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5" r:id="rId1"/>
    <p:sldMasterId id="2147483969" r:id="rId2"/>
    <p:sldMasterId id="2147483981" r:id="rId3"/>
  </p:sldMasterIdLst>
  <p:notesMasterIdLst>
    <p:notesMasterId r:id="rId5"/>
  </p:notesMasterIdLst>
  <p:sldIdLst>
    <p:sldId id="256" r:id="rId4"/>
  </p:sldIdLst>
  <p:sldSz cx="45720000" cy="32004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128" userDrawn="1">
          <p15:clr>
            <a:srgbClr val="A4A3A4"/>
          </p15:clr>
        </p15:guide>
        <p15:guide id="2" pos="144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EAC8"/>
    <a:srgbClr val="DBE5BD"/>
    <a:srgbClr val="5E913B"/>
    <a:srgbClr val="000066"/>
    <a:srgbClr val="800000"/>
    <a:srgbClr val="BDDFBB"/>
    <a:srgbClr val="CFDCA4"/>
    <a:srgbClr val="D4E8CE"/>
    <a:srgbClr val="CFE8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7181" autoAdjust="0"/>
    <p:restoredTop sz="95411" autoAdjust="0"/>
  </p:normalViewPr>
  <p:slideViewPr>
    <p:cSldViewPr>
      <p:cViewPr>
        <p:scale>
          <a:sx n="33" d="100"/>
          <a:sy n="33" d="100"/>
        </p:scale>
        <p:origin x="-677" y="-341"/>
      </p:cViewPr>
      <p:guideLst>
        <p:guide orient="horz" pos="10128"/>
        <p:guide pos="144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3086" y="8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8739EA8-2492-49CE-9393-48DD18085CAC}" type="datetimeFigureOut">
              <a:rPr lang="en-US"/>
              <a:pPr>
                <a:defRPr/>
              </a:pPr>
              <a:t>8/1/2015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685800"/>
            <a:ext cx="48958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23C80E8-8E0B-4512-8030-EE4E6AFDA9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4946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6E7B95E-BEEF-4F90-A76F-C2422CFA10E4}" type="slidenum">
              <a:rPr lang="en-US" altLang="en-US" smtClean="0"/>
              <a:pPr/>
              <a:t>1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43105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0" y="5247807"/>
            <a:ext cx="34290000" cy="11142133"/>
          </a:xfrm>
        </p:spPr>
        <p:txBody>
          <a:bodyPr anchor="b">
            <a:normAutofit/>
          </a:bodyPr>
          <a:lstStyle>
            <a:lvl1pPr algn="ctr">
              <a:defRPr sz="22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0" y="16809511"/>
            <a:ext cx="34290000" cy="7726889"/>
          </a:xfrm>
        </p:spPr>
        <p:txBody>
          <a:bodyPr>
            <a:normAutofit/>
          </a:bodyPr>
          <a:lstStyle>
            <a:lvl1pPr marL="0" indent="0" algn="ctr">
              <a:buNone/>
              <a:defRPr sz="9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714500" indent="0" algn="ctr">
              <a:buNone/>
              <a:defRPr sz="10500"/>
            </a:lvl2pPr>
            <a:lvl3pPr marL="3429000" indent="0" algn="ctr">
              <a:buNone/>
              <a:defRPr sz="9000"/>
            </a:lvl3pPr>
            <a:lvl4pPr marL="5143500" indent="0" algn="ctr">
              <a:buNone/>
              <a:defRPr sz="7500"/>
            </a:lvl4pPr>
            <a:lvl5pPr marL="6858000" indent="0" algn="ctr">
              <a:buNone/>
              <a:defRPr sz="7500"/>
            </a:lvl5pPr>
            <a:lvl6pPr marL="8572500" indent="0" algn="ctr">
              <a:buNone/>
              <a:defRPr sz="7500"/>
            </a:lvl6pPr>
            <a:lvl7pPr marL="10287000" indent="0" algn="ctr">
              <a:buNone/>
              <a:defRPr sz="7500"/>
            </a:lvl7pPr>
            <a:lvl8pPr marL="12001500" indent="0" algn="ctr">
              <a:buNone/>
              <a:defRPr sz="7500"/>
            </a:lvl8pPr>
            <a:lvl9pPr marL="13716000" indent="0" algn="ctr">
              <a:buNone/>
              <a:defRPr sz="75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D604BC-4EAE-41A3-8EB7-8C51FA1D157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980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338EA2-059A-4351-98A1-599B6E35D7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410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9438" y="7991308"/>
            <a:ext cx="39433500" cy="13305637"/>
          </a:xfrm>
        </p:spPr>
        <p:txBody>
          <a:bodyPr anchor="b">
            <a:normAutofit/>
          </a:bodyPr>
          <a:lstStyle>
            <a:lvl1pPr>
              <a:defRPr sz="225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9438" y="21245623"/>
            <a:ext cx="39433500" cy="7000873"/>
          </a:xfrm>
        </p:spPr>
        <p:txBody>
          <a:bodyPr anchor="t">
            <a:normAutofit/>
          </a:bodyPr>
          <a:lstStyle>
            <a:lvl1pPr marL="0" indent="0">
              <a:buNone/>
              <a:defRPr sz="9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714500" indent="0">
              <a:buNone/>
              <a:defRPr sz="6750">
                <a:solidFill>
                  <a:schemeClr val="tx1">
                    <a:tint val="75000"/>
                  </a:schemeClr>
                </a:solidFill>
              </a:defRPr>
            </a:lvl2pPr>
            <a:lvl3pPr marL="3429000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3pPr>
            <a:lvl4pPr marL="51435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4pPr>
            <a:lvl5pPr marL="68580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5pPr>
            <a:lvl6pPr marL="85725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6pPr>
            <a:lvl7pPr marL="102870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7pPr>
            <a:lvl8pPr marL="120015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8pPr>
            <a:lvl9pPr marL="137160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CCD977-9E73-4B21-8242-2F038A5E3E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819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69226" y="8534403"/>
            <a:ext cx="19431000" cy="2030623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145750" y="8534403"/>
            <a:ext cx="19431000" cy="2030623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F81BB7-4866-449D-BE61-EBA222A371A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845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69226" y="7848636"/>
            <a:ext cx="19335750" cy="3853262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9000" b="1"/>
            </a:lvl1pPr>
            <a:lvl2pPr marL="1714500" indent="0">
              <a:buNone/>
              <a:defRPr sz="7500" b="1"/>
            </a:lvl2pPr>
            <a:lvl3pPr marL="3429000" indent="0">
              <a:buNone/>
              <a:defRPr sz="6750" b="1"/>
            </a:lvl3pPr>
            <a:lvl4pPr marL="5143500" indent="0">
              <a:buNone/>
              <a:defRPr sz="6000" b="1"/>
            </a:lvl4pPr>
            <a:lvl5pPr marL="6858000" indent="0">
              <a:buNone/>
              <a:defRPr sz="6000" b="1"/>
            </a:lvl5pPr>
            <a:lvl6pPr marL="8572500" indent="0">
              <a:buNone/>
              <a:defRPr sz="6000" b="1"/>
            </a:lvl6pPr>
            <a:lvl7pPr marL="10287000" indent="0">
              <a:buNone/>
              <a:defRPr sz="6000" b="1"/>
            </a:lvl7pPr>
            <a:lvl8pPr marL="12001500" indent="0">
              <a:buNone/>
              <a:defRPr sz="6000" b="1"/>
            </a:lvl8pPr>
            <a:lvl9pPr marL="13716000" indent="0">
              <a:buNone/>
              <a:defRPr sz="6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69226" y="11701903"/>
            <a:ext cx="19335750" cy="171757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3145752" y="7848638"/>
            <a:ext cx="19431004" cy="3853257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9000" b="1"/>
            </a:lvl1pPr>
            <a:lvl2pPr marL="1714500" indent="0">
              <a:buNone/>
              <a:defRPr sz="7500" b="1"/>
            </a:lvl2pPr>
            <a:lvl3pPr marL="3429000" indent="0">
              <a:buNone/>
              <a:defRPr sz="6750" b="1"/>
            </a:lvl3pPr>
            <a:lvl4pPr marL="5143500" indent="0">
              <a:buNone/>
              <a:defRPr sz="6000" b="1"/>
            </a:lvl4pPr>
            <a:lvl5pPr marL="6858000" indent="0">
              <a:buNone/>
              <a:defRPr sz="6000" b="1"/>
            </a:lvl5pPr>
            <a:lvl6pPr marL="8572500" indent="0">
              <a:buNone/>
              <a:defRPr sz="6000" b="1"/>
            </a:lvl6pPr>
            <a:lvl7pPr marL="10287000" indent="0">
              <a:buNone/>
              <a:defRPr sz="6000" b="1"/>
            </a:lvl7pPr>
            <a:lvl8pPr marL="12001500" indent="0">
              <a:buNone/>
              <a:defRPr sz="6000" b="1"/>
            </a:lvl8pPr>
            <a:lvl9pPr marL="13716000" indent="0">
              <a:buNone/>
              <a:defRPr sz="6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3145752" y="11701903"/>
            <a:ext cx="19431004" cy="171757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239970-835D-470A-9260-384CFEB3AB4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662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E7D5F5-6CDB-44F0-A327-8A75CF47C25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516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D45121-FA33-4C13-8D27-6E09271DCC5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148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4680" y="2133602"/>
            <a:ext cx="14744700" cy="7467586"/>
          </a:xfrm>
        </p:spPr>
        <p:txBody>
          <a:bodyPr anchor="b">
            <a:normAutofit/>
          </a:bodyPr>
          <a:lstStyle>
            <a:lvl1pPr>
              <a:defRPr sz="1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31000" y="4622800"/>
            <a:ext cx="23145750" cy="22758400"/>
          </a:xfrm>
        </p:spPr>
        <p:txBody>
          <a:bodyPr/>
          <a:lstStyle>
            <a:lvl1pPr>
              <a:defRPr sz="12000"/>
            </a:lvl1pPr>
            <a:lvl2pPr>
              <a:defRPr sz="10500"/>
            </a:lvl2pPr>
            <a:lvl3pPr>
              <a:defRPr sz="9000"/>
            </a:lvl3pPr>
            <a:lvl4pPr>
              <a:defRPr sz="7500"/>
            </a:lvl4pPr>
            <a:lvl5pPr>
              <a:defRPr sz="7500"/>
            </a:lvl5pPr>
            <a:lvl6pPr>
              <a:defRPr sz="7500"/>
            </a:lvl6pPr>
            <a:lvl7pPr>
              <a:defRPr sz="7500"/>
            </a:lvl7pPr>
            <a:lvl8pPr>
              <a:defRPr sz="7500"/>
            </a:lvl8pPr>
            <a:lvl9pPr>
              <a:defRPr sz="7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4680" y="9601198"/>
            <a:ext cx="14744700" cy="1778000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6000"/>
            </a:lvl1pPr>
            <a:lvl2pPr marL="1714500" indent="0">
              <a:buNone/>
              <a:defRPr sz="4500"/>
            </a:lvl2pPr>
            <a:lvl3pPr marL="3429000" indent="0">
              <a:buNone/>
              <a:defRPr sz="3750"/>
            </a:lvl3pPr>
            <a:lvl4pPr marL="5143500" indent="0">
              <a:buNone/>
              <a:defRPr sz="3375"/>
            </a:lvl4pPr>
            <a:lvl5pPr marL="6858000" indent="0">
              <a:buNone/>
              <a:defRPr sz="3375"/>
            </a:lvl5pPr>
            <a:lvl6pPr marL="8572500" indent="0">
              <a:buNone/>
              <a:defRPr sz="3375"/>
            </a:lvl6pPr>
            <a:lvl7pPr marL="10287000" indent="0">
              <a:buNone/>
              <a:defRPr sz="3375"/>
            </a:lvl7pPr>
            <a:lvl8pPr marL="12001500" indent="0">
              <a:buNone/>
              <a:defRPr sz="3375"/>
            </a:lvl8pPr>
            <a:lvl9pPr marL="13716000" indent="0">
              <a:buNone/>
              <a:defRPr sz="33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53D84-1236-4806-BBED-9F8382C380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656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4680" y="2133600"/>
            <a:ext cx="14744700" cy="7467600"/>
          </a:xfrm>
        </p:spPr>
        <p:txBody>
          <a:bodyPr anchor="b">
            <a:normAutofit/>
          </a:bodyPr>
          <a:lstStyle>
            <a:lvl1pPr>
              <a:defRPr sz="1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31000" y="4622800"/>
            <a:ext cx="23145750" cy="22758400"/>
          </a:xfrm>
        </p:spPr>
        <p:txBody>
          <a:bodyPr/>
          <a:lstStyle>
            <a:lvl1pPr marL="0" indent="0">
              <a:buNone/>
              <a:defRPr sz="12000"/>
            </a:lvl1pPr>
            <a:lvl2pPr marL="1714500" indent="0">
              <a:buNone/>
              <a:defRPr sz="10500"/>
            </a:lvl2pPr>
            <a:lvl3pPr marL="3429000" indent="0">
              <a:buNone/>
              <a:defRPr sz="9000"/>
            </a:lvl3pPr>
            <a:lvl4pPr marL="5143500" indent="0">
              <a:buNone/>
              <a:defRPr sz="7500"/>
            </a:lvl4pPr>
            <a:lvl5pPr marL="6858000" indent="0">
              <a:buNone/>
              <a:defRPr sz="7500"/>
            </a:lvl5pPr>
            <a:lvl6pPr marL="8572500" indent="0">
              <a:buNone/>
              <a:defRPr sz="7500"/>
            </a:lvl6pPr>
            <a:lvl7pPr marL="10287000" indent="0">
              <a:buNone/>
              <a:defRPr sz="7500"/>
            </a:lvl7pPr>
            <a:lvl8pPr marL="12001500" indent="0">
              <a:buNone/>
              <a:defRPr sz="7500"/>
            </a:lvl8pPr>
            <a:lvl9pPr marL="13716000" indent="0">
              <a:buNone/>
              <a:defRPr sz="7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4680" y="9601200"/>
            <a:ext cx="14744700" cy="1778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6000"/>
            </a:lvl1pPr>
            <a:lvl2pPr marL="1714500" indent="0">
              <a:buNone/>
              <a:defRPr sz="4500"/>
            </a:lvl2pPr>
            <a:lvl3pPr marL="3429000" indent="0">
              <a:buNone/>
              <a:defRPr sz="3750"/>
            </a:lvl3pPr>
            <a:lvl4pPr marL="5143500" indent="0">
              <a:buNone/>
              <a:defRPr sz="3375"/>
            </a:lvl4pPr>
            <a:lvl5pPr marL="6858000" indent="0">
              <a:buNone/>
              <a:defRPr sz="3375"/>
            </a:lvl5pPr>
            <a:lvl6pPr marL="8572500" indent="0">
              <a:buNone/>
              <a:defRPr sz="3375"/>
            </a:lvl6pPr>
            <a:lvl7pPr marL="10287000" indent="0">
              <a:buNone/>
              <a:defRPr sz="3375"/>
            </a:lvl7pPr>
            <a:lvl8pPr marL="12001500" indent="0">
              <a:buNone/>
              <a:defRPr sz="3375"/>
            </a:lvl8pPr>
            <a:lvl9pPr marL="13716000" indent="0">
              <a:buNone/>
              <a:defRPr sz="33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0816C8-839C-4CFE-B1E0-EEA7A6439DB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337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3D60E-248D-4CF6-AA1A-DB76E22E4B1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996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2718375" y="1681689"/>
            <a:ext cx="9858375" cy="2712191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143250" y="1681692"/>
            <a:ext cx="29003625" cy="2712190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CB596-95DD-4DC9-82C0-201B16766A6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354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0" y="5247807"/>
            <a:ext cx="34290000" cy="11142133"/>
          </a:xfrm>
        </p:spPr>
        <p:txBody>
          <a:bodyPr anchor="b">
            <a:normAutofit/>
          </a:bodyPr>
          <a:lstStyle>
            <a:lvl1pPr algn="ctr">
              <a:defRPr sz="22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0" y="16809511"/>
            <a:ext cx="34290000" cy="7726889"/>
          </a:xfrm>
        </p:spPr>
        <p:txBody>
          <a:bodyPr>
            <a:normAutofit/>
          </a:bodyPr>
          <a:lstStyle>
            <a:lvl1pPr marL="0" indent="0" algn="ctr">
              <a:buNone/>
              <a:defRPr sz="9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714500" indent="0" algn="ctr">
              <a:buNone/>
              <a:defRPr sz="10500"/>
            </a:lvl2pPr>
            <a:lvl3pPr marL="3429000" indent="0" algn="ctr">
              <a:buNone/>
              <a:defRPr sz="9000"/>
            </a:lvl3pPr>
            <a:lvl4pPr marL="5143500" indent="0" algn="ctr">
              <a:buNone/>
              <a:defRPr sz="7500"/>
            </a:lvl4pPr>
            <a:lvl5pPr marL="6858000" indent="0" algn="ctr">
              <a:buNone/>
              <a:defRPr sz="7500"/>
            </a:lvl5pPr>
            <a:lvl6pPr marL="8572500" indent="0" algn="ctr">
              <a:buNone/>
              <a:defRPr sz="7500"/>
            </a:lvl6pPr>
            <a:lvl7pPr marL="10287000" indent="0" algn="ctr">
              <a:buNone/>
              <a:defRPr sz="7500"/>
            </a:lvl7pPr>
            <a:lvl8pPr marL="12001500" indent="0" algn="ctr">
              <a:buNone/>
              <a:defRPr sz="7500"/>
            </a:lvl8pPr>
            <a:lvl9pPr marL="13716000" indent="0" algn="ctr">
              <a:buNone/>
              <a:defRPr sz="75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D604BC-4EAE-41A3-8EB7-8C51FA1D157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0322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338EA2-059A-4351-98A1-599B6E35D7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8856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9438" y="7991308"/>
            <a:ext cx="39433500" cy="13305637"/>
          </a:xfrm>
        </p:spPr>
        <p:txBody>
          <a:bodyPr anchor="b">
            <a:normAutofit/>
          </a:bodyPr>
          <a:lstStyle>
            <a:lvl1pPr>
              <a:defRPr sz="225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9438" y="21245623"/>
            <a:ext cx="39433500" cy="7000873"/>
          </a:xfrm>
        </p:spPr>
        <p:txBody>
          <a:bodyPr anchor="t">
            <a:normAutofit/>
          </a:bodyPr>
          <a:lstStyle>
            <a:lvl1pPr marL="0" indent="0">
              <a:buNone/>
              <a:defRPr sz="9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714500" indent="0">
              <a:buNone/>
              <a:defRPr sz="6750">
                <a:solidFill>
                  <a:schemeClr val="tx1">
                    <a:tint val="75000"/>
                  </a:schemeClr>
                </a:solidFill>
              </a:defRPr>
            </a:lvl2pPr>
            <a:lvl3pPr marL="3429000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3pPr>
            <a:lvl4pPr marL="51435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4pPr>
            <a:lvl5pPr marL="68580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5pPr>
            <a:lvl6pPr marL="85725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6pPr>
            <a:lvl7pPr marL="102870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7pPr>
            <a:lvl8pPr marL="120015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8pPr>
            <a:lvl9pPr marL="137160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CCD977-9E73-4B21-8242-2F038A5E3E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333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69226" y="8534403"/>
            <a:ext cx="19431000" cy="2030623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145750" y="8534403"/>
            <a:ext cx="19431000" cy="2030623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F81BB7-4866-449D-BE61-EBA222A371A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1361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69226" y="7848636"/>
            <a:ext cx="19335750" cy="3853262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9000" b="1"/>
            </a:lvl1pPr>
            <a:lvl2pPr marL="1714500" indent="0">
              <a:buNone/>
              <a:defRPr sz="7500" b="1"/>
            </a:lvl2pPr>
            <a:lvl3pPr marL="3429000" indent="0">
              <a:buNone/>
              <a:defRPr sz="6750" b="1"/>
            </a:lvl3pPr>
            <a:lvl4pPr marL="5143500" indent="0">
              <a:buNone/>
              <a:defRPr sz="6000" b="1"/>
            </a:lvl4pPr>
            <a:lvl5pPr marL="6858000" indent="0">
              <a:buNone/>
              <a:defRPr sz="6000" b="1"/>
            </a:lvl5pPr>
            <a:lvl6pPr marL="8572500" indent="0">
              <a:buNone/>
              <a:defRPr sz="6000" b="1"/>
            </a:lvl6pPr>
            <a:lvl7pPr marL="10287000" indent="0">
              <a:buNone/>
              <a:defRPr sz="6000" b="1"/>
            </a:lvl7pPr>
            <a:lvl8pPr marL="12001500" indent="0">
              <a:buNone/>
              <a:defRPr sz="6000" b="1"/>
            </a:lvl8pPr>
            <a:lvl9pPr marL="13716000" indent="0">
              <a:buNone/>
              <a:defRPr sz="6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69226" y="11701903"/>
            <a:ext cx="19335750" cy="171757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3145752" y="7848638"/>
            <a:ext cx="19431004" cy="3853257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9000" b="1"/>
            </a:lvl1pPr>
            <a:lvl2pPr marL="1714500" indent="0">
              <a:buNone/>
              <a:defRPr sz="7500" b="1"/>
            </a:lvl2pPr>
            <a:lvl3pPr marL="3429000" indent="0">
              <a:buNone/>
              <a:defRPr sz="6750" b="1"/>
            </a:lvl3pPr>
            <a:lvl4pPr marL="5143500" indent="0">
              <a:buNone/>
              <a:defRPr sz="6000" b="1"/>
            </a:lvl4pPr>
            <a:lvl5pPr marL="6858000" indent="0">
              <a:buNone/>
              <a:defRPr sz="6000" b="1"/>
            </a:lvl5pPr>
            <a:lvl6pPr marL="8572500" indent="0">
              <a:buNone/>
              <a:defRPr sz="6000" b="1"/>
            </a:lvl6pPr>
            <a:lvl7pPr marL="10287000" indent="0">
              <a:buNone/>
              <a:defRPr sz="6000" b="1"/>
            </a:lvl7pPr>
            <a:lvl8pPr marL="12001500" indent="0">
              <a:buNone/>
              <a:defRPr sz="6000" b="1"/>
            </a:lvl8pPr>
            <a:lvl9pPr marL="13716000" indent="0">
              <a:buNone/>
              <a:defRPr sz="6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3145752" y="11701903"/>
            <a:ext cx="19431004" cy="171757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239970-835D-470A-9260-384CFEB3AB4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3838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E7D5F5-6CDB-44F0-A327-8A75CF47C25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4262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D45121-FA33-4C13-8D27-6E09271DCC5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9749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4680" y="2133602"/>
            <a:ext cx="14744700" cy="7467586"/>
          </a:xfrm>
        </p:spPr>
        <p:txBody>
          <a:bodyPr anchor="b">
            <a:normAutofit/>
          </a:bodyPr>
          <a:lstStyle>
            <a:lvl1pPr>
              <a:defRPr sz="1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31000" y="4622800"/>
            <a:ext cx="23145750" cy="22758400"/>
          </a:xfrm>
        </p:spPr>
        <p:txBody>
          <a:bodyPr/>
          <a:lstStyle>
            <a:lvl1pPr>
              <a:defRPr sz="12000"/>
            </a:lvl1pPr>
            <a:lvl2pPr>
              <a:defRPr sz="10500"/>
            </a:lvl2pPr>
            <a:lvl3pPr>
              <a:defRPr sz="9000"/>
            </a:lvl3pPr>
            <a:lvl4pPr>
              <a:defRPr sz="7500"/>
            </a:lvl4pPr>
            <a:lvl5pPr>
              <a:defRPr sz="7500"/>
            </a:lvl5pPr>
            <a:lvl6pPr>
              <a:defRPr sz="7500"/>
            </a:lvl6pPr>
            <a:lvl7pPr>
              <a:defRPr sz="7500"/>
            </a:lvl7pPr>
            <a:lvl8pPr>
              <a:defRPr sz="7500"/>
            </a:lvl8pPr>
            <a:lvl9pPr>
              <a:defRPr sz="7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4680" y="9601198"/>
            <a:ext cx="14744700" cy="1778000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6000"/>
            </a:lvl1pPr>
            <a:lvl2pPr marL="1714500" indent="0">
              <a:buNone/>
              <a:defRPr sz="4500"/>
            </a:lvl2pPr>
            <a:lvl3pPr marL="3429000" indent="0">
              <a:buNone/>
              <a:defRPr sz="3750"/>
            </a:lvl3pPr>
            <a:lvl4pPr marL="5143500" indent="0">
              <a:buNone/>
              <a:defRPr sz="3375"/>
            </a:lvl4pPr>
            <a:lvl5pPr marL="6858000" indent="0">
              <a:buNone/>
              <a:defRPr sz="3375"/>
            </a:lvl5pPr>
            <a:lvl6pPr marL="8572500" indent="0">
              <a:buNone/>
              <a:defRPr sz="3375"/>
            </a:lvl6pPr>
            <a:lvl7pPr marL="10287000" indent="0">
              <a:buNone/>
              <a:defRPr sz="3375"/>
            </a:lvl7pPr>
            <a:lvl8pPr marL="12001500" indent="0">
              <a:buNone/>
              <a:defRPr sz="3375"/>
            </a:lvl8pPr>
            <a:lvl9pPr marL="13716000" indent="0">
              <a:buNone/>
              <a:defRPr sz="33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53D84-1236-4806-BBED-9F8382C380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8498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4680" y="2133600"/>
            <a:ext cx="14744700" cy="7467600"/>
          </a:xfrm>
        </p:spPr>
        <p:txBody>
          <a:bodyPr anchor="b">
            <a:normAutofit/>
          </a:bodyPr>
          <a:lstStyle>
            <a:lvl1pPr>
              <a:defRPr sz="1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31000" y="4622800"/>
            <a:ext cx="23145750" cy="22758400"/>
          </a:xfrm>
        </p:spPr>
        <p:txBody>
          <a:bodyPr/>
          <a:lstStyle>
            <a:lvl1pPr marL="0" indent="0">
              <a:buNone/>
              <a:defRPr sz="12000"/>
            </a:lvl1pPr>
            <a:lvl2pPr marL="1714500" indent="0">
              <a:buNone/>
              <a:defRPr sz="10500"/>
            </a:lvl2pPr>
            <a:lvl3pPr marL="3429000" indent="0">
              <a:buNone/>
              <a:defRPr sz="9000"/>
            </a:lvl3pPr>
            <a:lvl4pPr marL="5143500" indent="0">
              <a:buNone/>
              <a:defRPr sz="7500"/>
            </a:lvl4pPr>
            <a:lvl5pPr marL="6858000" indent="0">
              <a:buNone/>
              <a:defRPr sz="7500"/>
            </a:lvl5pPr>
            <a:lvl6pPr marL="8572500" indent="0">
              <a:buNone/>
              <a:defRPr sz="7500"/>
            </a:lvl6pPr>
            <a:lvl7pPr marL="10287000" indent="0">
              <a:buNone/>
              <a:defRPr sz="7500"/>
            </a:lvl7pPr>
            <a:lvl8pPr marL="12001500" indent="0">
              <a:buNone/>
              <a:defRPr sz="7500"/>
            </a:lvl8pPr>
            <a:lvl9pPr marL="13716000" indent="0">
              <a:buNone/>
              <a:defRPr sz="7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4680" y="9601200"/>
            <a:ext cx="14744700" cy="1778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6000"/>
            </a:lvl1pPr>
            <a:lvl2pPr marL="1714500" indent="0">
              <a:buNone/>
              <a:defRPr sz="4500"/>
            </a:lvl2pPr>
            <a:lvl3pPr marL="3429000" indent="0">
              <a:buNone/>
              <a:defRPr sz="3750"/>
            </a:lvl3pPr>
            <a:lvl4pPr marL="5143500" indent="0">
              <a:buNone/>
              <a:defRPr sz="3375"/>
            </a:lvl4pPr>
            <a:lvl5pPr marL="6858000" indent="0">
              <a:buNone/>
              <a:defRPr sz="3375"/>
            </a:lvl5pPr>
            <a:lvl6pPr marL="8572500" indent="0">
              <a:buNone/>
              <a:defRPr sz="3375"/>
            </a:lvl6pPr>
            <a:lvl7pPr marL="10287000" indent="0">
              <a:buNone/>
              <a:defRPr sz="3375"/>
            </a:lvl7pPr>
            <a:lvl8pPr marL="12001500" indent="0">
              <a:buNone/>
              <a:defRPr sz="3375"/>
            </a:lvl8pPr>
            <a:lvl9pPr marL="13716000" indent="0">
              <a:buNone/>
              <a:defRPr sz="33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0816C8-839C-4CFE-B1E0-EEA7A6439DB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0387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3D60E-248D-4CF6-AA1A-DB76E22E4B1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918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2718375" y="1681689"/>
            <a:ext cx="9858375" cy="2712191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143250" y="1681692"/>
            <a:ext cx="29003625" cy="2712190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CB596-95DD-4DC9-82C0-201B16766A6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694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0" y="5247807"/>
            <a:ext cx="34290000" cy="11142133"/>
          </a:xfrm>
        </p:spPr>
        <p:txBody>
          <a:bodyPr anchor="b">
            <a:normAutofit/>
          </a:bodyPr>
          <a:lstStyle>
            <a:lvl1pPr algn="ctr">
              <a:defRPr sz="22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0" y="16809511"/>
            <a:ext cx="34290000" cy="7726889"/>
          </a:xfrm>
        </p:spPr>
        <p:txBody>
          <a:bodyPr>
            <a:normAutofit/>
          </a:bodyPr>
          <a:lstStyle>
            <a:lvl1pPr marL="0" indent="0" algn="ctr">
              <a:buNone/>
              <a:defRPr sz="9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714500" indent="0" algn="ctr">
              <a:buNone/>
              <a:defRPr sz="10500"/>
            </a:lvl2pPr>
            <a:lvl3pPr marL="3429000" indent="0" algn="ctr">
              <a:buNone/>
              <a:defRPr sz="9000"/>
            </a:lvl3pPr>
            <a:lvl4pPr marL="5143500" indent="0" algn="ctr">
              <a:buNone/>
              <a:defRPr sz="7500"/>
            </a:lvl4pPr>
            <a:lvl5pPr marL="6858000" indent="0" algn="ctr">
              <a:buNone/>
              <a:defRPr sz="7500"/>
            </a:lvl5pPr>
            <a:lvl6pPr marL="8572500" indent="0" algn="ctr">
              <a:buNone/>
              <a:defRPr sz="7500"/>
            </a:lvl6pPr>
            <a:lvl7pPr marL="10287000" indent="0" algn="ctr">
              <a:buNone/>
              <a:defRPr sz="7500"/>
            </a:lvl7pPr>
            <a:lvl8pPr marL="12001500" indent="0" algn="ctr">
              <a:buNone/>
              <a:defRPr sz="7500"/>
            </a:lvl8pPr>
            <a:lvl9pPr marL="13716000" indent="0" algn="ctr">
              <a:buNone/>
              <a:defRPr sz="75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D604BC-4EAE-41A3-8EB7-8C51FA1D157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248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338EA2-059A-4351-98A1-599B6E35D7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5632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9438" y="7991308"/>
            <a:ext cx="39433500" cy="13305637"/>
          </a:xfrm>
        </p:spPr>
        <p:txBody>
          <a:bodyPr anchor="b">
            <a:normAutofit/>
          </a:bodyPr>
          <a:lstStyle>
            <a:lvl1pPr>
              <a:defRPr sz="225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9438" y="21245623"/>
            <a:ext cx="39433500" cy="7000873"/>
          </a:xfrm>
        </p:spPr>
        <p:txBody>
          <a:bodyPr anchor="t">
            <a:normAutofit/>
          </a:bodyPr>
          <a:lstStyle>
            <a:lvl1pPr marL="0" indent="0">
              <a:buNone/>
              <a:defRPr sz="9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714500" indent="0">
              <a:buNone/>
              <a:defRPr sz="6750">
                <a:solidFill>
                  <a:schemeClr val="tx1">
                    <a:tint val="75000"/>
                  </a:schemeClr>
                </a:solidFill>
              </a:defRPr>
            </a:lvl2pPr>
            <a:lvl3pPr marL="3429000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3pPr>
            <a:lvl4pPr marL="51435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4pPr>
            <a:lvl5pPr marL="68580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5pPr>
            <a:lvl6pPr marL="85725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6pPr>
            <a:lvl7pPr marL="102870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7pPr>
            <a:lvl8pPr marL="120015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8pPr>
            <a:lvl9pPr marL="13716000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CCD977-9E73-4B21-8242-2F038A5E3E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0535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69226" y="8534403"/>
            <a:ext cx="19431000" cy="2030623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145750" y="8534403"/>
            <a:ext cx="19431000" cy="2030623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F81BB7-4866-449D-BE61-EBA222A371A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1361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69226" y="7848636"/>
            <a:ext cx="19335750" cy="3853262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9000" b="1"/>
            </a:lvl1pPr>
            <a:lvl2pPr marL="1714500" indent="0">
              <a:buNone/>
              <a:defRPr sz="7500" b="1"/>
            </a:lvl2pPr>
            <a:lvl3pPr marL="3429000" indent="0">
              <a:buNone/>
              <a:defRPr sz="6750" b="1"/>
            </a:lvl3pPr>
            <a:lvl4pPr marL="5143500" indent="0">
              <a:buNone/>
              <a:defRPr sz="6000" b="1"/>
            </a:lvl4pPr>
            <a:lvl5pPr marL="6858000" indent="0">
              <a:buNone/>
              <a:defRPr sz="6000" b="1"/>
            </a:lvl5pPr>
            <a:lvl6pPr marL="8572500" indent="0">
              <a:buNone/>
              <a:defRPr sz="6000" b="1"/>
            </a:lvl6pPr>
            <a:lvl7pPr marL="10287000" indent="0">
              <a:buNone/>
              <a:defRPr sz="6000" b="1"/>
            </a:lvl7pPr>
            <a:lvl8pPr marL="12001500" indent="0">
              <a:buNone/>
              <a:defRPr sz="6000" b="1"/>
            </a:lvl8pPr>
            <a:lvl9pPr marL="13716000" indent="0">
              <a:buNone/>
              <a:defRPr sz="6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69226" y="11701903"/>
            <a:ext cx="19335750" cy="171757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3145752" y="7848638"/>
            <a:ext cx="19431004" cy="3853257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9000" b="1"/>
            </a:lvl1pPr>
            <a:lvl2pPr marL="1714500" indent="0">
              <a:buNone/>
              <a:defRPr sz="7500" b="1"/>
            </a:lvl2pPr>
            <a:lvl3pPr marL="3429000" indent="0">
              <a:buNone/>
              <a:defRPr sz="6750" b="1"/>
            </a:lvl3pPr>
            <a:lvl4pPr marL="5143500" indent="0">
              <a:buNone/>
              <a:defRPr sz="6000" b="1"/>
            </a:lvl4pPr>
            <a:lvl5pPr marL="6858000" indent="0">
              <a:buNone/>
              <a:defRPr sz="6000" b="1"/>
            </a:lvl5pPr>
            <a:lvl6pPr marL="8572500" indent="0">
              <a:buNone/>
              <a:defRPr sz="6000" b="1"/>
            </a:lvl6pPr>
            <a:lvl7pPr marL="10287000" indent="0">
              <a:buNone/>
              <a:defRPr sz="6000" b="1"/>
            </a:lvl7pPr>
            <a:lvl8pPr marL="12001500" indent="0">
              <a:buNone/>
              <a:defRPr sz="6000" b="1"/>
            </a:lvl8pPr>
            <a:lvl9pPr marL="13716000" indent="0">
              <a:buNone/>
              <a:defRPr sz="6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3145752" y="11701903"/>
            <a:ext cx="19431004" cy="171757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239970-835D-470A-9260-384CFEB3AB4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42002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E7D5F5-6CDB-44F0-A327-8A75CF47C25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4746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D45121-FA33-4C13-8D27-6E09271DCC5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1101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4680" y="2133602"/>
            <a:ext cx="14744700" cy="7467586"/>
          </a:xfrm>
        </p:spPr>
        <p:txBody>
          <a:bodyPr anchor="b">
            <a:normAutofit/>
          </a:bodyPr>
          <a:lstStyle>
            <a:lvl1pPr>
              <a:defRPr sz="1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31000" y="4622800"/>
            <a:ext cx="23145750" cy="22758400"/>
          </a:xfrm>
        </p:spPr>
        <p:txBody>
          <a:bodyPr/>
          <a:lstStyle>
            <a:lvl1pPr>
              <a:defRPr sz="12000"/>
            </a:lvl1pPr>
            <a:lvl2pPr>
              <a:defRPr sz="10500"/>
            </a:lvl2pPr>
            <a:lvl3pPr>
              <a:defRPr sz="9000"/>
            </a:lvl3pPr>
            <a:lvl4pPr>
              <a:defRPr sz="7500"/>
            </a:lvl4pPr>
            <a:lvl5pPr>
              <a:defRPr sz="7500"/>
            </a:lvl5pPr>
            <a:lvl6pPr>
              <a:defRPr sz="7500"/>
            </a:lvl6pPr>
            <a:lvl7pPr>
              <a:defRPr sz="7500"/>
            </a:lvl7pPr>
            <a:lvl8pPr>
              <a:defRPr sz="7500"/>
            </a:lvl8pPr>
            <a:lvl9pPr>
              <a:defRPr sz="7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4680" y="9601198"/>
            <a:ext cx="14744700" cy="1778000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6000"/>
            </a:lvl1pPr>
            <a:lvl2pPr marL="1714500" indent="0">
              <a:buNone/>
              <a:defRPr sz="4500"/>
            </a:lvl2pPr>
            <a:lvl3pPr marL="3429000" indent="0">
              <a:buNone/>
              <a:defRPr sz="3750"/>
            </a:lvl3pPr>
            <a:lvl4pPr marL="5143500" indent="0">
              <a:buNone/>
              <a:defRPr sz="3375"/>
            </a:lvl4pPr>
            <a:lvl5pPr marL="6858000" indent="0">
              <a:buNone/>
              <a:defRPr sz="3375"/>
            </a:lvl5pPr>
            <a:lvl6pPr marL="8572500" indent="0">
              <a:buNone/>
              <a:defRPr sz="3375"/>
            </a:lvl6pPr>
            <a:lvl7pPr marL="10287000" indent="0">
              <a:buNone/>
              <a:defRPr sz="3375"/>
            </a:lvl7pPr>
            <a:lvl8pPr marL="12001500" indent="0">
              <a:buNone/>
              <a:defRPr sz="3375"/>
            </a:lvl8pPr>
            <a:lvl9pPr marL="13716000" indent="0">
              <a:buNone/>
              <a:defRPr sz="33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53D84-1236-4806-BBED-9F8382C380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3602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4680" y="2133600"/>
            <a:ext cx="14744700" cy="7467600"/>
          </a:xfrm>
        </p:spPr>
        <p:txBody>
          <a:bodyPr anchor="b">
            <a:normAutofit/>
          </a:bodyPr>
          <a:lstStyle>
            <a:lvl1pPr>
              <a:defRPr sz="1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31000" y="4622800"/>
            <a:ext cx="23145750" cy="22758400"/>
          </a:xfrm>
        </p:spPr>
        <p:txBody>
          <a:bodyPr/>
          <a:lstStyle>
            <a:lvl1pPr marL="0" indent="0">
              <a:buNone/>
              <a:defRPr sz="12000"/>
            </a:lvl1pPr>
            <a:lvl2pPr marL="1714500" indent="0">
              <a:buNone/>
              <a:defRPr sz="10500"/>
            </a:lvl2pPr>
            <a:lvl3pPr marL="3429000" indent="0">
              <a:buNone/>
              <a:defRPr sz="9000"/>
            </a:lvl3pPr>
            <a:lvl4pPr marL="5143500" indent="0">
              <a:buNone/>
              <a:defRPr sz="7500"/>
            </a:lvl4pPr>
            <a:lvl5pPr marL="6858000" indent="0">
              <a:buNone/>
              <a:defRPr sz="7500"/>
            </a:lvl5pPr>
            <a:lvl6pPr marL="8572500" indent="0">
              <a:buNone/>
              <a:defRPr sz="7500"/>
            </a:lvl6pPr>
            <a:lvl7pPr marL="10287000" indent="0">
              <a:buNone/>
              <a:defRPr sz="7500"/>
            </a:lvl7pPr>
            <a:lvl8pPr marL="12001500" indent="0">
              <a:buNone/>
              <a:defRPr sz="7500"/>
            </a:lvl8pPr>
            <a:lvl9pPr marL="13716000" indent="0">
              <a:buNone/>
              <a:defRPr sz="7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4680" y="9601200"/>
            <a:ext cx="14744700" cy="1778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6000"/>
            </a:lvl1pPr>
            <a:lvl2pPr marL="1714500" indent="0">
              <a:buNone/>
              <a:defRPr sz="4500"/>
            </a:lvl2pPr>
            <a:lvl3pPr marL="3429000" indent="0">
              <a:buNone/>
              <a:defRPr sz="3750"/>
            </a:lvl3pPr>
            <a:lvl4pPr marL="5143500" indent="0">
              <a:buNone/>
              <a:defRPr sz="3375"/>
            </a:lvl4pPr>
            <a:lvl5pPr marL="6858000" indent="0">
              <a:buNone/>
              <a:defRPr sz="3375"/>
            </a:lvl5pPr>
            <a:lvl6pPr marL="8572500" indent="0">
              <a:buNone/>
              <a:defRPr sz="3375"/>
            </a:lvl6pPr>
            <a:lvl7pPr marL="10287000" indent="0">
              <a:buNone/>
              <a:defRPr sz="3375"/>
            </a:lvl7pPr>
            <a:lvl8pPr marL="12001500" indent="0">
              <a:buNone/>
              <a:defRPr sz="3375"/>
            </a:lvl8pPr>
            <a:lvl9pPr marL="13716000" indent="0">
              <a:buNone/>
              <a:defRPr sz="33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0816C8-839C-4CFE-B1E0-EEA7A6439DB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8224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3D60E-248D-4CF6-AA1A-DB76E22E4B1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3091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2718375" y="1681689"/>
            <a:ext cx="9858375" cy="2712191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143250" y="1681692"/>
            <a:ext cx="29003625" cy="2712190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CB596-95DD-4DC9-82C0-201B16766A6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062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169226" y="1706880"/>
            <a:ext cx="39433500" cy="61859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69226" y="8534403"/>
            <a:ext cx="39433500" cy="203062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143250" y="29662969"/>
            <a:ext cx="10287000" cy="17039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1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144750" y="29662969"/>
            <a:ext cx="15430500" cy="17039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1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315726" y="29662969"/>
            <a:ext cx="10287000" cy="17039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1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87DC511-CB38-4116-B196-3E9C08CFA59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687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6" r:id="rId1"/>
    <p:sldLayoutId id="2147483947" r:id="rId2"/>
    <p:sldLayoutId id="2147483948" r:id="rId3"/>
    <p:sldLayoutId id="2147483949" r:id="rId4"/>
    <p:sldLayoutId id="2147483950" r:id="rId5"/>
    <p:sldLayoutId id="2147483951" r:id="rId6"/>
    <p:sldLayoutId id="2147483952" r:id="rId7"/>
    <p:sldLayoutId id="2147483953" r:id="rId8"/>
    <p:sldLayoutId id="2147483954" r:id="rId9"/>
    <p:sldLayoutId id="2147483955" r:id="rId10"/>
    <p:sldLayoutId id="2147483956" r:id="rId11"/>
  </p:sldLayoutIdLst>
  <p:txStyles>
    <p:titleStyle>
      <a:lvl1pPr algn="l" defTabSz="3429000" rtl="0" eaLnBrk="1" latinLnBrk="0" hangingPunct="1">
        <a:lnSpc>
          <a:spcPct val="90000"/>
        </a:lnSpc>
        <a:spcBef>
          <a:spcPct val="0"/>
        </a:spcBef>
        <a:buNone/>
        <a:defRPr sz="16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57250" indent="-857250" algn="l" defTabSz="3429000" rtl="0" eaLnBrk="1" latinLnBrk="0" hangingPunct="1">
        <a:lnSpc>
          <a:spcPct val="90000"/>
        </a:lnSpc>
        <a:spcBef>
          <a:spcPts val="3750"/>
        </a:spcBef>
        <a:buFont typeface="Wingdings 2" pitchFamily="18" charset="2"/>
        <a:buChar char=""/>
        <a:defRPr sz="1050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0" indent="-857250" algn="l" defTabSz="3429000" rtl="0" eaLnBrk="1" latinLnBrk="0" hangingPunct="1">
        <a:lnSpc>
          <a:spcPct val="90000"/>
        </a:lnSpc>
        <a:spcBef>
          <a:spcPts val="1875"/>
        </a:spcBef>
        <a:buFont typeface="Wingdings 2" pitchFamily="18" charset="2"/>
        <a:buChar char=""/>
        <a:defRPr sz="9000" kern="1200">
          <a:solidFill>
            <a:schemeClr val="tx1"/>
          </a:solidFill>
          <a:latin typeface="+mn-lt"/>
          <a:ea typeface="+mn-ea"/>
          <a:cs typeface="+mn-cs"/>
        </a:defRPr>
      </a:lvl2pPr>
      <a:lvl3pPr marL="4286250" indent="-857250" algn="l" defTabSz="3429000" rtl="0" eaLnBrk="1" latinLnBrk="0" hangingPunct="1">
        <a:lnSpc>
          <a:spcPct val="90000"/>
        </a:lnSpc>
        <a:spcBef>
          <a:spcPts val="1875"/>
        </a:spcBef>
        <a:buFont typeface="Wingdings 2" pitchFamily="18" charset="2"/>
        <a:buChar char=""/>
        <a:defRPr sz="7500" kern="1200">
          <a:solidFill>
            <a:schemeClr val="tx1"/>
          </a:solidFill>
          <a:latin typeface="+mn-lt"/>
          <a:ea typeface="+mn-ea"/>
          <a:cs typeface="+mn-cs"/>
        </a:defRPr>
      </a:lvl3pPr>
      <a:lvl4pPr marL="6000750" indent="-857250" algn="l" defTabSz="3429000" rtl="0" eaLnBrk="1" latinLnBrk="0" hangingPunct="1">
        <a:lnSpc>
          <a:spcPct val="90000"/>
        </a:lnSpc>
        <a:spcBef>
          <a:spcPts val="1875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0" indent="-857250" algn="l" defTabSz="3429000" rtl="0" eaLnBrk="1" latinLnBrk="0" hangingPunct="1">
        <a:lnSpc>
          <a:spcPct val="90000"/>
        </a:lnSpc>
        <a:spcBef>
          <a:spcPts val="1875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5pPr>
      <a:lvl6pPr marL="9429750" indent="-857250" algn="l" defTabSz="3429000" rtl="0" eaLnBrk="1" latinLnBrk="0" hangingPunct="1">
        <a:spcBef>
          <a:spcPct val="20000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6pPr>
      <a:lvl7pPr marL="11144250" indent="-857250" algn="l" defTabSz="3429000" rtl="0" eaLnBrk="1" latinLnBrk="0" hangingPunct="1">
        <a:spcBef>
          <a:spcPct val="20000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7pPr>
      <a:lvl8pPr marL="12858750" indent="-857250" algn="l" defTabSz="3429000" rtl="0" eaLnBrk="1" latinLnBrk="0" hangingPunct="1">
        <a:spcBef>
          <a:spcPct val="20000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8pPr>
      <a:lvl9pPr marL="14573250" indent="-857250" algn="l" defTabSz="3429000" rtl="0" eaLnBrk="1" latinLnBrk="0" hangingPunct="1">
        <a:spcBef>
          <a:spcPct val="20000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1pPr>
      <a:lvl2pPr marL="17145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2pPr>
      <a:lvl3pPr marL="34290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3pPr>
      <a:lvl4pPr marL="51435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4pPr>
      <a:lvl5pPr marL="68580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5pPr>
      <a:lvl6pPr marL="85725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6pPr>
      <a:lvl7pPr marL="102870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7pPr>
      <a:lvl8pPr marL="120015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8pPr>
      <a:lvl9pPr marL="137160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169226" y="1706880"/>
            <a:ext cx="39433500" cy="61859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69226" y="8534403"/>
            <a:ext cx="39433500" cy="203062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143250" y="29662969"/>
            <a:ext cx="10287000" cy="17039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1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144750" y="29662969"/>
            <a:ext cx="15430500" cy="17039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1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315726" y="29662969"/>
            <a:ext cx="10287000" cy="17039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1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87DC511-CB38-4116-B196-3E9C08CFA59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556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71" r:id="rId2"/>
    <p:sldLayoutId id="2147483972" r:id="rId3"/>
    <p:sldLayoutId id="2147483973" r:id="rId4"/>
    <p:sldLayoutId id="2147483974" r:id="rId5"/>
    <p:sldLayoutId id="2147483975" r:id="rId6"/>
    <p:sldLayoutId id="2147483976" r:id="rId7"/>
    <p:sldLayoutId id="2147483977" r:id="rId8"/>
    <p:sldLayoutId id="2147483978" r:id="rId9"/>
    <p:sldLayoutId id="2147483979" r:id="rId10"/>
    <p:sldLayoutId id="2147483980" r:id="rId11"/>
  </p:sldLayoutIdLst>
  <p:txStyles>
    <p:titleStyle>
      <a:lvl1pPr algn="l" defTabSz="3429000" rtl="0" eaLnBrk="1" latinLnBrk="0" hangingPunct="1">
        <a:lnSpc>
          <a:spcPct val="90000"/>
        </a:lnSpc>
        <a:spcBef>
          <a:spcPct val="0"/>
        </a:spcBef>
        <a:buNone/>
        <a:defRPr sz="16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57250" indent="-857250" algn="l" defTabSz="3429000" rtl="0" eaLnBrk="1" latinLnBrk="0" hangingPunct="1">
        <a:lnSpc>
          <a:spcPct val="90000"/>
        </a:lnSpc>
        <a:spcBef>
          <a:spcPts val="3750"/>
        </a:spcBef>
        <a:buFont typeface="Wingdings 2" pitchFamily="18" charset="2"/>
        <a:buChar char=""/>
        <a:defRPr sz="1050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0" indent="-857250" algn="l" defTabSz="3429000" rtl="0" eaLnBrk="1" latinLnBrk="0" hangingPunct="1">
        <a:lnSpc>
          <a:spcPct val="90000"/>
        </a:lnSpc>
        <a:spcBef>
          <a:spcPts val="1875"/>
        </a:spcBef>
        <a:buFont typeface="Wingdings 2" pitchFamily="18" charset="2"/>
        <a:buChar char=""/>
        <a:defRPr sz="9000" kern="1200">
          <a:solidFill>
            <a:schemeClr val="tx1"/>
          </a:solidFill>
          <a:latin typeface="+mn-lt"/>
          <a:ea typeface="+mn-ea"/>
          <a:cs typeface="+mn-cs"/>
        </a:defRPr>
      </a:lvl2pPr>
      <a:lvl3pPr marL="4286250" indent="-857250" algn="l" defTabSz="3429000" rtl="0" eaLnBrk="1" latinLnBrk="0" hangingPunct="1">
        <a:lnSpc>
          <a:spcPct val="90000"/>
        </a:lnSpc>
        <a:spcBef>
          <a:spcPts val="1875"/>
        </a:spcBef>
        <a:buFont typeface="Wingdings 2" pitchFamily="18" charset="2"/>
        <a:buChar char=""/>
        <a:defRPr sz="7500" kern="1200">
          <a:solidFill>
            <a:schemeClr val="tx1"/>
          </a:solidFill>
          <a:latin typeface="+mn-lt"/>
          <a:ea typeface="+mn-ea"/>
          <a:cs typeface="+mn-cs"/>
        </a:defRPr>
      </a:lvl3pPr>
      <a:lvl4pPr marL="6000750" indent="-857250" algn="l" defTabSz="3429000" rtl="0" eaLnBrk="1" latinLnBrk="0" hangingPunct="1">
        <a:lnSpc>
          <a:spcPct val="90000"/>
        </a:lnSpc>
        <a:spcBef>
          <a:spcPts val="1875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0" indent="-857250" algn="l" defTabSz="3429000" rtl="0" eaLnBrk="1" latinLnBrk="0" hangingPunct="1">
        <a:lnSpc>
          <a:spcPct val="90000"/>
        </a:lnSpc>
        <a:spcBef>
          <a:spcPts val="1875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5pPr>
      <a:lvl6pPr marL="9429750" indent="-857250" algn="l" defTabSz="3429000" rtl="0" eaLnBrk="1" latinLnBrk="0" hangingPunct="1">
        <a:spcBef>
          <a:spcPct val="20000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6pPr>
      <a:lvl7pPr marL="11144250" indent="-857250" algn="l" defTabSz="3429000" rtl="0" eaLnBrk="1" latinLnBrk="0" hangingPunct="1">
        <a:spcBef>
          <a:spcPct val="20000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7pPr>
      <a:lvl8pPr marL="12858750" indent="-857250" algn="l" defTabSz="3429000" rtl="0" eaLnBrk="1" latinLnBrk="0" hangingPunct="1">
        <a:spcBef>
          <a:spcPct val="20000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8pPr>
      <a:lvl9pPr marL="14573250" indent="-857250" algn="l" defTabSz="3429000" rtl="0" eaLnBrk="1" latinLnBrk="0" hangingPunct="1">
        <a:spcBef>
          <a:spcPct val="20000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1pPr>
      <a:lvl2pPr marL="17145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2pPr>
      <a:lvl3pPr marL="34290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3pPr>
      <a:lvl4pPr marL="51435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4pPr>
      <a:lvl5pPr marL="68580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5pPr>
      <a:lvl6pPr marL="85725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6pPr>
      <a:lvl7pPr marL="102870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7pPr>
      <a:lvl8pPr marL="120015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8pPr>
      <a:lvl9pPr marL="137160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169226" y="1706880"/>
            <a:ext cx="39433500" cy="61859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69226" y="8534403"/>
            <a:ext cx="39433500" cy="203062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143250" y="29662969"/>
            <a:ext cx="10287000" cy="17039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1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144750" y="29662969"/>
            <a:ext cx="15430500" cy="17039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1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315726" y="29662969"/>
            <a:ext cx="10287000" cy="17039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1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87DC511-CB38-4116-B196-3E9C08CFA59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257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  <p:sldLayoutId id="2147483985" r:id="rId4"/>
    <p:sldLayoutId id="2147483986" r:id="rId5"/>
    <p:sldLayoutId id="2147483987" r:id="rId6"/>
    <p:sldLayoutId id="2147483988" r:id="rId7"/>
    <p:sldLayoutId id="2147483989" r:id="rId8"/>
    <p:sldLayoutId id="2147483990" r:id="rId9"/>
    <p:sldLayoutId id="2147483991" r:id="rId10"/>
    <p:sldLayoutId id="2147483992" r:id="rId11"/>
  </p:sldLayoutIdLst>
  <p:txStyles>
    <p:titleStyle>
      <a:lvl1pPr algn="l" defTabSz="3429000" rtl="0" eaLnBrk="1" latinLnBrk="0" hangingPunct="1">
        <a:lnSpc>
          <a:spcPct val="90000"/>
        </a:lnSpc>
        <a:spcBef>
          <a:spcPct val="0"/>
        </a:spcBef>
        <a:buNone/>
        <a:defRPr sz="16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57250" indent="-857250" algn="l" defTabSz="3429000" rtl="0" eaLnBrk="1" latinLnBrk="0" hangingPunct="1">
        <a:lnSpc>
          <a:spcPct val="90000"/>
        </a:lnSpc>
        <a:spcBef>
          <a:spcPts val="3750"/>
        </a:spcBef>
        <a:buFont typeface="Wingdings 2" pitchFamily="18" charset="2"/>
        <a:buChar char=""/>
        <a:defRPr sz="1050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0" indent="-857250" algn="l" defTabSz="3429000" rtl="0" eaLnBrk="1" latinLnBrk="0" hangingPunct="1">
        <a:lnSpc>
          <a:spcPct val="90000"/>
        </a:lnSpc>
        <a:spcBef>
          <a:spcPts val="1875"/>
        </a:spcBef>
        <a:buFont typeface="Wingdings 2" pitchFamily="18" charset="2"/>
        <a:buChar char=""/>
        <a:defRPr sz="9000" kern="1200">
          <a:solidFill>
            <a:schemeClr val="tx1"/>
          </a:solidFill>
          <a:latin typeface="+mn-lt"/>
          <a:ea typeface="+mn-ea"/>
          <a:cs typeface="+mn-cs"/>
        </a:defRPr>
      </a:lvl2pPr>
      <a:lvl3pPr marL="4286250" indent="-857250" algn="l" defTabSz="3429000" rtl="0" eaLnBrk="1" latinLnBrk="0" hangingPunct="1">
        <a:lnSpc>
          <a:spcPct val="90000"/>
        </a:lnSpc>
        <a:spcBef>
          <a:spcPts val="1875"/>
        </a:spcBef>
        <a:buFont typeface="Wingdings 2" pitchFamily="18" charset="2"/>
        <a:buChar char=""/>
        <a:defRPr sz="7500" kern="1200">
          <a:solidFill>
            <a:schemeClr val="tx1"/>
          </a:solidFill>
          <a:latin typeface="+mn-lt"/>
          <a:ea typeface="+mn-ea"/>
          <a:cs typeface="+mn-cs"/>
        </a:defRPr>
      </a:lvl3pPr>
      <a:lvl4pPr marL="6000750" indent="-857250" algn="l" defTabSz="3429000" rtl="0" eaLnBrk="1" latinLnBrk="0" hangingPunct="1">
        <a:lnSpc>
          <a:spcPct val="90000"/>
        </a:lnSpc>
        <a:spcBef>
          <a:spcPts val="1875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0" indent="-857250" algn="l" defTabSz="3429000" rtl="0" eaLnBrk="1" latinLnBrk="0" hangingPunct="1">
        <a:lnSpc>
          <a:spcPct val="90000"/>
        </a:lnSpc>
        <a:spcBef>
          <a:spcPts val="1875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5pPr>
      <a:lvl6pPr marL="9429750" indent="-857250" algn="l" defTabSz="3429000" rtl="0" eaLnBrk="1" latinLnBrk="0" hangingPunct="1">
        <a:spcBef>
          <a:spcPct val="20000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6pPr>
      <a:lvl7pPr marL="11144250" indent="-857250" algn="l" defTabSz="3429000" rtl="0" eaLnBrk="1" latinLnBrk="0" hangingPunct="1">
        <a:spcBef>
          <a:spcPct val="20000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7pPr>
      <a:lvl8pPr marL="12858750" indent="-857250" algn="l" defTabSz="3429000" rtl="0" eaLnBrk="1" latinLnBrk="0" hangingPunct="1">
        <a:spcBef>
          <a:spcPct val="20000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8pPr>
      <a:lvl9pPr marL="14573250" indent="-857250" algn="l" defTabSz="3429000" rtl="0" eaLnBrk="1" latinLnBrk="0" hangingPunct="1">
        <a:spcBef>
          <a:spcPct val="20000"/>
        </a:spcBef>
        <a:buFont typeface="Wingdings 2" pitchFamily="18" charset="2"/>
        <a:buChar char=""/>
        <a:defRPr sz="67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1pPr>
      <a:lvl2pPr marL="17145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2pPr>
      <a:lvl3pPr marL="34290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3pPr>
      <a:lvl4pPr marL="51435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4pPr>
      <a:lvl5pPr marL="68580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5pPr>
      <a:lvl6pPr marL="85725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6pPr>
      <a:lvl7pPr marL="102870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7pPr>
      <a:lvl8pPr marL="120015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8pPr>
      <a:lvl9pPr marL="13716000" algn="l" defTabSz="3429000" rtl="0" eaLnBrk="1" latinLnBrk="0" hangingPunct="1">
        <a:defRPr sz="67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9.jp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11" Type="http://schemas.openxmlformats.org/officeDocument/2006/relationships/image" Target="../media/image8.jp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10" Type="http://schemas.openxmlformats.org/officeDocument/2006/relationships/image" Target="../media/image7.jpg"/><Relationship Id="rId4" Type="http://schemas.openxmlformats.org/officeDocument/2006/relationships/image" Target="../media/image2.emf"/><Relationship Id="rId9" Type="http://schemas.microsoft.com/office/2007/relationships/hdphoto" Target="../media/hdphoto1.wdp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45720000" cy="4170372"/>
          </a:xfrm>
          <a:prstGeom prst="rect">
            <a:avLst/>
          </a:prstGeom>
          <a:solidFill>
            <a:srgbClr val="5E913B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9600" dirty="0" smtClean="0">
                <a:latin typeface="Book Antiqua" panose="02040602050305030304" pitchFamily="18" charset="0"/>
              </a:rPr>
              <a:t>Comparison of Flow Cell vs. Static Cell</a:t>
            </a:r>
          </a:p>
          <a:p>
            <a:pPr algn="ctr">
              <a:spcAft>
                <a:spcPts val="0"/>
              </a:spcAft>
            </a:pPr>
            <a:r>
              <a:rPr lang="en-US" sz="7200" dirty="0" smtClean="0">
                <a:latin typeface="Book Antiqua" panose="02040602050305030304" pitchFamily="18" charset="0"/>
              </a:rPr>
              <a:t>Kathryn Rose </a:t>
            </a:r>
            <a:r>
              <a:rPr lang="en-US" sz="7200" dirty="0" err="1" smtClean="0">
                <a:latin typeface="Book Antiqua" panose="02040602050305030304" pitchFamily="18" charset="0"/>
              </a:rPr>
              <a:t>Verfaillie</a:t>
            </a:r>
            <a:r>
              <a:rPr lang="en-US" sz="7200" dirty="0" smtClean="0">
                <a:latin typeface="Book Antiqua" panose="02040602050305030304" pitchFamily="18" charset="0"/>
              </a:rPr>
              <a:t> </a:t>
            </a:r>
            <a:r>
              <a:rPr lang="en-US" sz="11500" dirty="0" smtClean="0">
                <a:latin typeface="Book Antiqua" panose="02040602050305030304" pitchFamily="18" charset="0"/>
              </a:rPr>
              <a:t> </a:t>
            </a:r>
          </a:p>
          <a:p>
            <a:pPr algn="ctr"/>
            <a:r>
              <a:rPr lang="en-US" sz="4800" dirty="0" smtClean="0">
                <a:latin typeface="Book Antiqua" panose="02040602050305030304" pitchFamily="18" charset="0"/>
              </a:rPr>
              <a:t>Advisor: Dr. </a:t>
            </a:r>
            <a:r>
              <a:rPr lang="en-US" sz="4800" dirty="0" smtClean="0">
                <a:latin typeface="Book Antiqua" panose="02040602050305030304" pitchFamily="18" charset="0"/>
              </a:rPr>
              <a:t>Jeffrey Halpern</a:t>
            </a:r>
            <a:endParaRPr lang="en-US" sz="4800" dirty="0">
              <a:latin typeface="Book Antiqua" panose="02040602050305030304" pitchFamily="18" charset="0"/>
            </a:endParaRPr>
          </a:p>
        </p:txBody>
      </p:sp>
      <p:pic>
        <p:nvPicPr>
          <p:cNvPr id="2050" name="Picture 116" descr="NSFlog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681400" y="457200"/>
            <a:ext cx="32766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Box 25"/>
          <p:cNvSpPr txBox="1">
            <a:spLocks noChangeArrowheads="1"/>
          </p:cNvSpPr>
          <p:nvPr/>
        </p:nvSpPr>
        <p:spPr bwMode="auto">
          <a:xfrm>
            <a:off x="70852" y="29067080"/>
            <a:ext cx="12679548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en-US" sz="3200" u="sng" dirty="0" smtClean="0">
                <a:latin typeface="Book Antiqua" panose="02040602050305030304" pitchFamily="18" charset="0"/>
              </a:rPr>
              <a:t>Acknowledgements </a:t>
            </a:r>
          </a:p>
          <a:p>
            <a:r>
              <a:rPr lang="en-US" altLang="en-US" sz="2800" dirty="0" smtClean="0">
                <a:latin typeface="Book Antiqua" panose="02040602050305030304" pitchFamily="18" charset="0"/>
              </a:rPr>
              <a:t>This research was supported with funding from the National Science Foundation’s grant to NH </a:t>
            </a:r>
            <a:r>
              <a:rPr lang="en-US" altLang="en-US" sz="2800" dirty="0" err="1" smtClean="0">
                <a:latin typeface="Book Antiqua" panose="02040602050305030304" pitchFamily="18" charset="0"/>
              </a:rPr>
              <a:t>EPSCoR</a:t>
            </a:r>
            <a:r>
              <a:rPr lang="en-US" altLang="en-US" sz="2800" dirty="0" smtClean="0">
                <a:latin typeface="Book Antiqua" panose="02040602050305030304" pitchFamily="18" charset="0"/>
              </a:rPr>
              <a:t> (ENG-1101245).</a:t>
            </a:r>
          </a:p>
          <a:p>
            <a:r>
              <a:rPr lang="en-US" altLang="en-US" sz="2800" dirty="0" smtClean="0">
                <a:latin typeface="Book Antiqua" panose="02040602050305030304" pitchFamily="18" charset="0"/>
              </a:rPr>
              <a:t>The RETE Program, Steve Hale </a:t>
            </a:r>
          </a:p>
          <a:p>
            <a:r>
              <a:rPr lang="en-US" altLang="en-US" sz="2800" dirty="0" smtClean="0">
                <a:latin typeface="Book Antiqua" panose="02040602050305030304" pitchFamily="18" charset="0"/>
              </a:rPr>
              <a:t>UNH, Alexis Mack, Mariah </a:t>
            </a:r>
            <a:r>
              <a:rPr lang="en-US" altLang="en-US" sz="2800" dirty="0" err="1" smtClean="0">
                <a:latin typeface="Book Antiqua" panose="02040602050305030304" pitchFamily="18" charset="0"/>
              </a:rPr>
              <a:t>Arral</a:t>
            </a:r>
            <a:r>
              <a:rPr lang="en-US" altLang="en-US" sz="2800" dirty="0" smtClean="0">
                <a:latin typeface="Book Antiqua" panose="02040602050305030304" pitchFamily="18" charset="0"/>
              </a:rPr>
              <a:t>, Garrett Thompson, </a:t>
            </a:r>
            <a:r>
              <a:rPr lang="en-US" altLang="en-US" sz="2800" dirty="0" err="1" smtClean="0">
                <a:latin typeface="Book Antiqua" panose="02040602050305030304" pitchFamily="18" charset="0"/>
              </a:rPr>
              <a:t>Elnaz</a:t>
            </a:r>
            <a:r>
              <a:rPr lang="en-US" altLang="en-US" sz="2800" dirty="0" smtClean="0">
                <a:latin typeface="Book Antiqua" panose="02040602050305030304" pitchFamily="18" charset="0"/>
              </a:rPr>
              <a:t> </a:t>
            </a:r>
            <a:r>
              <a:rPr lang="en-US" altLang="en-US" sz="2800" dirty="0" err="1" smtClean="0">
                <a:latin typeface="Book Antiqua" panose="02040602050305030304" pitchFamily="18" charset="0"/>
              </a:rPr>
              <a:t>Mohamadi</a:t>
            </a:r>
            <a:endParaRPr lang="en-US" altLang="en-US" sz="2800" dirty="0" smtClean="0">
              <a:latin typeface="Book Antiqua" panose="02040602050305030304" pitchFamily="18" charset="0"/>
            </a:endParaRPr>
          </a:p>
          <a:p>
            <a:r>
              <a:rPr lang="en-US" altLang="en-US" sz="2800" dirty="0" smtClean="0">
                <a:latin typeface="Book Antiqua" panose="02040602050305030304" pitchFamily="18" charset="0"/>
              </a:rPr>
              <a:t>PSU, </a:t>
            </a:r>
            <a:r>
              <a:rPr lang="en-US" altLang="en-US" sz="2800" dirty="0" err="1" smtClean="0">
                <a:latin typeface="Book Antiqua" panose="02040602050305030304" pitchFamily="18" charset="0"/>
              </a:rPr>
              <a:t>Dr</a:t>
            </a:r>
            <a:r>
              <a:rPr lang="en-US" altLang="en-US" sz="2800" dirty="0" smtClean="0">
                <a:latin typeface="Book Antiqua" panose="02040602050305030304" pitchFamily="18" charset="0"/>
              </a:rPr>
              <a:t> Susan Swope, </a:t>
            </a:r>
            <a:r>
              <a:rPr lang="en-US" altLang="en-US" sz="2800" dirty="0" err="1" smtClean="0">
                <a:latin typeface="Book Antiqua" panose="02040602050305030304" pitchFamily="18" charset="0"/>
              </a:rPr>
              <a:t>Dr</a:t>
            </a:r>
            <a:r>
              <a:rPr lang="en-US" altLang="en-US" sz="2800" dirty="0" smtClean="0">
                <a:latin typeface="Book Antiqua" panose="02040602050305030304" pitchFamily="18" charset="0"/>
              </a:rPr>
              <a:t> Jeremiah Duncan</a:t>
            </a:r>
            <a:endParaRPr lang="en-US" altLang="en-US" sz="2800" dirty="0">
              <a:latin typeface="Book Antiqua" panose="02040602050305030304" pitchFamily="18" charset="0"/>
            </a:endParaRPr>
          </a:p>
        </p:txBody>
      </p:sp>
      <p:pic>
        <p:nvPicPr>
          <p:cNvPr id="2054" name="Picture 14" descr="lc_lthdfull"/>
          <p:cNvPicPr>
            <a:picLocks noChangeAspect="1" noChangeArrowheads="1"/>
          </p:cNvPicPr>
          <p:nvPr/>
        </p:nvPicPr>
        <p:blipFill>
          <a:blip r:embed="rId4" cstate="print"/>
          <a:srcRect r="92435" b="60323"/>
          <a:stretch>
            <a:fillRect/>
          </a:stretch>
        </p:blipFill>
        <p:spPr bwMode="auto">
          <a:xfrm>
            <a:off x="577850" y="501650"/>
            <a:ext cx="2317750" cy="337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036916" y="27736800"/>
            <a:ext cx="3844884" cy="369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36650" y="4529517"/>
            <a:ext cx="10540785" cy="7287101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5400" b="1" u="sng" dirty="0" smtClean="0">
                <a:latin typeface="Book Antiqua" panose="02040602050305030304" pitchFamily="18" charset="0"/>
              </a:rPr>
              <a:t>Overview of Project</a:t>
            </a:r>
            <a:endParaRPr lang="en-US" sz="5400" b="1" dirty="0" smtClean="0">
              <a:latin typeface="Book Antiqua" panose="02040602050305030304" pitchFamily="18" charset="0"/>
            </a:endParaRPr>
          </a:p>
          <a:p>
            <a:endParaRPr lang="en-US" dirty="0">
              <a:latin typeface="Book Antiqua" panose="02040602050305030304" pitchFamily="18" charset="0"/>
            </a:endParaRPr>
          </a:p>
          <a:p>
            <a:r>
              <a:rPr lang="en-US" sz="4000" i="1" dirty="0" smtClean="0">
                <a:latin typeface="Book Antiqua" panose="02040602050305030304" pitchFamily="18" charset="0"/>
              </a:rPr>
              <a:t>What Was Done</a:t>
            </a:r>
            <a:endParaRPr lang="en-US" sz="3200" i="1" dirty="0" smtClean="0">
              <a:latin typeface="Book Antiqua" panose="0204060205030503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Built </a:t>
            </a:r>
            <a:r>
              <a:rPr lang="en-US" sz="2800" dirty="0">
                <a:latin typeface="Book Antiqua" panose="02040602050305030304" pitchFamily="18" charset="0"/>
              </a:rPr>
              <a:t>a </a:t>
            </a:r>
            <a:r>
              <a:rPr lang="en-US" sz="2800" dirty="0" smtClean="0">
                <a:latin typeface="Book Antiqua" panose="02040602050305030304" pitchFamily="18" charset="0"/>
              </a:rPr>
              <a:t>flow cell </a:t>
            </a:r>
            <a:r>
              <a:rPr lang="en-US" sz="2800" dirty="0">
                <a:latin typeface="Book Antiqua" panose="02040602050305030304" pitchFamily="18" charset="0"/>
              </a:rPr>
              <a:t>to be tested with </a:t>
            </a:r>
            <a:r>
              <a:rPr lang="en-US" sz="2800" dirty="0" smtClean="0">
                <a:latin typeface="Book Antiqua" panose="02040602050305030304" pitchFamily="18" charset="0"/>
              </a:rPr>
              <a:t>dopamine </a:t>
            </a:r>
            <a:endParaRPr lang="en-US" sz="2800" dirty="0">
              <a:latin typeface="Book Antiqua" panose="0204060205030503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Tested dopamine </a:t>
            </a:r>
            <a:r>
              <a:rPr lang="en-US" sz="2800" dirty="0">
                <a:latin typeface="Book Antiqua" panose="02040602050305030304" pitchFamily="18" charset="0"/>
              </a:rPr>
              <a:t>in the </a:t>
            </a:r>
            <a:r>
              <a:rPr lang="en-US" sz="2800" dirty="0" smtClean="0">
                <a:latin typeface="Book Antiqua" panose="02040602050305030304" pitchFamily="18" charset="0"/>
              </a:rPr>
              <a:t>flow cell </a:t>
            </a:r>
            <a:r>
              <a:rPr lang="en-US" sz="2800" dirty="0">
                <a:latin typeface="Book Antiqua" panose="02040602050305030304" pitchFamily="18" charset="0"/>
              </a:rPr>
              <a:t>and </a:t>
            </a:r>
            <a:r>
              <a:rPr lang="en-US" sz="2800" dirty="0" smtClean="0">
                <a:latin typeface="Book Antiqua" panose="02040602050305030304" pitchFamily="18" charset="0"/>
              </a:rPr>
              <a:t>the </a:t>
            </a:r>
            <a:r>
              <a:rPr lang="en-US" sz="2800" dirty="0">
                <a:latin typeface="Book Antiqua" panose="02040602050305030304" pitchFamily="18" charset="0"/>
              </a:rPr>
              <a:t>C3 </a:t>
            </a:r>
            <a:r>
              <a:rPr lang="en-US" sz="2800" dirty="0" smtClean="0">
                <a:latin typeface="Book Antiqua" panose="02040602050305030304" pitchFamily="18" charset="0"/>
              </a:rPr>
              <a:t>static cell</a:t>
            </a:r>
            <a:endParaRPr lang="en-US" sz="2800" dirty="0">
              <a:latin typeface="Book Antiqua" panose="0204060205030503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i="1" u="sng" dirty="0" smtClean="0">
                <a:latin typeface="Book Antiqua" panose="02040602050305030304" pitchFamily="18" charset="0"/>
              </a:rPr>
              <a:t>Will </a:t>
            </a:r>
            <a:r>
              <a:rPr lang="en-US" sz="2800" i="1" u="sng" dirty="0">
                <a:latin typeface="Book Antiqua" panose="02040602050305030304" pitchFamily="18" charset="0"/>
              </a:rPr>
              <a:t>the curves from the two cells look the same or </a:t>
            </a:r>
            <a:r>
              <a:rPr lang="en-US" sz="2800" i="1" u="sng" dirty="0" smtClean="0">
                <a:latin typeface="Book Antiqua" panose="02040602050305030304" pitchFamily="18" charset="0"/>
              </a:rPr>
              <a:t>different?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Determined advantages </a:t>
            </a:r>
            <a:r>
              <a:rPr lang="en-US" sz="2800" dirty="0">
                <a:latin typeface="Book Antiqua" panose="02040602050305030304" pitchFamily="18" charset="0"/>
              </a:rPr>
              <a:t>and disadvantages of each </a:t>
            </a:r>
            <a:r>
              <a:rPr lang="en-US" sz="2800" dirty="0" smtClean="0">
                <a:latin typeface="Book Antiqua" panose="02040602050305030304" pitchFamily="18" charset="0"/>
              </a:rPr>
              <a:t>cell</a:t>
            </a:r>
          </a:p>
          <a:p>
            <a:endParaRPr lang="en-US" sz="4000" i="1" dirty="0" smtClean="0">
              <a:latin typeface="Book Antiqua" panose="02040602050305030304" pitchFamily="18" charset="0"/>
            </a:endParaRPr>
          </a:p>
          <a:p>
            <a:r>
              <a:rPr lang="en-US" sz="4000" i="1" dirty="0" smtClean="0">
                <a:latin typeface="Book Antiqua" panose="02040602050305030304" pitchFamily="18" charset="0"/>
              </a:rPr>
              <a:t>Benefits of </a:t>
            </a:r>
            <a:r>
              <a:rPr lang="en-US" sz="4000" i="1" dirty="0">
                <a:latin typeface="Book Antiqua" panose="02040602050305030304" pitchFamily="18" charset="0"/>
              </a:rPr>
              <a:t>F</a:t>
            </a:r>
            <a:r>
              <a:rPr lang="en-US" sz="4000" i="1" dirty="0" smtClean="0">
                <a:latin typeface="Book Antiqua" panose="02040602050305030304" pitchFamily="18" charset="0"/>
              </a:rPr>
              <a:t>low </a:t>
            </a:r>
            <a:r>
              <a:rPr lang="en-US" sz="4000" i="1" dirty="0" smtClean="0">
                <a:latin typeface="Book Antiqua" panose="02040602050305030304" pitchFamily="18" charset="0"/>
              </a:rPr>
              <a:t>C</a:t>
            </a:r>
            <a:r>
              <a:rPr lang="en-US" sz="4000" i="1" dirty="0" smtClean="0">
                <a:latin typeface="Book Antiqua" panose="02040602050305030304" pitchFamily="18" charset="0"/>
              </a:rPr>
              <a:t>ell</a:t>
            </a:r>
            <a:r>
              <a:rPr lang="en-US" sz="4000" i="1" dirty="0" smtClean="0">
                <a:latin typeface="Book Antiqua" panose="02040602050305030304" pitchFamily="18" charset="0"/>
              </a:rPr>
              <a:t>:</a:t>
            </a:r>
          </a:p>
          <a:p>
            <a:pPr marL="571500" indent="-571500">
              <a:buFont typeface="Book Antiqua" panose="02040602050305030304" pitchFamily="18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Able </a:t>
            </a:r>
            <a:r>
              <a:rPr lang="en-US" sz="2800" dirty="0">
                <a:latin typeface="Book Antiqua" panose="02040602050305030304" pitchFamily="18" charset="0"/>
              </a:rPr>
              <a:t>to go backwards and forwards in the serial dilution </a:t>
            </a:r>
          </a:p>
          <a:p>
            <a:pPr marL="571500" indent="-571500">
              <a:buFont typeface="Book Antiqua" panose="02040602050305030304" pitchFamily="18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Able </a:t>
            </a:r>
            <a:r>
              <a:rPr lang="en-US" sz="2800" dirty="0">
                <a:latin typeface="Book Antiqua" panose="02040602050305030304" pitchFamily="18" charset="0"/>
              </a:rPr>
              <a:t>to do buffer between each serial dilution </a:t>
            </a:r>
            <a:endParaRPr lang="en-US" sz="2800" dirty="0" smtClean="0">
              <a:latin typeface="Book Antiqua" panose="02040602050305030304" pitchFamily="18" charset="0"/>
            </a:endParaRPr>
          </a:p>
          <a:p>
            <a:pPr marL="571500" indent="-571500">
              <a:buFont typeface="Book Antiqua" panose="02040602050305030304" pitchFamily="18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Always refreshing the sample over the electrode </a:t>
            </a:r>
          </a:p>
          <a:p>
            <a:pPr marL="571500" indent="-571500">
              <a:buFont typeface="Book Antiqua" panose="02040602050305030304" pitchFamily="18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Uses </a:t>
            </a:r>
            <a:r>
              <a:rPr lang="en-US" sz="2800" dirty="0">
                <a:latin typeface="Book Antiqua" panose="02040602050305030304" pitchFamily="18" charset="0"/>
              </a:rPr>
              <a:t>smaller volumes than a static </a:t>
            </a:r>
            <a:r>
              <a:rPr lang="en-US" sz="2800" dirty="0" smtClean="0">
                <a:latin typeface="Book Antiqua" panose="02040602050305030304" pitchFamily="18" charset="0"/>
              </a:rPr>
              <a:t>cell (5 mL vs 40 mL)</a:t>
            </a:r>
            <a:endParaRPr lang="en-US" sz="2800" dirty="0">
              <a:latin typeface="Book Antiqua" panose="0204060205030503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761827" y="4412263"/>
            <a:ext cx="11179548" cy="2928461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5400" b="1" u="sng" dirty="0" smtClean="0">
                <a:latin typeface="Book Antiqua" panose="02040602050305030304" pitchFamily="18" charset="0"/>
              </a:rPr>
              <a:t>Static </a:t>
            </a:r>
            <a:r>
              <a:rPr lang="en-US" sz="5400" b="1" u="sng" dirty="0" smtClean="0">
                <a:latin typeface="Book Antiqua" panose="02040602050305030304" pitchFamily="18" charset="0"/>
              </a:rPr>
              <a:t>Cell</a:t>
            </a:r>
            <a:endParaRPr lang="en-US" sz="5400" b="1" u="sng" dirty="0" smtClean="0">
              <a:latin typeface="Book Antiqua" panose="02040602050305030304" pitchFamily="18" charset="0"/>
            </a:endParaRPr>
          </a:p>
          <a:p>
            <a:endParaRPr lang="en-US" sz="2800" dirty="0">
              <a:latin typeface="Book Antiqua" panose="0204060205030503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Dopamine is added to the cell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Increasing concentration from low to high  with micro pipette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Uses s</a:t>
            </a:r>
            <a:r>
              <a:rPr lang="en-US" sz="2800" dirty="0" smtClean="0">
                <a:latin typeface="Book Antiqua" panose="02040602050305030304" pitchFamily="18" charset="0"/>
              </a:rPr>
              <a:t>tir bar to mix added samples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143822" y="4281231"/>
            <a:ext cx="11085749" cy="2928461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5400" b="1" u="sng" dirty="0" smtClean="0">
                <a:latin typeface="Book Antiqua" panose="02040602050305030304" pitchFamily="18" charset="0"/>
              </a:rPr>
              <a:t>Flow </a:t>
            </a:r>
            <a:r>
              <a:rPr lang="en-US" sz="5400" b="1" u="sng" dirty="0" smtClean="0">
                <a:latin typeface="Book Antiqua" panose="02040602050305030304" pitchFamily="18" charset="0"/>
              </a:rPr>
              <a:t>Cell</a:t>
            </a:r>
          </a:p>
          <a:p>
            <a:endParaRPr lang="en-US" sz="2800" dirty="0" smtClean="0">
              <a:latin typeface="Book Antiqua" panose="0204060205030503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Individual samples are made for each concentration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Scans from low to high concentration in sample loop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Scans PBS, sample, PBS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817897" y="15758564"/>
            <a:ext cx="8532137" cy="8649176"/>
          </a:xfrm>
          <a:prstGeom prst="round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5400" b="1" u="sng" dirty="0" smtClean="0">
                <a:latin typeface="Book Antiqua" panose="02040602050305030304" pitchFamily="18" charset="0"/>
              </a:rPr>
              <a:t>Flow Cell vs. Static Cell</a:t>
            </a:r>
            <a:endParaRPr lang="en-US" sz="5400" b="1" u="sng" dirty="0" smtClean="0">
              <a:latin typeface="Book Antiqua" panose="02040602050305030304" pitchFamily="18" charset="0"/>
            </a:endParaRPr>
          </a:p>
          <a:p>
            <a:endParaRPr lang="en-US" sz="2800" u="sng" dirty="0" smtClean="0">
              <a:latin typeface="Book Antiqua" panose="02040602050305030304" pitchFamily="18" charset="0"/>
            </a:endParaRPr>
          </a:p>
          <a:p>
            <a:r>
              <a:rPr lang="en-US" sz="2800" dirty="0" smtClean="0">
                <a:latin typeface="Book Antiqua" panose="02040602050305030304" pitchFamily="18" charset="0"/>
              </a:rPr>
              <a:t>Pros – </a:t>
            </a:r>
            <a:r>
              <a:rPr lang="en-US" sz="2800" dirty="0" smtClean="0">
                <a:latin typeface="Book Antiqua" panose="02040602050305030304" pitchFamily="18" charset="0"/>
              </a:rPr>
              <a:t>flow cell uses</a:t>
            </a:r>
            <a:r>
              <a:rPr lang="en-US" sz="2800" dirty="0" smtClean="0">
                <a:latin typeface="Book Antiqua" panose="02040602050305030304" pitchFamily="18" charset="0"/>
              </a:rPr>
              <a:t> smaller volumes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With 4 mL of sample - </a:t>
            </a:r>
            <a:endParaRPr lang="en-US" sz="2800" dirty="0" smtClean="0">
              <a:latin typeface="Book Antiqua" panose="02040602050305030304" pitchFamily="18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Can run two serial dilutions in less time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Produces a great amount of data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Less waste  </a:t>
            </a:r>
            <a:endParaRPr lang="en-US" sz="2800" dirty="0" smtClean="0">
              <a:latin typeface="Book Antiqua" panose="02040602050305030304" pitchFamily="18" charset="0"/>
            </a:endParaRPr>
          </a:p>
          <a:p>
            <a:r>
              <a:rPr lang="en-US" sz="2800" dirty="0" smtClean="0">
                <a:latin typeface="Book Antiqua" panose="02040602050305030304" pitchFamily="18" charset="0"/>
              </a:rPr>
              <a:t>Cons – first run on the flow cell, still needs to be perfected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Lots more noise in the scan and an odd shape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Possibly due to moving fluid </a:t>
            </a:r>
          </a:p>
          <a:p>
            <a:r>
              <a:rPr lang="en-US" sz="2800" dirty="0" smtClean="0">
                <a:latin typeface="Book Antiqua" panose="02040602050305030304" pitchFamily="18" charset="0"/>
              </a:rPr>
              <a:t>The pros of the flow cell over time out weight the cons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Still more work to be done on the cell and its program</a:t>
            </a:r>
          </a:p>
          <a:p>
            <a:endParaRPr lang="en-US" sz="2800" dirty="0" smtClean="0">
              <a:latin typeface="Book Antiqua" panose="0204060205030503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61828" y="12349967"/>
            <a:ext cx="10540785" cy="4835366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5400" b="1" u="sng" dirty="0" smtClean="0">
                <a:latin typeface="Book Antiqua" panose="02040602050305030304" pitchFamily="18" charset="0"/>
              </a:rPr>
              <a:t>How </a:t>
            </a:r>
            <a:r>
              <a:rPr lang="en-US" sz="5400" b="1" u="sng" dirty="0" smtClean="0">
                <a:latin typeface="Book Antiqua" panose="02040602050305030304" pitchFamily="18" charset="0"/>
              </a:rPr>
              <a:t>to Make Electrodes  </a:t>
            </a:r>
          </a:p>
          <a:p>
            <a:endParaRPr lang="en-US" sz="2800" b="1" u="sng" dirty="0" smtClean="0">
              <a:latin typeface="Book Antiqua" panose="0204060205030503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latin typeface="Book Antiqua" panose="02040602050305030304" pitchFamily="18" charset="0"/>
              </a:rPr>
              <a:t>Separate a </a:t>
            </a:r>
            <a:r>
              <a:rPr lang="en-US" sz="2800" dirty="0" smtClean="0">
                <a:latin typeface="Book Antiqua" panose="02040602050305030304" pitchFamily="18" charset="0"/>
              </a:rPr>
              <a:t>singular 7 </a:t>
            </a:r>
            <a:r>
              <a:rPr lang="el-GR" sz="2800" dirty="0" smtClean="0">
                <a:latin typeface="Book Antiqua" panose="02040602050305030304" pitchFamily="18" charset="0"/>
              </a:rPr>
              <a:t>μ</a:t>
            </a:r>
            <a:r>
              <a:rPr lang="en-US" sz="2800" dirty="0" smtClean="0">
                <a:latin typeface="Book Antiqua" panose="02040602050305030304" pitchFamily="18" charset="0"/>
              </a:rPr>
              <a:t>m diameter carbon fiber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Book Antiqua" panose="02040602050305030304" pitchFamily="18" charset="0"/>
              </a:rPr>
              <a:t>U</a:t>
            </a:r>
            <a:r>
              <a:rPr lang="en-US" sz="2800" dirty="0" smtClean="0">
                <a:latin typeface="Book Antiqua" panose="02040602050305030304" pitchFamily="18" charset="0"/>
              </a:rPr>
              <a:t>se suction to </a:t>
            </a:r>
            <a:r>
              <a:rPr lang="en-US" sz="2800" dirty="0" smtClean="0">
                <a:latin typeface="Book Antiqua" panose="02040602050305030304" pitchFamily="18" charset="0"/>
              </a:rPr>
              <a:t>draw the </a:t>
            </a:r>
            <a:r>
              <a:rPr lang="en-US" sz="2800" dirty="0" smtClean="0">
                <a:latin typeface="Book Antiqua" panose="02040602050305030304" pitchFamily="18" charset="0"/>
              </a:rPr>
              <a:t>fiber </a:t>
            </a:r>
            <a:r>
              <a:rPr lang="en-US" sz="2800" dirty="0" smtClean="0">
                <a:latin typeface="Book Antiqua" panose="02040602050305030304" pitchFamily="18" charset="0"/>
              </a:rPr>
              <a:t>into a </a:t>
            </a:r>
            <a:r>
              <a:rPr lang="en-US" sz="2800" dirty="0" smtClean="0">
                <a:latin typeface="Book Antiqua" panose="02040602050305030304" pitchFamily="18" charset="0"/>
              </a:rPr>
              <a:t>capillary </a:t>
            </a:r>
            <a:endParaRPr lang="en-US" sz="2800" dirty="0" smtClean="0">
              <a:latin typeface="Book Antiqua" panose="0204060205030503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latin typeface="Book Antiqua" panose="02040602050305030304" pitchFamily="18" charset="0"/>
              </a:rPr>
              <a:t>Use the </a:t>
            </a:r>
            <a:r>
              <a:rPr lang="en-US" sz="2800" dirty="0" smtClean="0">
                <a:latin typeface="Book Antiqua" panose="02040602050305030304" pitchFamily="18" charset="0"/>
              </a:rPr>
              <a:t>puller to make two pointed electrodes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latin typeface="Book Antiqua" panose="02040602050305030304" pitchFamily="18" charset="0"/>
              </a:rPr>
              <a:t>Cut the electrode under the microscope to make a flush tip </a:t>
            </a:r>
            <a:endParaRPr lang="en-US" sz="2800" dirty="0" smtClean="0">
              <a:latin typeface="Book Antiqua" panose="0204060205030503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latin typeface="Book Antiqua" panose="02040602050305030304" pitchFamily="18" charset="0"/>
              </a:rPr>
              <a:t>Mix</a:t>
            </a:r>
            <a:r>
              <a:rPr lang="en-US" sz="2800" dirty="0" smtClean="0"/>
              <a:t> </a:t>
            </a:r>
            <a:r>
              <a:rPr lang="en-US" sz="2800" dirty="0" err="1">
                <a:solidFill>
                  <a:schemeClr val="tx1"/>
                </a:solidFill>
                <a:latin typeface="Book Antiqua" panose="02040602050305030304" pitchFamily="18" charset="0"/>
              </a:rPr>
              <a:t>Epon</a:t>
            </a:r>
            <a:r>
              <a:rPr lang="en-US" sz="2800" dirty="0">
                <a:solidFill>
                  <a:schemeClr val="tx1"/>
                </a:solidFill>
                <a:latin typeface="Book Antiqua" panose="02040602050305030304" pitchFamily="18" charset="0"/>
              </a:rPr>
              <a:t> Resin 828 and m-</a:t>
            </a:r>
            <a:r>
              <a:rPr lang="en-US" sz="2800" dirty="0" err="1">
                <a:solidFill>
                  <a:schemeClr val="tx1"/>
                </a:solidFill>
                <a:latin typeface="Book Antiqua" panose="02040602050305030304" pitchFamily="18" charset="0"/>
              </a:rPr>
              <a:t>phenylenediamine</a:t>
            </a:r>
            <a:r>
              <a:rPr lang="en-US" sz="2800" dirty="0">
                <a:solidFill>
                  <a:schemeClr val="tx1"/>
                </a:solidFill>
                <a:latin typeface="Book Antiqua" panose="02040602050305030304" pitchFamily="18" charset="0"/>
              </a:rPr>
              <a:t> to make </a:t>
            </a:r>
            <a:r>
              <a:rPr lang="en-US" sz="28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epoxy </a:t>
            </a:r>
            <a:r>
              <a:rPr lang="en-US" sz="2800" dirty="0">
                <a:solidFill>
                  <a:schemeClr val="tx1"/>
                </a:solidFill>
                <a:latin typeface="Book Antiqua" panose="02040602050305030304" pitchFamily="18" charset="0"/>
              </a:rPr>
              <a:t>to seal the </a:t>
            </a:r>
            <a:r>
              <a:rPr lang="en-US" sz="28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electrodes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latin typeface="Book Antiqua" panose="02040602050305030304" pitchFamily="18" charset="0"/>
              </a:rPr>
              <a:t>Bevel the electrode </a:t>
            </a:r>
            <a:r>
              <a:rPr lang="en-US" sz="2800" dirty="0" smtClean="0">
                <a:latin typeface="Book Antiqua" panose="02040602050305030304" pitchFamily="18" charset="0"/>
              </a:rPr>
              <a:t>to create a </a:t>
            </a:r>
            <a:r>
              <a:rPr lang="en-US" sz="2800" dirty="0" smtClean="0">
                <a:latin typeface="Book Antiqua" panose="02040602050305030304" pitchFamily="18" charset="0"/>
              </a:rPr>
              <a:t>flush disc electrode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817897" y="7344128"/>
            <a:ext cx="8532137" cy="6231493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5400" b="1" u="sng" dirty="0" err="1" smtClean="0">
                <a:latin typeface="Book Antiqua" panose="02040602050305030304" pitchFamily="18" charset="0"/>
              </a:rPr>
              <a:t>Voltammetric</a:t>
            </a:r>
            <a:r>
              <a:rPr lang="en-US" sz="5400" b="1" u="sng" dirty="0" smtClean="0">
                <a:latin typeface="Book Antiqua" panose="02040602050305030304" pitchFamily="18" charset="0"/>
              </a:rPr>
              <a:t> Analysis Tools </a:t>
            </a:r>
            <a:endParaRPr lang="en-US" sz="5400" b="1" u="sng" dirty="0" smtClean="0">
              <a:latin typeface="Book Antiqua" panose="02040602050305030304" pitchFamily="18" charset="0"/>
            </a:endParaRPr>
          </a:p>
          <a:p>
            <a:endParaRPr lang="en-US" sz="2800" dirty="0" smtClean="0">
              <a:latin typeface="Book Antiqua" panose="02040602050305030304" pitchFamily="18" charset="0"/>
            </a:endParaRPr>
          </a:p>
          <a:p>
            <a:r>
              <a:rPr lang="en-US" sz="2800" dirty="0" smtClean="0">
                <a:latin typeface="Book Antiqua" panose="02040602050305030304" pitchFamily="18" charset="0"/>
              </a:rPr>
              <a:t>FSCV stands for Fast Scan Cyclic </a:t>
            </a:r>
            <a:r>
              <a:rPr lang="en-US" sz="2800" dirty="0" err="1" smtClean="0">
                <a:latin typeface="Book Antiqua" panose="02040602050305030304" pitchFamily="18" charset="0"/>
              </a:rPr>
              <a:t>Volatammetry</a:t>
            </a:r>
            <a:r>
              <a:rPr lang="en-US" sz="2800" dirty="0" smtClean="0">
                <a:latin typeface="Book Antiqua" panose="02040602050305030304" pitchFamily="18" charset="0"/>
              </a:rPr>
              <a:t>.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 err="1" smtClean="0">
                <a:latin typeface="Book Antiqua" panose="02040602050305030304" pitchFamily="18" charset="0"/>
              </a:rPr>
              <a:t>Gamry</a:t>
            </a:r>
            <a:r>
              <a:rPr lang="en-US" sz="2800" dirty="0" smtClean="0">
                <a:latin typeface="Book Antiqua" panose="02040602050305030304" pitchFamily="18" charset="0"/>
              </a:rPr>
              <a:t> Potentiostat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S</a:t>
            </a:r>
            <a:r>
              <a:rPr lang="en-US" sz="2800" dirty="0" smtClean="0">
                <a:latin typeface="Book Antiqua" panose="02040602050305030304" pitchFamily="18" charset="0"/>
              </a:rPr>
              <a:t>can rate of 300 V/s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Each electrochemically active species creates a signal</a:t>
            </a:r>
          </a:p>
          <a:p>
            <a:r>
              <a:rPr lang="en-US" sz="2800" dirty="0" smtClean="0">
                <a:latin typeface="Book Antiqua" panose="02040602050305030304" pitchFamily="18" charset="0"/>
              </a:rPr>
              <a:t>Background Subtraction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 Removes noise and PBS to get the pure dopamine curve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35244" y="27585552"/>
            <a:ext cx="7826811" cy="442674"/>
          </a:xfrm>
          <a:prstGeom prst="roundRect">
            <a:avLst/>
          </a:prstGeom>
          <a:noFill/>
          <a:ln>
            <a:noFill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 smtClean="0">
                <a:latin typeface="Book Antiqua" panose="02040602050305030304" pitchFamily="18" charset="0"/>
              </a:rPr>
              <a:t>Making Electrodes  - Photos by </a:t>
            </a:r>
            <a:r>
              <a:rPr lang="en-US" sz="2000" dirty="0" err="1" smtClean="0">
                <a:latin typeface="Book Antiqua" panose="02040602050305030304" pitchFamily="18" charset="0"/>
              </a:rPr>
              <a:t>Mohamadi</a:t>
            </a:r>
            <a:r>
              <a:rPr lang="en-US" sz="2000" dirty="0" smtClean="0">
                <a:latin typeface="Book Antiqua" panose="02040602050305030304" pitchFamily="18" charset="0"/>
              </a:rPr>
              <a:t>, Thompson, </a:t>
            </a:r>
            <a:r>
              <a:rPr lang="en-US" sz="2000" dirty="0" smtClean="0">
                <a:latin typeface="Book Antiqua" panose="02040602050305030304" pitchFamily="18" charset="0"/>
              </a:rPr>
              <a:t> </a:t>
            </a:r>
            <a:endParaRPr lang="en-US" sz="2000" dirty="0" smtClean="0">
              <a:latin typeface="Book Antiqua" panose="0204060205030503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757600" y="3744839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Book Antiqua" panose="02040602050305030304" pitchFamily="18" charset="0"/>
              </a:rPr>
              <a:t>(</a:t>
            </a:r>
            <a:r>
              <a:rPr lang="en-US" b="1" dirty="0">
                <a:latin typeface="Book Antiqua" panose="02040602050305030304" pitchFamily="18" charset="0"/>
              </a:rPr>
              <a:t>ENG</a:t>
            </a:r>
            <a:r>
              <a:rPr lang="en-US" b="1" dirty="0" smtClean="0">
                <a:latin typeface="Book Antiqua" panose="02040602050305030304" pitchFamily="18" charset="0"/>
              </a:rPr>
              <a:t>)</a:t>
            </a:r>
            <a:r>
              <a:rPr lang="en-US" dirty="0"/>
              <a:t> </a:t>
            </a:r>
            <a:r>
              <a:rPr lang="en-US" b="1" dirty="0" smtClean="0">
                <a:latin typeface="Book Antiqua" panose="02040602050305030304" pitchFamily="18" charset="0"/>
              </a:rPr>
              <a:t>1132648</a:t>
            </a:r>
            <a:r>
              <a:rPr lang="en-US" sz="1800" b="1" dirty="0">
                <a:latin typeface="Book Antiqua" panose="02040602050305030304" pitchFamily="18" charset="0"/>
              </a:rPr>
              <a:t> </a:t>
            </a:r>
            <a:endParaRPr lang="en-US" sz="1800" dirty="0">
              <a:latin typeface="Book Antiqua" panose="02040602050305030304" pitchFamily="18" charset="0"/>
            </a:endParaRPr>
          </a:p>
        </p:txBody>
      </p:sp>
      <p:pic>
        <p:nvPicPr>
          <p:cNvPr id="2056" name="Picture 205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" t="905" r="31110" b="22056"/>
          <a:stretch/>
        </p:blipFill>
        <p:spPr>
          <a:xfrm>
            <a:off x="992344" y="17718682"/>
            <a:ext cx="3427256" cy="5194067"/>
          </a:xfrm>
          <a:prstGeom prst="rect">
            <a:avLst/>
          </a:prstGeom>
        </p:spPr>
      </p:pic>
      <p:pic>
        <p:nvPicPr>
          <p:cNvPr id="2058" name="Picture 2057"/>
          <p:cNvPicPr>
            <a:picLocks noChangeAspect="1"/>
          </p:cNvPicPr>
          <p:nvPr/>
        </p:nvPicPr>
        <p:blipFill rotWithShape="1">
          <a:blip r:embed="rId7"/>
          <a:srcRect r="22301" b="1832"/>
          <a:stretch/>
        </p:blipFill>
        <p:spPr>
          <a:xfrm>
            <a:off x="5486400" y="17718682"/>
            <a:ext cx="3241162" cy="5194067"/>
          </a:xfrm>
          <a:prstGeom prst="rect">
            <a:avLst/>
          </a:prstGeom>
        </p:spPr>
      </p:pic>
      <p:pic>
        <p:nvPicPr>
          <p:cNvPr id="2059" name="Picture 205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53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60" y="23102124"/>
            <a:ext cx="5901057" cy="4425793"/>
          </a:xfrm>
          <a:prstGeom prst="rect">
            <a:avLst/>
          </a:prstGeom>
        </p:spPr>
      </p:pic>
      <p:grpSp>
        <p:nvGrpSpPr>
          <p:cNvPr id="2077" name="Group 2076"/>
          <p:cNvGrpSpPr/>
          <p:nvPr/>
        </p:nvGrpSpPr>
        <p:grpSpPr>
          <a:xfrm>
            <a:off x="23504081" y="25069800"/>
            <a:ext cx="16424719" cy="6752706"/>
            <a:chOff x="22256577" y="25222200"/>
            <a:chExt cx="16424719" cy="6752706"/>
          </a:xfrm>
        </p:grpSpPr>
        <p:pic>
          <p:nvPicPr>
            <p:cNvPr id="2069" name="Picture 2068"/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8058" r="8497" b="1942"/>
            <a:stretch/>
          </p:blipFill>
          <p:spPr>
            <a:xfrm>
              <a:off x="23260301" y="26043715"/>
              <a:ext cx="5453227" cy="4767727"/>
            </a:xfrm>
            <a:prstGeom prst="rect">
              <a:avLst/>
            </a:prstGeom>
          </p:spPr>
        </p:pic>
        <p:sp>
          <p:nvSpPr>
            <p:cNvPr id="91" name="TextBox 90"/>
            <p:cNvSpPr txBox="1"/>
            <p:nvPr/>
          </p:nvSpPr>
          <p:spPr>
            <a:xfrm>
              <a:off x="28674664" y="31252201"/>
              <a:ext cx="7304805" cy="442674"/>
            </a:xfrm>
            <a:prstGeom prst="round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sz="2000" dirty="0" smtClean="0">
                  <a:latin typeface="Book Antiqua" panose="02040602050305030304" pitchFamily="18" charset="0"/>
                </a:rPr>
                <a:t>Flow Cell Experimental Set Up </a:t>
              </a:r>
              <a:endParaRPr lang="en-US" sz="2000" dirty="0" smtClean="0">
                <a:latin typeface="Book Antiqua" panose="02040602050305030304" pitchFamily="18" charset="0"/>
              </a:endParaRPr>
            </a:p>
          </p:txBody>
        </p:sp>
        <p:cxnSp>
          <p:nvCxnSpPr>
            <p:cNvPr id="48" name="Straight Arrow Connector 47"/>
            <p:cNvCxnSpPr/>
            <p:nvPr/>
          </p:nvCxnSpPr>
          <p:spPr>
            <a:xfrm flipV="1">
              <a:off x="25576622" y="28113464"/>
              <a:ext cx="1288915" cy="3336786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pic>
          <p:nvPicPr>
            <p:cNvPr id="2061" name="Picture 2060"/>
            <p:cNvPicPr>
              <a:picLocks noChangeAspect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58" t="17014" b="24097"/>
            <a:stretch/>
          </p:blipFill>
          <p:spPr>
            <a:xfrm>
              <a:off x="28949536" y="26588721"/>
              <a:ext cx="8028500" cy="3794765"/>
            </a:xfrm>
            <a:prstGeom prst="rect">
              <a:avLst/>
            </a:prstGeom>
          </p:spPr>
        </p:pic>
        <p:cxnSp>
          <p:nvCxnSpPr>
            <p:cNvPr id="50" name="Straight Arrow Connector 49"/>
            <p:cNvCxnSpPr/>
            <p:nvPr/>
          </p:nvCxnSpPr>
          <p:spPr>
            <a:xfrm>
              <a:off x="23896319" y="25635356"/>
              <a:ext cx="288140" cy="1518337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4" name="Straight Arrow Connector 53"/>
            <p:cNvCxnSpPr/>
            <p:nvPr/>
          </p:nvCxnSpPr>
          <p:spPr>
            <a:xfrm flipH="1">
              <a:off x="26473855" y="25672129"/>
              <a:ext cx="820669" cy="127630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55" name="TextBox 54"/>
            <p:cNvSpPr txBox="1"/>
            <p:nvPr/>
          </p:nvSpPr>
          <p:spPr>
            <a:xfrm>
              <a:off x="23192786" y="25222200"/>
              <a:ext cx="1911710" cy="6902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Counter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3954377" y="31284645"/>
              <a:ext cx="2180542" cy="6902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Reference 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6473855" y="25239597"/>
              <a:ext cx="2472058" cy="7349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Working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2256577" y="31061397"/>
              <a:ext cx="1911710" cy="6902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Solution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cxnSp>
          <p:nvCxnSpPr>
            <p:cNvPr id="58" name="Straight Arrow Connector 57"/>
            <p:cNvCxnSpPr/>
            <p:nvPr/>
          </p:nvCxnSpPr>
          <p:spPr>
            <a:xfrm flipV="1">
              <a:off x="23693124" y="27826900"/>
              <a:ext cx="2293790" cy="325155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" name="Straight Arrow Connector 94"/>
            <p:cNvCxnSpPr/>
            <p:nvPr/>
          </p:nvCxnSpPr>
          <p:spPr>
            <a:xfrm flipH="1" flipV="1">
              <a:off x="34162749" y="28270303"/>
              <a:ext cx="741619" cy="2884077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96" name="TextBox 95"/>
            <p:cNvSpPr txBox="1"/>
            <p:nvPr/>
          </p:nvSpPr>
          <p:spPr>
            <a:xfrm>
              <a:off x="33461334" y="31199857"/>
              <a:ext cx="2886066" cy="6902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Sample Loop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cxnSp>
          <p:nvCxnSpPr>
            <p:cNvPr id="118" name="Straight Connector 117"/>
            <p:cNvCxnSpPr/>
            <p:nvPr/>
          </p:nvCxnSpPr>
          <p:spPr>
            <a:xfrm flipH="1" flipV="1">
              <a:off x="28700012" y="26121832"/>
              <a:ext cx="1526775" cy="1653202"/>
            </a:xfrm>
            <a:prstGeom prst="line">
              <a:avLst/>
            </a:prstGeom>
            <a:ln w="5715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flipH="1">
              <a:off x="28700011" y="28277709"/>
              <a:ext cx="1408335" cy="248418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Arrow Connector 145"/>
            <p:cNvCxnSpPr/>
            <p:nvPr/>
          </p:nvCxnSpPr>
          <p:spPr>
            <a:xfrm flipH="1" flipV="1">
              <a:off x="35570393" y="29992099"/>
              <a:ext cx="1176382" cy="1042357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9" name="Straight Arrow Connector 148"/>
            <p:cNvCxnSpPr/>
            <p:nvPr/>
          </p:nvCxnSpPr>
          <p:spPr>
            <a:xfrm flipH="1" flipV="1">
              <a:off x="35757426" y="27888588"/>
              <a:ext cx="1719181" cy="105972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51" name="TextBox 150"/>
            <p:cNvSpPr txBox="1"/>
            <p:nvPr/>
          </p:nvSpPr>
          <p:spPr>
            <a:xfrm>
              <a:off x="36158584" y="31004614"/>
              <a:ext cx="14842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Sample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37197080" y="28946983"/>
              <a:ext cx="14842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Buffer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</p:grpSp>
      <p:grpSp>
        <p:nvGrpSpPr>
          <p:cNvPr id="2091" name="Group 2090"/>
          <p:cNvGrpSpPr/>
          <p:nvPr/>
        </p:nvGrpSpPr>
        <p:grpSpPr>
          <a:xfrm>
            <a:off x="12506344" y="24841200"/>
            <a:ext cx="10429856" cy="7073623"/>
            <a:chOff x="11514508" y="25061211"/>
            <a:chExt cx="9965638" cy="6768242"/>
          </a:xfrm>
        </p:grpSpPr>
        <p:sp>
          <p:nvSpPr>
            <p:cNvPr id="25" name="TextBox 24"/>
            <p:cNvSpPr txBox="1"/>
            <p:nvPr/>
          </p:nvSpPr>
          <p:spPr>
            <a:xfrm>
              <a:off x="12728234" y="31386779"/>
              <a:ext cx="7304805" cy="442674"/>
            </a:xfrm>
            <a:prstGeom prst="round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sz="2000" dirty="0" smtClean="0">
                  <a:latin typeface="Book Antiqua" panose="02040602050305030304" pitchFamily="18" charset="0"/>
                </a:rPr>
                <a:t>Static Cell Experimental Set Up - Photo </a:t>
              </a:r>
              <a:r>
                <a:rPr lang="en-US" sz="2000" dirty="0" smtClean="0">
                  <a:latin typeface="Book Antiqua" panose="02040602050305030304" pitchFamily="18" charset="0"/>
                </a:rPr>
                <a:t>by </a:t>
              </a:r>
              <a:r>
                <a:rPr lang="en-US" sz="2000" dirty="0" err="1" smtClean="0">
                  <a:latin typeface="Book Antiqua" panose="02040602050305030304" pitchFamily="18" charset="0"/>
                </a:rPr>
                <a:t>Elnaz</a:t>
              </a:r>
              <a:r>
                <a:rPr lang="en-US" sz="2000" dirty="0" smtClean="0">
                  <a:latin typeface="Book Antiqua" panose="02040602050305030304" pitchFamily="18" charset="0"/>
                </a:rPr>
                <a:t> </a:t>
              </a:r>
              <a:r>
                <a:rPr lang="en-US" sz="2000" dirty="0" err="1" smtClean="0">
                  <a:latin typeface="Book Antiqua" panose="02040602050305030304" pitchFamily="18" charset="0"/>
                </a:rPr>
                <a:t>Mohamadi</a:t>
              </a:r>
              <a:endParaRPr lang="en-US" sz="2000" dirty="0" smtClean="0">
                <a:latin typeface="Book Antiqua" panose="02040602050305030304" pitchFamily="18" charset="0"/>
              </a:endParaRPr>
            </a:p>
          </p:txBody>
        </p:sp>
        <p:pic>
          <p:nvPicPr>
            <p:cNvPr id="2078" name="Picture 207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88" t="1802" r="7569" b="6532"/>
            <a:stretch/>
          </p:blipFill>
          <p:spPr>
            <a:xfrm>
              <a:off x="13988640" y="25061211"/>
              <a:ext cx="4796486" cy="6353498"/>
            </a:xfrm>
            <a:prstGeom prst="rect">
              <a:avLst/>
            </a:prstGeom>
          </p:spPr>
        </p:pic>
        <p:cxnSp>
          <p:nvCxnSpPr>
            <p:cNvPr id="67" name="Straight Arrow Connector 66"/>
            <p:cNvCxnSpPr/>
            <p:nvPr/>
          </p:nvCxnSpPr>
          <p:spPr>
            <a:xfrm flipH="1">
              <a:off x="16603861" y="26725745"/>
              <a:ext cx="2570496" cy="565486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2" name="Straight Arrow Connector 71"/>
            <p:cNvCxnSpPr/>
            <p:nvPr/>
          </p:nvCxnSpPr>
          <p:spPr>
            <a:xfrm flipH="1" flipV="1">
              <a:off x="15687017" y="28008565"/>
              <a:ext cx="3514404" cy="1310576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" name="Straight Arrow Connector 74"/>
            <p:cNvCxnSpPr/>
            <p:nvPr/>
          </p:nvCxnSpPr>
          <p:spPr>
            <a:xfrm flipV="1">
              <a:off x="13172013" y="27780696"/>
              <a:ext cx="1673639" cy="16293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0" name="Straight Arrow Connector 79"/>
            <p:cNvCxnSpPr/>
            <p:nvPr/>
          </p:nvCxnSpPr>
          <p:spPr>
            <a:xfrm flipV="1">
              <a:off x="13513492" y="29026059"/>
              <a:ext cx="2256930" cy="58616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81" name="TextBox 80"/>
            <p:cNvSpPr txBox="1"/>
            <p:nvPr/>
          </p:nvSpPr>
          <p:spPr>
            <a:xfrm>
              <a:off x="11514508" y="27790847"/>
              <a:ext cx="1955548" cy="6740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Working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2000772" y="29452675"/>
              <a:ext cx="1955548" cy="6740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Solution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9222269" y="29221132"/>
              <a:ext cx="2257877" cy="6740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Reference 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19201421" y="26469246"/>
              <a:ext cx="1955548" cy="6740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Counter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cxnSp>
          <p:nvCxnSpPr>
            <p:cNvPr id="167" name="Straight Arrow Connector 166"/>
            <p:cNvCxnSpPr/>
            <p:nvPr/>
          </p:nvCxnSpPr>
          <p:spPr>
            <a:xfrm flipV="1">
              <a:off x="13172013" y="26469247"/>
              <a:ext cx="1723820" cy="381925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76" name="TextBox 175"/>
            <p:cNvSpPr txBox="1"/>
            <p:nvPr/>
          </p:nvSpPr>
          <p:spPr>
            <a:xfrm>
              <a:off x="11796652" y="26627823"/>
              <a:ext cx="19555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Sample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</p:grpSp>
      <p:pic>
        <p:nvPicPr>
          <p:cNvPr id="2094" name="Picture 209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716175" y="13030200"/>
            <a:ext cx="11067625" cy="5456728"/>
          </a:xfrm>
          <a:prstGeom prst="rect">
            <a:avLst/>
          </a:prstGeom>
        </p:spPr>
      </p:pic>
      <p:pic>
        <p:nvPicPr>
          <p:cNvPr id="2095" name="Picture 209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761827" y="7563657"/>
            <a:ext cx="11021973" cy="5290551"/>
          </a:xfrm>
          <a:prstGeom prst="rect">
            <a:avLst/>
          </a:prstGeom>
        </p:spPr>
      </p:pic>
      <p:pic>
        <p:nvPicPr>
          <p:cNvPr id="2096" name="Picture 209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5146000" y="7563657"/>
            <a:ext cx="11083572" cy="5290551"/>
          </a:xfrm>
          <a:prstGeom prst="rect">
            <a:avLst/>
          </a:prstGeom>
        </p:spPr>
      </p:pic>
      <p:pic>
        <p:nvPicPr>
          <p:cNvPr id="2097" name="Picture 209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5146000" y="13030200"/>
            <a:ext cx="11083573" cy="5456728"/>
          </a:xfrm>
          <a:prstGeom prst="rect">
            <a:avLst/>
          </a:prstGeom>
        </p:spPr>
      </p:pic>
      <p:pic>
        <p:nvPicPr>
          <p:cNvPr id="2101" name="Picture 210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716175" y="18886165"/>
            <a:ext cx="11067625" cy="5666211"/>
          </a:xfrm>
          <a:prstGeom prst="rect">
            <a:avLst/>
          </a:prstGeom>
        </p:spPr>
      </p:pic>
      <p:pic>
        <p:nvPicPr>
          <p:cNvPr id="2102" name="Picture 210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5146001" y="18886166"/>
            <a:ext cx="11083572" cy="5734937"/>
          </a:xfrm>
          <a:prstGeom prst="rect">
            <a:avLst/>
          </a:prstGeom>
        </p:spPr>
      </p:pic>
      <p:sp>
        <p:nvSpPr>
          <p:cNvPr id="2105" name="TextBox 2104"/>
          <p:cNvSpPr txBox="1"/>
          <p:nvPr/>
        </p:nvSpPr>
        <p:spPr>
          <a:xfrm>
            <a:off x="474289" y="17678315"/>
            <a:ext cx="51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Book Antiqua" panose="02040602050305030304" pitchFamily="18" charset="0"/>
              </a:rPr>
              <a:t>2.</a:t>
            </a:r>
            <a:endParaRPr lang="en-US" sz="2800" dirty="0">
              <a:latin typeface="Book Antiqua" panose="02040602050305030304" pitchFamily="18" charset="0"/>
            </a:endParaRPr>
          </a:p>
        </p:txBody>
      </p:sp>
      <p:sp>
        <p:nvSpPr>
          <p:cNvPr id="197" name="TextBox 196"/>
          <p:cNvSpPr txBox="1"/>
          <p:nvPr/>
        </p:nvSpPr>
        <p:spPr>
          <a:xfrm>
            <a:off x="5007258" y="17678315"/>
            <a:ext cx="51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ook Antiqua" panose="02040602050305030304" pitchFamily="18" charset="0"/>
              </a:rPr>
              <a:t>3</a:t>
            </a:r>
            <a:r>
              <a:rPr lang="en-US" sz="2800" dirty="0" smtClean="0">
                <a:latin typeface="Book Antiqua" panose="02040602050305030304" pitchFamily="18" charset="0"/>
              </a:rPr>
              <a:t>.</a:t>
            </a:r>
            <a:endParaRPr lang="en-US" sz="2800" dirty="0">
              <a:latin typeface="Book Antiqua" panose="02040602050305030304" pitchFamily="18" charset="0"/>
            </a:endParaRPr>
          </a:p>
        </p:txBody>
      </p:sp>
      <p:sp>
        <p:nvSpPr>
          <p:cNvPr id="198" name="TextBox 197"/>
          <p:cNvSpPr txBox="1"/>
          <p:nvPr/>
        </p:nvSpPr>
        <p:spPr>
          <a:xfrm>
            <a:off x="1576216" y="23170566"/>
            <a:ext cx="51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ook Antiqua" panose="02040602050305030304" pitchFamily="18" charset="0"/>
              </a:rPr>
              <a:t>6</a:t>
            </a:r>
            <a:r>
              <a:rPr lang="en-US" sz="2800" dirty="0" smtClean="0">
                <a:latin typeface="Book Antiqua" panose="02040602050305030304" pitchFamily="18" charset="0"/>
              </a:rPr>
              <a:t>.</a:t>
            </a:r>
            <a:endParaRPr lang="en-US" sz="2800" dirty="0">
              <a:latin typeface="Book Antiqua" panose="0204060205030503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9232</TotalTime>
  <Words>439</Words>
  <Application>Microsoft Office PowerPoint</Application>
  <PresentationFormat>Custom</PresentationFormat>
  <Paragraphs>79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Book Antiqua</vt:lpstr>
      <vt:lpstr>Calibri</vt:lpstr>
      <vt:lpstr>Calibri Light</vt:lpstr>
      <vt:lpstr>Times New Roman</vt:lpstr>
      <vt:lpstr>Wingdings 2</vt:lpstr>
      <vt:lpstr>HDOfficeLightV0</vt:lpstr>
      <vt:lpstr>1_HDOfficeLightV0</vt:lpstr>
      <vt:lpstr>2_HDOfficeLightV0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BioSensor333M</cp:lastModifiedBy>
  <cp:revision>308</cp:revision>
  <dcterms:created xsi:type="dcterms:W3CDTF">2007-12-07T15:49:51Z</dcterms:created>
  <dcterms:modified xsi:type="dcterms:W3CDTF">2015-08-04T18:19:00Z</dcterms:modified>
</cp:coreProperties>
</file>