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Lst>
  <p:sldSz cx="43891200" cy="32918400"/>
  <p:notesSz cx="6954838" cy="93091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FA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462" autoAdjust="0"/>
    <p:restoredTop sz="94660"/>
  </p:normalViewPr>
  <p:slideViewPr>
    <p:cSldViewPr snapToGrid="0">
      <p:cViewPr varScale="1">
        <p:scale>
          <a:sx n="18" d="100"/>
          <a:sy n="18" d="100"/>
        </p:scale>
        <p:origin x="2011"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ahmoud\Desktop\Terpy%20Ligand%20Stuff\Job's%20Plot\Job's%20Plot%20Terpy%20Cu.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mahmoud\Desktop\Terpy%20Ligand%20Stuff\Job's%20Plot\Job's%20Plot%20All%20Spectra%201.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ln>
                  <a:solidFill>
                    <a:schemeClr val="tx1"/>
                  </a:solidFill>
                </a:ln>
                <a:solidFill>
                  <a:schemeClr val="tx1">
                    <a:lumMod val="65000"/>
                    <a:lumOff val="35000"/>
                  </a:schemeClr>
                </a:solidFill>
                <a:latin typeface="+mn-lt"/>
                <a:ea typeface="+mn-ea"/>
                <a:cs typeface="+mn-cs"/>
              </a:defRPr>
            </a:pPr>
            <a:r>
              <a:rPr lang="en-US" sz="2800"/>
              <a:t>Job's Plot</a:t>
            </a:r>
          </a:p>
        </c:rich>
      </c:tx>
      <c:layout>
        <c:manualLayout>
          <c:xMode val="edge"/>
          <c:yMode val="edge"/>
          <c:x val="0.44897156327472604"/>
          <c:y val="2.216304281448931E-2"/>
        </c:manualLayout>
      </c:layout>
      <c:overlay val="0"/>
      <c:spPr>
        <a:noFill/>
        <a:ln>
          <a:noFill/>
        </a:ln>
        <a:effectLst/>
      </c:spPr>
      <c:txPr>
        <a:bodyPr rot="0" spcFirstLastPara="1" vertOverflow="ellipsis" vert="horz" wrap="square" anchor="ctr" anchorCtr="1"/>
        <a:lstStyle/>
        <a:p>
          <a:pPr>
            <a:defRPr sz="2800" b="0" i="0" u="none" strike="noStrike" kern="1200" spc="0" baseline="0">
              <a:ln>
                <a:solidFill>
                  <a:schemeClr val="tx1"/>
                </a:solidFill>
              </a:ln>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506046562843034"/>
          <c:y val="0.14264379051471343"/>
          <c:w val="0.77098376721925044"/>
          <c:h val="0.6774086956628258"/>
        </c:manualLayout>
      </c:layout>
      <c:scatterChart>
        <c:scatterStyle val="lineMarker"/>
        <c:varyColors val="0"/>
        <c:ser>
          <c:idx val="0"/>
          <c:order val="0"/>
          <c:spPr>
            <a:ln w="25400" cap="rnd">
              <a:noFill/>
              <a:round/>
            </a:ln>
            <a:effectLst/>
          </c:spPr>
          <c:marker>
            <c:symbol val="circle"/>
            <c:size val="5"/>
            <c:spPr>
              <a:solidFill>
                <a:schemeClr val="tx1"/>
              </a:solidFill>
              <a:ln w="44450">
                <a:solidFill>
                  <a:srgbClr val="002060"/>
                </a:solidFill>
              </a:ln>
              <a:effectLst/>
            </c:spPr>
          </c:marker>
          <c:xVal>
            <c:numRef>
              <c:f>Sheet1!$D$21:$D$35</c:f>
              <c:numCache>
                <c:formatCode>General</c:formatCode>
                <c:ptCount val="15"/>
                <c:pt idx="0">
                  <c:v>1</c:v>
                </c:pt>
                <c:pt idx="1">
                  <c:v>0.9</c:v>
                </c:pt>
                <c:pt idx="2">
                  <c:v>0.83</c:v>
                </c:pt>
                <c:pt idx="3">
                  <c:v>0.77</c:v>
                </c:pt>
                <c:pt idx="4">
                  <c:v>0.7</c:v>
                </c:pt>
                <c:pt idx="5">
                  <c:v>0.63</c:v>
                </c:pt>
                <c:pt idx="6">
                  <c:v>0.56999999999999995</c:v>
                </c:pt>
                <c:pt idx="7">
                  <c:v>0.5</c:v>
                </c:pt>
                <c:pt idx="8">
                  <c:v>0.43</c:v>
                </c:pt>
                <c:pt idx="9">
                  <c:v>0.37</c:v>
                </c:pt>
                <c:pt idx="10">
                  <c:v>0.3</c:v>
                </c:pt>
                <c:pt idx="11">
                  <c:v>0.23</c:v>
                </c:pt>
                <c:pt idx="12">
                  <c:v>0.17</c:v>
                </c:pt>
                <c:pt idx="13">
                  <c:v>0.1</c:v>
                </c:pt>
                <c:pt idx="14">
                  <c:v>0</c:v>
                </c:pt>
              </c:numCache>
            </c:numRef>
          </c:xVal>
          <c:yVal>
            <c:numRef>
              <c:f>Sheet1!$E$21:$E$35</c:f>
              <c:numCache>
                <c:formatCode>General</c:formatCode>
                <c:ptCount val="15"/>
                <c:pt idx="0">
                  <c:v>9.6299999999999997E-3</c:v>
                </c:pt>
                <c:pt idx="1">
                  <c:v>7.0910000000000001E-2</c:v>
                </c:pt>
                <c:pt idx="2">
                  <c:v>0.11366</c:v>
                </c:pt>
                <c:pt idx="3">
                  <c:v>0.15748000000000001</c:v>
                </c:pt>
                <c:pt idx="4">
                  <c:v>0.2041</c:v>
                </c:pt>
                <c:pt idx="5">
                  <c:v>0.28460000000000002</c:v>
                </c:pt>
                <c:pt idx="6">
                  <c:v>0.36582999999999999</c:v>
                </c:pt>
                <c:pt idx="7">
                  <c:v>0.42512</c:v>
                </c:pt>
                <c:pt idx="8">
                  <c:v>0.39434999999999998</c:v>
                </c:pt>
                <c:pt idx="9">
                  <c:v>0.35500999999999999</c:v>
                </c:pt>
                <c:pt idx="10">
                  <c:v>0.32196000000000002</c:v>
                </c:pt>
                <c:pt idx="11">
                  <c:v>0.27068999999999999</c:v>
                </c:pt>
                <c:pt idx="12">
                  <c:v>0.23146</c:v>
                </c:pt>
                <c:pt idx="13">
                  <c:v>0.19664999999999999</c:v>
                </c:pt>
                <c:pt idx="14">
                  <c:v>0.16259999999999999</c:v>
                </c:pt>
              </c:numCache>
            </c:numRef>
          </c:yVal>
          <c:smooth val="0"/>
        </c:ser>
        <c:dLbls>
          <c:showLegendKey val="0"/>
          <c:showVal val="0"/>
          <c:showCatName val="0"/>
          <c:showSerName val="0"/>
          <c:showPercent val="0"/>
          <c:showBubbleSize val="0"/>
        </c:dLbls>
        <c:axId val="343908736"/>
        <c:axId val="343914720"/>
      </c:scatterChart>
      <c:valAx>
        <c:axId val="343908736"/>
        <c:scaling>
          <c:orientation val="minMax"/>
          <c:max val="1.05"/>
          <c:min val="0"/>
        </c:scaling>
        <c:delete val="0"/>
        <c:axPos val="b"/>
        <c:title>
          <c:tx>
            <c:rich>
              <a:bodyPr rot="0" spcFirstLastPara="1" vertOverflow="ellipsis" vert="horz" wrap="square" anchor="ctr" anchorCtr="1"/>
              <a:lstStyle/>
              <a:p>
                <a:pPr>
                  <a:defRPr sz="1800" b="0" i="0" u="none" strike="noStrike" kern="1200" baseline="0">
                    <a:ln>
                      <a:solidFill>
                        <a:schemeClr val="tx1"/>
                      </a:solidFill>
                    </a:ln>
                    <a:solidFill>
                      <a:schemeClr val="tx1">
                        <a:lumMod val="65000"/>
                        <a:lumOff val="35000"/>
                      </a:schemeClr>
                    </a:solidFill>
                    <a:latin typeface="+mn-lt"/>
                    <a:ea typeface="+mn-ea"/>
                    <a:cs typeface="+mn-cs"/>
                  </a:defRPr>
                </a:pPr>
                <a:r>
                  <a:rPr lang="en-US" sz="1800" b="0"/>
                  <a:t>Mole Fraction (Terpy' : Cu(II)</a:t>
                </a:r>
              </a:p>
            </c:rich>
          </c:tx>
          <c:layout>
            <c:manualLayout>
              <c:xMode val="edge"/>
              <c:yMode val="edge"/>
              <c:x val="0.35836694302801914"/>
              <c:y val="0.91797927267927193"/>
            </c:manualLayout>
          </c:layout>
          <c:overlay val="0"/>
          <c:spPr>
            <a:noFill/>
            <a:ln>
              <a:noFill/>
            </a:ln>
            <a:effectLst/>
          </c:spPr>
          <c:txPr>
            <a:bodyPr rot="0" spcFirstLastPara="1" vertOverflow="ellipsis" vert="horz" wrap="square" anchor="ctr" anchorCtr="1"/>
            <a:lstStyle/>
            <a:p>
              <a:pPr>
                <a:defRPr sz="1800" b="0" i="0" u="none" strike="noStrike" kern="1200" baseline="0">
                  <a:ln>
                    <a:solidFill>
                      <a:schemeClr val="tx1"/>
                    </a:solidFill>
                  </a:ln>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ln>
                  <a:solidFill>
                    <a:schemeClr val="tx1"/>
                  </a:solidFill>
                </a:ln>
                <a:solidFill>
                  <a:schemeClr val="tx1">
                    <a:lumMod val="65000"/>
                    <a:lumOff val="35000"/>
                  </a:schemeClr>
                </a:solidFill>
                <a:latin typeface="+mn-lt"/>
                <a:ea typeface="+mn-ea"/>
                <a:cs typeface="+mn-cs"/>
              </a:defRPr>
            </a:pPr>
            <a:endParaRPr lang="en-US"/>
          </a:p>
        </c:txPr>
        <c:crossAx val="343914720"/>
        <c:crosses val="autoZero"/>
        <c:crossBetween val="midCat"/>
      </c:valAx>
      <c:valAx>
        <c:axId val="343914720"/>
        <c:scaling>
          <c:orientation val="minMax"/>
        </c:scaling>
        <c:delete val="0"/>
        <c:axPos val="l"/>
        <c:title>
          <c:tx>
            <c:rich>
              <a:bodyPr rot="-5400000" spcFirstLastPara="1" vertOverflow="ellipsis" vert="horz" wrap="square" anchor="ctr" anchorCtr="1"/>
              <a:lstStyle/>
              <a:p>
                <a:pPr>
                  <a:defRPr sz="1800" b="0" i="0" u="none" strike="noStrike" kern="1200" baseline="0">
                    <a:ln>
                      <a:solidFill>
                        <a:schemeClr val="tx1"/>
                      </a:solidFill>
                    </a:ln>
                    <a:solidFill>
                      <a:schemeClr val="tx1">
                        <a:lumMod val="65000"/>
                        <a:lumOff val="35000"/>
                      </a:schemeClr>
                    </a:solidFill>
                    <a:latin typeface="+mn-lt"/>
                    <a:ea typeface="+mn-ea"/>
                    <a:cs typeface="+mn-cs"/>
                  </a:defRPr>
                </a:pPr>
                <a:r>
                  <a:rPr lang="en-US" sz="1800"/>
                  <a:t>Absorbance</a:t>
                </a:r>
              </a:p>
            </c:rich>
          </c:tx>
          <c:layout/>
          <c:overlay val="0"/>
          <c:spPr>
            <a:noFill/>
            <a:ln>
              <a:noFill/>
            </a:ln>
            <a:effectLst/>
          </c:spPr>
          <c:txPr>
            <a:bodyPr rot="-5400000" spcFirstLastPara="1" vertOverflow="ellipsis" vert="horz" wrap="square" anchor="ctr" anchorCtr="1"/>
            <a:lstStyle/>
            <a:p>
              <a:pPr>
                <a:defRPr sz="1800" b="0" i="0" u="none" strike="noStrike" kern="1200" baseline="0">
                  <a:ln>
                    <a:solidFill>
                      <a:schemeClr val="tx1"/>
                    </a:solidFill>
                  </a:ln>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ln>
                  <a:solidFill>
                    <a:schemeClr val="tx1"/>
                  </a:solidFill>
                </a:ln>
                <a:solidFill>
                  <a:schemeClr val="tx1">
                    <a:lumMod val="65000"/>
                    <a:lumOff val="35000"/>
                  </a:schemeClr>
                </a:solidFill>
                <a:latin typeface="+mn-lt"/>
                <a:ea typeface="+mn-ea"/>
                <a:cs typeface="+mn-cs"/>
              </a:defRPr>
            </a:pPr>
            <a:endParaRPr lang="en-US"/>
          </a:p>
        </c:txPr>
        <c:crossAx val="343908736"/>
        <c:crosses val="autoZero"/>
        <c:crossBetween val="midCat"/>
      </c:valAx>
      <c:spPr>
        <a:noFill/>
        <a:ln>
          <a:solidFill>
            <a:schemeClr val="tx1"/>
          </a:solidFill>
        </a:ln>
        <a:effectLst/>
      </c:spPr>
    </c:plotArea>
    <c:plotVisOnly val="1"/>
    <c:dispBlanksAs val="gap"/>
    <c:showDLblsOverMax val="0"/>
  </c:chart>
  <c:spPr>
    <a:noFill/>
    <a:ln w="9525" cap="flat" cmpd="sng" algn="ctr">
      <a:noFill/>
      <a:round/>
    </a:ln>
    <a:effectLst/>
  </c:spPr>
  <c:txPr>
    <a:bodyPr/>
    <a:lstStyle/>
    <a:p>
      <a:pPr>
        <a:defRPr>
          <a:ln>
            <a:solidFill>
              <a:schemeClr val="tx1"/>
            </a:solidFill>
          </a:ln>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Sheet1!$B$1</c:f>
              <c:strCache>
                <c:ptCount val="1"/>
                <c:pt idx="0">
                  <c:v>1.0E+00</c:v>
                </c:pt>
              </c:strCache>
            </c:strRef>
          </c:tx>
          <c:spPr>
            <a:ln w="44450" cap="rnd">
              <a:solidFill>
                <a:schemeClr val="accent1"/>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Sheet1!$B$2:$B$902</c:f>
              <c:numCache>
                <c:formatCode>0.000</c:formatCode>
                <c:ptCount val="901"/>
                <c:pt idx="0">
                  <c:v>-2.3244978369999999E-5</c:v>
                </c:pt>
                <c:pt idx="1">
                  <c:v>-1.1678179000000001E-4</c:v>
                </c:pt>
                <c:pt idx="2">
                  <c:v>1.2841061689999999E-3</c:v>
                </c:pt>
                <c:pt idx="3">
                  <c:v>5.4363936210000001E-5</c:v>
                </c:pt>
                <c:pt idx="4">
                  <c:v>6.2707415779999999E-4</c:v>
                </c:pt>
                <c:pt idx="5">
                  <c:v>6.4465054309999995E-4</c:v>
                </c:pt>
                <c:pt idx="6">
                  <c:v>1.8414003720000001E-4</c:v>
                </c:pt>
                <c:pt idx="7">
                  <c:v>3.1110542480000002E-4</c:v>
                </c:pt>
                <c:pt idx="8">
                  <c:v>6.6663499459999995E-4</c:v>
                </c:pt>
                <c:pt idx="9">
                  <c:v>8.7157438969999999E-4</c:v>
                </c:pt>
                <c:pt idx="10">
                  <c:v>3.2965347049999997E-4</c:v>
                </c:pt>
                <c:pt idx="11">
                  <c:v>-2.688719542E-4</c:v>
                </c:pt>
                <c:pt idx="12">
                  <c:v>1.302072662E-3</c:v>
                </c:pt>
                <c:pt idx="13">
                  <c:v>-3.6509751229999999E-4</c:v>
                </c:pt>
                <c:pt idx="14">
                  <c:v>5.4656359129999998E-4</c:v>
                </c:pt>
                <c:pt idx="15">
                  <c:v>-2.1164387000000001E-4</c:v>
                </c:pt>
                <c:pt idx="16">
                  <c:v>7.2626827750000005E-4</c:v>
                </c:pt>
                <c:pt idx="17">
                  <c:v>8.1231020160000005E-4</c:v>
                </c:pt>
                <c:pt idx="18">
                  <c:v>7.3635490840000001E-4</c:v>
                </c:pt>
                <c:pt idx="19">
                  <c:v>2.2694661750000001E-3</c:v>
                </c:pt>
                <c:pt idx="20">
                  <c:v>4.369418893E-4</c:v>
                </c:pt>
                <c:pt idx="21">
                  <c:v>7.1496324380000004E-4</c:v>
                </c:pt>
                <c:pt idx="22">
                  <c:v>-1.5109599919999999E-4</c:v>
                </c:pt>
                <c:pt idx="23">
                  <c:v>4.6868529170000003E-4</c:v>
                </c:pt>
                <c:pt idx="24">
                  <c:v>8.4166898160000002E-4</c:v>
                </c:pt>
                <c:pt idx="25">
                  <c:v>3.9393006589999999E-4</c:v>
                </c:pt>
                <c:pt idx="26">
                  <c:v>-1.6248170869999999E-4</c:v>
                </c:pt>
                <c:pt idx="27">
                  <c:v>1.4668696089999999E-3</c:v>
                </c:pt>
                <c:pt idx="28">
                  <c:v>-3.7843637980000002E-5</c:v>
                </c:pt>
                <c:pt idx="29">
                  <c:v>8.45507544E-4</c:v>
                </c:pt>
                <c:pt idx="30">
                  <c:v>9.9095737100000003E-4</c:v>
                </c:pt>
                <c:pt idx="31">
                  <c:v>-2.1950745579999999E-5</c:v>
                </c:pt>
                <c:pt idx="32">
                  <c:v>6.7622761709999995E-4</c:v>
                </c:pt>
                <c:pt idx="33">
                  <c:v>3.7662289110000001E-4</c:v>
                </c:pt>
                <c:pt idx="34">
                  <c:v>4.9664732069999999E-4</c:v>
                </c:pt>
                <c:pt idx="35">
                  <c:v>7.8878831120000003E-4</c:v>
                </c:pt>
                <c:pt idx="36">
                  <c:v>5.5840855930000001E-4</c:v>
                </c:pt>
                <c:pt idx="37">
                  <c:v>2.403659455E-4</c:v>
                </c:pt>
                <c:pt idx="38">
                  <c:v>1.3763160679999999E-4</c:v>
                </c:pt>
                <c:pt idx="39">
                  <c:v>6.3155888349999999E-4</c:v>
                </c:pt>
                <c:pt idx="40">
                  <c:v>1.0471839920000001E-3</c:v>
                </c:pt>
                <c:pt idx="41">
                  <c:v>7.8868458510000003E-4</c:v>
                </c:pt>
                <c:pt idx="42">
                  <c:v>-1.683814626E-4</c:v>
                </c:pt>
                <c:pt idx="43">
                  <c:v>4.6554973229999999E-4</c:v>
                </c:pt>
                <c:pt idx="44">
                  <c:v>-2.836175845E-4</c:v>
                </c:pt>
                <c:pt idx="45">
                  <c:v>1.7619513669999999E-3</c:v>
                </c:pt>
                <c:pt idx="46">
                  <c:v>1.487144618E-4</c:v>
                </c:pt>
                <c:pt idx="47">
                  <c:v>3.6180354070000002E-4</c:v>
                </c:pt>
                <c:pt idx="48">
                  <c:v>3.9418917730000002E-4</c:v>
                </c:pt>
                <c:pt idx="49">
                  <c:v>9.981183101999999E-4</c:v>
                </c:pt>
                <c:pt idx="50">
                  <c:v>1.9104265449999999E-5</c:v>
                </c:pt>
                <c:pt idx="51">
                  <c:v>5.4830015870000002E-4</c:v>
                </c:pt>
                <c:pt idx="52">
                  <c:v>5.0893146540000002E-4</c:v>
                </c:pt>
                <c:pt idx="53">
                  <c:v>1.8177840390000001E-3</c:v>
                </c:pt>
                <c:pt idx="54">
                  <c:v>1.3906438829999999E-3</c:v>
                </c:pt>
                <c:pt idx="55">
                  <c:v>2.2293946240000001E-3</c:v>
                </c:pt>
                <c:pt idx="56">
                  <c:v>7.0923304880000004E-4</c:v>
                </c:pt>
                <c:pt idx="57">
                  <c:v>4.3893713149999999E-4</c:v>
                </c:pt>
                <c:pt idx="58">
                  <c:v>-2.6726801299999998E-4</c:v>
                </c:pt>
                <c:pt idx="59">
                  <c:v>-1.155977137E-3</c:v>
                </c:pt>
                <c:pt idx="60">
                  <c:v>2.7973618130000002E-4</c:v>
                </c:pt>
                <c:pt idx="61">
                  <c:v>2.388895722E-3</c:v>
                </c:pt>
                <c:pt idx="62">
                  <c:v>1.2599616310000001E-3</c:v>
                </c:pt>
                <c:pt idx="63">
                  <c:v>1.177309081E-3</c:v>
                </c:pt>
                <c:pt idx="64">
                  <c:v>1.883035293E-3</c:v>
                </c:pt>
                <c:pt idx="65">
                  <c:v>1.3462911589999999E-3</c:v>
                </c:pt>
                <c:pt idx="66">
                  <c:v>-1.117612264E-4</c:v>
                </c:pt>
                <c:pt idx="67">
                  <c:v>-9.8493054969999989E-4</c:v>
                </c:pt>
                <c:pt idx="68">
                  <c:v>6.9147255269999997E-4</c:v>
                </c:pt>
                <c:pt idx="69">
                  <c:v>-6.1146187359999995E-4</c:v>
                </c:pt>
                <c:pt idx="70">
                  <c:v>-7.9514415120000005E-5</c:v>
                </c:pt>
                <c:pt idx="71">
                  <c:v>7.2201591679999996E-4</c:v>
                </c:pt>
                <c:pt idx="72">
                  <c:v>-1.1491849729999999E-4</c:v>
                </c:pt>
                <c:pt idx="73">
                  <c:v>9.9401886110000006E-4</c:v>
                </c:pt>
                <c:pt idx="74">
                  <c:v>1.7967029710000001E-3</c:v>
                </c:pt>
                <c:pt idx="75">
                  <c:v>8.6789124180000003E-4</c:v>
                </c:pt>
                <c:pt idx="76">
                  <c:v>1.120780129E-3</c:v>
                </c:pt>
                <c:pt idx="77">
                  <c:v>-3.2226424080000001E-4</c:v>
                </c:pt>
                <c:pt idx="78">
                  <c:v>2.4580504400000002E-4</c:v>
                </c:pt>
                <c:pt idx="79">
                  <c:v>-6.1632157299999996E-4</c:v>
                </c:pt>
                <c:pt idx="80">
                  <c:v>1.082812785E-3</c:v>
                </c:pt>
                <c:pt idx="81">
                  <c:v>-2.56557687E-4</c:v>
                </c:pt>
                <c:pt idx="82">
                  <c:v>-3.693909384E-4</c:v>
                </c:pt>
                <c:pt idx="83">
                  <c:v>3.5703656610000002E-4</c:v>
                </c:pt>
                <c:pt idx="84">
                  <c:v>1.8759378000000001E-3</c:v>
                </c:pt>
                <c:pt idx="85">
                  <c:v>6.0441769890000004E-4</c:v>
                </c:pt>
                <c:pt idx="86">
                  <c:v>6.213076995E-5</c:v>
                </c:pt>
                <c:pt idx="87">
                  <c:v>1.0712388900000001E-3</c:v>
                </c:pt>
                <c:pt idx="88">
                  <c:v>-4.2882226990000001E-4</c:v>
                </c:pt>
                <c:pt idx="89">
                  <c:v>1.65857072E-3</c:v>
                </c:pt>
                <c:pt idx="90">
                  <c:v>-1.261091908E-3</c:v>
                </c:pt>
                <c:pt idx="91">
                  <c:v>-4.9439934079999995E-4</c:v>
                </c:pt>
                <c:pt idx="92">
                  <c:v>-1.2193794830000001E-3</c:v>
                </c:pt>
                <c:pt idx="93">
                  <c:v>5.6426634550000004E-4</c:v>
                </c:pt>
                <c:pt idx="94">
                  <c:v>1.9361842710000001E-4</c:v>
                </c:pt>
                <c:pt idx="95">
                  <c:v>-1.1894349009999999E-3</c:v>
                </c:pt>
                <c:pt idx="96">
                  <c:v>7.293020026E-4</c:v>
                </c:pt>
                <c:pt idx="97">
                  <c:v>2.2790808000000001E-4</c:v>
                </c:pt>
                <c:pt idx="98">
                  <c:v>3.5061840899999999E-3</c:v>
                </c:pt>
                <c:pt idx="99">
                  <c:v>1.2261095690000001E-3</c:v>
                </c:pt>
                <c:pt idx="100">
                  <c:v>4.9301912080000003E-4</c:v>
                </c:pt>
                <c:pt idx="101">
                  <c:v>1.644824864E-3</c:v>
                </c:pt>
                <c:pt idx="102">
                  <c:v>1.8608231040000001E-4</c:v>
                </c:pt>
                <c:pt idx="103">
                  <c:v>-1.2679575010000001E-3</c:v>
                </c:pt>
                <c:pt idx="104">
                  <c:v>9.1050902849999999E-4</c:v>
                </c:pt>
                <c:pt idx="105">
                  <c:v>-1.316788257E-3</c:v>
                </c:pt>
                <c:pt idx="106">
                  <c:v>-1.0668471220000001E-3</c:v>
                </c:pt>
                <c:pt idx="107">
                  <c:v>-2.334286837E-4</c:v>
                </c:pt>
                <c:pt idx="108">
                  <c:v>1.022118493E-3</c:v>
                </c:pt>
                <c:pt idx="109">
                  <c:v>6.0659513110000003E-4</c:v>
                </c:pt>
                <c:pt idx="110">
                  <c:v>8.8052311909999996E-4</c:v>
                </c:pt>
                <c:pt idx="111">
                  <c:v>-3.4885448990000002E-4</c:v>
                </c:pt>
                <c:pt idx="112">
                  <c:v>1.3675580269999999E-3</c:v>
                </c:pt>
                <c:pt idx="113">
                  <c:v>5.2344581490000003E-5</c:v>
                </c:pt>
                <c:pt idx="114">
                  <c:v>-2.273228456E-4</c:v>
                </c:pt>
                <c:pt idx="115">
                  <c:v>1.3693247459999999E-4</c:v>
                </c:pt>
                <c:pt idx="116">
                  <c:v>8.5518194830000005E-4</c:v>
                </c:pt>
                <c:pt idx="117">
                  <c:v>2.7864828009999999E-4</c:v>
                </c:pt>
                <c:pt idx="118">
                  <c:v>2.412724571E-4</c:v>
                </c:pt>
                <c:pt idx="119">
                  <c:v>1.0752611559999999E-3</c:v>
                </c:pt>
                <c:pt idx="120">
                  <c:v>1.2146617519999999E-3</c:v>
                </c:pt>
                <c:pt idx="121">
                  <c:v>-2.3068624430000001E-4</c:v>
                </c:pt>
                <c:pt idx="122">
                  <c:v>-1.3796510169999999E-3</c:v>
                </c:pt>
                <c:pt idx="123">
                  <c:v>5.2277103530000001E-4</c:v>
                </c:pt>
                <c:pt idx="124">
                  <c:v>8.1197306280000002E-4</c:v>
                </c:pt>
                <c:pt idx="125">
                  <c:v>1.1423734249999999E-3</c:v>
                </c:pt>
                <c:pt idx="126">
                  <c:v>-1.586520084E-4</c:v>
                </c:pt>
                <c:pt idx="127">
                  <c:v>5.088796606E-4</c:v>
                </c:pt>
                <c:pt idx="128">
                  <c:v>4.0763639840000001E-4</c:v>
                </c:pt>
                <c:pt idx="129">
                  <c:v>-4.1909862189999999E-4</c:v>
                </c:pt>
                <c:pt idx="130">
                  <c:v>3.5504170230000001E-4</c:v>
                </c:pt>
                <c:pt idx="131">
                  <c:v>8.3173549499999998E-4</c:v>
                </c:pt>
                <c:pt idx="132">
                  <c:v>-2.8318325349999999E-5</c:v>
                </c:pt>
                <c:pt idx="133">
                  <c:v>-2.4584709899999998E-4</c:v>
                </c:pt>
                <c:pt idx="134">
                  <c:v>-3.3349028669999998E-4</c:v>
                </c:pt>
                <c:pt idx="135">
                  <c:v>-7.4394640980000003E-4</c:v>
                </c:pt>
                <c:pt idx="136">
                  <c:v>6.5962456570000004E-5</c:v>
                </c:pt>
                <c:pt idx="137">
                  <c:v>5.0998351069999998E-5</c:v>
                </c:pt>
                <c:pt idx="138">
                  <c:v>-4.3270131570000001E-4</c:v>
                </c:pt>
                <c:pt idx="139">
                  <c:v>5.1489227920000001E-4</c:v>
                </c:pt>
                <c:pt idx="140">
                  <c:v>6.6769798289999997E-4</c:v>
                </c:pt>
                <c:pt idx="141">
                  <c:v>-5.8498349970000003E-5</c:v>
                </c:pt>
                <c:pt idx="142">
                  <c:v>5.2753981439999996E-4</c:v>
                </c:pt>
                <c:pt idx="143">
                  <c:v>1.096930122E-3</c:v>
                </c:pt>
                <c:pt idx="144">
                  <c:v>1.123531139E-3</c:v>
                </c:pt>
                <c:pt idx="145">
                  <c:v>3.9330823350000003E-4</c:v>
                </c:pt>
                <c:pt idx="146">
                  <c:v>-8.0756712119999996E-5</c:v>
                </c:pt>
                <c:pt idx="147">
                  <c:v>8.9870637749999999E-4</c:v>
                </c:pt>
                <c:pt idx="148">
                  <c:v>1.0718617120000001E-3</c:v>
                </c:pt>
                <c:pt idx="149">
                  <c:v>2.362737141E-4</c:v>
                </c:pt>
                <c:pt idx="150">
                  <c:v>5.5490946400000001E-4</c:v>
                </c:pt>
                <c:pt idx="151">
                  <c:v>4.6101483169999998E-4</c:v>
                </c:pt>
                <c:pt idx="152">
                  <c:v>4.5036454689999998E-4</c:v>
                </c:pt>
                <c:pt idx="153">
                  <c:v>4.9713969930000003E-4</c:v>
                </c:pt>
                <c:pt idx="154">
                  <c:v>-4.9336504889999999E-4</c:v>
                </c:pt>
                <c:pt idx="155">
                  <c:v>9.6161442340000002E-4</c:v>
                </c:pt>
                <c:pt idx="156">
                  <c:v>1.334424713E-3</c:v>
                </c:pt>
                <c:pt idx="157">
                  <c:v>7.6067779450000005E-4</c:v>
                </c:pt>
                <c:pt idx="158">
                  <c:v>6.4680224750000002E-4</c:v>
                </c:pt>
                <c:pt idx="159">
                  <c:v>9.7318534969999997E-4</c:v>
                </c:pt>
                <c:pt idx="160">
                  <c:v>9.2454295370000003E-4</c:v>
                </c:pt>
                <c:pt idx="161">
                  <c:v>-6.8047468079999996E-4</c:v>
                </c:pt>
                <c:pt idx="162">
                  <c:v>1.281026634E-4</c:v>
                </c:pt>
                <c:pt idx="163">
                  <c:v>7.8948849110000005E-4</c:v>
                </c:pt>
                <c:pt idx="164">
                  <c:v>4.3257608919999997E-5</c:v>
                </c:pt>
                <c:pt idx="165">
                  <c:v>-1.150737662E-4</c:v>
                </c:pt>
                <c:pt idx="166">
                  <c:v>3.5232148369999998E-4</c:v>
                </c:pt>
                <c:pt idx="167">
                  <c:v>1.046301797E-3</c:v>
                </c:pt>
                <c:pt idx="168">
                  <c:v>7.7693705680000004E-4</c:v>
                </c:pt>
                <c:pt idx="169">
                  <c:v>5.0035322780000004E-4</c:v>
                </c:pt>
                <c:pt idx="170">
                  <c:v>4.678301339E-4</c:v>
                </c:pt>
                <c:pt idx="171">
                  <c:v>-1.946188713E-4</c:v>
                </c:pt>
                <c:pt idx="172">
                  <c:v>1.002477133E-3</c:v>
                </c:pt>
                <c:pt idx="173">
                  <c:v>-1.179722167E-4</c:v>
                </c:pt>
                <c:pt idx="174">
                  <c:v>3.0639083710000002E-4</c:v>
                </c:pt>
                <c:pt idx="175">
                  <c:v>1.440325403E-3</c:v>
                </c:pt>
                <c:pt idx="176">
                  <c:v>-2.237524313E-4</c:v>
                </c:pt>
                <c:pt idx="177">
                  <c:v>-4.9129652330000002E-4</c:v>
                </c:pt>
                <c:pt idx="178">
                  <c:v>9.8032003729999991E-4</c:v>
                </c:pt>
                <c:pt idx="179">
                  <c:v>-1.480377628E-3</c:v>
                </c:pt>
                <c:pt idx="180">
                  <c:v>6.7664246309999995E-4</c:v>
                </c:pt>
                <c:pt idx="181">
                  <c:v>-7.2683894539999998E-4</c:v>
                </c:pt>
                <c:pt idx="182">
                  <c:v>-2.2116515899999999E-4</c:v>
                </c:pt>
                <c:pt idx="183">
                  <c:v>-1.1074898069999999E-3</c:v>
                </c:pt>
                <c:pt idx="184">
                  <c:v>2.132232767E-4</c:v>
                </c:pt>
                <c:pt idx="185">
                  <c:v>-5.5567495290000004E-4</c:v>
                </c:pt>
                <c:pt idx="186">
                  <c:v>5.2471482190000001E-4</c:v>
                </c:pt>
                <c:pt idx="187">
                  <c:v>4.4370497929999999E-4</c:v>
                </c:pt>
                <c:pt idx="188">
                  <c:v>1.610864769E-3</c:v>
                </c:pt>
                <c:pt idx="189">
                  <c:v>-4.472862056E-4</c:v>
                </c:pt>
                <c:pt idx="190">
                  <c:v>1.146318507E-3</c:v>
                </c:pt>
                <c:pt idx="191">
                  <c:v>4.5005357240000002E-4</c:v>
                </c:pt>
                <c:pt idx="192">
                  <c:v>1.786168468E-5</c:v>
                </c:pt>
                <c:pt idx="193">
                  <c:v>8.1492960450000001E-4</c:v>
                </c:pt>
                <c:pt idx="194">
                  <c:v>1.4925841240000001E-3</c:v>
                </c:pt>
                <c:pt idx="195">
                  <c:v>-5.4724683289999999E-4</c:v>
                </c:pt>
                <c:pt idx="196">
                  <c:v>3.6914960220000002E-5</c:v>
                </c:pt>
                <c:pt idx="197">
                  <c:v>-2.7533940740000001E-4</c:v>
                </c:pt>
                <c:pt idx="198">
                  <c:v>6.3490308819999996E-4</c:v>
                </c:pt>
                <c:pt idx="199">
                  <c:v>4.0952785639999999E-4</c:v>
                </c:pt>
                <c:pt idx="200">
                  <c:v>1.395136584E-3</c:v>
                </c:pt>
                <c:pt idx="201">
                  <c:v>-1.3974037719999999E-3</c:v>
                </c:pt>
                <c:pt idx="202">
                  <c:v>3.5224374730000001E-4</c:v>
                </c:pt>
                <c:pt idx="203">
                  <c:v>-3.454402613E-4</c:v>
                </c:pt>
                <c:pt idx="204">
                  <c:v>4.060299543E-4</c:v>
                </c:pt>
                <c:pt idx="205">
                  <c:v>1.0358187139999999E-3</c:v>
                </c:pt>
                <c:pt idx="206">
                  <c:v>-5.263051135E-4</c:v>
                </c:pt>
                <c:pt idx="207">
                  <c:v>-1.1816386829999999E-3</c:v>
                </c:pt>
                <c:pt idx="208">
                  <c:v>9.400212002E-5</c:v>
                </c:pt>
                <c:pt idx="209">
                  <c:v>-1.5466699550000001E-4</c:v>
                </c:pt>
                <c:pt idx="210">
                  <c:v>2.2270230690000001E-4</c:v>
                </c:pt>
                <c:pt idx="211">
                  <c:v>5.8635044839999999E-4</c:v>
                </c:pt>
                <c:pt idx="212">
                  <c:v>3.9092457150000001E-4</c:v>
                </c:pt>
                <c:pt idx="213">
                  <c:v>3.1470617980000002E-4</c:v>
                </c:pt>
                <c:pt idx="214">
                  <c:v>1.2219820640000001E-3</c:v>
                </c:pt>
                <c:pt idx="215">
                  <c:v>5.5014039390000003E-4</c:v>
                </c:pt>
                <c:pt idx="216">
                  <c:v>4.4090647130000003E-4</c:v>
                </c:pt>
                <c:pt idx="217">
                  <c:v>4.9099774329999996E-4</c:v>
                </c:pt>
                <c:pt idx="218">
                  <c:v>6.3555117230000005E-4</c:v>
                </c:pt>
                <c:pt idx="219">
                  <c:v>4.5782749660000001E-4</c:v>
                </c:pt>
                <c:pt idx="220">
                  <c:v>-6.4041238509999999E-4</c:v>
                </c:pt>
                <c:pt idx="221">
                  <c:v>6.9473939950000002E-4</c:v>
                </c:pt>
                <c:pt idx="222">
                  <c:v>-1.6977876659999999E-4</c:v>
                </c:pt>
                <c:pt idx="223">
                  <c:v>8.299978217E-4</c:v>
                </c:pt>
                <c:pt idx="224">
                  <c:v>1.17383094E-3</c:v>
                </c:pt>
                <c:pt idx="225">
                  <c:v>1.393188839E-3</c:v>
                </c:pt>
                <c:pt idx="226">
                  <c:v>8.2496640969999995E-4</c:v>
                </c:pt>
                <c:pt idx="227">
                  <c:v>2.0915928760000002E-3</c:v>
                </c:pt>
                <c:pt idx="228">
                  <c:v>-4.5919281550000001E-5</c:v>
                </c:pt>
                <c:pt idx="229">
                  <c:v>4.5422557739999999E-4</c:v>
                </c:pt>
                <c:pt idx="230">
                  <c:v>2.9918950170000001E-4</c:v>
                </c:pt>
                <c:pt idx="231">
                  <c:v>1.5517334690000001E-3</c:v>
                </c:pt>
                <c:pt idx="232">
                  <c:v>2.002384514E-3</c:v>
                </c:pt>
                <c:pt idx="233">
                  <c:v>1.178788603E-3</c:v>
                </c:pt>
                <c:pt idx="234">
                  <c:v>1.5351074979999999E-3</c:v>
                </c:pt>
                <c:pt idx="235">
                  <c:v>1.0006609369999999E-3</c:v>
                </c:pt>
                <c:pt idx="236">
                  <c:v>1.1904172130000001E-3</c:v>
                </c:pt>
                <c:pt idx="237">
                  <c:v>-5.6901480999999997E-4</c:v>
                </c:pt>
                <c:pt idx="238">
                  <c:v>1.655088738E-3</c:v>
                </c:pt>
                <c:pt idx="239">
                  <c:v>-2.744080848E-4</c:v>
                </c:pt>
                <c:pt idx="240">
                  <c:v>1.7274553830000001E-4</c:v>
                </c:pt>
                <c:pt idx="241">
                  <c:v>1.5255997419999999E-3</c:v>
                </c:pt>
                <c:pt idx="242">
                  <c:v>3.6221803749999999E-4</c:v>
                </c:pt>
                <c:pt idx="243">
                  <c:v>1.888131024E-3</c:v>
                </c:pt>
                <c:pt idx="244">
                  <c:v>1.3493811709999999E-3</c:v>
                </c:pt>
                <c:pt idx="245">
                  <c:v>1.0985131380000001E-3</c:v>
                </c:pt>
                <c:pt idx="246">
                  <c:v>1.471700729E-3</c:v>
                </c:pt>
                <c:pt idx="247">
                  <c:v>9.7624672340000001E-4</c:v>
                </c:pt>
                <c:pt idx="248">
                  <c:v>7.2460883530000002E-4</c:v>
                </c:pt>
                <c:pt idx="249">
                  <c:v>1.50692265E-3</c:v>
                </c:pt>
                <c:pt idx="250">
                  <c:v>5.0906103570000003E-4</c:v>
                </c:pt>
                <c:pt idx="251">
                  <c:v>7.4696034430000004E-4</c:v>
                </c:pt>
                <c:pt idx="252">
                  <c:v>1.459311345E-3</c:v>
                </c:pt>
                <c:pt idx="253">
                  <c:v>-3.0084603349999999E-4</c:v>
                </c:pt>
                <c:pt idx="254">
                  <c:v>-4.6306010339999999E-4</c:v>
                </c:pt>
                <c:pt idx="255">
                  <c:v>1.888989005E-3</c:v>
                </c:pt>
                <c:pt idx="256">
                  <c:v>1.4827396950000001E-3</c:v>
                </c:pt>
                <c:pt idx="257">
                  <c:v>2.8292223579999998E-4</c:v>
                </c:pt>
                <c:pt idx="258">
                  <c:v>1.4371048889999999E-3</c:v>
                </c:pt>
                <c:pt idx="259">
                  <c:v>1.2968539960000001E-3</c:v>
                </c:pt>
                <c:pt idx="260">
                  <c:v>1.8149855900000001E-4</c:v>
                </c:pt>
                <c:pt idx="261">
                  <c:v>1.6125276449999999E-3</c:v>
                </c:pt>
                <c:pt idx="262">
                  <c:v>2.6515324130000001E-4</c:v>
                </c:pt>
                <c:pt idx="263">
                  <c:v>1.237661578E-3</c:v>
                </c:pt>
                <c:pt idx="264">
                  <c:v>1.038179966E-3</c:v>
                </c:pt>
                <c:pt idx="265">
                  <c:v>1.5997822630000001E-5</c:v>
                </c:pt>
                <c:pt idx="266">
                  <c:v>1.720981236E-4</c:v>
                </c:pt>
                <c:pt idx="267">
                  <c:v>1.0985131380000001E-3</c:v>
                </c:pt>
                <c:pt idx="268">
                  <c:v>5.9635599610000003E-4</c:v>
                </c:pt>
                <c:pt idx="269">
                  <c:v>1.6520978530000001E-4</c:v>
                </c:pt>
                <c:pt idx="270">
                  <c:v>3.2097517399999999E-4</c:v>
                </c:pt>
                <c:pt idx="271">
                  <c:v>6.271259626E-4</c:v>
                </c:pt>
                <c:pt idx="272">
                  <c:v>1.1985677990000001E-3</c:v>
                </c:pt>
                <c:pt idx="273">
                  <c:v>6.700571976E-4</c:v>
                </c:pt>
                <c:pt idx="274">
                  <c:v>-1.049290368E-4</c:v>
                </c:pt>
                <c:pt idx="275">
                  <c:v>-3.6675282170000001E-4</c:v>
                </c:pt>
                <c:pt idx="276">
                  <c:v>6.299256929E-4</c:v>
                </c:pt>
                <c:pt idx="277">
                  <c:v>2.6354732109999999E-4</c:v>
                </c:pt>
                <c:pt idx="278">
                  <c:v>2.50881596E-4</c:v>
                </c:pt>
                <c:pt idx="279">
                  <c:v>9.3645014570000005E-4</c:v>
                </c:pt>
                <c:pt idx="280">
                  <c:v>5.8661564250000001E-5</c:v>
                </c:pt>
                <c:pt idx="281">
                  <c:v>9.9059415520000001E-4</c:v>
                </c:pt>
                <c:pt idx="282">
                  <c:v>4.3787472530000001E-4</c:v>
                </c:pt>
                <c:pt idx="283">
                  <c:v>1.3441100019999999E-3</c:v>
                </c:pt>
                <c:pt idx="284">
                  <c:v>1.5071304519999999E-3</c:v>
                </c:pt>
                <c:pt idx="285">
                  <c:v>7.6487869959999998E-4</c:v>
                </c:pt>
                <c:pt idx="286">
                  <c:v>-1.912551816E-4</c:v>
                </c:pt>
                <c:pt idx="287">
                  <c:v>6.3083303390000002E-4</c:v>
                </c:pt>
                <c:pt idx="288">
                  <c:v>1.275720308E-3</c:v>
                </c:pt>
                <c:pt idx="289">
                  <c:v>5.0659902629999998E-4</c:v>
                </c:pt>
                <c:pt idx="290">
                  <c:v>8.601618465E-4</c:v>
                </c:pt>
                <c:pt idx="291">
                  <c:v>4.9382250289999995E-4</c:v>
                </c:pt>
                <c:pt idx="292">
                  <c:v>8.3295447979999998E-4</c:v>
                </c:pt>
                <c:pt idx="293">
                  <c:v>2.6942705149999999E-4</c:v>
                </c:pt>
                <c:pt idx="294">
                  <c:v>4.2852057959999999E-4</c:v>
                </c:pt>
                <c:pt idx="295">
                  <c:v>9.7629864469999999E-4</c:v>
                </c:pt>
                <c:pt idx="296">
                  <c:v>5.1802821690000004E-4</c:v>
                </c:pt>
                <c:pt idx="297">
                  <c:v>1.317755086E-3</c:v>
                </c:pt>
                <c:pt idx="298">
                  <c:v>7.6804240229999998E-4</c:v>
                </c:pt>
                <c:pt idx="299">
                  <c:v>9.0547668509999995E-4</c:v>
                </c:pt>
                <c:pt idx="300">
                  <c:v>-1.44441301E-5</c:v>
                </c:pt>
                <c:pt idx="301">
                  <c:v>-2.8035807189999998E-4</c:v>
                </c:pt>
                <c:pt idx="302">
                  <c:v>9.8161725330000007E-4</c:v>
                </c:pt>
                <c:pt idx="303">
                  <c:v>1.015294576E-3</c:v>
                </c:pt>
                <c:pt idx="304">
                  <c:v>1.3193493940000001E-4</c:v>
                </c:pt>
                <c:pt idx="305">
                  <c:v>2.6675916160000002E-4</c:v>
                </c:pt>
                <c:pt idx="306">
                  <c:v>1.989015436E-4</c:v>
                </c:pt>
                <c:pt idx="307">
                  <c:v>1.1388696729999999E-3</c:v>
                </c:pt>
                <c:pt idx="308">
                  <c:v>-2.134550014E-4</c:v>
                </c:pt>
                <c:pt idx="309">
                  <c:v>2.21174254E-4</c:v>
                </c:pt>
                <c:pt idx="310">
                  <c:v>-4.3848616769999999E-5</c:v>
                </c:pt>
                <c:pt idx="311">
                  <c:v>7.1833399120000004E-4</c:v>
                </c:pt>
                <c:pt idx="312">
                  <c:v>4.2364923869999999E-4</c:v>
                </c:pt>
                <c:pt idx="313">
                  <c:v>-1.8235424069999999E-4</c:v>
                </c:pt>
                <c:pt idx="314">
                  <c:v>6.9012434690000001E-4</c:v>
                </c:pt>
                <c:pt idx="315">
                  <c:v>6.0519535330000004E-4</c:v>
                </c:pt>
                <c:pt idx="316">
                  <c:v>4.6961818590000003E-4</c:v>
                </c:pt>
                <c:pt idx="317">
                  <c:v>-5.905232392E-4</c:v>
                </c:pt>
                <c:pt idx="318">
                  <c:v>2.9769884350000001E-5</c:v>
                </c:pt>
                <c:pt idx="319">
                  <c:v>8.2136143460000003E-4</c:v>
                </c:pt>
                <c:pt idx="320">
                  <c:v>8.9133961590000005E-4</c:v>
                </c:pt>
                <c:pt idx="321">
                  <c:v>1.134068123E-3</c:v>
                </c:pt>
                <c:pt idx="322">
                  <c:v>1.6800654699999999E-4</c:v>
                </c:pt>
                <c:pt idx="323">
                  <c:v>5.4954423099999995E-4</c:v>
                </c:pt>
                <c:pt idx="324">
                  <c:v>8.489571046E-4</c:v>
                </c:pt>
                <c:pt idx="325">
                  <c:v>1.04436549E-4</c:v>
                </c:pt>
                <c:pt idx="326">
                  <c:v>5.1561795409999997E-4</c:v>
                </c:pt>
                <c:pt idx="327">
                  <c:v>1.597193659E-5</c:v>
                </c:pt>
                <c:pt idx="328">
                  <c:v>8.6625717809999997E-4</c:v>
                </c:pt>
                <c:pt idx="329">
                  <c:v>2.4873181249999998E-4</c:v>
                </c:pt>
                <c:pt idx="330">
                  <c:v>9.703055257E-4</c:v>
                </c:pt>
                <c:pt idx="331">
                  <c:v>1.101030386E-3</c:v>
                </c:pt>
                <c:pt idx="332">
                  <c:v>1.2651019499999999E-3</c:v>
                </c:pt>
                <c:pt idx="333">
                  <c:v>6.4553198170000001E-4</c:v>
                </c:pt>
                <c:pt idx="334">
                  <c:v>6.1429408379999996E-4</c:v>
                </c:pt>
                <c:pt idx="335">
                  <c:v>2.502858697E-4</c:v>
                </c:pt>
                <c:pt idx="336">
                  <c:v>4.4323856130000001E-4</c:v>
                </c:pt>
                <c:pt idx="337">
                  <c:v>8.5123954339999996E-4</c:v>
                </c:pt>
                <c:pt idx="338">
                  <c:v>1.23524724E-3</c:v>
                </c:pt>
                <c:pt idx="339">
                  <c:v>7.9314509640000005E-4</c:v>
                </c:pt>
                <c:pt idx="340">
                  <c:v>1.12083205E-3</c:v>
                </c:pt>
                <c:pt idx="341">
                  <c:v>6.3858425710000002E-4</c:v>
                </c:pt>
                <c:pt idx="342">
                  <c:v>7.3407305169999998E-4</c:v>
                </c:pt>
                <c:pt idx="343">
                  <c:v>1.0480663039999999E-3</c:v>
                </c:pt>
                <c:pt idx="344">
                  <c:v>1.2538348089999999E-3</c:v>
                </c:pt>
                <c:pt idx="345">
                  <c:v>1.2338454839999999E-3</c:v>
                </c:pt>
                <c:pt idx="346">
                  <c:v>1.2754866619999999E-3</c:v>
                </c:pt>
                <c:pt idx="347">
                  <c:v>6.4172106799999999E-4</c:v>
                </c:pt>
                <c:pt idx="348">
                  <c:v>1.1103731809999999E-3</c:v>
                </c:pt>
                <c:pt idx="349">
                  <c:v>8.0266268920000002E-4</c:v>
                </c:pt>
                <c:pt idx="350">
                  <c:v>6.6899426750000003E-4</c:v>
                </c:pt>
                <c:pt idx="351">
                  <c:v>6.8602786630000002E-4</c:v>
                </c:pt>
                <c:pt idx="352">
                  <c:v>5.3119414949999997E-4</c:v>
                </c:pt>
                <c:pt idx="353">
                  <c:v>5.5265449919999999E-4</c:v>
                </c:pt>
                <c:pt idx="354">
                  <c:v>9.0960116359999998E-4</c:v>
                </c:pt>
                <c:pt idx="355">
                  <c:v>9.1349217109999996E-4</c:v>
                </c:pt>
                <c:pt idx="356">
                  <c:v>7.3632894780000001E-4</c:v>
                </c:pt>
                <c:pt idx="357">
                  <c:v>6.760979886E-4</c:v>
                </c:pt>
                <c:pt idx="358">
                  <c:v>1.1264638740000001E-3</c:v>
                </c:pt>
                <c:pt idx="359">
                  <c:v>1.0122328529999999E-3</c:v>
                </c:pt>
                <c:pt idx="360">
                  <c:v>1.6917186440000001E-4</c:v>
                </c:pt>
                <c:pt idx="361">
                  <c:v>9.4298750630000003E-4</c:v>
                </c:pt>
                <c:pt idx="362">
                  <c:v>6.7783507980000005E-4</c:v>
                </c:pt>
                <c:pt idx="363">
                  <c:v>3.8330731329999998E-4</c:v>
                </c:pt>
                <c:pt idx="364">
                  <c:v>8.7925209659999999E-4</c:v>
                </c:pt>
                <c:pt idx="365">
                  <c:v>5.4482708219999996E-4</c:v>
                </c:pt>
                <c:pt idx="366">
                  <c:v>1.3410199900000001E-3</c:v>
                </c:pt>
                <c:pt idx="367">
                  <c:v>8.2628906240000001E-4</c:v>
                </c:pt>
                <c:pt idx="368">
                  <c:v>9.3821418700000005E-4</c:v>
                </c:pt>
                <c:pt idx="369">
                  <c:v>1.012414461E-3</c:v>
                </c:pt>
                <c:pt idx="370">
                  <c:v>1.228757435E-3</c:v>
                </c:pt>
                <c:pt idx="371">
                  <c:v>8.8244257489999999E-4</c:v>
                </c:pt>
                <c:pt idx="372">
                  <c:v>1.3946430989999999E-3</c:v>
                </c:pt>
                <c:pt idx="373">
                  <c:v>9.5634796890000002E-4</c:v>
                </c:pt>
                <c:pt idx="374">
                  <c:v>6.0294015570000004E-4</c:v>
                </c:pt>
                <c:pt idx="375">
                  <c:v>6.1616051239999996E-4</c:v>
                </c:pt>
                <c:pt idx="376">
                  <c:v>1.2860534480000001E-3</c:v>
                </c:pt>
                <c:pt idx="377">
                  <c:v>1.2625058880000001E-3</c:v>
                </c:pt>
                <c:pt idx="378">
                  <c:v>1.181721687E-3</c:v>
                </c:pt>
                <c:pt idx="379">
                  <c:v>8.7315664860000003E-4</c:v>
                </c:pt>
                <c:pt idx="380">
                  <c:v>1.1601264119999999E-3</c:v>
                </c:pt>
                <c:pt idx="381">
                  <c:v>6.392583018E-4</c:v>
                </c:pt>
                <c:pt idx="382">
                  <c:v>1.142503228E-3</c:v>
                </c:pt>
                <c:pt idx="383">
                  <c:v>7.3451385829999998E-4</c:v>
                </c:pt>
                <c:pt idx="384">
                  <c:v>5.0742831079999997E-4</c:v>
                </c:pt>
                <c:pt idx="385">
                  <c:v>5.0380005269999996E-4</c:v>
                </c:pt>
                <c:pt idx="386">
                  <c:v>1.246150467E-3</c:v>
                </c:pt>
                <c:pt idx="387">
                  <c:v>1.1642273749999999E-3</c:v>
                </c:pt>
                <c:pt idx="388">
                  <c:v>7.7851896640000003E-4</c:v>
                </c:pt>
                <c:pt idx="389">
                  <c:v>9.3102833489999996E-4</c:v>
                </c:pt>
                <c:pt idx="390">
                  <c:v>1.04868901E-3</c:v>
                </c:pt>
                <c:pt idx="391">
                  <c:v>5.0906103570000003E-4</c:v>
                </c:pt>
                <c:pt idx="392">
                  <c:v>5.0543277760000001E-4</c:v>
                </c:pt>
                <c:pt idx="393">
                  <c:v>1.3893974249999999E-3</c:v>
                </c:pt>
                <c:pt idx="394">
                  <c:v>1.439364511E-3</c:v>
                </c:pt>
                <c:pt idx="395">
                  <c:v>1.1551430220000001E-3</c:v>
                </c:pt>
                <c:pt idx="396">
                  <c:v>9.7731046840000011E-4</c:v>
                </c:pt>
                <c:pt idx="397">
                  <c:v>8.8013405910000004E-4</c:v>
                </c:pt>
                <c:pt idx="398">
                  <c:v>1.154208672E-3</c:v>
                </c:pt>
                <c:pt idx="399">
                  <c:v>9.7321125210000003E-4</c:v>
                </c:pt>
                <c:pt idx="400">
                  <c:v>1.1201831509999999E-3</c:v>
                </c:pt>
                <c:pt idx="401">
                  <c:v>1.3601314279999999E-3</c:v>
                </c:pt>
                <c:pt idx="402">
                  <c:v>1.4946880979999999E-3</c:v>
                </c:pt>
                <c:pt idx="403">
                  <c:v>1.174298231E-3</c:v>
                </c:pt>
                <c:pt idx="404">
                  <c:v>9.0482819359999995E-4</c:v>
                </c:pt>
                <c:pt idx="405">
                  <c:v>1.2054205870000001E-3</c:v>
                </c:pt>
                <c:pt idx="406">
                  <c:v>1.3699211409999999E-3</c:v>
                </c:pt>
                <c:pt idx="407">
                  <c:v>1.1531445199999999E-3</c:v>
                </c:pt>
                <c:pt idx="408">
                  <c:v>7.5409130659999997E-4</c:v>
                </c:pt>
                <c:pt idx="409">
                  <c:v>1.193272532E-3</c:v>
                </c:pt>
                <c:pt idx="410">
                  <c:v>1.3153144389999999E-3</c:v>
                </c:pt>
                <c:pt idx="411">
                  <c:v>1.02816429E-3</c:v>
                </c:pt>
                <c:pt idx="412">
                  <c:v>6.0371781000000005E-4</c:v>
                </c:pt>
                <c:pt idx="413">
                  <c:v>9.982739574999999E-4</c:v>
                </c:pt>
                <c:pt idx="414">
                  <c:v>1.035870635E-3</c:v>
                </c:pt>
                <c:pt idx="415">
                  <c:v>1.8503564639999999E-3</c:v>
                </c:pt>
                <c:pt idx="416">
                  <c:v>1.504922519E-3</c:v>
                </c:pt>
                <c:pt idx="417">
                  <c:v>4.1413991129999998E-4</c:v>
                </c:pt>
                <c:pt idx="418">
                  <c:v>1.7591962819999999E-3</c:v>
                </c:pt>
                <c:pt idx="419">
                  <c:v>1.771724201E-3</c:v>
                </c:pt>
                <c:pt idx="420">
                  <c:v>9.2482834589999998E-4</c:v>
                </c:pt>
                <c:pt idx="421">
                  <c:v>1.5376792290000001E-3</c:v>
                </c:pt>
                <c:pt idx="422">
                  <c:v>1.369505655E-3</c:v>
                </c:pt>
                <c:pt idx="423">
                  <c:v>9.4667135270000001E-4</c:v>
                </c:pt>
                <c:pt idx="424">
                  <c:v>8.6708716119999996E-4</c:v>
                </c:pt>
                <c:pt idx="425">
                  <c:v>8.9606054829999998E-4</c:v>
                </c:pt>
                <c:pt idx="426">
                  <c:v>2.0753624850000001E-3</c:v>
                </c:pt>
                <c:pt idx="427">
                  <c:v>1.2542501790000001E-3</c:v>
                </c:pt>
                <c:pt idx="428">
                  <c:v>1.549551263E-3</c:v>
                </c:pt>
                <c:pt idx="429">
                  <c:v>7.5803283830000001E-4</c:v>
                </c:pt>
                <c:pt idx="430">
                  <c:v>2.3844968529999999E-3</c:v>
                </c:pt>
                <c:pt idx="431">
                  <c:v>1.248694607E-3</c:v>
                </c:pt>
                <c:pt idx="432">
                  <c:v>1.28332735E-3</c:v>
                </c:pt>
                <c:pt idx="433">
                  <c:v>1.2698789360000001E-3</c:v>
                </c:pt>
                <c:pt idx="434">
                  <c:v>1.142918481E-3</c:v>
                </c:pt>
                <c:pt idx="435">
                  <c:v>1.28332735E-3</c:v>
                </c:pt>
                <c:pt idx="436">
                  <c:v>1.1291370030000001E-3</c:v>
                </c:pt>
                <c:pt idx="437">
                  <c:v>1.1769717089999999E-3</c:v>
                </c:pt>
                <c:pt idx="438">
                  <c:v>1.3190532340000001E-3</c:v>
                </c:pt>
                <c:pt idx="439">
                  <c:v>7.9343031389999999E-4</c:v>
                </c:pt>
                <c:pt idx="440">
                  <c:v>1.2500705199999999E-3</c:v>
                </c:pt>
                <c:pt idx="441">
                  <c:v>1.3541589720000001E-3</c:v>
                </c:pt>
                <c:pt idx="442">
                  <c:v>1.0278269179999999E-3</c:v>
                </c:pt>
                <c:pt idx="443">
                  <c:v>1.6319887950000001E-3</c:v>
                </c:pt>
                <c:pt idx="444">
                  <c:v>1.491129515E-3</c:v>
                </c:pt>
                <c:pt idx="445">
                  <c:v>1.399447443E-3</c:v>
                </c:pt>
                <c:pt idx="446">
                  <c:v>1.587793231E-3</c:v>
                </c:pt>
                <c:pt idx="447">
                  <c:v>1.576050068E-3</c:v>
                </c:pt>
                <c:pt idx="448">
                  <c:v>2.165782498E-3</c:v>
                </c:pt>
                <c:pt idx="449">
                  <c:v>1.953392755E-3</c:v>
                </c:pt>
                <c:pt idx="450">
                  <c:v>1.5608001269999999E-3</c:v>
                </c:pt>
                <c:pt idx="451">
                  <c:v>1.2219301420000001E-3</c:v>
                </c:pt>
                <c:pt idx="452">
                  <c:v>1.4921944820000001E-3</c:v>
                </c:pt>
                <c:pt idx="453">
                  <c:v>1.205784036E-3</c:v>
                </c:pt>
                <c:pt idx="454">
                  <c:v>1.566567458E-3</c:v>
                </c:pt>
                <c:pt idx="455">
                  <c:v>2.0699782759999999E-3</c:v>
                </c:pt>
                <c:pt idx="456">
                  <c:v>1.1364039959999999E-3</c:v>
                </c:pt>
                <c:pt idx="457">
                  <c:v>1.8895609540000001E-3</c:v>
                </c:pt>
                <c:pt idx="458">
                  <c:v>1.380074653E-3</c:v>
                </c:pt>
                <c:pt idx="459">
                  <c:v>1.7243177860000001E-3</c:v>
                </c:pt>
                <c:pt idx="460">
                  <c:v>1.7836545589999999E-3</c:v>
                </c:pt>
                <c:pt idx="461">
                  <c:v>1.3958377530000001E-3</c:v>
                </c:pt>
                <c:pt idx="462">
                  <c:v>1.674993546E-3</c:v>
                </c:pt>
                <c:pt idx="463">
                  <c:v>8.1272516400000003E-4</c:v>
                </c:pt>
                <c:pt idx="464">
                  <c:v>1.8177580789999999E-3</c:v>
                </c:pt>
                <c:pt idx="465">
                  <c:v>2.0728653759999999E-3</c:v>
                </c:pt>
                <c:pt idx="466">
                  <c:v>1.2737991059999999E-3</c:v>
                </c:pt>
                <c:pt idx="467">
                  <c:v>1.5676586189999999E-3</c:v>
                </c:pt>
                <c:pt idx="468">
                  <c:v>4.0955375879999999E-4</c:v>
                </c:pt>
                <c:pt idx="469">
                  <c:v>1.2999176980000001E-3</c:v>
                </c:pt>
                <c:pt idx="470">
                  <c:v>1.957293134E-3</c:v>
                </c:pt>
                <c:pt idx="471">
                  <c:v>1.785682049E-3</c:v>
                </c:pt>
                <c:pt idx="472">
                  <c:v>1.955525018E-3</c:v>
                </c:pt>
                <c:pt idx="473">
                  <c:v>1.567632658E-3</c:v>
                </c:pt>
                <c:pt idx="474">
                  <c:v>1.4441172829999999E-3</c:v>
                </c:pt>
                <c:pt idx="475">
                  <c:v>1.6366658969999999E-3</c:v>
                </c:pt>
                <c:pt idx="476">
                  <c:v>1.5941585880000001E-3</c:v>
                </c:pt>
                <c:pt idx="477">
                  <c:v>1.435468672E-3</c:v>
                </c:pt>
                <c:pt idx="478">
                  <c:v>1.463622903E-3</c:v>
                </c:pt>
                <c:pt idx="479">
                  <c:v>1.1979967819999999E-3</c:v>
                </c:pt>
                <c:pt idx="480">
                  <c:v>1.46910327E-3</c:v>
                </c:pt>
                <c:pt idx="481">
                  <c:v>1.490038587E-3</c:v>
                </c:pt>
                <c:pt idx="482">
                  <c:v>1.919928705E-3</c:v>
                </c:pt>
                <c:pt idx="483">
                  <c:v>1.6921706260000001E-3</c:v>
                </c:pt>
                <c:pt idx="484">
                  <c:v>1.2016048420000001E-3</c:v>
                </c:pt>
                <c:pt idx="485">
                  <c:v>1.0966187109999999E-3</c:v>
                </c:pt>
                <c:pt idx="486">
                  <c:v>1.7185742039999999E-3</c:v>
                </c:pt>
                <c:pt idx="487">
                  <c:v>1.018953044E-3</c:v>
                </c:pt>
                <c:pt idx="488">
                  <c:v>9.2537311139999996E-4</c:v>
                </c:pt>
                <c:pt idx="489">
                  <c:v>2.100202721E-3</c:v>
                </c:pt>
                <c:pt idx="490">
                  <c:v>1.5998225430000001E-3</c:v>
                </c:pt>
                <c:pt idx="491">
                  <c:v>1.6209980239999999E-3</c:v>
                </c:pt>
                <c:pt idx="492">
                  <c:v>2.1350074090000001E-3</c:v>
                </c:pt>
                <c:pt idx="493">
                  <c:v>1.302410266E-3</c:v>
                </c:pt>
                <c:pt idx="494">
                  <c:v>1.7643945759999999E-3</c:v>
                </c:pt>
                <c:pt idx="495">
                  <c:v>1.4805318789999999E-3</c:v>
                </c:pt>
                <c:pt idx="496">
                  <c:v>1.2857158440000001E-3</c:v>
                </c:pt>
                <c:pt idx="497">
                  <c:v>1.9923204090000002E-3</c:v>
                </c:pt>
                <c:pt idx="498">
                  <c:v>1.1150705399999999E-3</c:v>
                </c:pt>
                <c:pt idx="499">
                  <c:v>1.3052143619999999E-3</c:v>
                </c:pt>
                <c:pt idx="500">
                  <c:v>1.790828537E-3</c:v>
                </c:pt>
                <c:pt idx="501">
                  <c:v>1.7662399909999999E-3</c:v>
                </c:pt>
                <c:pt idx="502">
                  <c:v>1.5608780090000001E-3</c:v>
                </c:pt>
                <c:pt idx="503">
                  <c:v>1.6872590639999999E-3</c:v>
                </c:pt>
                <c:pt idx="504">
                  <c:v>1.932383166E-3</c:v>
                </c:pt>
                <c:pt idx="505">
                  <c:v>1.793609816E-3</c:v>
                </c:pt>
                <c:pt idx="506">
                  <c:v>1.267230837E-3</c:v>
                </c:pt>
                <c:pt idx="507">
                  <c:v>2.1527488719999999E-3</c:v>
                </c:pt>
                <c:pt idx="508">
                  <c:v>1.457285485E-3</c:v>
                </c:pt>
                <c:pt idx="509">
                  <c:v>2.7493610980000001E-3</c:v>
                </c:pt>
                <c:pt idx="510">
                  <c:v>1.7372864529999999E-3</c:v>
                </c:pt>
                <c:pt idx="511">
                  <c:v>2.0874312610000001E-3</c:v>
                </c:pt>
                <c:pt idx="512">
                  <c:v>1.9944529050000001E-3</c:v>
                </c:pt>
                <c:pt idx="513">
                  <c:v>1.5309250450000001E-3</c:v>
                </c:pt>
                <c:pt idx="514">
                  <c:v>1.518741832E-3</c:v>
                </c:pt>
                <c:pt idx="515">
                  <c:v>1.4519609980000001E-3</c:v>
                </c:pt>
                <c:pt idx="516">
                  <c:v>1.5428229239999999E-3</c:v>
                </c:pt>
                <c:pt idx="517">
                  <c:v>1.7651483650000001E-3</c:v>
                </c:pt>
                <c:pt idx="518">
                  <c:v>2.0945060530000001E-3</c:v>
                </c:pt>
                <c:pt idx="519">
                  <c:v>1.453467412E-3</c:v>
                </c:pt>
                <c:pt idx="520">
                  <c:v>1.6893900470000001E-3</c:v>
                </c:pt>
                <c:pt idx="521">
                  <c:v>2.1374006760000001E-3</c:v>
                </c:pt>
                <c:pt idx="522">
                  <c:v>1.47058384E-3</c:v>
                </c:pt>
                <c:pt idx="523">
                  <c:v>1.5705163820000001E-3</c:v>
                </c:pt>
                <c:pt idx="524">
                  <c:v>2.1731448359999998E-3</c:v>
                </c:pt>
                <c:pt idx="525">
                  <c:v>1.948166289E-3</c:v>
                </c:pt>
                <c:pt idx="526">
                  <c:v>1.9677726090000002E-3</c:v>
                </c:pt>
                <c:pt idx="527">
                  <c:v>1.555708237E-3</c:v>
                </c:pt>
                <c:pt idx="528">
                  <c:v>2.015387639E-3</c:v>
                </c:pt>
                <c:pt idx="529">
                  <c:v>1.724447706E-3</c:v>
                </c:pt>
                <c:pt idx="530">
                  <c:v>1.907240483E-3</c:v>
                </c:pt>
                <c:pt idx="531">
                  <c:v>1.5108450319999999E-3</c:v>
                </c:pt>
                <c:pt idx="532">
                  <c:v>1.4688175869999999E-3</c:v>
                </c:pt>
                <c:pt idx="533">
                  <c:v>2.2660573009999998E-3</c:v>
                </c:pt>
                <c:pt idx="534">
                  <c:v>1.4655449190000001E-3</c:v>
                </c:pt>
                <c:pt idx="535">
                  <c:v>2.0584561859999999E-3</c:v>
                </c:pt>
                <c:pt idx="536">
                  <c:v>2.3456639610000001E-3</c:v>
                </c:pt>
                <c:pt idx="537">
                  <c:v>1.600212301E-3</c:v>
                </c:pt>
                <c:pt idx="538">
                  <c:v>1.723226276E-3</c:v>
                </c:pt>
                <c:pt idx="539">
                  <c:v>2.014347352E-3</c:v>
                </c:pt>
                <c:pt idx="540">
                  <c:v>2.1245239770000001E-3</c:v>
                </c:pt>
                <c:pt idx="541">
                  <c:v>1.7961570990000001E-3</c:v>
                </c:pt>
                <c:pt idx="542">
                  <c:v>2.1161218170000001E-3</c:v>
                </c:pt>
                <c:pt idx="543">
                  <c:v>2.031927928E-3</c:v>
                </c:pt>
                <c:pt idx="544">
                  <c:v>1.83348509E-3</c:v>
                </c:pt>
                <c:pt idx="545">
                  <c:v>2.252032049E-3</c:v>
                </c:pt>
                <c:pt idx="546">
                  <c:v>2.475684043E-3</c:v>
                </c:pt>
                <c:pt idx="547">
                  <c:v>1.8931487580000001E-3</c:v>
                </c:pt>
                <c:pt idx="548">
                  <c:v>2.0471424799999999E-3</c:v>
                </c:pt>
                <c:pt idx="549">
                  <c:v>1.6505673990000001E-3</c:v>
                </c:pt>
                <c:pt idx="550">
                  <c:v>2.0388460249999999E-3</c:v>
                </c:pt>
                <c:pt idx="551">
                  <c:v>1.9722711290000002E-3</c:v>
                </c:pt>
                <c:pt idx="552">
                  <c:v>2.1556366700000002E-3</c:v>
                </c:pt>
                <c:pt idx="553">
                  <c:v>2.1173185669999999E-3</c:v>
                </c:pt>
                <c:pt idx="554">
                  <c:v>1.8054628740000001E-3</c:v>
                </c:pt>
                <c:pt idx="555">
                  <c:v>1.808893983E-3</c:v>
                </c:pt>
                <c:pt idx="556">
                  <c:v>2.3115971129999999E-3</c:v>
                </c:pt>
                <c:pt idx="557">
                  <c:v>2.1138067820000001E-3</c:v>
                </c:pt>
                <c:pt idx="558">
                  <c:v>2.2403749170000001E-3</c:v>
                </c:pt>
                <c:pt idx="559">
                  <c:v>2.206368372E-3</c:v>
                </c:pt>
                <c:pt idx="560">
                  <c:v>1.9123365640000001E-3</c:v>
                </c:pt>
                <c:pt idx="561">
                  <c:v>2.4350730240000002E-3</c:v>
                </c:pt>
                <c:pt idx="562">
                  <c:v>1.9911502020000002E-3</c:v>
                </c:pt>
                <c:pt idx="563">
                  <c:v>1.933137188E-3</c:v>
                </c:pt>
                <c:pt idx="564">
                  <c:v>1.5922619500000001E-3</c:v>
                </c:pt>
                <c:pt idx="565">
                  <c:v>2.0516680089999999E-3</c:v>
                </c:pt>
                <c:pt idx="566">
                  <c:v>1.9702168649999999E-3</c:v>
                </c:pt>
                <c:pt idx="567">
                  <c:v>2.2645220160000001E-3</c:v>
                </c:pt>
                <c:pt idx="568">
                  <c:v>2.0886536219999999E-3</c:v>
                </c:pt>
                <c:pt idx="569">
                  <c:v>1.600238262E-3</c:v>
                </c:pt>
                <c:pt idx="570">
                  <c:v>2.2400107700000001E-3</c:v>
                </c:pt>
                <c:pt idx="571">
                  <c:v>2.095104428E-3</c:v>
                </c:pt>
                <c:pt idx="572">
                  <c:v>2.3336140440000002E-3</c:v>
                </c:pt>
                <c:pt idx="573">
                  <c:v>2.0206149199999998E-3</c:v>
                </c:pt>
                <c:pt idx="574">
                  <c:v>2.1578217860000002E-3</c:v>
                </c:pt>
                <c:pt idx="575">
                  <c:v>2.1362560800000001E-3</c:v>
                </c:pt>
                <c:pt idx="576">
                  <c:v>2.3948301100000001E-3</c:v>
                </c:pt>
                <c:pt idx="577">
                  <c:v>2.000954235E-3</c:v>
                </c:pt>
                <c:pt idx="578">
                  <c:v>1.9135845360000001E-3</c:v>
                </c:pt>
                <c:pt idx="579">
                  <c:v>2.5759784040000002E-3</c:v>
                </c:pt>
                <c:pt idx="580">
                  <c:v>1.9785121549999998E-3</c:v>
                </c:pt>
                <c:pt idx="581">
                  <c:v>1.9824127670000002E-3</c:v>
                </c:pt>
                <c:pt idx="582">
                  <c:v>2.4411906490000002E-3</c:v>
                </c:pt>
                <c:pt idx="583">
                  <c:v>1.814586809E-3</c:v>
                </c:pt>
                <c:pt idx="584">
                  <c:v>2.792945597E-3</c:v>
                </c:pt>
                <c:pt idx="585">
                  <c:v>2.5969932320000001E-3</c:v>
                </c:pt>
                <c:pt idx="586">
                  <c:v>2.2891389670000001E-3</c:v>
                </c:pt>
                <c:pt idx="587">
                  <c:v>2.3827529509999998E-3</c:v>
                </c:pt>
                <c:pt idx="588">
                  <c:v>2.5181996170000002E-3</c:v>
                </c:pt>
                <c:pt idx="589">
                  <c:v>2.592305886E-3</c:v>
                </c:pt>
                <c:pt idx="590">
                  <c:v>2.4912005760000001E-3</c:v>
                </c:pt>
                <c:pt idx="591">
                  <c:v>2.3502965919999998E-3</c:v>
                </c:pt>
                <c:pt idx="592">
                  <c:v>1.8337450459999999E-3</c:v>
                </c:pt>
                <c:pt idx="593">
                  <c:v>2.4228384719999999E-3</c:v>
                </c:pt>
                <c:pt idx="594">
                  <c:v>2.8162114319999999E-3</c:v>
                </c:pt>
                <c:pt idx="595">
                  <c:v>2.620509127E-3</c:v>
                </c:pt>
                <c:pt idx="596">
                  <c:v>2.5077592579999999E-3</c:v>
                </c:pt>
                <c:pt idx="597">
                  <c:v>2.5385345800000001E-3</c:v>
                </c:pt>
                <c:pt idx="598">
                  <c:v>2.9243244790000001E-3</c:v>
                </c:pt>
                <c:pt idx="599">
                  <c:v>2.4621468039999999E-3</c:v>
                </c:pt>
                <c:pt idx="600">
                  <c:v>2.557516564E-3</c:v>
                </c:pt>
                <c:pt idx="601">
                  <c:v>2.514554653E-3</c:v>
                </c:pt>
                <c:pt idx="602">
                  <c:v>2.212066203E-3</c:v>
                </c:pt>
                <c:pt idx="603">
                  <c:v>2.19728821E-3</c:v>
                </c:pt>
                <c:pt idx="604">
                  <c:v>2.1548040679999999E-3</c:v>
                </c:pt>
                <c:pt idx="605">
                  <c:v>2.067611553E-3</c:v>
                </c:pt>
                <c:pt idx="606">
                  <c:v>2.0092241469999998E-3</c:v>
                </c:pt>
                <c:pt idx="607">
                  <c:v>2.0320839249999998E-3</c:v>
                </c:pt>
                <c:pt idx="608">
                  <c:v>2.5038018360000001E-3</c:v>
                </c:pt>
                <c:pt idx="609">
                  <c:v>1.823034952E-3</c:v>
                </c:pt>
                <c:pt idx="610">
                  <c:v>1.953730825E-3</c:v>
                </c:pt>
                <c:pt idx="611">
                  <c:v>2.3451955060000002E-3</c:v>
                </c:pt>
                <c:pt idx="612">
                  <c:v>2.174575813E-3</c:v>
                </c:pt>
                <c:pt idx="613">
                  <c:v>2.5108314580000002E-3</c:v>
                </c:pt>
                <c:pt idx="614">
                  <c:v>2.4143264160000001E-3</c:v>
                </c:pt>
                <c:pt idx="615">
                  <c:v>2.1012690849999999E-3</c:v>
                </c:pt>
                <c:pt idx="616">
                  <c:v>2.548272954E-3</c:v>
                </c:pt>
                <c:pt idx="617">
                  <c:v>2.1029338240000001E-3</c:v>
                </c:pt>
                <c:pt idx="618">
                  <c:v>2.62165512E-3</c:v>
                </c:pt>
                <c:pt idx="619">
                  <c:v>2.0739058959999999E-3</c:v>
                </c:pt>
                <c:pt idx="620">
                  <c:v>2.4287996350000002E-3</c:v>
                </c:pt>
                <c:pt idx="621">
                  <c:v>2.3699470330000002E-3</c:v>
                </c:pt>
                <c:pt idx="622">
                  <c:v>2.2774548270000001E-3</c:v>
                </c:pt>
                <c:pt idx="623">
                  <c:v>2.5913943539999998E-3</c:v>
                </c:pt>
                <c:pt idx="624">
                  <c:v>2.3952205669999999E-3</c:v>
                </c:pt>
                <c:pt idx="625">
                  <c:v>2.9704025949999998E-3</c:v>
                </c:pt>
                <c:pt idx="626">
                  <c:v>2.7619958860000001E-3</c:v>
                </c:pt>
                <c:pt idx="627">
                  <c:v>3.0175021379999999E-3</c:v>
                </c:pt>
                <c:pt idx="628">
                  <c:v>2.9048053550000002E-3</c:v>
                </c:pt>
                <c:pt idx="629">
                  <c:v>2.5074728760000001E-3</c:v>
                </c:pt>
                <c:pt idx="630">
                  <c:v>3.0209429099999998E-3</c:v>
                </c:pt>
                <c:pt idx="631">
                  <c:v>3.1388844360000002E-3</c:v>
                </c:pt>
                <c:pt idx="632">
                  <c:v>2.6323588099999998E-3</c:v>
                </c:pt>
                <c:pt idx="633">
                  <c:v>2.7704103849999998E-3</c:v>
                </c:pt>
                <c:pt idx="634">
                  <c:v>3.0923453159999999E-3</c:v>
                </c:pt>
                <c:pt idx="635">
                  <c:v>2.8481292539999999E-3</c:v>
                </c:pt>
                <c:pt idx="636">
                  <c:v>3.0278768390000002E-3</c:v>
                </c:pt>
                <c:pt idx="637">
                  <c:v>3.1162269880000001E-3</c:v>
                </c:pt>
                <c:pt idx="638">
                  <c:v>3.4811329099999999E-3</c:v>
                </c:pt>
                <c:pt idx="639">
                  <c:v>3.3473940569999998E-3</c:v>
                </c:pt>
                <c:pt idx="640">
                  <c:v>3.5557427910000001E-3</c:v>
                </c:pt>
                <c:pt idx="641">
                  <c:v>3.661429742E-3</c:v>
                </c:pt>
                <c:pt idx="642">
                  <c:v>3.3182566990000001E-3</c:v>
                </c:pt>
                <c:pt idx="643">
                  <c:v>3.7831226359999999E-3</c:v>
                </c:pt>
                <c:pt idx="644">
                  <c:v>3.5677484700000002E-3</c:v>
                </c:pt>
                <c:pt idx="645">
                  <c:v>3.7716072979999998E-3</c:v>
                </c:pt>
                <c:pt idx="646">
                  <c:v>3.7943250500000001E-3</c:v>
                </c:pt>
                <c:pt idx="647">
                  <c:v>3.7934111900000001E-3</c:v>
                </c:pt>
                <c:pt idx="648">
                  <c:v>4.010281991E-3</c:v>
                </c:pt>
                <c:pt idx="649">
                  <c:v>3.7193086460000002E-3</c:v>
                </c:pt>
                <c:pt idx="650">
                  <c:v>3.7074033170000002E-3</c:v>
                </c:pt>
                <c:pt idx="651">
                  <c:v>3.8200472479999999E-3</c:v>
                </c:pt>
                <c:pt idx="652">
                  <c:v>3.8310417439999999E-3</c:v>
                </c:pt>
                <c:pt idx="653">
                  <c:v>4.061413929E-3</c:v>
                </c:pt>
                <c:pt idx="654">
                  <c:v>4.0556653400000003E-3</c:v>
                </c:pt>
                <c:pt idx="655">
                  <c:v>4.2541329749999999E-3</c:v>
                </c:pt>
                <c:pt idx="656">
                  <c:v>3.8760406900000001E-3</c:v>
                </c:pt>
                <c:pt idx="657">
                  <c:v>4.111192655E-3</c:v>
                </c:pt>
                <c:pt idx="658">
                  <c:v>3.9897211829999996E-3</c:v>
                </c:pt>
                <c:pt idx="659">
                  <c:v>4.3428642679999999E-3</c:v>
                </c:pt>
                <c:pt idx="660">
                  <c:v>4.273922183E-3</c:v>
                </c:pt>
                <c:pt idx="661">
                  <c:v>4.549650475E-3</c:v>
                </c:pt>
                <c:pt idx="662">
                  <c:v>4.9278591759999999E-3</c:v>
                </c:pt>
                <c:pt idx="663">
                  <c:v>4.8027825539999998E-3</c:v>
                </c:pt>
                <c:pt idx="664">
                  <c:v>4.4245524329999996E-3</c:v>
                </c:pt>
                <c:pt idx="665">
                  <c:v>4.5941746789999998E-3</c:v>
                </c:pt>
                <c:pt idx="666">
                  <c:v>4.3410076759999999E-3</c:v>
                </c:pt>
                <c:pt idx="667">
                  <c:v>5.0240601410000002E-3</c:v>
                </c:pt>
                <c:pt idx="668">
                  <c:v>4.7672921789999999E-3</c:v>
                </c:pt>
                <c:pt idx="669">
                  <c:v>4.7515896150000002E-3</c:v>
                </c:pt>
                <c:pt idx="670">
                  <c:v>4.974569194E-3</c:v>
                </c:pt>
                <c:pt idx="671">
                  <c:v>4.8127025370000003E-3</c:v>
                </c:pt>
                <c:pt idx="672">
                  <c:v>4.7304439359999997E-3</c:v>
                </c:pt>
                <c:pt idx="673">
                  <c:v>4.8414692280000001E-3</c:v>
                </c:pt>
                <c:pt idx="674">
                  <c:v>5.1743215880000002E-3</c:v>
                </c:pt>
                <c:pt idx="675">
                  <c:v>4.8646880310000001E-3</c:v>
                </c:pt>
                <c:pt idx="676">
                  <c:v>5.1259924660000001E-3</c:v>
                </c:pt>
                <c:pt idx="677">
                  <c:v>4.4841808269999997E-3</c:v>
                </c:pt>
                <c:pt idx="678">
                  <c:v>5.0391443069999998E-3</c:v>
                </c:pt>
                <c:pt idx="679">
                  <c:v>5.0179846579999996E-3</c:v>
                </c:pt>
                <c:pt idx="680">
                  <c:v>5.0281188450000004E-3</c:v>
                </c:pt>
                <c:pt idx="681">
                  <c:v>5.582965445E-3</c:v>
                </c:pt>
                <c:pt idx="682">
                  <c:v>5.190956872E-3</c:v>
                </c:pt>
                <c:pt idx="683">
                  <c:v>5.4127206089999999E-3</c:v>
                </c:pt>
                <c:pt idx="684">
                  <c:v>5.6907990949999999E-3</c:v>
                </c:pt>
                <c:pt idx="685">
                  <c:v>5.0002043139999999E-3</c:v>
                </c:pt>
                <c:pt idx="686">
                  <c:v>4.998947028E-3</c:v>
                </c:pt>
                <c:pt idx="687">
                  <c:v>5.6371414100000001E-3</c:v>
                </c:pt>
                <c:pt idx="688">
                  <c:v>5.0637614910000002E-3</c:v>
                </c:pt>
                <c:pt idx="689">
                  <c:v>5.1651792599999996E-3</c:v>
                </c:pt>
                <c:pt idx="690">
                  <c:v>5.379775073E-3</c:v>
                </c:pt>
                <c:pt idx="691">
                  <c:v>5.1416563799999999E-3</c:v>
                </c:pt>
                <c:pt idx="692">
                  <c:v>5.5338041859999999E-3</c:v>
                </c:pt>
                <c:pt idx="693">
                  <c:v>5.4804016840000001E-3</c:v>
                </c:pt>
                <c:pt idx="694">
                  <c:v>5.4138735870000003E-3</c:v>
                </c:pt>
                <c:pt idx="695">
                  <c:v>5.3163548E-3</c:v>
                </c:pt>
                <c:pt idx="696">
                  <c:v>5.0825662910000003E-3</c:v>
                </c:pt>
                <c:pt idx="697">
                  <c:v>5.2668303250000001E-3</c:v>
                </c:pt>
                <c:pt idx="698">
                  <c:v>5.1947291939999996E-3</c:v>
                </c:pt>
                <c:pt idx="699">
                  <c:v>4.9770567569999997E-3</c:v>
                </c:pt>
                <c:pt idx="700">
                  <c:v>5.0118570219999997E-3</c:v>
                </c:pt>
                <c:pt idx="701">
                  <c:v>5.3395726719999998E-3</c:v>
                </c:pt>
                <c:pt idx="702">
                  <c:v>5.5272760799999999E-3</c:v>
                </c:pt>
                <c:pt idx="703">
                  <c:v>5.614615511E-3</c:v>
                </c:pt>
                <c:pt idx="704">
                  <c:v>5.4073734209999997E-3</c:v>
                </c:pt>
                <c:pt idx="705">
                  <c:v>5.4161278530000002E-3</c:v>
                </c:pt>
                <c:pt idx="706">
                  <c:v>5.4158396090000002E-3</c:v>
                </c:pt>
                <c:pt idx="707">
                  <c:v>5.3712050429999998E-3</c:v>
                </c:pt>
                <c:pt idx="708">
                  <c:v>5.3881881759999996E-3</c:v>
                </c:pt>
                <c:pt idx="709">
                  <c:v>5.2908058280000001E-3</c:v>
                </c:pt>
                <c:pt idx="710">
                  <c:v>5.4390891459999997E-3</c:v>
                </c:pt>
                <c:pt idx="711">
                  <c:v>5.5906483900000003E-3</c:v>
                </c:pt>
                <c:pt idx="712">
                  <c:v>5.2621401849999999E-3</c:v>
                </c:pt>
                <c:pt idx="713">
                  <c:v>5.4699420000000002E-3</c:v>
                </c:pt>
                <c:pt idx="714">
                  <c:v>5.3956578490000004E-3</c:v>
                </c:pt>
                <c:pt idx="715">
                  <c:v>5.7360175999999997E-3</c:v>
                </c:pt>
                <c:pt idx="716">
                  <c:v>5.5719530209999996E-3</c:v>
                </c:pt>
                <c:pt idx="717">
                  <c:v>5.3223031570000003E-3</c:v>
                </c:pt>
                <c:pt idx="718">
                  <c:v>5.6277532129999997E-3</c:v>
                </c:pt>
                <c:pt idx="719">
                  <c:v>5.4628644139999996E-3</c:v>
                </c:pt>
                <c:pt idx="720">
                  <c:v>5.5784294380000002E-3</c:v>
                </c:pt>
                <c:pt idx="721">
                  <c:v>5.8733541520000002E-3</c:v>
                </c:pt>
                <c:pt idx="722">
                  <c:v>5.5410140189999998E-3</c:v>
                </c:pt>
                <c:pt idx="723">
                  <c:v>5.8248154820000004E-3</c:v>
                </c:pt>
                <c:pt idx="724">
                  <c:v>5.4967333559999996E-3</c:v>
                </c:pt>
                <c:pt idx="725">
                  <c:v>5.6563899850000003E-3</c:v>
                </c:pt>
                <c:pt idx="726">
                  <c:v>5.6143794209999997E-3</c:v>
                </c:pt>
                <c:pt idx="727">
                  <c:v>5.5004302410000001E-3</c:v>
                </c:pt>
                <c:pt idx="728">
                  <c:v>5.6173685010000004E-3</c:v>
                </c:pt>
                <c:pt idx="729">
                  <c:v>5.5859810669999996E-3</c:v>
                </c:pt>
                <c:pt idx="730">
                  <c:v>5.833630916E-3</c:v>
                </c:pt>
                <c:pt idx="731">
                  <c:v>5.5028419009999999E-3</c:v>
                </c:pt>
                <c:pt idx="732">
                  <c:v>5.7161091830000002E-3</c:v>
                </c:pt>
                <c:pt idx="733">
                  <c:v>5.5923527110000003E-3</c:v>
                </c:pt>
                <c:pt idx="734">
                  <c:v>5.6164772250000003E-3</c:v>
                </c:pt>
                <c:pt idx="735">
                  <c:v>5.7899761009999997E-3</c:v>
                </c:pt>
                <c:pt idx="736">
                  <c:v>5.8300890959999997E-3</c:v>
                </c:pt>
                <c:pt idx="737">
                  <c:v>5.8323717679999998E-3</c:v>
                </c:pt>
                <c:pt idx="738">
                  <c:v>5.9243384749999997E-3</c:v>
                </c:pt>
                <c:pt idx="739">
                  <c:v>5.8960770260000003E-3</c:v>
                </c:pt>
                <c:pt idx="740">
                  <c:v>6.0215475970000001E-3</c:v>
                </c:pt>
                <c:pt idx="741">
                  <c:v>6.1049172649999999E-3</c:v>
                </c:pt>
                <c:pt idx="742">
                  <c:v>5.8877854609999999E-3</c:v>
                </c:pt>
                <c:pt idx="743">
                  <c:v>6.161337718E-3</c:v>
                </c:pt>
                <c:pt idx="744">
                  <c:v>6.3548074099999997E-3</c:v>
                </c:pt>
                <c:pt idx="745">
                  <c:v>6.2603857370000003E-3</c:v>
                </c:pt>
                <c:pt idx="746">
                  <c:v>5.8666896079999998E-3</c:v>
                </c:pt>
                <c:pt idx="747">
                  <c:v>6.28570281E-3</c:v>
                </c:pt>
                <c:pt idx="748">
                  <c:v>6.1701857480000004E-3</c:v>
                </c:pt>
                <c:pt idx="749">
                  <c:v>6.3649201770000002E-3</c:v>
                </c:pt>
                <c:pt idx="750">
                  <c:v>6.1336383219999999E-3</c:v>
                </c:pt>
                <c:pt idx="751">
                  <c:v>6.5479693000000004E-3</c:v>
                </c:pt>
                <c:pt idx="752">
                  <c:v>6.1880140569999997E-3</c:v>
                </c:pt>
                <c:pt idx="753">
                  <c:v>6.3171414659999999E-3</c:v>
                </c:pt>
                <c:pt idx="754">
                  <c:v>6.6400086509999998E-3</c:v>
                </c:pt>
                <c:pt idx="755">
                  <c:v>6.6152228969999999E-3</c:v>
                </c:pt>
                <c:pt idx="756">
                  <c:v>6.5887565719999997E-3</c:v>
                </c:pt>
                <c:pt idx="757">
                  <c:v>6.9142719729999996E-3</c:v>
                </c:pt>
                <c:pt idx="758">
                  <c:v>6.8372683599999999E-3</c:v>
                </c:pt>
                <c:pt idx="759">
                  <c:v>6.9120624100000002E-3</c:v>
                </c:pt>
                <c:pt idx="760">
                  <c:v>6.6604325549999999E-3</c:v>
                </c:pt>
                <c:pt idx="761">
                  <c:v>6.7982454780000003E-3</c:v>
                </c:pt>
                <c:pt idx="762">
                  <c:v>6.8357428539999997E-3</c:v>
                </c:pt>
                <c:pt idx="763">
                  <c:v>6.9399429490000003E-3</c:v>
                </c:pt>
                <c:pt idx="764">
                  <c:v>7.1810237130000001E-3</c:v>
                </c:pt>
                <c:pt idx="765">
                  <c:v>7.0417998359999998E-3</c:v>
                </c:pt>
                <c:pt idx="766">
                  <c:v>6.9021731620000004E-3</c:v>
                </c:pt>
                <c:pt idx="767">
                  <c:v>7.2935717180000002E-3</c:v>
                </c:pt>
                <c:pt idx="768">
                  <c:v>7.4577089400000001E-3</c:v>
                </c:pt>
                <c:pt idx="769">
                  <c:v>7.620222401E-3</c:v>
                </c:pt>
                <c:pt idx="770">
                  <c:v>7.3490147479999997E-3</c:v>
                </c:pt>
                <c:pt idx="771">
                  <c:v>7.1208658630000001E-3</c:v>
                </c:pt>
                <c:pt idx="772">
                  <c:v>7.572726347E-3</c:v>
                </c:pt>
                <c:pt idx="773">
                  <c:v>7.5838686900000004E-3</c:v>
                </c:pt>
                <c:pt idx="774">
                  <c:v>7.5465966950000003E-3</c:v>
                </c:pt>
                <c:pt idx="775">
                  <c:v>7.5627695770000003E-3</c:v>
                </c:pt>
                <c:pt idx="776">
                  <c:v>7.7339913700000002E-3</c:v>
                </c:pt>
                <c:pt idx="777">
                  <c:v>7.9018007960000008E-3</c:v>
                </c:pt>
                <c:pt idx="778">
                  <c:v>7.8312112019999994E-3</c:v>
                </c:pt>
                <c:pt idx="779">
                  <c:v>7.857199758E-3</c:v>
                </c:pt>
                <c:pt idx="780">
                  <c:v>7.7172587630000003E-3</c:v>
                </c:pt>
                <c:pt idx="781">
                  <c:v>7.8733321279999997E-3</c:v>
                </c:pt>
                <c:pt idx="782">
                  <c:v>8.0347349870000008E-3</c:v>
                </c:pt>
                <c:pt idx="783">
                  <c:v>8.1997066739999992E-3</c:v>
                </c:pt>
                <c:pt idx="784">
                  <c:v>8.2011576740000005E-3</c:v>
                </c:pt>
                <c:pt idx="785">
                  <c:v>8.2786409179999992E-3</c:v>
                </c:pt>
                <c:pt idx="786">
                  <c:v>7.9410281030000002E-3</c:v>
                </c:pt>
                <c:pt idx="787">
                  <c:v>8.0926986410000002E-3</c:v>
                </c:pt>
                <c:pt idx="788">
                  <c:v>8.5042836139999998E-3</c:v>
                </c:pt>
                <c:pt idx="789">
                  <c:v>8.4178922699999995E-3</c:v>
                </c:pt>
                <c:pt idx="790">
                  <c:v>8.6172278970000002E-3</c:v>
                </c:pt>
                <c:pt idx="791">
                  <c:v>8.4364460780000008E-3</c:v>
                </c:pt>
                <c:pt idx="792">
                  <c:v>8.8588194920000002E-3</c:v>
                </c:pt>
                <c:pt idx="793">
                  <c:v>8.7010711430000002E-3</c:v>
                </c:pt>
                <c:pt idx="794">
                  <c:v>9.2314137149999993E-3</c:v>
                </c:pt>
                <c:pt idx="795">
                  <c:v>9.0001868080000005E-3</c:v>
                </c:pt>
                <c:pt idx="796">
                  <c:v>9.4582671299999997E-3</c:v>
                </c:pt>
                <c:pt idx="797">
                  <c:v>9.4128176569999999E-3</c:v>
                </c:pt>
                <c:pt idx="798">
                  <c:v>9.082438424E-3</c:v>
                </c:pt>
                <c:pt idx="799">
                  <c:v>9.5628863200000001E-3</c:v>
                </c:pt>
                <c:pt idx="800">
                  <c:v>9.6273263920000005E-3</c:v>
                </c:pt>
                <c:pt idx="801">
                  <c:v>9.716711938E-3</c:v>
                </c:pt>
                <c:pt idx="802">
                  <c:v>1.0148414410000001E-2</c:v>
                </c:pt>
                <c:pt idx="803">
                  <c:v>9.7478171810000003E-3</c:v>
                </c:pt>
                <c:pt idx="804">
                  <c:v>1.0218692939999999E-2</c:v>
                </c:pt>
                <c:pt idx="805">
                  <c:v>1.012779959E-2</c:v>
                </c:pt>
                <c:pt idx="806">
                  <c:v>1.054378599E-2</c:v>
                </c:pt>
                <c:pt idx="807">
                  <c:v>1.063044183E-2</c:v>
                </c:pt>
                <c:pt idx="808">
                  <c:v>1.0318697430000001E-2</c:v>
                </c:pt>
                <c:pt idx="809">
                  <c:v>1.0935428549999999E-2</c:v>
                </c:pt>
                <c:pt idx="810">
                  <c:v>1.1260739529999999E-2</c:v>
                </c:pt>
                <c:pt idx="811">
                  <c:v>1.104669739E-2</c:v>
                </c:pt>
                <c:pt idx="812">
                  <c:v>1.0922341610000001E-2</c:v>
                </c:pt>
                <c:pt idx="813">
                  <c:v>1.117039844E-2</c:v>
                </c:pt>
                <c:pt idx="814">
                  <c:v>1.127553731E-2</c:v>
                </c:pt>
                <c:pt idx="815">
                  <c:v>1.1535252439999999E-2</c:v>
                </c:pt>
                <c:pt idx="816">
                  <c:v>1.174589153E-2</c:v>
                </c:pt>
                <c:pt idx="817">
                  <c:v>1.2043093330000001E-2</c:v>
                </c:pt>
                <c:pt idx="818">
                  <c:v>1.2169208379999999E-2</c:v>
                </c:pt>
                <c:pt idx="819">
                  <c:v>1.2517371209999999E-2</c:v>
                </c:pt>
                <c:pt idx="820">
                  <c:v>1.256636996E-2</c:v>
                </c:pt>
                <c:pt idx="821">
                  <c:v>1.2616094200000001E-2</c:v>
                </c:pt>
                <c:pt idx="822">
                  <c:v>1.308347564E-2</c:v>
                </c:pt>
                <c:pt idx="823">
                  <c:v>1.3310535809999999E-2</c:v>
                </c:pt>
                <c:pt idx="824">
                  <c:v>1.3307919729999999E-2</c:v>
                </c:pt>
                <c:pt idx="825">
                  <c:v>1.3616876680000001E-2</c:v>
                </c:pt>
                <c:pt idx="826">
                  <c:v>1.394131593E-2</c:v>
                </c:pt>
                <c:pt idx="827">
                  <c:v>1.423464715E-2</c:v>
                </c:pt>
                <c:pt idx="828">
                  <c:v>1.425853465E-2</c:v>
                </c:pt>
                <c:pt idx="829">
                  <c:v>1.452849898E-2</c:v>
                </c:pt>
                <c:pt idx="830">
                  <c:v>1.4560003760000001E-2</c:v>
                </c:pt>
                <c:pt idx="831">
                  <c:v>1.5098304490000001E-2</c:v>
                </c:pt>
                <c:pt idx="832">
                  <c:v>1.5450192620000001E-2</c:v>
                </c:pt>
                <c:pt idx="833">
                  <c:v>1.583984494E-2</c:v>
                </c:pt>
                <c:pt idx="834">
                  <c:v>1.5958849340000001E-2</c:v>
                </c:pt>
                <c:pt idx="835">
                  <c:v>1.6395190729999998E-2</c:v>
                </c:pt>
                <c:pt idx="836">
                  <c:v>1.6829282050000002E-2</c:v>
                </c:pt>
                <c:pt idx="837">
                  <c:v>1.6802912579999999E-2</c:v>
                </c:pt>
                <c:pt idx="838">
                  <c:v>1.708485559E-2</c:v>
                </c:pt>
                <c:pt idx="839">
                  <c:v>1.7967775460000002E-2</c:v>
                </c:pt>
                <c:pt idx="840">
                  <c:v>1.814441755E-2</c:v>
                </c:pt>
                <c:pt idx="841">
                  <c:v>1.8492680040000001E-2</c:v>
                </c:pt>
                <c:pt idx="842">
                  <c:v>1.8904538830000001E-2</c:v>
                </c:pt>
                <c:pt idx="843">
                  <c:v>1.941733994E-2</c:v>
                </c:pt>
                <c:pt idx="844">
                  <c:v>1.9812924789999999E-2</c:v>
                </c:pt>
                <c:pt idx="845">
                  <c:v>2.0015394320000001E-2</c:v>
                </c:pt>
                <c:pt idx="846">
                  <c:v>2.099647E-2</c:v>
                </c:pt>
                <c:pt idx="847">
                  <c:v>2.077282406E-2</c:v>
                </c:pt>
                <c:pt idx="848">
                  <c:v>2.146695182E-2</c:v>
                </c:pt>
                <c:pt idx="849">
                  <c:v>2.1847994999999999E-2</c:v>
                </c:pt>
                <c:pt idx="850">
                  <c:v>2.250275761E-2</c:v>
                </c:pt>
                <c:pt idx="851">
                  <c:v>2.3068578909999998E-2</c:v>
                </c:pt>
                <c:pt idx="852">
                  <c:v>2.347575687E-2</c:v>
                </c:pt>
                <c:pt idx="853">
                  <c:v>2.414409071E-2</c:v>
                </c:pt>
                <c:pt idx="854">
                  <c:v>2.4325262760000001E-2</c:v>
                </c:pt>
                <c:pt idx="855">
                  <c:v>2.5049556050000001E-2</c:v>
                </c:pt>
                <c:pt idx="856">
                  <c:v>2.502783947E-2</c:v>
                </c:pt>
                <c:pt idx="857">
                  <c:v>2.5415422390000001E-2</c:v>
                </c:pt>
                <c:pt idx="858">
                  <c:v>2.6173705240000001E-2</c:v>
                </c:pt>
                <c:pt idx="859">
                  <c:v>2.6385845620000001E-2</c:v>
                </c:pt>
                <c:pt idx="860">
                  <c:v>2.6817020029999999E-2</c:v>
                </c:pt>
                <c:pt idx="861">
                  <c:v>2.7459025380000002E-2</c:v>
                </c:pt>
                <c:pt idx="862">
                  <c:v>2.7695439759999999E-2</c:v>
                </c:pt>
                <c:pt idx="863">
                  <c:v>2.8109826149999999E-2</c:v>
                </c:pt>
                <c:pt idx="864">
                  <c:v>2.848853543E-2</c:v>
                </c:pt>
                <c:pt idx="865">
                  <c:v>2.9034843670000001E-2</c:v>
                </c:pt>
                <c:pt idx="866">
                  <c:v>2.9815364630000001E-2</c:v>
                </c:pt>
                <c:pt idx="867">
                  <c:v>2.9885902999999998E-2</c:v>
                </c:pt>
                <c:pt idx="868">
                  <c:v>2.9994895680000001E-2</c:v>
                </c:pt>
                <c:pt idx="869">
                  <c:v>3.0639261009999998E-2</c:v>
                </c:pt>
                <c:pt idx="870">
                  <c:v>3.097433783E-2</c:v>
                </c:pt>
                <c:pt idx="871">
                  <c:v>3.1061055139999998E-2</c:v>
                </c:pt>
                <c:pt idx="872">
                  <c:v>3.127618134E-2</c:v>
                </c:pt>
                <c:pt idx="873">
                  <c:v>3.1747661529999999E-2</c:v>
                </c:pt>
                <c:pt idx="874">
                  <c:v>3.2003279779999998E-2</c:v>
                </c:pt>
                <c:pt idx="875">
                  <c:v>3.2180875540000001E-2</c:v>
                </c:pt>
                <c:pt idx="876">
                  <c:v>3.241906688E-2</c:v>
                </c:pt>
                <c:pt idx="877">
                  <c:v>3.2844211909999997E-2</c:v>
                </c:pt>
                <c:pt idx="878">
                  <c:v>3.309734911E-2</c:v>
                </c:pt>
                <c:pt idx="879">
                  <c:v>3.3032234760000001E-2</c:v>
                </c:pt>
                <c:pt idx="880">
                  <c:v>3.3556129779999999E-2</c:v>
                </c:pt>
                <c:pt idx="881">
                  <c:v>3.3415321259999999E-2</c:v>
                </c:pt>
                <c:pt idx="882">
                  <c:v>3.3867806200000003E-2</c:v>
                </c:pt>
                <c:pt idx="883">
                  <c:v>3.4031495449999997E-2</c:v>
                </c:pt>
                <c:pt idx="884">
                  <c:v>3.4186061470000001E-2</c:v>
                </c:pt>
                <c:pt idx="885">
                  <c:v>3.431381285E-2</c:v>
                </c:pt>
                <c:pt idx="886">
                  <c:v>3.4653142089999998E-2</c:v>
                </c:pt>
                <c:pt idx="887">
                  <c:v>3.4471925350000002E-2</c:v>
                </c:pt>
                <c:pt idx="888">
                  <c:v>3.4573107960000002E-2</c:v>
                </c:pt>
                <c:pt idx="889">
                  <c:v>3.4341186289999999E-2</c:v>
                </c:pt>
                <c:pt idx="890">
                  <c:v>3.4584205600000001E-2</c:v>
                </c:pt>
                <c:pt idx="891">
                  <c:v>3.4718245270000003E-2</c:v>
                </c:pt>
                <c:pt idx="892">
                  <c:v>3.4759581089999998E-2</c:v>
                </c:pt>
                <c:pt idx="893">
                  <c:v>3.5024639220000001E-2</c:v>
                </c:pt>
                <c:pt idx="894">
                  <c:v>3.5336330530000001E-2</c:v>
                </c:pt>
                <c:pt idx="895">
                  <c:v>3.5353235900000002E-2</c:v>
                </c:pt>
                <c:pt idx="896">
                  <c:v>3.5327542570000002E-2</c:v>
                </c:pt>
                <c:pt idx="897">
                  <c:v>3.5546619449999997E-2</c:v>
                </c:pt>
                <c:pt idx="898">
                  <c:v>3.5495854909999999E-2</c:v>
                </c:pt>
                <c:pt idx="899">
                  <c:v>3.5685930400000003E-2</c:v>
                </c:pt>
                <c:pt idx="900">
                  <c:v>3.5702005029999997E-2</c:v>
                </c:pt>
              </c:numCache>
            </c:numRef>
          </c:yVal>
          <c:smooth val="0"/>
        </c:ser>
        <c:ser>
          <c:idx val="1"/>
          <c:order val="1"/>
          <c:tx>
            <c:strRef>
              <c:f>Sheet1!$C$1</c:f>
              <c:strCache>
                <c:ptCount val="1"/>
                <c:pt idx="0">
                  <c:v>9.0E-01</c:v>
                </c:pt>
              </c:strCache>
            </c:strRef>
          </c:tx>
          <c:spPr>
            <a:ln w="44450" cap="rnd">
              <a:solidFill>
                <a:schemeClr val="accent2"/>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Sheet1!$C$2:$C$902</c:f>
              <c:numCache>
                <c:formatCode>0.000</c:formatCode>
                <c:ptCount val="901"/>
                <c:pt idx="0">
                  <c:v>5.5459956639999997E-3</c:v>
                </c:pt>
                <c:pt idx="1">
                  <c:v>5.4192994719999997E-3</c:v>
                </c:pt>
                <c:pt idx="2">
                  <c:v>5.4934830400000002E-3</c:v>
                </c:pt>
                <c:pt idx="3">
                  <c:v>5.661635194E-3</c:v>
                </c:pt>
                <c:pt idx="4">
                  <c:v>6.0235164130000001E-3</c:v>
                </c:pt>
                <c:pt idx="5">
                  <c:v>4.888274707E-3</c:v>
                </c:pt>
                <c:pt idx="6">
                  <c:v>5.307864398E-3</c:v>
                </c:pt>
                <c:pt idx="7">
                  <c:v>5.2193552260000001E-3</c:v>
                </c:pt>
                <c:pt idx="8">
                  <c:v>6.0027022849999997E-3</c:v>
                </c:pt>
                <c:pt idx="9">
                  <c:v>6.0066655280000001E-3</c:v>
                </c:pt>
                <c:pt idx="10">
                  <c:v>4.6243397520000003E-3</c:v>
                </c:pt>
                <c:pt idx="11">
                  <c:v>5.1826522689999996E-3</c:v>
                </c:pt>
                <c:pt idx="12">
                  <c:v>6.6970242189999998E-3</c:v>
                </c:pt>
                <c:pt idx="13">
                  <c:v>6.4912359229999999E-3</c:v>
                </c:pt>
                <c:pt idx="14">
                  <c:v>5.4468219170000004E-3</c:v>
                </c:pt>
                <c:pt idx="15">
                  <c:v>5.3126076239999997E-3</c:v>
                </c:pt>
                <c:pt idx="16">
                  <c:v>7.2459802029999996E-3</c:v>
                </c:pt>
                <c:pt idx="17">
                  <c:v>5.8757415970000001E-3</c:v>
                </c:pt>
                <c:pt idx="18">
                  <c:v>5.6855799629999997E-3</c:v>
                </c:pt>
                <c:pt idx="19">
                  <c:v>6.3574076630000002E-3</c:v>
                </c:pt>
                <c:pt idx="20">
                  <c:v>5.8636195029999998E-3</c:v>
                </c:pt>
                <c:pt idx="21">
                  <c:v>5.3591490720000003E-3</c:v>
                </c:pt>
                <c:pt idx="22">
                  <c:v>5.6717060509999997E-3</c:v>
                </c:pt>
                <c:pt idx="23">
                  <c:v>5.9045003729999998E-3</c:v>
                </c:pt>
                <c:pt idx="24">
                  <c:v>5.3652557539999998E-3</c:v>
                </c:pt>
                <c:pt idx="25">
                  <c:v>6.189904641E-3</c:v>
                </c:pt>
                <c:pt idx="26">
                  <c:v>5.7694097049999999E-3</c:v>
                </c:pt>
                <c:pt idx="27">
                  <c:v>6.6469479349999996E-3</c:v>
                </c:pt>
                <c:pt idx="28">
                  <c:v>5.940398201E-3</c:v>
                </c:pt>
                <c:pt idx="29">
                  <c:v>6.5616606729999999E-3</c:v>
                </c:pt>
                <c:pt idx="30">
                  <c:v>6.644897629E-3</c:v>
                </c:pt>
                <c:pt idx="31">
                  <c:v>6.1116642320000001E-3</c:v>
                </c:pt>
                <c:pt idx="32">
                  <c:v>6.096910685E-3</c:v>
                </c:pt>
                <c:pt idx="33">
                  <c:v>5.939821247E-3</c:v>
                </c:pt>
                <c:pt idx="34">
                  <c:v>6.1319842930000002E-3</c:v>
                </c:pt>
                <c:pt idx="35">
                  <c:v>6.385199726E-3</c:v>
                </c:pt>
                <c:pt idx="36">
                  <c:v>6.0559329579999996E-3</c:v>
                </c:pt>
                <c:pt idx="37">
                  <c:v>5.7221683670000004E-3</c:v>
                </c:pt>
                <c:pt idx="38">
                  <c:v>5.772714969E-3</c:v>
                </c:pt>
                <c:pt idx="39">
                  <c:v>6.223358214E-3</c:v>
                </c:pt>
                <c:pt idx="40">
                  <c:v>6.3453773039999998E-3</c:v>
                </c:pt>
                <c:pt idx="41">
                  <c:v>6.8489438850000001E-3</c:v>
                </c:pt>
                <c:pt idx="42">
                  <c:v>5.722089671E-3</c:v>
                </c:pt>
                <c:pt idx="43">
                  <c:v>7.1217343210000002E-3</c:v>
                </c:pt>
                <c:pt idx="44">
                  <c:v>6.570753641E-3</c:v>
                </c:pt>
                <c:pt idx="45">
                  <c:v>7.1519697090000004E-3</c:v>
                </c:pt>
                <c:pt idx="46">
                  <c:v>7.6537332500000001E-3</c:v>
                </c:pt>
                <c:pt idx="47">
                  <c:v>5.6503321980000002E-3</c:v>
                </c:pt>
                <c:pt idx="48">
                  <c:v>8.1132696939999992E-3</c:v>
                </c:pt>
                <c:pt idx="49">
                  <c:v>6.562843453E-3</c:v>
                </c:pt>
                <c:pt idx="50">
                  <c:v>6.5349871289999998E-3</c:v>
                </c:pt>
                <c:pt idx="51">
                  <c:v>7.1825762280000004E-3</c:v>
                </c:pt>
                <c:pt idx="52">
                  <c:v>4.9859592690000001E-3</c:v>
                </c:pt>
                <c:pt idx="53">
                  <c:v>8.288587444E-3</c:v>
                </c:pt>
                <c:pt idx="54">
                  <c:v>7.9166162760000002E-3</c:v>
                </c:pt>
                <c:pt idx="55">
                  <c:v>8.6515294389999994E-3</c:v>
                </c:pt>
                <c:pt idx="56">
                  <c:v>7.7249528840000001E-3</c:v>
                </c:pt>
                <c:pt idx="57">
                  <c:v>7.5907176360000004E-3</c:v>
                </c:pt>
                <c:pt idx="58">
                  <c:v>6.3758478499999997E-3</c:v>
                </c:pt>
                <c:pt idx="59">
                  <c:v>6.6207423810000004E-3</c:v>
                </c:pt>
                <c:pt idx="60">
                  <c:v>8.0021703620000006E-3</c:v>
                </c:pt>
                <c:pt idx="61">
                  <c:v>7.9827113080000005E-3</c:v>
                </c:pt>
                <c:pt idx="62">
                  <c:v>7.8321862970000006E-3</c:v>
                </c:pt>
                <c:pt idx="63">
                  <c:v>7.7431877140000001E-3</c:v>
                </c:pt>
                <c:pt idx="64">
                  <c:v>9.7465207800000002E-3</c:v>
                </c:pt>
                <c:pt idx="65">
                  <c:v>9.3303713950000002E-3</c:v>
                </c:pt>
                <c:pt idx="66">
                  <c:v>7.3967231440000003E-3</c:v>
                </c:pt>
                <c:pt idx="67">
                  <c:v>5.437988322E-3</c:v>
                </c:pt>
                <c:pt idx="68">
                  <c:v>8.2699079069999994E-3</c:v>
                </c:pt>
                <c:pt idx="69">
                  <c:v>7.6634814030000003E-3</c:v>
                </c:pt>
                <c:pt idx="70">
                  <c:v>6.3178767450000001E-3</c:v>
                </c:pt>
                <c:pt idx="71">
                  <c:v>8.8094975800000006E-3</c:v>
                </c:pt>
                <c:pt idx="72">
                  <c:v>7.7529908159999997E-3</c:v>
                </c:pt>
                <c:pt idx="73">
                  <c:v>8.358723484E-3</c:v>
                </c:pt>
                <c:pt idx="74">
                  <c:v>8.7221208959999998E-3</c:v>
                </c:pt>
                <c:pt idx="75">
                  <c:v>8.6567047980000006E-3</c:v>
                </c:pt>
                <c:pt idx="76">
                  <c:v>7.3177120649999998E-3</c:v>
                </c:pt>
                <c:pt idx="77">
                  <c:v>5.4419985969999998E-3</c:v>
                </c:pt>
                <c:pt idx="78">
                  <c:v>8.4848813709999995E-3</c:v>
                </c:pt>
                <c:pt idx="79">
                  <c:v>8.0271409820000007E-3</c:v>
                </c:pt>
                <c:pt idx="80">
                  <c:v>1.030236855E-2</c:v>
                </c:pt>
                <c:pt idx="81">
                  <c:v>7.7437674629999998E-3</c:v>
                </c:pt>
                <c:pt idx="82">
                  <c:v>7.5433831660000001E-3</c:v>
                </c:pt>
                <c:pt idx="83">
                  <c:v>8.1291738900000007E-3</c:v>
                </c:pt>
                <c:pt idx="84">
                  <c:v>8.2548428330000007E-3</c:v>
                </c:pt>
                <c:pt idx="85">
                  <c:v>8.641758934E-3</c:v>
                </c:pt>
                <c:pt idx="86">
                  <c:v>7.9139797019999996E-3</c:v>
                </c:pt>
                <c:pt idx="87">
                  <c:v>9.7569776699999999E-3</c:v>
                </c:pt>
                <c:pt idx="88">
                  <c:v>8.3747953180000004E-3</c:v>
                </c:pt>
                <c:pt idx="89">
                  <c:v>9.0347556399999994E-3</c:v>
                </c:pt>
                <c:pt idx="90">
                  <c:v>9.5487553630000006E-3</c:v>
                </c:pt>
                <c:pt idx="91">
                  <c:v>7.8829266129999999E-3</c:v>
                </c:pt>
                <c:pt idx="92">
                  <c:v>9.4445897269999999E-3</c:v>
                </c:pt>
                <c:pt idx="93">
                  <c:v>8.9463032780000007E-3</c:v>
                </c:pt>
                <c:pt idx="94">
                  <c:v>9.243260138E-3</c:v>
                </c:pt>
                <c:pt idx="95">
                  <c:v>9.4501189890000004E-3</c:v>
                </c:pt>
                <c:pt idx="96">
                  <c:v>8.4614949300000006E-3</c:v>
                </c:pt>
                <c:pt idx="97">
                  <c:v>9.6644340079999995E-3</c:v>
                </c:pt>
                <c:pt idx="98">
                  <c:v>1.142664906E-2</c:v>
                </c:pt>
                <c:pt idx="99">
                  <c:v>1.082540955E-2</c:v>
                </c:pt>
                <c:pt idx="100">
                  <c:v>9.4669712709999996E-3</c:v>
                </c:pt>
                <c:pt idx="101">
                  <c:v>9.6333082769999995E-3</c:v>
                </c:pt>
                <c:pt idx="102">
                  <c:v>1.038409863E-2</c:v>
                </c:pt>
                <c:pt idx="103">
                  <c:v>1.0278831239999999E-2</c:v>
                </c:pt>
                <c:pt idx="104">
                  <c:v>1.0893222879999999E-2</c:v>
                </c:pt>
                <c:pt idx="105">
                  <c:v>9.0764639900000003E-3</c:v>
                </c:pt>
                <c:pt idx="106">
                  <c:v>1.023162622E-2</c:v>
                </c:pt>
                <c:pt idx="107">
                  <c:v>1.027575601E-2</c:v>
                </c:pt>
                <c:pt idx="108">
                  <c:v>1.047849283E-2</c:v>
                </c:pt>
                <c:pt idx="109">
                  <c:v>1.138947066E-2</c:v>
                </c:pt>
                <c:pt idx="110">
                  <c:v>1.1837124819999999E-2</c:v>
                </c:pt>
                <c:pt idx="111">
                  <c:v>1.0068318810000001E-2</c:v>
                </c:pt>
                <c:pt idx="112">
                  <c:v>1.145104598E-2</c:v>
                </c:pt>
                <c:pt idx="113">
                  <c:v>1.1706319640000001E-2</c:v>
                </c:pt>
                <c:pt idx="114">
                  <c:v>1.2117085979999999E-2</c:v>
                </c:pt>
                <c:pt idx="115">
                  <c:v>1.098255068E-2</c:v>
                </c:pt>
                <c:pt idx="116">
                  <c:v>1.277777739E-2</c:v>
                </c:pt>
                <c:pt idx="117">
                  <c:v>1.1406105939999999E-2</c:v>
                </c:pt>
                <c:pt idx="118">
                  <c:v>1.164398901E-2</c:v>
                </c:pt>
                <c:pt idx="119">
                  <c:v>1.2934586959999999E-2</c:v>
                </c:pt>
                <c:pt idx="120">
                  <c:v>1.117122173E-2</c:v>
                </c:pt>
                <c:pt idx="121">
                  <c:v>1.1953866109999999E-2</c:v>
                </c:pt>
                <c:pt idx="122">
                  <c:v>1.0909254659999999E-2</c:v>
                </c:pt>
                <c:pt idx="123">
                  <c:v>1.366332825E-2</c:v>
                </c:pt>
                <c:pt idx="124">
                  <c:v>1.2923785490000001E-2</c:v>
                </c:pt>
                <c:pt idx="125">
                  <c:v>1.2419522739999999E-2</c:v>
                </c:pt>
                <c:pt idx="126">
                  <c:v>1.2599519450000001E-2</c:v>
                </c:pt>
                <c:pt idx="127">
                  <c:v>1.308443584E-2</c:v>
                </c:pt>
                <c:pt idx="128">
                  <c:v>1.244381629E-2</c:v>
                </c:pt>
                <c:pt idx="129">
                  <c:v>1.1847605000000001E-2</c:v>
                </c:pt>
                <c:pt idx="130">
                  <c:v>1.313365903E-2</c:v>
                </c:pt>
                <c:pt idx="131">
                  <c:v>1.370428223E-2</c:v>
                </c:pt>
                <c:pt idx="132">
                  <c:v>1.3397452420000001E-2</c:v>
                </c:pt>
                <c:pt idx="133">
                  <c:v>1.384758204E-2</c:v>
                </c:pt>
                <c:pt idx="134">
                  <c:v>1.343293395E-2</c:v>
                </c:pt>
                <c:pt idx="135">
                  <c:v>1.287970599E-2</c:v>
                </c:pt>
                <c:pt idx="136">
                  <c:v>1.2299220079999999E-2</c:v>
                </c:pt>
                <c:pt idx="137">
                  <c:v>1.3879252599999999E-2</c:v>
                </c:pt>
                <c:pt idx="138">
                  <c:v>1.2493366380000001E-2</c:v>
                </c:pt>
                <c:pt idx="139">
                  <c:v>1.460500434E-2</c:v>
                </c:pt>
                <c:pt idx="140">
                  <c:v>1.4653195629999999E-2</c:v>
                </c:pt>
                <c:pt idx="141">
                  <c:v>1.3524334880000001E-2</c:v>
                </c:pt>
                <c:pt idx="142">
                  <c:v>1.4657747E-2</c:v>
                </c:pt>
                <c:pt idx="143">
                  <c:v>1.449370384E-2</c:v>
                </c:pt>
                <c:pt idx="144">
                  <c:v>1.510599721E-2</c:v>
                </c:pt>
                <c:pt idx="145">
                  <c:v>1.4522423039999999E-2</c:v>
                </c:pt>
                <c:pt idx="146">
                  <c:v>1.480816584E-2</c:v>
                </c:pt>
                <c:pt idx="147">
                  <c:v>1.533988211E-2</c:v>
                </c:pt>
                <c:pt idx="148">
                  <c:v>1.5394242480000001E-2</c:v>
                </c:pt>
                <c:pt idx="149">
                  <c:v>1.5445552770000001E-2</c:v>
                </c:pt>
                <c:pt idx="150">
                  <c:v>1.5745243060000001E-2</c:v>
                </c:pt>
                <c:pt idx="151">
                  <c:v>1.530287694E-2</c:v>
                </c:pt>
                <c:pt idx="152">
                  <c:v>1.560907066E-2</c:v>
                </c:pt>
                <c:pt idx="153">
                  <c:v>1.6447290779999998E-2</c:v>
                </c:pt>
                <c:pt idx="154">
                  <c:v>1.5672642739999999E-2</c:v>
                </c:pt>
                <c:pt idx="155">
                  <c:v>1.652585715E-2</c:v>
                </c:pt>
                <c:pt idx="156">
                  <c:v>1.6759028660000001E-2</c:v>
                </c:pt>
                <c:pt idx="157">
                  <c:v>1.673209853E-2</c:v>
                </c:pt>
                <c:pt idx="158">
                  <c:v>1.7275873569999999E-2</c:v>
                </c:pt>
                <c:pt idx="159">
                  <c:v>1.7525672910000002E-2</c:v>
                </c:pt>
                <c:pt idx="160">
                  <c:v>1.7449757079999999E-2</c:v>
                </c:pt>
                <c:pt idx="161">
                  <c:v>1.7058201129999999E-2</c:v>
                </c:pt>
                <c:pt idx="162">
                  <c:v>1.7825402319999999E-2</c:v>
                </c:pt>
                <c:pt idx="163">
                  <c:v>1.7637565729999999E-2</c:v>
                </c:pt>
                <c:pt idx="164">
                  <c:v>1.7804149540000001E-2</c:v>
                </c:pt>
                <c:pt idx="165">
                  <c:v>1.6713159160000001E-2</c:v>
                </c:pt>
                <c:pt idx="166">
                  <c:v>1.807249524E-2</c:v>
                </c:pt>
                <c:pt idx="167">
                  <c:v>1.7903137949999998E-2</c:v>
                </c:pt>
                <c:pt idx="168">
                  <c:v>1.7430704089999999E-2</c:v>
                </c:pt>
                <c:pt idx="169">
                  <c:v>1.8500080330000002E-2</c:v>
                </c:pt>
                <c:pt idx="170">
                  <c:v>1.7996698620000001E-2</c:v>
                </c:pt>
                <c:pt idx="171">
                  <c:v>1.9197210669999999E-2</c:v>
                </c:pt>
                <c:pt idx="172">
                  <c:v>1.953147911E-2</c:v>
                </c:pt>
                <c:pt idx="173">
                  <c:v>1.8911594520000002E-2</c:v>
                </c:pt>
                <c:pt idx="174">
                  <c:v>1.8543573099999999E-2</c:v>
                </c:pt>
                <c:pt idx="175">
                  <c:v>1.9751207900000001E-2</c:v>
                </c:pt>
                <c:pt idx="176">
                  <c:v>1.8716370690000001E-2</c:v>
                </c:pt>
                <c:pt idx="177">
                  <c:v>2.0243883130000001E-2</c:v>
                </c:pt>
                <c:pt idx="178">
                  <c:v>2.0350590349999999E-2</c:v>
                </c:pt>
                <c:pt idx="179">
                  <c:v>1.7303107309999999E-2</c:v>
                </c:pt>
                <c:pt idx="180">
                  <c:v>2.077222615E-2</c:v>
                </c:pt>
                <c:pt idx="181">
                  <c:v>2.001967654E-2</c:v>
                </c:pt>
                <c:pt idx="182">
                  <c:v>2.021947503E-2</c:v>
                </c:pt>
                <c:pt idx="183">
                  <c:v>2.120095864E-2</c:v>
                </c:pt>
                <c:pt idx="184">
                  <c:v>2.0763564849999999E-2</c:v>
                </c:pt>
                <c:pt idx="185">
                  <c:v>2.0049333570000001E-2</c:v>
                </c:pt>
                <c:pt idx="186">
                  <c:v>2.115151845E-2</c:v>
                </c:pt>
                <c:pt idx="187">
                  <c:v>2.1127684040000001E-2</c:v>
                </c:pt>
                <c:pt idx="188">
                  <c:v>2.207244001E-2</c:v>
                </c:pt>
                <c:pt idx="189">
                  <c:v>2.1638222039999998E-2</c:v>
                </c:pt>
                <c:pt idx="190">
                  <c:v>2.3197991769999999E-2</c:v>
                </c:pt>
                <c:pt idx="191">
                  <c:v>2.3078598079999998E-2</c:v>
                </c:pt>
                <c:pt idx="192">
                  <c:v>2.189519815E-2</c:v>
                </c:pt>
                <c:pt idx="193">
                  <c:v>2.3519888520000001E-2</c:v>
                </c:pt>
                <c:pt idx="194">
                  <c:v>2.415985428E-2</c:v>
                </c:pt>
                <c:pt idx="195">
                  <c:v>2.3723436519999998E-2</c:v>
                </c:pt>
                <c:pt idx="196">
                  <c:v>2.3527948189999998E-2</c:v>
                </c:pt>
                <c:pt idx="197">
                  <c:v>2.338704653E-2</c:v>
                </c:pt>
                <c:pt idx="198">
                  <c:v>2.469860204E-2</c:v>
                </c:pt>
                <c:pt idx="199">
                  <c:v>2.3956101390000002E-2</c:v>
                </c:pt>
                <c:pt idx="200">
                  <c:v>2.5535488499999998E-2</c:v>
                </c:pt>
                <c:pt idx="201">
                  <c:v>2.3560086269999999E-2</c:v>
                </c:pt>
                <c:pt idx="202">
                  <c:v>2.4221187460000002E-2</c:v>
                </c:pt>
                <c:pt idx="203">
                  <c:v>2.4373011659999999E-2</c:v>
                </c:pt>
                <c:pt idx="204">
                  <c:v>2.5819810110000001E-2</c:v>
                </c:pt>
                <c:pt idx="205">
                  <c:v>2.6755703610000001E-2</c:v>
                </c:pt>
                <c:pt idx="206">
                  <c:v>2.5298051540000002E-2</c:v>
                </c:pt>
                <c:pt idx="207">
                  <c:v>2.441164665E-2</c:v>
                </c:pt>
                <c:pt idx="208">
                  <c:v>2.6508657259999999E-2</c:v>
                </c:pt>
                <c:pt idx="209">
                  <c:v>2.4938700719999998E-2</c:v>
                </c:pt>
                <c:pt idx="210">
                  <c:v>2.6184730230000001E-2</c:v>
                </c:pt>
                <c:pt idx="211">
                  <c:v>2.691067569E-2</c:v>
                </c:pt>
                <c:pt idx="212">
                  <c:v>2.781172283E-2</c:v>
                </c:pt>
                <c:pt idx="213">
                  <c:v>2.6943175119999999E-2</c:v>
                </c:pt>
                <c:pt idx="214">
                  <c:v>2.7082508429999999E-2</c:v>
                </c:pt>
                <c:pt idx="215">
                  <c:v>2.8288792819999999E-2</c:v>
                </c:pt>
                <c:pt idx="216">
                  <c:v>2.688889019E-2</c:v>
                </c:pt>
                <c:pt idx="217">
                  <c:v>2.8706097980000001E-2</c:v>
                </c:pt>
                <c:pt idx="218">
                  <c:v>2.864468098E-2</c:v>
                </c:pt>
                <c:pt idx="219">
                  <c:v>2.765816636E-2</c:v>
                </c:pt>
                <c:pt idx="220">
                  <c:v>2.775313519E-2</c:v>
                </c:pt>
                <c:pt idx="221">
                  <c:v>2.9435247179999999E-2</c:v>
                </c:pt>
                <c:pt idx="222">
                  <c:v>2.9223660009999999E-2</c:v>
                </c:pt>
                <c:pt idx="223">
                  <c:v>2.9499270019999999E-2</c:v>
                </c:pt>
                <c:pt idx="224">
                  <c:v>3.0241547149999999E-2</c:v>
                </c:pt>
                <c:pt idx="225">
                  <c:v>2.9484918339999999E-2</c:v>
                </c:pt>
                <c:pt idx="226">
                  <c:v>3.0481370170000001E-2</c:v>
                </c:pt>
                <c:pt idx="227">
                  <c:v>3.150836378E-2</c:v>
                </c:pt>
                <c:pt idx="228">
                  <c:v>3.0023217200000001E-2</c:v>
                </c:pt>
                <c:pt idx="229">
                  <c:v>3.0909931290000001E-2</c:v>
                </c:pt>
                <c:pt idx="230">
                  <c:v>3.1103042890000002E-2</c:v>
                </c:pt>
                <c:pt idx="231">
                  <c:v>3.2793067400000001E-2</c:v>
                </c:pt>
                <c:pt idx="232">
                  <c:v>3.2018549739999999E-2</c:v>
                </c:pt>
                <c:pt idx="233">
                  <c:v>3.124672174E-2</c:v>
                </c:pt>
                <c:pt idx="234">
                  <c:v>3.2513435930000001E-2</c:v>
                </c:pt>
                <c:pt idx="235">
                  <c:v>3.251527622E-2</c:v>
                </c:pt>
                <c:pt idx="236">
                  <c:v>3.2210428270000001E-2</c:v>
                </c:pt>
                <c:pt idx="237">
                  <c:v>3.3412914719999999E-2</c:v>
                </c:pt>
                <c:pt idx="238">
                  <c:v>3.2792955640000003E-2</c:v>
                </c:pt>
                <c:pt idx="239">
                  <c:v>3.359886259E-2</c:v>
                </c:pt>
                <c:pt idx="240">
                  <c:v>3.2868951559999998E-2</c:v>
                </c:pt>
                <c:pt idx="241">
                  <c:v>3.424022719E-2</c:v>
                </c:pt>
                <c:pt idx="242">
                  <c:v>3.4324880689999997E-2</c:v>
                </c:pt>
                <c:pt idx="243">
                  <c:v>3.4249834719999997E-2</c:v>
                </c:pt>
                <c:pt idx="244">
                  <c:v>3.43702361E-2</c:v>
                </c:pt>
                <c:pt idx="245">
                  <c:v>3.4799121320000001E-2</c:v>
                </c:pt>
                <c:pt idx="246">
                  <c:v>3.4882146869999998E-2</c:v>
                </c:pt>
                <c:pt idx="247">
                  <c:v>3.4610446539999999E-2</c:v>
                </c:pt>
                <c:pt idx="248">
                  <c:v>3.531594574E-2</c:v>
                </c:pt>
                <c:pt idx="249">
                  <c:v>3.5752508789999998E-2</c:v>
                </c:pt>
                <c:pt idx="250">
                  <c:v>3.6439713089999999E-2</c:v>
                </c:pt>
                <c:pt idx="251">
                  <c:v>3.6510940640000003E-2</c:v>
                </c:pt>
                <c:pt idx="252">
                  <c:v>3.6460600789999999E-2</c:v>
                </c:pt>
                <c:pt idx="253">
                  <c:v>3.584530205E-2</c:v>
                </c:pt>
                <c:pt idx="254">
                  <c:v>3.6155164240000003E-2</c:v>
                </c:pt>
                <c:pt idx="255">
                  <c:v>3.801463544E-2</c:v>
                </c:pt>
                <c:pt idx="256">
                  <c:v>3.7340682E-2</c:v>
                </c:pt>
                <c:pt idx="257">
                  <c:v>3.7992119790000001E-2</c:v>
                </c:pt>
                <c:pt idx="258">
                  <c:v>3.8384526969999999E-2</c:v>
                </c:pt>
                <c:pt idx="259">
                  <c:v>3.8310643290000002E-2</c:v>
                </c:pt>
                <c:pt idx="260">
                  <c:v>3.7625558670000003E-2</c:v>
                </c:pt>
                <c:pt idx="261">
                  <c:v>3.9066080000000003E-2</c:v>
                </c:pt>
                <c:pt idx="262">
                  <c:v>3.8631886240000003E-2</c:v>
                </c:pt>
                <c:pt idx="263">
                  <c:v>3.9030563089999998E-2</c:v>
                </c:pt>
                <c:pt idx="264">
                  <c:v>3.9919082080000001E-2</c:v>
                </c:pt>
                <c:pt idx="265">
                  <c:v>4.0051996710000003E-2</c:v>
                </c:pt>
                <c:pt idx="266">
                  <c:v>3.8751900200000002E-2</c:v>
                </c:pt>
                <c:pt idx="267">
                  <c:v>3.9850126950000002E-2</c:v>
                </c:pt>
                <c:pt idx="268">
                  <c:v>4.053958505E-2</c:v>
                </c:pt>
                <c:pt idx="269">
                  <c:v>4.0351126340000001E-2</c:v>
                </c:pt>
                <c:pt idx="270">
                  <c:v>4.098590463E-2</c:v>
                </c:pt>
                <c:pt idx="271">
                  <c:v>4.2109940200000001E-2</c:v>
                </c:pt>
                <c:pt idx="272">
                  <c:v>4.113960639E-2</c:v>
                </c:pt>
                <c:pt idx="273">
                  <c:v>4.0539670739999999E-2</c:v>
                </c:pt>
                <c:pt idx="274">
                  <c:v>4.1851125660000002E-2</c:v>
                </c:pt>
                <c:pt idx="275">
                  <c:v>4.1150592270000001E-2</c:v>
                </c:pt>
                <c:pt idx="276">
                  <c:v>4.325845465E-2</c:v>
                </c:pt>
                <c:pt idx="277">
                  <c:v>4.2532037940000003E-2</c:v>
                </c:pt>
                <c:pt idx="278">
                  <c:v>4.2036447669999998E-2</c:v>
                </c:pt>
                <c:pt idx="279">
                  <c:v>4.2365942150000002E-2</c:v>
                </c:pt>
                <c:pt idx="280">
                  <c:v>4.3370742349999998E-2</c:v>
                </c:pt>
                <c:pt idx="281">
                  <c:v>4.4417385009999998E-2</c:v>
                </c:pt>
                <c:pt idx="282">
                  <c:v>4.3549872929999997E-2</c:v>
                </c:pt>
                <c:pt idx="283">
                  <c:v>4.3882120400000002E-2</c:v>
                </c:pt>
                <c:pt idx="284">
                  <c:v>4.5692678539999997E-2</c:v>
                </c:pt>
                <c:pt idx="285">
                  <c:v>4.5328840609999997E-2</c:v>
                </c:pt>
                <c:pt idx="286">
                  <c:v>4.529680312E-2</c:v>
                </c:pt>
                <c:pt idx="287">
                  <c:v>4.5647960160000001E-2</c:v>
                </c:pt>
                <c:pt idx="288">
                  <c:v>4.61014919E-2</c:v>
                </c:pt>
                <c:pt idx="289">
                  <c:v>4.6034082769999998E-2</c:v>
                </c:pt>
                <c:pt idx="290">
                  <c:v>4.6850286419999998E-2</c:v>
                </c:pt>
                <c:pt idx="291">
                  <c:v>4.6110037710000003E-2</c:v>
                </c:pt>
                <c:pt idx="292">
                  <c:v>4.7181289639999999E-2</c:v>
                </c:pt>
                <c:pt idx="293">
                  <c:v>4.6894550319999999E-2</c:v>
                </c:pt>
                <c:pt idx="294">
                  <c:v>4.7235313799999998E-2</c:v>
                </c:pt>
                <c:pt idx="295">
                  <c:v>4.8083186149999999E-2</c:v>
                </c:pt>
                <c:pt idx="296">
                  <c:v>4.8338480289999999E-2</c:v>
                </c:pt>
                <c:pt idx="297">
                  <c:v>4.8349417749999998E-2</c:v>
                </c:pt>
                <c:pt idx="298">
                  <c:v>4.8656143249999999E-2</c:v>
                </c:pt>
                <c:pt idx="299">
                  <c:v>4.8577710990000002E-2</c:v>
                </c:pt>
                <c:pt idx="300">
                  <c:v>4.8839695750000002E-2</c:v>
                </c:pt>
                <c:pt idx="301">
                  <c:v>4.932551458E-2</c:v>
                </c:pt>
                <c:pt idx="302">
                  <c:v>4.9705166369999998E-2</c:v>
                </c:pt>
                <c:pt idx="303">
                  <c:v>4.878023267E-2</c:v>
                </c:pt>
                <c:pt idx="304">
                  <c:v>4.9320757389999997E-2</c:v>
                </c:pt>
                <c:pt idx="305">
                  <c:v>4.9776487049999998E-2</c:v>
                </c:pt>
                <c:pt idx="306">
                  <c:v>4.9772277470000001E-2</c:v>
                </c:pt>
                <c:pt idx="307">
                  <c:v>5.1510512830000001E-2</c:v>
                </c:pt>
                <c:pt idx="308">
                  <c:v>4.987514019E-2</c:v>
                </c:pt>
                <c:pt idx="309">
                  <c:v>5.0204072150000001E-2</c:v>
                </c:pt>
                <c:pt idx="310">
                  <c:v>5.0264399500000001E-2</c:v>
                </c:pt>
                <c:pt idx="311">
                  <c:v>5.1545608790000003E-2</c:v>
                </c:pt>
                <c:pt idx="312">
                  <c:v>5.160020664E-2</c:v>
                </c:pt>
                <c:pt idx="313">
                  <c:v>5.1260165869999999E-2</c:v>
                </c:pt>
                <c:pt idx="314">
                  <c:v>5.181951076E-2</c:v>
                </c:pt>
                <c:pt idx="315">
                  <c:v>5.2759423850000001E-2</c:v>
                </c:pt>
                <c:pt idx="316">
                  <c:v>5.2433811130000001E-2</c:v>
                </c:pt>
                <c:pt idx="317">
                  <c:v>5.2566580469999999E-2</c:v>
                </c:pt>
                <c:pt idx="318">
                  <c:v>5.3033247589999999E-2</c:v>
                </c:pt>
                <c:pt idx="319">
                  <c:v>5.4230440409999997E-2</c:v>
                </c:pt>
                <c:pt idx="320">
                  <c:v>5.4058138280000001E-2</c:v>
                </c:pt>
                <c:pt idx="321">
                  <c:v>5.4442923519999999E-2</c:v>
                </c:pt>
                <c:pt idx="322">
                  <c:v>5.4117158059999997E-2</c:v>
                </c:pt>
                <c:pt idx="323">
                  <c:v>5.4859355089999999E-2</c:v>
                </c:pt>
                <c:pt idx="324">
                  <c:v>5.5545598270000003E-2</c:v>
                </c:pt>
                <c:pt idx="325">
                  <c:v>5.5318731810000001E-2</c:v>
                </c:pt>
                <c:pt idx="326">
                  <c:v>5.5805377660000002E-2</c:v>
                </c:pt>
                <c:pt idx="327">
                  <c:v>5.5537950250000002E-2</c:v>
                </c:pt>
                <c:pt idx="328">
                  <c:v>5.6310076270000002E-2</c:v>
                </c:pt>
                <c:pt idx="329">
                  <c:v>5.5874999609999997E-2</c:v>
                </c:pt>
                <c:pt idx="330">
                  <c:v>5.6397374719999997E-2</c:v>
                </c:pt>
                <c:pt idx="331">
                  <c:v>5.693339184E-2</c:v>
                </c:pt>
                <c:pt idx="332">
                  <c:v>5.7050749659999997E-2</c:v>
                </c:pt>
                <c:pt idx="333">
                  <c:v>5.6926604360000001E-2</c:v>
                </c:pt>
                <c:pt idx="334">
                  <c:v>5.7759214189999998E-2</c:v>
                </c:pt>
                <c:pt idx="335">
                  <c:v>5.842580646E-2</c:v>
                </c:pt>
                <c:pt idx="336">
                  <c:v>5.7372104379999997E-2</c:v>
                </c:pt>
                <c:pt idx="337">
                  <c:v>5.8127611879999999E-2</c:v>
                </c:pt>
                <c:pt idx="338">
                  <c:v>5.8330725880000003E-2</c:v>
                </c:pt>
                <c:pt idx="339">
                  <c:v>5.860307813E-2</c:v>
                </c:pt>
                <c:pt idx="340">
                  <c:v>5.9242278340000003E-2</c:v>
                </c:pt>
                <c:pt idx="341">
                  <c:v>5.874595791E-2</c:v>
                </c:pt>
                <c:pt idx="342">
                  <c:v>5.926930532E-2</c:v>
                </c:pt>
                <c:pt idx="343">
                  <c:v>5.9860877690000001E-2</c:v>
                </c:pt>
                <c:pt idx="344">
                  <c:v>5.9661500159999999E-2</c:v>
                </c:pt>
                <c:pt idx="345">
                  <c:v>6.0621146110000003E-2</c:v>
                </c:pt>
                <c:pt idx="346">
                  <c:v>6.0293365270000003E-2</c:v>
                </c:pt>
                <c:pt idx="347">
                  <c:v>6.0227494690000001E-2</c:v>
                </c:pt>
                <c:pt idx="348">
                  <c:v>6.0694579040000002E-2</c:v>
                </c:pt>
                <c:pt idx="349">
                  <c:v>6.0716670010000001E-2</c:v>
                </c:pt>
                <c:pt idx="350">
                  <c:v>6.0735780750000003E-2</c:v>
                </c:pt>
                <c:pt idx="351">
                  <c:v>6.1036072669999997E-2</c:v>
                </c:pt>
                <c:pt idx="352">
                  <c:v>6.1437703670000003E-2</c:v>
                </c:pt>
                <c:pt idx="353">
                  <c:v>6.1349984259999997E-2</c:v>
                </c:pt>
                <c:pt idx="354">
                  <c:v>6.2540911140000002E-2</c:v>
                </c:pt>
                <c:pt idx="355">
                  <c:v>6.2048364430000003E-2</c:v>
                </c:pt>
                <c:pt idx="356">
                  <c:v>6.2440175559999998E-2</c:v>
                </c:pt>
                <c:pt idx="357">
                  <c:v>6.2502346929999994E-2</c:v>
                </c:pt>
                <c:pt idx="358">
                  <c:v>6.2721848489999996E-2</c:v>
                </c:pt>
                <c:pt idx="359">
                  <c:v>6.2866985799999997E-2</c:v>
                </c:pt>
                <c:pt idx="360">
                  <c:v>6.2834165989999996E-2</c:v>
                </c:pt>
                <c:pt idx="361">
                  <c:v>6.332176179E-2</c:v>
                </c:pt>
                <c:pt idx="362">
                  <c:v>6.3279628749999997E-2</c:v>
                </c:pt>
                <c:pt idx="363">
                  <c:v>6.3361540440000003E-2</c:v>
                </c:pt>
                <c:pt idx="364">
                  <c:v>6.3810154800000005E-2</c:v>
                </c:pt>
                <c:pt idx="365">
                  <c:v>6.3883736730000001E-2</c:v>
                </c:pt>
                <c:pt idx="366">
                  <c:v>6.4284563059999994E-2</c:v>
                </c:pt>
                <c:pt idx="367">
                  <c:v>6.4135231079999994E-2</c:v>
                </c:pt>
                <c:pt idx="368">
                  <c:v>6.4463280139999996E-2</c:v>
                </c:pt>
                <c:pt idx="369">
                  <c:v>6.4462527630000002E-2</c:v>
                </c:pt>
                <c:pt idx="370">
                  <c:v>6.4747318629999995E-2</c:v>
                </c:pt>
                <c:pt idx="371">
                  <c:v>6.4689330759999997E-2</c:v>
                </c:pt>
                <c:pt idx="372">
                  <c:v>6.5273530780000005E-2</c:v>
                </c:pt>
                <c:pt idx="373">
                  <c:v>6.5290324390000001E-2</c:v>
                </c:pt>
                <c:pt idx="374">
                  <c:v>6.4679928119999994E-2</c:v>
                </c:pt>
                <c:pt idx="375">
                  <c:v>6.5263755620000002E-2</c:v>
                </c:pt>
                <c:pt idx="376">
                  <c:v>6.5664835269999999E-2</c:v>
                </c:pt>
                <c:pt idx="377">
                  <c:v>6.6058777269999994E-2</c:v>
                </c:pt>
                <c:pt idx="378">
                  <c:v>6.6487349570000007E-2</c:v>
                </c:pt>
                <c:pt idx="379">
                  <c:v>6.5903291109999998E-2</c:v>
                </c:pt>
                <c:pt idx="380">
                  <c:v>6.6933676600000006E-2</c:v>
                </c:pt>
                <c:pt idx="381">
                  <c:v>6.6281318660000005E-2</c:v>
                </c:pt>
                <c:pt idx="382">
                  <c:v>6.6493928430000002E-2</c:v>
                </c:pt>
                <c:pt idx="383">
                  <c:v>6.6971853380000002E-2</c:v>
                </c:pt>
                <c:pt idx="384">
                  <c:v>6.6235363480000004E-2</c:v>
                </c:pt>
                <c:pt idx="385">
                  <c:v>6.6711343820000005E-2</c:v>
                </c:pt>
                <c:pt idx="386">
                  <c:v>6.7139565940000007E-2</c:v>
                </c:pt>
                <c:pt idx="387">
                  <c:v>6.7131012680000005E-2</c:v>
                </c:pt>
                <c:pt idx="388">
                  <c:v>6.6884033379999999E-2</c:v>
                </c:pt>
                <c:pt idx="389">
                  <c:v>6.7192442719999995E-2</c:v>
                </c:pt>
                <c:pt idx="390">
                  <c:v>6.8275056779999996E-2</c:v>
                </c:pt>
                <c:pt idx="391">
                  <c:v>6.7567691210000003E-2</c:v>
                </c:pt>
                <c:pt idx="392">
                  <c:v>6.7613214249999998E-2</c:v>
                </c:pt>
                <c:pt idx="393">
                  <c:v>6.7864485089999996E-2</c:v>
                </c:pt>
                <c:pt idx="394">
                  <c:v>6.7670442159999997E-2</c:v>
                </c:pt>
                <c:pt idx="395">
                  <c:v>6.8092465399999996E-2</c:v>
                </c:pt>
                <c:pt idx="396">
                  <c:v>6.8577580149999998E-2</c:v>
                </c:pt>
                <c:pt idx="397">
                  <c:v>6.8561874329999994E-2</c:v>
                </c:pt>
                <c:pt idx="398">
                  <c:v>6.9033376869999996E-2</c:v>
                </c:pt>
                <c:pt idx="399">
                  <c:v>6.9008551540000004E-2</c:v>
                </c:pt>
                <c:pt idx="400">
                  <c:v>6.9139748809999999E-2</c:v>
                </c:pt>
                <c:pt idx="401">
                  <c:v>6.9046027960000006E-2</c:v>
                </c:pt>
                <c:pt idx="402">
                  <c:v>6.8693026899999995E-2</c:v>
                </c:pt>
                <c:pt idx="403">
                  <c:v>6.8742640320000006E-2</c:v>
                </c:pt>
                <c:pt idx="404">
                  <c:v>6.9319389760000003E-2</c:v>
                </c:pt>
                <c:pt idx="405">
                  <c:v>6.8912006910000004E-2</c:v>
                </c:pt>
                <c:pt idx="406">
                  <c:v>6.9453291589999994E-2</c:v>
                </c:pt>
                <c:pt idx="407">
                  <c:v>6.9234430789999996E-2</c:v>
                </c:pt>
                <c:pt idx="408">
                  <c:v>6.8690486250000002E-2</c:v>
                </c:pt>
                <c:pt idx="409">
                  <c:v>6.9077193740000001E-2</c:v>
                </c:pt>
                <c:pt idx="410">
                  <c:v>6.9068610670000002E-2</c:v>
                </c:pt>
                <c:pt idx="411">
                  <c:v>6.9844394919999997E-2</c:v>
                </c:pt>
                <c:pt idx="412">
                  <c:v>6.9653205570000001E-2</c:v>
                </c:pt>
                <c:pt idx="413">
                  <c:v>6.9286592300000005E-2</c:v>
                </c:pt>
                <c:pt idx="414">
                  <c:v>6.9674663250000005E-2</c:v>
                </c:pt>
                <c:pt idx="415">
                  <c:v>6.9840073589999996E-2</c:v>
                </c:pt>
                <c:pt idx="416">
                  <c:v>7.0043578740000001E-2</c:v>
                </c:pt>
                <c:pt idx="417">
                  <c:v>6.968538463E-2</c:v>
                </c:pt>
                <c:pt idx="418">
                  <c:v>7.0093914869999996E-2</c:v>
                </c:pt>
                <c:pt idx="419">
                  <c:v>6.9615647200000005E-2</c:v>
                </c:pt>
                <c:pt idx="420">
                  <c:v>6.9511160249999995E-2</c:v>
                </c:pt>
                <c:pt idx="421">
                  <c:v>7.0909634230000004E-2</c:v>
                </c:pt>
                <c:pt idx="422">
                  <c:v>6.9887444379999997E-2</c:v>
                </c:pt>
                <c:pt idx="423">
                  <c:v>6.9999076430000001E-2</c:v>
                </c:pt>
                <c:pt idx="424">
                  <c:v>6.9621786480000003E-2</c:v>
                </c:pt>
                <c:pt idx="425">
                  <c:v>6.9858469069999998E-2</c:v>
                </c:pt>
                <c:pt idx="426">
                  <c:v>7.0255815979999997E-2</c:v>
                </c:pt>
                <c:pt idx="427">
                  <c:v>6.9926880299999994E-2</c:v>
                </c:pt>
                <c:pt idx="428">
                  <c:v>6.9829829039999999E-2</c:v>
                </c:pt>
                <c:pt idx="429">
                  <c:v>6.9161333140000003E-2</c:v>
                </c:pt>
                <c:pt idx="430">
                  <c:v>7.0197023450000007E-2</c:v>
                </c:pt>
                <c:pt idx="431">
                  <c:v>7.0148862899999997E-2</c:v>
                </c:pt>
                <c:pt idx="432">
                  <c:v>6.950171292E-2</c:v>
                </c:pt>
                <c:pt idx="433">
                  <c:v>6.9668918849999997E-2</c:v>
                </c:pt>
                <c:pt idx="434">
                  <c:v>6.9725625220000004E-2</c:v>
                </c:pt>
                <c:pt idx="435">
                  <c:v>6.9387048480000005E-2</c:v>
                </c:pt>
                <c:pt idx="436">
                  <c:v>6.9740220899999997E-2</c:v>
                </c:pt>
                <c:pt idx="437">
                  <c:v>6.9370888170000006E-2</c:v>
                </c:pt>
                <c:pt idx="438">
                  <c:v>6.9493509829999994E-2</c:v>
                </c:pt>
                <c:pt idx="439">
                  <c:v>6.9573074580000005E-2</c:v>
                </c:pt>
                <c:pt idx="440">
                  <c:v>6.9430902599999997E-2</c:v>
                </c:pt>
                <c:pt idx="441">
                  <c:v>6.8924024700000003E-2</c:v>
                </c:pt>
                <c:pt idx="442">
                  <c:v>6.9287076589999996E-2</c:v>
                </c:pt>
                <c:pt idx="443">
                  <c:v>7.006157935E-2</c:v>
                </c:pt>
                <c:pt idx="444">
                  <c:v>6.9748640060000006E-2</c:v>
                </c:pt>
                <c:pt idx="445">
                  <c:v>6.9275178019999994E-2</c:v>
                </c:pt>
                <c:pt idx="446">
                  <c:v>6.9651231169999994E-2</c:v>
                </c:pt>
                <c:pt idx="447">
                  <c:v>6.8951480090000003E-2</c:v>
                </c:pt>
                <c:pt idx="448">
                  <c:v>6.9568030540000006E-2</c:v>
                </c:pt>
                <c:pt idx="449">
                  <c:v>6.9561652840000002E-2</c:v>
                </c:pt>
                <c:pt idx="450">
                  <c:v>6.8964466449999998E-2</c:v>
                </c:pt>
                <c:pt idx="451">
                  <c:v>6.8531021479999996E-2</c:v>
                </c:pt>
                <c:pt idx="452">
                  <c:v>6.8639121950000007E-2</c:v>
                </c:pt>
                <c:pt idx="453">
                  <c:v>6.8832263350000006E-2</c:v>
                </c:pt>
                <c:pt idx="454">
                  <c:v>6.8246677519999993E-2</c:v>
                </c:pt>
                <c:pt idx="455">
                  <c:v>6.8567030129999998E-2</c:v>
                </c:pt>
                <c:pt idx="456">
                  <c:v>6.844494492E-2</c:v>
                </c:pt>
                <c:pt idx="457">
                  <c:v>6.8508982659999995E-2</c:v>
                </c:pt>
                <c:pt idx="458">
                  <c:v>6.7671716209999996E-2</c:v>
                </c:pt>
                <c:pt idx="459">
                  <c:v>6.8409733469999998E-2</c:v>
                </c:pt>
                <c:pt idx="460">
                  <c:v>6.7999631170000005E-2</c:v>
                </c:pt>
                <c:pt idx="461">
                  <c:v>6.7476548250000004E-2</c:v>
                </c:pt>
                <c:pt idx="462">
                  <c:v>6.7787922919999993E-2</c:v>
                </c:pt>
                <c:pt idx="463">
                  <c:v>6.6949501630000005E-2</c:v>
                </c:pt>
                <c:pt idx="464">
                  <c:v>6.7495904859999997E-2</c:v>
                </c:pt>
                <c:pt idx="465">
                  <c:v>6.7771553989999997E-2</c:v>
                </c:pt>
                <c:pt idx="466">
                  <c:v>6.7136421799999998E-2</c:v>
                </c:pt>
                <c:pt idx="467">
                  <c:v>6.6723875700000004E-2</c:v>
                </c:pt>
                <c:pt idx="468">
                  <c:v>6.5053284170000003E-2</c:v>
                </c:pt>
                <c:pt idx="469">
                  <c:v>6.6156260669999994E-2</c:v>
                </c:pt>
                <c:pt idx="470">
                  <c:v>6.691021472E-2</c:v>
                </c:pt>
                <c:pt idx="471">
                  <c:v>6.5957978370000003E-2</c:v>
                </c:pt>
                <c:pt idx="472">
                  <c:v>6.5552562480000007E-2</c:v>
                </c:pt>
                <c:pt idx="473">
                  <c:v>6.5646827219999995E-2</c:v>
                </c:pt>
                <c:pt idx="474">
                  <c:v>6.4733952280000007E-2</c:v>
                </c:pt>
                <c:pt idx="475">
                  <c:v>6.4923375840000005E-2</c:v>
                </c:pt>
                <c:pt idx="476">
                  <c:v>6.4565151929999995E-2</c:v>
                </c:pt>
                <c:pt idx="477">
                  <c:v>6.4707115290000006E-2</c:v>
                </c:pt>
                <c:pt idx="478">
                  <c:v>6.4191550020000002E-2</c:v>
                </c:pt>
                <c:pt idx="479">
                  <c:v>6.3992485399999993E-2</c:v>
                </c:pt>
                <c:pt idx="480">
                  <c:v>6.3963331279999994E-2</c:v>
                </c:pt>
                <c:pt idx="481">
                  <c:v>6.3953556120000005E-2</c:v>
                </c:pt>
                <c:pt idx="482">
                  <c:v>6.4274206759999994E-2</c:v>
                </c:pt>
                <c:pt idx="483">
                  <c:v>6.3476301730000004E-2</c:v>
                </c:pt>
                <c:pt idx="484">
                  <c:v>6.3402242959999994E-2</c:v>
                </c:pt>
                <c:pt idx="485">
                  <c:v>6.3291005789999993E-2</c:v>
                </c:pt>
                <c:pt idx="486">
                  <c:v>6.239650771E-2</c:v>
                </c:pt>
                <c:pt idx="487">
                  <c:v>6.2504410740000002E-2</c:v>
                </c:pt>
                <c:pt idx="488">
                  <c:v>6.2289949509999998E-2</c:v>
                </c:pt>
                <c:pt idx="489">
                  <c:v>6.2627613540000002E-2</c:v>
                </c:pt>
                <c:pt idx="490">
                  <c:v>6.2361516059999997E-2</c:v>
                </c:pt>
                <c:pt idx="491">
                  <c:v>6.161379442E-2</c:v>
                </c:pt>
                <c:pt idx="492">
                  <c:v>6.1059102419999997E-2</c:v>
                </c:pt>
                <c:pt idx="493">
                  <c:v>6.1142023650000002E-2</c:v>
                </c:pt>
                <c:pt idx="494">
                  <c:v>6.0499042269999997E-2</c:v>
                </c:pt>
                <c:pt idx="495">
                  <c:v>6.0506660490000003E-2</c:v>
                </c:pt>
                <c:pt idx="496">
                  <c:v>6.0156218710000001E-2</c:v>
                </c:pt>
                <c:pt idx="497">
                  <c:v>6.0323555020000003E-2</c:v>
                </c:pt>
                <c:pt idx="498">
                  <c:v>6.055897474E-2</c:v>
                </c:pt>
                <c:pt idx="499">
                  <c:v>5.9625089169999999E-2</c:v>
                </c:pt>
                <c:pt idx="500">
                  <c:v>5.9680119160000003E-2</c:v>
                </c:pt>
                <c:pt idx="501">
                  <c:v>5.962256715E-2</c:v>
                </c:pt>
                <c:pt idx="502">
                  <c:v>5.9143725780000003E-2</c:v>
                </c:pt>
                <c:pt idx="503">
                  <c:v>5.888013542E-2</c:v>
                </c:pt>
                <c:pt idx="504">
                  <c:v>5.8098729699999997E-2</c:v>
                </c:pt>
                <c:pt idx="505">
                  <c:v>5.7882469149999997E-2</c:v>
                </c:pt>
                <c:pt idx="506">
                  <c:v>5.8334071190000003E-2</c:v>
                </c:pt>
                <c:pt idx="507">
                  <c:v>5.8077510450000001E-2</c:v>
                </c:pt>
                <c:pt idx="508">
                  <c:v>5.7312935590000003E-2</c:v>
                </c:pt>
                <c:pt idx="509">
                  <c:v>5.7331897319999998E-2</c:v>
                </c:pt>
                <c:pt idx="510">
                  <c:v>5.7155676189999997E-2</c:v>
                </c:pt>
                <c:pt idx="511">
                  <c:v>5.6933775540000002E-2</c:v>
                </c:pt>
                <c:pt idx="512">
                  <c:v>5.6539587680000003E-2</c:v>
                </c:pt>
                <c:pt idx="513">
                  <c:v>5.6426614520000001E-2</c:v>
                </c:pt>
                <c:pt idx="514">
                  <c:v>5.5649574850000001E-2</c:v>
                </c:pt>
                <c:pt idx="515">
                  <c:v>5.5116165430000003E-2</c:v>
                </c:pt>
                <c:pt idx="516">
                  <c:v>5.5873055009999999E-2</c:v>
                </c:pt>
                <c:pt idx="517">
                  <c:v>5.5203370750000001E-2</c:v>
                </c:pt>
                <c:pt idx="518">
                  <c:v>5.486978218E-2</c:v>
                </c:pt>
                <c:pt idx="519">
                  <c:v>5.4239593449999998E-2</c:v>
                </c:pt>
                <c:pt idx="520">
                  <c:v>5.4161492739999997E-2</c:v>
                </c:pt>
                <c:pt idx="521">
                  <c:v>5.3446896369999997E-2</c:v>
                </c:pt>
                <c:pt idx="522">
                  <c:v>5.3432814779999997E-2</c:v>
                </c:pt>
                <c:pt idx="523">
                  <c:v>5.2766997369999999E-2</c:v>
                </c:pt>
                <c:pt idx="524">
                  <c:v>5.2881445739999998E-2</c:v>
                </c:pt>
                <c:pt idx="525">
                  <c:v>5.2752353250000002E-2</c:v>
                </c:pt>
                <c:pt idx="526">
                  <c:v>5.2281286570000002E-2</c:v>
                </c:pt>
                <c:pt idx="527">
                  <c:v>5.1317233589999997E-2</c:v>
                </c:pt>
                <c:pt idx="528">
                  <c:v>5.1212396469999998E-2</c:v>
                </c:pt>
                <c:pt idx="529">
                  <c:v>5.1214378329999997E-2</c:v>
                </c:pt>
                <c:pt idx="530">
                  <c:v>5.0442442300000001E-2</c:v>
                </c:pt>
                <c:pt idx="531">
                  <c:v>5.0681177530000003E-2</c:v>
                </c:pt>
                <c:pt idx="532">
                  <c:v>5.0169754769999998E-2</c:v>
                </c:pt>
                <c:pt idx="533">
                  <c:v>5.0092212859999999E-2</c:v>
                </c:pt>
                <c:pt idx="534">
                  <c:v>4.9331545829999997E-2</c:v>
                </c:pt>
                <c:pt idx="535">
                  <c:v>4.9109406770000003E-2</c:v>
                </c:pt>
                <c:pt idx="536">
                  <c:v>4.9643814559999999E-2</c:v>
                </c:pt>
                <c:pt idx="537">
                  <c:v>4.8183366659999997E-2</c:v>
                </c:pt>
                <c:pt idx="538">
                  <c:v>4.8594705760000002E-2</c:v>
                </c:pt>
                <c:pt idx="539">
                  <c:v>4.870412499E-2</c:v>
                </c:pt>
                <c:pt idx="540">
                  <c:v>4.7668144109999998E-2</c:v>
                </c:pt>
                <c:pt idx="541">
                  <c:v>4.7199875119999998E-2</c:v>
                </c:pt>
                <c:pt idx="542">
                  <c:v>4.6892531219999999E-2</c:v>
                </c:pt>
                <c:pt idx="543">
                  <c:v>4.6629872170000003E-2</c:v>
                </c:pt>
                <c:pt idx="544">
                  <c:v>4.648689181E-2</c:v>
                </c:pt>
                <c:pt idx="545">
                  <c:v>4.6626731749999997E-2</c:v>
                </c:pt>
                <c:pt idx="546">
                  <c:v>4.6256698669999999E-2</c:v>
                </c:pt>
                <c:pt idx="547">
                  <c:v>4.5944698149999998E-2</c:v>
                </c:pt>
                <c:pt idx="548">
                  <c:v>4.5084182170000001E-2</c:v>
                </c:pt>
                <c:pt idx="549">
                  <c:v>4.4411707670000002E-2</c:v>
                </c:pt>
                <c:pt idx="550">
                  <c:v>4.4525124130000003E-2</c:v>
                </c:pt>
                <c:pt idx="551">
                  <c:v>4.433839396E-2</c:v>
                </c:pt>
                <c:pt idx="552">
                  <c:v>4.4104412199999998E-2</c:v>
                </c:pt>
                <c:pt idx="553">
                  <c:v>4.3653391299999997E-2</c:v>
                </c:pt>
                <c:pt idx="554">
                  <c:v>4.3104659769999998E-2</c:v>
                </c:pt>
                <c:pt idx="555">
                  <c:v>4.2899336670000003E-2</c:v>
                </c:pt>
                <c:pt idx="556">
                  <c:v>4.2646251619999999E-2</c:v>
                </c:pt>
                <c:pt idx="557">
                  <c:v>4.2283274230000001E-2</c:v>
                </c:pt>
                <c:pt idx="558">
                  <c:v>4.207377508E-2</c:v>
                </c:pt>
                <c:pt idx="559">
                  <c:v>4.1070174430000002E-2</c:v>
                </c:pt>
                <c:pt idx="560">
                  <c:v>4.126464203E-2</c:v>
                </c:pt>
                <c:pt idx="561">
                  <c:v>4.0930490940000001E-2</c:v>
                </c:pt>
                <c:pt idx="562">
                  <c:v>4.0539473299999997E-2</c:v>
                </c:pt>
                <c:pt idx="563">
                  <c:v>4.03608419E-2</c:v>
                </c:pt>
                <c:pt idx="564">
                  <c:v>3.9849020540000002E-2</c:v>
                </c:pt>
                <c:pt idx="565">
                  <c:v>3.9237324150000003E-2</c:v>
                </c:pt>
                <c:pt idx="566">
                  <c:v>3.923380747E-2</c:v>
                </c:pt>
                <c:pt idx="567">
                  <c:v>3.8625493650000002E-2</c:v>
                </c:pt>
                <c:pt idx="568">
                  <c:v>3.8994655009999997E-2</c:v>
                </c:pt>
                <c:pt idx="569">
                  <c:v>3.809474409E-2</c:v>
                </c:pt>
                <c:pt idx="570">
                  <c:v>3.8397647440000002E-2</c:v>
                </c:pt>
                <c:pt idx="571">
                  <c:v>3.7768304349999997E-2</c:v>
                </c:pt>
                <c:pt idx="572">
                  <c:v>3.7264607849999999E-2</c:v>
                </c:pt>
                <c:pt idx="573">
                  <c:v>3.6670051519999997E-2</c:v>
                </c:pt>
                <c:pt idx="574">
                  <c:v>3.650544956E-2</c:v>
                </c:pt>
                <c:pt idx="575">
                  <c:v>3.6416035149999998E-2</c:v>
                </c:pt>
                <c:pt idx="576">
                  <c:v>3.6135695869999998E-2</c:v>
                </c:pt>
                <c:pt idx="577">
                  <c:v>3.5748098050000003E-2</c:v>
                </c:pt>
                <c:pt idx="578">
                  <c:v>3.5565525289999997E-2</c:v>
                </c:pt>
                <c:pt idx="579">
                  <c:v>3.5254906859999997E-2</c:v>
                </c:pt>
                <c:pt idx="580">
                  <c:v>3.4714657810000001E-2</c:v>
                </c:pt>
                <c:pt idx="581">
                  <c:v>3.4324795009999999E-2</c:v>
                </c:pt>
                <c:pt idx="582">
                  <c:v>3.4569855779999999E-2</c:v>
                </c:pt>
                <c:pt idx="583">
                  <c:v>3.40076983E-2</c:v>
                </c:pt>
                <c:pt idx="584">
                  <c:v>3.381326422E-2</c:v>
                </c:pt>
                <c:pt idx="585">
                  <c:v>3.3599395300000001E-2</c:v>
                </c:pt>
                <c:pt idx="586">
                  <c:v>3.3325031400000003E-2</c:v>
                </c:pt>
                <c:pt idx="587">
                  <c:v>3.2589521259999997E-2</c:v>
                </c:pt>
                <c:pt idx="588">
                  <c:v>3.2636430110000003E-2</c:v>
                </c:pt>
                <c:pt idx="589">
                  <c:v>3.2425258310000003E-2</c:v>
                </c:pt>
                <c:pt idx="590">
                  <c:v>3.172774985E-2</c:v>
                </c:pt>
                <c:pt idx="591">
                  <c:v>3.1571719800000002E-2</c:v>
                </c:pt>
                <c:pt idx="592">
                  <c:v>3.0906235800000001E-2</c:v>
                </c:pt>
                <c:pt idx="593">
                  <c:v>3.0967388299999999E-2</c:v>
                </c:pt>
                <c:pt idx="594">
                  <c:v>3.097066842E-2</c:v>
                </c:pt>
                <c:pt idx="595">
                  <c:v>3.0054701489999999E-2</c:v>
                </c:pt>
                <c:pt idx="596">
                  <c:v>2.9505392540000001E-2</c:v>
                </c:pt>
                <c:pt idx="597">
                  <c:v>3.0149668460000001E-2</c:v>
                </c:pt>
                <c:pt idx="598">
                  <c:v>2.9444305229999999E-2</c:v>
                </c:pt>
                <c:pt idx="599">
                  <c:v>2.9538668689999999E-2</c:v>
                </c:pt>
                <c:pt idx="600">
                  <c:v>2.8883261609999999E-2</c:v>
                </c:pt>
                <c:pt idx="601">
                  <c:v>2.8700372200000001E-2</c:v>
                </c:pt>
                <c:pt idx="602">
                  <c:v>2.8053520249999998E-2</c:v>
                </c:pt>
                <c:pt idx="603">
                  <c:v>2.7632731939999999E-2</c:v>
                </c:pt>
                <c:pt idx="604">
                  <c:v>2.7563659470000001E-2</c:v>
                </c:pt>
                <c:pt idx="605">
                  <c:v>2.6754217220000001E-2</c:v>
                </c:pt>
                <c:pt idx="606">
                  <c:v>2.6727182790000002E-2</c:v>
                </c:pt>
                <c:pt idx="607">
                  <c:v>2.6494817810000001E-2</c:v>
                </c:pt>
                <c:pt idx="608">
                  <c:v>2.6061929760000001E-2</c:v>
                </c:pt>
                <c:pt idx="609">
                  <c:v>2.5513526049999999E-2</c:v>
                </c:pt>
                <c:pt idx="610">
                  <c:v>2.541218512E-2</c:v>
                </c:pt>
                <c:pt idx="611">
                  <c:v>2.5394536549999999E-2</c:v>
                </c:pt>
                <c:pt idx="612">
                  <c:v>2.4752119560000001E-2</c:v>
                </c:pt>
                <c:pt idx="613">
                  <c:v>2.4657860399999999E-2</c:v>
                </c:pt>
                <c:pt idx="614">
                  <c:v>2.4563537909999999E-2</c:v>
                </c:pt>
                <c:pt idx="615">
                  <c:v>2.382170409E-2</c:v>
                </c:pt>
                <c:pt idx="616">
                  <c:v>2.3926641790000001E-2</c:v>
                </c:pt>
                <c:pt idx="617">
                  <c:v>2.3780087009999999E-2</c:v>
                </c:pt>
                <c:pt idx="618">
                  <c:v>2.397054434E-2</c:v>
                </c:pt>
                <c:pt idx="619">
                  <c:v>2.2969115530000001E-2</c:v>
                </c:pt>
                <c:pt idx="620">
                  <c:v>2.31002178E-2</c:v>
                </c:pt>
                <c:pt idx="621">
                  <c:v>2.274941653E-2</c:v>
                </c:pt>
                <c:pt idx="622">
                  <c:v>2.2365456450000001E-2</c:v>
                </c:pt>
                <c:pt idx="623">
                  <c:v>2.2348968310000002E-2</c:v>
                </c:pt>
                <c:pt idx="624">
                  <c:v>2.2065358239999999E-2</c:v>
                </c:pt>
                <c:pt idx="625">
                  <c:v>2.2204579790000002E-2</c:v>
                </c:pt>
                <c:pt idx="626">
                  <c:v>2.2074891249999999E-2</c:v>
                </c:pt>
                <c:pt idx="627">
                  <c:v>2.1899772809999999E-2</c:v>
                </c:pt>
                <c:pt idx="628">
                  <c:v>2.1593602369999999E-2</c:v>
                </c:pt>
                <c:pt idx="629">
                  <c:v>2.0947624000000001E-2</c:v>
                </c:pt>
                <c:pt idx="630">
                  <c:v>2.133351378E-2</c:v>
                </c:pt>
                <c:pt idx="631">
                  <c:v>2.0916439589999999E-2</c:v>
                </c:pt>
                <c:pt idx="632">
                  <c:v>2.0172452550000001E-2</c:v>
                </c:pt>
                <c:pt idx="633">
                  <c:v>1.9852863620000001E-2</c:v>
                </c:pt>
                <c:pt idx="634">
                  <c:v>2.0383417609999999E-2</c:v>
                </c:pt>
                <c:pt idx="635">
                  <c:v>1.9909093159999999E-2</c:v>
                </c:pt>
                <c:pt idx="636">
                  <c:v>1.9492274149999999E-2</c:v>
                </c:pt>
                <c:pt idx="637">
                  <c:v>1.999506354E-2</c:v>
                </c:pt>
                <c:pt idx="638">
                  <c:v>1.957976073E-2</c:v>
                </c:pt>
                <c:pt idx="639">
                  <c:v>1.965534687E-2</c:v>
                </c:pt>
                <c:pt idx="640">
                  <c:v>1.9376114010000001E-2</c:v>
                </c:pt>
                <c:pt idx="641">
                  <c:v>1.864783838E-2</c:v>
                </c:pt>
                <c:pt idx="642">
                  <c:v>1.862924732E-2</c:v>
                </c:pt>
                <c:pt idx="643">
                  <c:v>1.918130182E-2</c:v>
                </c:pt>
                <c:pt idx="644">
                  <c:v>1.8580099570000001E-2</c:v>
                </c:pt>
                <c:pt idx="645">
                  <c:v>1.8440226090000001E-2</c:v>
                </c:pt>
                <c:pt idx="646">
                  <c:v>1.7978377640000001E-2</c:v>
                </c:pt>
                <c:pt idx="647">
                  <c:v>1.810768619E-2</c:v>
                </c:pt>
                <c:pt idx="648">
                  <c:v>1.8564429130000001E-2</c:v>
                </c:pt>
                <c:pt idx="649">
                  <c:v>1.7860490829999999E-2</c:v>
                </c:pt>
                <c:pt idx="650">
                  <c:v>1.7755741249999998E-2</c:v>
                </c:pt>
                <c:pt idx="651">
                  <c:v>1.7240103329999999E-2</c:v>
                </c:pt>
                <c:pt idx="652">
                  <c:v>1.692296192E-2</c:v>
                </c:pt>
                <c:pt idx="653">
                  <c:v>1.703862846E-2</c:v>
                </c:pt>
                <c:pt idx="654">
                  <c:v>1.7067462209999999E-2</c:v>
                </c:pt>
                <c:pt idx="655">
                  <c:v>1.7135450619999999E-2</c:v>
                </c:pt>
                <c:pt idx="656">
                  <c:v>1.646135189E-2</c:v>
                </c:pt>
                <c:pt idx="657">
                  <c:v>1.6310280189999998E-2</c:v>
                </c:pt>
                <c:pt idx="658">
                  <c:v>1.646632701E-2</c:v>
                </c:pt>
                <c:pt idx="659">
                  <c:v>1.6196150329999999E-2</c:v>
                </c:pt>
                <c:pt idx="660">
                  <c:v>1.604326256E-2</c:v>
                </c:pt>
                <c:pt idx="661">
                  <c:v>1.6117965800000002E-2</c:v>
                </c:pt>
                <c:pt idx="662">
                  <c:v>1.6134165230000001E-2</c:v>
                </c:pt>
                <c:pt idx="663">
                  <c:v>1.6024461019999998E-2</c:v>
                </c:pt>
                <c:pt idx="664">
                  <c:v>1.513309497E-2</c:v>
                </c:pt>
                <c:pt idx="665">
                  <c:v>1.559613738E-2</c:v>
                </c:pt>
                <c:pt idx="666">
                  <c:v>1.514888275E-2</c:v>
                </c:pt>
                <c:pt idx="667">
                  <c:v>1.5604589130000001E-2</c:v>
                </c:pt>
                <c:pt idx="668">
                  <c:v>1.5399579890000001E-2</c:v>
                </c:pt>
                <c:pt idx="669">
                  <c:v>1.4994192870000001E-2</c:v>
                </c:pt>
                <c:pt idx="670">
                  <c:v>1.513170078E-2</c:v>
                </c:pt>
                <c:pt idx="671">
                  <c:v>1.4950678679999999E-2</c:v>
                </c:pt>
                <c:pt idx="672">
                  <c:v>1.4739898959999999E-2</c:v>
                </c:pt>
                <c:pt idx="673">
                  <c:v>1.4871514400000001E-2</c:v>
                </c:pt>
                <c:pt idx="674">
                  <c:v>1.4546995050000001E-2</c:v>
                </c:pt>
                <c:pt idx="675">
                  <c:v>1.425291691E-2</c:v>
                </c:pt>
                <c:pt idx="676">
                  <c:v>1.4452756380000001E-2</c:v>
                </c:pt>
                <c:pt idx="677">
                  <c:v>1.395965368E-2</c:v>
                </c:pt>
                <c:pt idx="678">
                  <c:v>1.4048624779999999E-2</c:v>
                </c:pt>
                <c:pt idx="679">
                  <c:v>1.4211297039999999E-2</c:v>
                </c:pt>
                <c:pt idx="680">
                  <c:v>1.3913731089999999E-2</c:v>
                </c:pt>
                <c:pt idx="681">
                  <c:v>1.3887083160000001E-2</c:v>
                </c:pt>
                <c:pt idx="682">
                  <c:v>1.35696549E-2</c:v>
                </c:pt>
                <c:pt idx="683">
                  <c:v>1.362574473E-2</c:v>
                </c:pt>
                <c:pt idx="684">
                  <c:v>1.38096083E-2</c:v>
                </c:pt>
                <c:pt idx="685">
                  <c:v>1.354866289E-2</c:v>
                </c:pt>
                <c:pt idx="686">
                  <c:v>1.342241466E-2</c:v>
                </c:pt>
                <c:pt idx="687">
                  <c:v>1.341064088E-2</c:v>
                </c:pt>
                <c:pt idx="688">
                  <c:v>1.2803903780000001E-2</c:v>
                </c:pt>
                <c:pt idx="689">
                  <c:v>1.27713792E-2</c:v>
                </c:pt>
                <c:pt idx="690">
                  <c:v>1.306616236E-2</c:v>
                </c:pt>
                <c:pt idx="691">
                  <c:v>1.2778656560000001E-2</c:v>
                </c:pt>
                <c:pt idx="692">
                  <c:v>1.3058639130000001E-2</c:v>
                </c:pt>
                <c:pt idx="693">
                  <c:v>1.2526802720000001E-2</c:v>
                </c:pt>
                <c:pt idx="694">
                  <c:v>1.245500427E-2</c:v>
                </c:pt>
                <c:pt idx="695">
                  <c:v>1.2459186840000001E-2</c:v>
                </c:pt>
                <c:pt idx="696">
                  <c:v>1.2095419689999999E-2</c:v>
                </c:pt>
                <c:pt idx="697">
                  <c:v>1.229935326E-2</c:v>
                </c:pt>
                <c:pt idx="698">
                  <c:v>1.2139951810000001E-2</c:v>
                </c:pt>
                <c:pt idx="699">
                  <c:v>1.181802526E-2</c:v>
                </c:pt>
                <c:pt idx="700">
                  <c:v>1.184627507E-2</c:v>
                </c:pt>
                <c:pt idx="701">
                  <c:v>1.189820468E-2</c:v>
                </c:pt>
                <c:pt idx="702">
                  <c:v>1.208945736E-2</c:v>
                </c:pt>
                <c:pt idx="703">
                  <c:v>1.192768477E-2</c:v>
                </c:pt>
                <c:pt idx="704">
                  <c:v>1.191100199E-2</c:v>
                </c:pt>
                <c:pt idx="705">
                  <c:v>1.1605011300000001E-2</c:v>
                </c:pt>
                <c:pt idx="706">
                  <c:v>1.155221276E-2</c:v>
                </c:pt>
                <c:pt idx="707">
                  <c:v>1.150781941E-2</c:v>
                </c:pt>
                <c:pt idx="708">
                  <c:v>1.1428695169999999E-2</c:v>
                </c:pt>
                <c:pt idx="709">
                  <c:v>1.1360479519999999E-2</c:v>
                </c:pt>
                <c:pt idx="710">
                  <c:v>1.1211356150000001E-2</c:v>
                </c:pt>
                <c:pt idx="711">
                  <c:v>1.140097715E-2</c:v>
                </c:pt>
                <c:pt idx="712">
                  <c:v>1.108660828E-2</c:v>
                </c:pt>
                <c:pt idx="713">
                  <c:v>1.102771237E-2</c:v>
                </c:pt>
                <c:pt idx="714">
                  <c:v>1.105192862E-2</c:v>
                </c:pt>
                <c:pt idx="715">
                  <c:v>1.109284814E-2</c:v>
                </c:pt>
                <c:pt idx="716">
                  <c:v>1.0957966560000001E-2</c:v>
                </c:pt>
                <c:pt idx="717">
                  <c:v>1.0735184890000001E-2</c:v>
                </c:pt>
                <c:pt idx="718">
                  <c:v>1.111165062E-2</c:v>
                </c:pt>
                <c:pt idx="719">
                  <c:v>1.0818907060000001E-2</c:v>
                </c:pt>
                <c:pt idx="720">
                  <c:v>1.084496919E-2</c:v>
                </c:pt>
                <c:pt idx="721">
                  <c:v>1.101579051E-2</c:v>
                </c:pt>
                <c:pt idx="722">
                  <c:v>1.075062808E-2</c:v>
                </c:pt>
                <c:pt idx="723">
                  <c:v>1.0840696279999999E-2</c:v>
                </c:pt>
                <c:pt idx="724">
                  <c:v>1.0613862430000001E-2</c:v>
                </c:pt>
                <c:pt idx="725">
                  <c:v>1.046112366E-2</c:v>
                </c:pt>
                <c:pt idx="726">
                  <c:v>1.0470775890000001E-2</c:v>
                </c:pt>
                <c:pt idx="727">
                  <c:v>1.053262036E-2</c:v>
                </c:pt>
                <c:pt idx="728">
                  <c:v>1.066325791E-2</c:v>
                </c:pt>
                <c:pt idx="729">
                  <c:v>1.030515227E-2</c:v>
                </c:pt>
                <c:pt idx="730">
                  <c:v>1.060603745E-2</c:v>
                </c:pt>
                <c:pt idx="731">
                  <c:v>1.018720958E-2</c:v>
                </c:pt>
                <c:pt idx="732">
                  <c:v>1.020401064E-2</c:v>
                </c:pt>
                <c:pt idx="733">
                  <c:v>1.0438903229999999E-2</c:v>
                </c:pt>
                <c:pt idx="734">
                  <c:v>1.033391338E-2</c:v>
                </c:pt>
                <c:pt idx="735">
                  <c:v>1.03774704E-2</c:v>
                </c:pt>
                <c:pt idx="736">
                  <c:v>1.0459586050000001E-2</c:v>
                </c:pt>
                <c:pt idx="737">
                  <c:v>1.03320051E-2</c:v>
                </c:pt>
                <c:pt idx="738">
                  <c:v>1.038531866E-2</c:v>
                </c:pt>
                <c:pt idx="739">
                  <c:v>1.0355837640000001E-2</c:v>
                </c:pt>
                <c:pt idx="740">
                  <c:v>1.052026078E-2</c:v>
                </c:pt>
                <c:pt idx="741">
                  <c:v>1.0293966159999999E-2</c:v>
                </c:pt>
                <c:pt idx="742">
                  <c:v>1.024339348E-2</c:v>
                </c:pt>
                <c:pt idx="743">
                  <c:v>1.030862425E-2</c:v>
                </c:pt>
                <c:pt idx="744">
                  <c:v>1.0515328500000001E-2</c:v>
                </c:pt>
                <c:pt idx="745">
                  <c:v>1.052882709E-2</c:v>
                </c:pt>
                <c:pt idx="746">
                  <c:v>1.019367576E-2</c:v>
                </c:pt>
                <c:pt idx="747">
                  <c:v>1.0335159490000001E-2</c:v>
                </c:pt>
                <c:pt idx="748">
                  <c:v>1.026454475E-2</c:v>
                </c:pt>
                <c:pt idx="749">
                  <c:v>1.048854366E-2</c:v>
                </c:pt>
                <c:pt idx="750">
                  <c:v>1.032787003E-2</c:v>
                </c:pt>
                <c:pt idx="751">
                  <c:v>1.0564658790000001E-2</c:v>
                </c:pt>
                <c:pt idx="752">
                  <c:v>1.0293223900000001E-2</c:v>
                </c:pt>
                <c:pt idx="753">
                  <c:v>1.063723303E-2</c:v>
                </c:pt>
                <c:pt idx="754">
                  <c:v>1.058582496E-2</c:v>
                </c:pt>
                <c:pt idx="755">
                  <c:v>1.0707219130000001E-2</c:v>
                </c:pt>
                <c:pt idx="756">
                  <c:v>1.055211388E-2</c:v>
                </c:pt>
                <c:pt idx="757">
                  <c:v>1.09623475E-2</c:v>
                </c:pt>
                <c:pt idx="758">
                  <c:v>1.0959931649999999E-2</c:v>
                </c:pt>
                <c:pt idx="759">
                  <c:v>1.0790166449999999E-2</c:v>
                </c:pt>
                <c:pt idx="760">
                  <c:v>1.076283399E-2</c:v>
                </c:pt>
                <c:pt idx="761">
                  <c:v>1.078631822E-2</c:v>
                </c:pt>
                <c:pt idx="762">
                  <c:v>1.072075032E-2</c:v>
                </c:pt>
                <c:pt idx="763">
                  <c:v>1.06353499E-2</c:v>
                </c:pt>
                <c:pt idx="764">
                  <c:v>1.0985285040000001E-2</c:v>
                </c:pt>
                <c:pt idx="765">
                  <c:v>1.10355448E-2</c:v>
                </c:pt>
                <c:pt idx="766">
                  <c:v>1.111412048E-2</c:v>
                </c:pt>
                <c:pt idx="767">
                  <c:v>1.139534358E-2</c:v>
                </c:pt>
                <c:pt idx="768">
                  <c:v>1.14890011E-2</c:v>
                </c:pt>
                <c:pt idx="769">
                  <c:v>1.160158124E-2</c:v>
                </c:pt>
                <c:pt idx="770">
                  <c:v>1.145920623E-2</c:v>
                </c:pt>
                <c:pt idx="771">
                  <c:v>1.1133162300000001E-2</c:v>
                </c:pt>
                <c:pt idx="772">
                  <c:v>1.162325032E-2</c:v>
                </c:pt>
                <c:pt idx="773">
                  <c:v>1.179312821E-2</c:v>
                </c:pt>
                <c:pt idx="774">
                  <c:v>1.1879848320000001E-2</c:v>
                </c:pt>
                <c:pt idx="775">
                  <c:v>1.1937954460000001E-2</c:v>
                </c:pt>
                <c:pt idx="776">
                  <c:v>1.192840282E-2</c:v>
                </c:pt>
                <c:pt idx="777">
                  <c:v>1.1714270339999999E-2</c:v>
                </c:pt>
                <c:pt idx="778">
                  <c:v>1.191909052E-2</c:v>
                </c:pt>
                <c:pt idx="779">
                  <c:v>1.2133482839999999E-2</c:v>
                </c:pt>
                <c:pt idx="780">
                  <c:v>1.186753064E-2</c:v>
                </c:pt>
                <c:pt idx="781">
                  <c:v>1.246038545E-2</c:v>
                </c:pt>
                <c:pt idx="782">
                  <c:v>1.233474538E-2</c:v>
                </c:pt>
                <c:pt idx="783">
                  <c:v>1.2550489979999999E-2</c:v>
                </c:pt>
                <c:pt idx="784">
                  <c:v>1.2444189749999999E-2</c:v>
                </c:pt>
                <c:pt idx="785">
                  <c:v>1.265292522E-2</c:v>
                </c:pt>
                <c:pt idx="786">
                  <c:v>1.257508341E-2</c:v>
                </c:pt>
                <c:pt idx="787">
                  <c:v>1.251657214E-2</c:v>
                </c:pt>
                <c:pt idx="788">
                  <c:v>1.262118481E-2</c:v>
                </c:pt>
                <c:pt idx="789">
                  <c:v>1.290394552E-2</c:v>
                </c:pt>
                <c:pt idx="790">
                  <c:v>1.3024549E-2</c:v>
                </c:pt>
                <c:pt idx="791">
                  <c:v>1.311562397E-2</c:v>
                </c:pt>
                <c:pt idx="792">
                  <c:v>1.321040001E-2</c:v>
                </c:pt>
                <c:pt idx="793">
                  <c:v>1.3535710980000001E-2</c:v>
                </c:pt>
                <c:pt idx="794">
                  <c:v>1.3707594950000001E-2</c:v>
                </c:pt>
                <c:pt idx="795">
                  <c:v>1.356882695E-2</c:v>
                </c:pt>
                <c:pt idx="796">
                  <c:v>1.3937119390000001E-2</c:v>
                </c:pt>
                <c:pt idx="797">
                  <c:v>1.427132171E-2</c:v>
                </c:pt>
                <c:pt idx="798">
                  <c:v>1.395748835E-2</c:v>
                </c:pt>
                <c:pt idx="799">
                  <c:v>1.4356262979999999E-2</c:v>
                </c:pt>
                <c:pt idx="800">
                  <c:v>1.4771179299999999E-2</c:v>
                </c:pt>
                <c:pt idx="801">
                  <c:v>1.444357634E-2</c:v>
                </c:pt>
                <c:pt idx="802">
                  <c:v>1.496970188E-2</c:v>
                </c:pt>
                <c:pt idx="803">
                  <c:v>1.470910385E-2</c:v>
                </c:pt>
                <c:pt idx="804">
                  <c:v>1.5207508579999999E-2</c:v>
                </c:pt>
                <c:pt idx="805">
                  <c:v>1.5601128339999999E-2</c:v>
                </c:pt>
                <c:pt idx="806">
                  <c:v>1.6001550480000001E-2</c:v>
                </c:pt>
                <c:pt idx="807">
                  <c:v>1.5930384400000001E-2</c:v>
                </c:pt>
                <c:pt idx="808">
                  <c:v>1.5936506909999999E-2</c:v>
                </c:pt>
                <c:pt idx="809">
                  <c:v>1.630799472E-2</c:v>
                </c:pt>
                <c:pt idx="810">
                  <c:v>1.6905223949999999E-2</c:v>
                </c:pt>
                <c:pt idx="811">
                  <c:v>1.699186862E-2</c:v>
                </c:pt>
                <c:pt idx="812">
                  <c:v>1.6923552380000002E-2</c:v>
                </c:pt>
                <c:pt idx="813">
                  <c:v>1.7062615600000001E-2</c:v>
                </c:pt>
                <c:pt idx="814">
                  <c:v>1.7459619789999999E-2</c:v>
                </c:pt>
                <c:pt idx="815">
                  <c:v>1.760537736E-2</c:v>
                </c:pt>
                <c:pt idx="816">
                  <c:v>1.7904350530000002E-2</c:v>
                </c:pt>
                <c:pt idx="817">
                  <c:v>1.8291918559999999E-2</c:v>
                </c:pt>
                <c:pt idx="818">
                  <c:v>1.8489871170000002E-2</c:v>
                </c:pt>
                <c:pt idx="819">
                  <c:v>1.8982576210000001E-2</c:v>
                </c:pt>
                <c:pt idx="820">
                  <c:v>1.9242640580000001E-2</c:v>
                </c:pt>
                <c:pt idx="821">
                  <c:v>1.9737798720000001E-2</c:v>
                </c:pt>
                <c:pt idx="822">
                  <c:v>2.0109573379999999E-2</c:v>
                </c:pt>
                <c:pt idx="823">
                  <c:v>2.035867609E-2</c:v>
                </c:pt>
                <c:pt idx="824">
                  <c:v>2.0490158349999999E-2</c:v>
                </c:pt>
                <c:pt idx="825">
                  <c:v>2.0728319879999998E-2</c:v>
                </c:pt>
                <c:pt idx="826">
                  <c:v>2.1195983509999999E-2</c:v>
                </c:pt>
                <c:pt idx="827">
                  <c:v>2.1753791719999999E-2</c:v>
                </c:pt>
                <c:pt idx="828">
                  <c:v>2.2068845109999999E-2</c:v>
                </c:pt>
                <c:pt idx="829">
                  <c:v>2.2624092179999999E-2</c:v>
                </c:pt>
                <c:pt idx="830">
                  <c:v>2.3112040010000001E-2</c:v>
                </c:pt>
                <c:pt idx="831">
                  <c:v>2.337658405E-2</c:v>
                </c:pt>
                <c:pt idx="832">
                  <c:v>2.3980993780000001E-2</c:v>
                </c:pt>
                <c:pt idx="833">
                  <c:v>2.4376763030000002E-2</c:v>
                </c:pt>
                <c:pt idx="834">
                  <c:v>2.489787899E-2</c:v>
                </c:pt>
                <c:pt idx="835">
                  <c:v>2.5598829609999998E-2</c:v>
                </c:pt>
                <c:pt idx="836">
                  <c:v>2.630137838E-2</c:v>
                </c:pt>
                <c:pt idx="837">
                  <c:v>2.6350775730000001E-2</c:v>
                </c:pt>
                <c:pt idx="838">
                  <c:v>2.7024680749999998E-2</c:v>
                </c:pt>
                <c:pt idx="839">
                  <c:v>2.8025327249999999E-2</c:v>
                </c:pt>
                <c:pt idx="840">
                  <c:v>2.835007757E-2</c:v>
                </c:pt>
                <c:pt idx="841">
                  <c:v>2.9106225820000001E-2</c:v>
                </c:pt>
                <c:pt idx="842">
                  <c:v>2.971564606E-2</c:v>
                </c:pt>
                <c:pt idx="843">
                  <c:v>3.073955141E-2</c:v>
                </c:pt>
                <c:pt idx="844">
                  <c:v>3.1337134539999999E-2</c:v>
                </c:pt>
                <c:pt idx="845">
                  <c:v>3.1742118299999997E-2</c:v>
                </c:pt>
                <c:pt idx="846">
                  <c:v>3.2740782949999998E-2</c:v>
                </c:pt>
                <c:pt idx="847">
                  <c:v>3.3187396819999999E-2</c:v>
                </c:pt>
                <c:pt idx="848">
                  <c:v>3.4285437320000001E-2</c:v>
                </c:pt>
                <c:pt idx="849">
                  <c:v>3.4817073490000003E-2</c:v>
                </c:pt>
                <c:pt idx="850">
                  <c:v>3.6244101819999999E-2</c:v>
                </c:pt>
                <c:pt idx="851">
                  <c:v>3.6536902189999998E-2</c:v>
                </c:pt>
                <c:pt idx="852">
                  <c:v>3.7150137129999997E-2</c:v>
                </c:pt>
                <c:pt idx="853">
                  <c:v>3.8624841719999997E-2</c:v>
                </c:pt>
                <c:pt idx="854">
                  <c:v>3.9281722159999997E-2</c:v>
                </c:pt>
                <c:pt idx="855">
                  <c:v>4.0486618879999998E-2</c:v>
                </c:pt>
                <c:pt idx="856">
                  <c:v>4.095691815E-2</c:v>
                </c:pt>
                <c:pt idx="857">
                  <c:v>4.1788108650000003E-2</c:v>
                </c:pt>
                <c:pt idx="858">
                  <c:v>4.2615182699999997E-2</c:v>
                </c:pt>
                <c:pt idx="859">
                  <c:v>4.3386705220000002E-2</c:v>
                </c:pt>
                <c:pt idx="860">
                  <c:v>4.4256325809999997E-2</c:v>
                </c:pt>
                <c:pt idx="861">
                  <c:v>4.5603506269999997E-2</c:v>
                </c:pt>
                <c:pt idx="862">
                  <c:v>4.6155925840000001E-2</c:v>
                </c:pt>
                <c:pt idx="863">
                  <c:v>4.737201706E-2</c:v>
                </c:pt>
                <c:pt idx="864">
                  <c:v>4.7846078870000003E-2</c:v>
                </c:pt>
                <c:pt idx="865">
                  <c:v>4.909303039E-2</c:v>
                </c:pt>
                <c:pt idx="866">
                  <c:v>4.9946807320000002E-2</c:v>
                </c:pt>
                <c:pt idx="867">
                  <c:v>5.0387874249999999E-2</c:v>
                </c:pt>
                <c:pt idx="868">
                  <c:v>5.1595803349999997E-2</c:v>
                </c:pt>
                <c:pt idx="869">
                  <c:v>5.2624464039999999E-2</c:v>
                </c:pt>
                <c:pt idx="870">
                  <c:v>5.3779833020000001E-2</c:v>
                </c:pt>
                <c:pt idx="871">
                  <c:v>5.4346688089999998E-2</c:v>
                </c:pt>
                <c:pt idx="872">
                  <c:v>5.5869963020000003E-2</c:v>
                </c:pt>
                <c:pt idx="873">
                  <c:v>5.7119742039999997E-2</c:v>
                </c:pt>
                <c:pt idx="874">
                  <c:v>5.7291254399999998E-2</c:v>
                </c:pt>
                <c:pt idx="875">
                  <c:v>5.858319998E-2</c:v>
                </c:pt>
                <c:pt idx="876">
                  <c:v>5.8667488400000002E-2</c:v>
                </c:pt>
                <c:pt idx="877">
                  <c:v>5.9960599990000002E-2</c:v>
                </c:pt>
                <c:pt idx="878">
                  <c:v>6.0857176780000001E-2</c:v>
                </c:pt>
                <c:pt idx="879">
                  <c:v>6.1996020380000003E-2</c:v>
                </c:pt>
                <c:pt idx="880">
                  <c:v>6.2937207519999996E-2</c:v>
                </c:pt>
                <c:pt idx="881">
                  <c:v>6.2822856009999997E-2</c:v>
                </c:pt>
                <c:pt idx="882">
                  <c:v>6.4235515889999997E-2</c:v>
                </c:pt>
                <c:pt idx="883">
                  <c:v>6.4872369169999999E-2</c:v>
                </c:pt>
                <c:pt idx="884">
                  <c:v>6.6231809559999993E-2</c:v>
                </c:pt>
                <c:pt idx="885">
                  <c:v>6.6900789739999994E-2</c:v>
                </c:pt>
                <c:pt idx="886">
                  <c:v>6.8004354830000002E-2</c:v>
                </c:pt>
                <c:pt idx="887">
                  <c:v>6.8903394039999996E-2</c:v>
                </c:pt>
                <c:pt idx="888">
                  <c:v>6.9091342390000005E-2</c:v>
                </c:pt>
                <c:pt idx="889">
                  <c:v>6.978371739E-2</c:v>
                </c:pt>
                <c:pt idx="890">
                  <c:v>7.1207709610000003E-2</c:v>
                </c:pt>
                <c:pt idx="891">
                  <c:v>7.1258917450000001E-2</c:v>
                </c:pt>
                <c:pt idx="892">
                  <c:v>7.2009906169999999E-2</c:v>
                </c:pt>
                <c:pt idx="893">
                  <c:v>7.2659797969999995E-2</c:v>
                </c:pt>
                <c:pt idx="894">
                  <c:v>7.3893144729999999E-2</c:v>
                </c:pt>
                <c:pt idx="895">
                  <c:v>7.4398919940000002E-2</c:v>
                </c:pt>
                <c:pt idx="896">
                  <c:v>7.5031228359999994E-2</c:v>
                </c:pt>
                <c:pt idx="897">
                  <c:v>7.6192229989999999E-2</c:v>
                </c:pt>
                <c:pt idx="898">
                  <c:v>7.653017342E-2</c:v>
                </c:pt>
                <c:pt idx="899">
                  <c:v>7.7334165570000002E-2</c:v>
                </c:pt>
                <c:pt idx="900">
                  <c:v>7.7803649010000003E-2</c:v>
                </c:pt>
              </c:numCache>
            </c:numRef>
          </c:yVal>
          <c:smooth val="0"/>
        </c:ser>
        <c:ser>
          <c:idx val="2"/>
          <c:order val="2"/>
          <c:tx>
            <c:strRef>
              <c:f>Sheet1!$D$1</c:f>
              <c:strCache>
                <c:ptCount val="1"/>
                <c:pt idx="0">
                  <c:v>8.3E-01</c:v>
                </c:pt>
              </c:strCache>
            </c:strRef>
          </c:tx>
          <c:spPr>
            <a:ln w="44450" cap="rnd">
              <a:solidFill>
                <a:srgbClr val="FF0000"/>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Sheet1!$D$2:$D$902</c:f>
              <c:numCache>
                <c:formatCode>0.000</c:formatCode>
                <c:ptCount val="901"/>
                <c:pt idx="0">
                  <c:v>8.0671440810000002E-3</c:v>
                </c:pt>
                <c:pt idx="1">
                  <c:v>7.8465780239999998E-3</c:v>
                </c:pt>
                <c:pt idx="2">
                  <c:v>9.5185907560000008E-3</c:v>
                </c:pt>
                <c:pt idx="3">
                  <c:v>8.1038018689999994E-3</c:v>
                </c:pt>
                <c:pt idx="4">
                  <c:v>8.6112348360000007E-3</c:v>
                </c:pt>
                <c:pt idx="5">
                  <c:v>8.6593199520000001E-3</c:v>
                </c:pt>
                <c:pt idx="6">
                  <c:v>8.4280529989999992E-3</c:v>
                </c:pt>
                <c:pt idx="7">
                  <c:v>8.1861475480000008E-3</c:v>
                </c:pt>
                <c:pt idx="8">
                  <c:v>9.0151447799999996E-3</c:v>
                </c:pt>
                <c:pt idx="9">
                  <c:v>8.3559798079999997E-3</c:v>
                </c:pt>
                <c:pt idx="10">
                  <c:v>9.0115768829999998E-3</c:v>
                </c:pt>
                <c:pt idx="11">
                  <c:v>7.1282074790000004E-3</c:v>
                </c:pt>
                <c:pt idx="12">
                  <c:v>8.9645627889999996E-3</c:v>
                </c:pt>
                <c:pt idx="13">
                  <c:v>9.3054575849999994E-3</c:v>
                </c:pt>
                <c:pt idx="14">
                  <c:v>8.7800174950000004E-3</c:v>
                </c:pt>
                <c:pt idx="15">
                  <c:v>8.4495116030000005E-3</c:v>
                </c:pt>
                <c:pt idx="16">
                  <c:v>1.008169819E-2</c:v>
                </c:pt>
                <c:pt idx="17">
                  <c:v>8.1009529529999999E-3</c:v>
                </c:pt>
                <c:pt idx="18">
                  <c:v>9.0308180079999995E-3</c:v>
                </c:pt>
                <c:pt idx="19">
                  <c:v>8.8790040460000001E-3</c:v>
                </c:pt>
                <c:pt idx="20">
                  <c:v>9.7149647770000003E-3</c:v>
                </c:pt>
                <c:pt idx="21">
                  <c:v>8.808598854E-3</c:v>
                </c:pt>
                <c:pt idx="22">
                  <c:v>7.8839287160000007E-3</c:v>
                </c:pt>
                <c:pt idx="23">
                  <c:v>9.1409645969999995E-3</c:v>
                </c:pt>
                <c:pt idx="24">
                  <c:v>9.3301599849999993E-3</c:v>
                </c:pt>
                <c:pt idx="25">
                  <c:v>8.4010008720000005E-3</c:v>
                </c:pt>
                <c:pt idx="26">
                  <c:v>8.5476050149999993E-3</c:v>
                </c:pt>
                <c:pt idx="27">
                  <c:v>9.4286371020000006E-3</c:v>
                </c:pt>
                <c:pt idx="28">
                  <c:v>8.8485954329999995E-3</c:v>
                </c:pt>
                <c:pt idx="29">
                  <c:v>9.8064607010000006E-3</c:v>
                </c:pt>
                <c:pt idx="30">
                  <c:v>9.730821475E-3</c:v>
                </c:pt>
                <c:pt idx="31">
                  <c:v>9.5301009710000006E-3</c:v>
                </c:pt>
                <c:pt idx="32">
                  <c:v>9.3950945880000008E-3</c:v>
                </c:pt>
                <c:pt idx="33">
                  <c:v>9.2687252910000004E-3</c:v>
                </c:pt>
                <c:pt idx="34">
                  <c:v>9.6135381609999994E-3</c:v>
                </c:pt>
                <c:pt idx="35">
                  <c:v>1.0096190499999999E-2</c:v>
                </c:pt>
                <c:pt idx="36">
                  <c:v>9.3625336890000004E-3</c:v>
                </c:pt>
                <c:pt idx="37">
                  <c:v>9.429378435E-3</c:v>
                </c:pt>
                <c:pt idx="38">
                  <c:v>1.006800123E-2</c:v>
                </c:pt>
                <c:pt idx="39">
                  <c:v>9.9735893309999997E-3</c:v>
                </c:pt>
                <c:pt idx="40">
                  <c:v>1.037948579E-2</c:v>
                </c:pt>
                <c:pt idx="41">
                  <c:v>1.131411362E-2</c:v>
                </c:pt>
                <c:pt idx="42">
                  <c:v>9.5095681030000004E-3</c:v>
                </c:pt>
                <c:pt idx="43">
                  <c:v>1.01671759E-2</c:v>
                </c:pt>
                <c:pt idx="44">
                  <c:v>9.7238067539999994E-3</c:v>
                </c:pt>
                <c:pt idx="45">
                  <c:v>9.9761327729999995E-3</c:v>
                </c:pt>
                <c:pt idx="46">
                  <c:v>1.0946338999999999E-2</c:v>
                </c:pt>
                <c:pt idx="47">
                  <c:v>8.6831655350000005E-3</c:v>
                </c:pt>
                <c:pt idx="48">
                  <c:v>1.0729957369999999E-2</c:v>
                </c:pt>
                <c:pt idx="49">
                  <c:v>1.1265760289999999E-2</c:v>
                </c:pt>
                <c:pt idx="50">
                  <c:v>1.0046568699999999E-2</c:v>
                </c:pt>
                <c:pt idx="51">
                  <c:v>1.001258101E-2</c:v>
                </c:pt>
                <c:pt idx="52">
                  <c:v>1.1326309289999999E-2</c:v>
                </c:pt>
                <c:pt idx="53">
                  <c:v>1.0042620820000001E-2</c:v>
                </c:pt>
                <c:pt idx="54">
                  <c:v>1.096136495E-2</c:v>
                </c:pt>
                <c:pt idx="55">
                  <c:v>1.191943604E-2</c:v>
                </c:pt>
                <c:pt idx="56">
                  <c:v>1.14058936E-2</c:v>
                </c:pt>
                <c:pt idx="57">
                  <c:v>1.1150000619999999E-2</c:v>
                </c:pt>
                <c:pt idx="58">
                  <c:v>1.1853776870000001E-2</c:v>
                </c:pt>
                <c:pt idx="59">
                  <c:v>1.030629221E-2</c:v>
                </c:pt>
                <c:pt idx="60">
                  <c:v>1.206254866E-2</c:v>
                </c:pt>
                <c:pt idx="61">
                  <c:v>1.208179165E-2</c:v>
                </c:pt>
                <c:pt idx="62">
                  <c:v>1.2228338050000001E-2</c:v>
                </c:pt>
                <c:pt idx="63">
                  <c:v>1.1797171089999999E-2</c:v>
                </c:pt>
                <c:pt idx="64">
                  <c:v>1.392583922E-2</c:v>
                </c:pt>
                <c:pt idx="65">
                  <c:v>1.040509716E-2</c:v>
                </c:pt>
                <c:pt idx="66">
                  <c:v>1.2524751020000001E-2</c:v>
                </c:pt>
                <c:pt idx="67">
                  <c:v>1.1340231629999999E-2</c:v>
                </c:pt>
                <c:pt idx="68">
                  <c:v>1.327052619E-2</c:v>
                </c:pt>
                <c:pt idx="69">
                  <c:v>1.141213812E-2</c:v>
                </c:pt>
                <c:pt idx="70">
                  <c:v>1.035679225E-2</c:v>
                </c:pt>
                <c:pt idx="71">
                  <c:v>1.39702661E-2</c:v>
                </c:pt>
                <c:pt idx="72">
                  <c:v>1.19155515E-2</c:v>
                </c:pt>
                <c:pt idx="73">
                  <c:v>1.232063118E-2</c:v>
                </c:pt>
                <c:pt idx="74">
                  <c:v>1.361051947E-2</c:v>
                </c:pt>
                <c:pt idx="75">
                  <c:v>1.3490153479999999E-2</c:v>
                </c:pt>
                <c:pt idx="76">
                  <c:v>1.293181255E-2</c:v>
                </c:pt>
                <c:pt idx="77">
                  <c:v>1.096771006E-2</c:v>
                </c:pt>
                <c:pt idx="78">
                  <c:v>1.4886890539999999E-2</c:v>
                </c:pt>
                <c:pt idx="79">
                  <c:v>1.2835577129999999E-2</c:v>
                </c:pt>
                <c:pt idx="80">
                  <c:v>1.4473871330000001E-2</c:v>
                </c:pt>
                <c:pt idx="81">
                  <c:v>1.120957639E-2</c:v>
                </c:pt>
                <c:pt idx="82">
                  <c:v>1.185752824E-2</c:v>
                </c:pt>
                <c:pt idx="83">
                  <c:v>1.25676496E-2</c:v>
                </c:pt>
                <c:pt idx="84">
                  <c:v>1.5651253980000002E-2</c:v>
                </c:pt>
                <c:pt idx="85">
                  <c:v>1.469239499E-2</c:v>
                </c:pt>
                <c:pt idx="86">
                  <c:v>1.2353521770000001E-2</c:v>
                </c:pt>
                <c:pt idx="87">
                  <c:v>1.5747336670000001E-2</c:v>
                </c:pt>
                <c:pt idx="88">
                  <c:v>1.458669361E-2</c:v>
                </c:pt>
                <c:pt idx="89">
                  <c:v>1.4734355730000001E-2</c:v>
                </c:pt>
                <c:pt idx="90">
                  <c:v>1.361412555E-2</c:v>
                </c:pt>
                <c:pt idx="91">
                  <c:v>1.297413744E-2</c:v>
                </c:pt>
                <c:pt idx="92">
                  <c:v>1.479231007E-2</c:v>
                </c:pt>
                <c:pt idx="93">
                  <c:v>1.4182918710000001E-2</c:v>
                </c:pt>
                <c:pt idx="94">
                  <c:v>1.3840767550000001E-2</c:v>
                </c:pt>
                <c:pt idx="95">
                  <c:v>1.5030582440000001E-2</c:v>
                </c:pt>
                <c:pt idx="96">
                  <c:v>1.427739393E-2</c:v>
                </c:pt>
                <c:pt idx="97">
                  <c:v>1.5678333119999999E-2</c:v>
                </c:pt>
                <c:pt idx="98">
                  <c:v>1.7948269839999999E-2</c:v>
                </c:pt>
                <c:pt idx="99">
                  <c:v>1.529542264E-2</c:v>
                </c:pt>
                <c:pt idx="100">
                  <c:v>1.533092558E-2</c:v>
                </c:pt>
                <c:pt idx="101">
                  <c:v>1.503326185E-2</c:v>
                </c:pt>
                <c:pt idx="102">
                  <c:v>1.641408913E-2</c:v>
                </c:pt>
                <c:pt idx="103">
                  <c:v>1.514612138E-2</c:v>
                </c:pt>
                <c:pt idx="104">
                  <c:v>1.712287404E-2</c:v>
                </c:pt>
                <c:pt idx="105">
                  <c:v>1.500142738E-2</c:v>
                </c:pt>
                <c:pt idx="106">
                  <c:v>1.566979848E-2</c:v>
                </c:pt>
                <c:pt idx="107">
                  <c:v>1.6851158809999999E-2</c:v>
                </c:pt>
                <c:pt idx="108">
                  <c:v>1.66850742E-2</c:v>
                </c:pt>
                <c:pt idx="109">
                  <c:v>1.5977755190000002E-2</c:v>
                </c:pt>
                <c:pt idx="110">
                  <c:v>1.856402494E-2</c:v>
                </c:pt>
                <c:pt idx="111">
                  <c:v>1.666401327E-2</c:v>
                </c:pt>
                <c:pt idx="112">
                  <c:v>1.7653470859999999E-2</c:v>
                </c:pt>
                <c:pt idx="113">
                  <c:v>1.8015099690000001E-2</c:v>
                </c:pt>
                <c:pt idx="114">
                  <c:v>1.736962236E-2</c:v>
                </c:pt>
                <c:pt idx="115">
                  <c:v>1.7103971910000001E-2</c:v>
                </c:pt>
                <c:pt idx="116">
                  <c:v>1.8933441490000001E-2</c:v>
                </c:pt>
                <c:pt idx="117">
                  <c:v>1.885706186E-2</c:v>
                </c:pt>
                <c:pt idx="118">
                  <c:v>1.917318627E-2</c:v>
                </c:pt>
                <c:pt idx="119">
                  <c:v>1.994150691E-2</c:v>
                </c:pt>
                <c:pt idx="120">
                  <c:v>1.8843870610000001E-2</c:v>
                </c:pt>
                <c:pt idx="121">
                  <c:v>1.9852159540000001E-2</c:v>
                </c:pt>
                <c:pt idx="122">
                  <c:v>1.843509451E-2</c:v>
                </c:pt>
                <c:pt idx="123">
                  <c:v>2.0482940599999999E-2</c:v>
                </c:pt>
                <c:pt idx="124">
                  <c:v>2.1460723130000001E-2</c:v>
                </c:pt>
                <c:pt idx="125">
                  <c:v>2.0841909570000001E-2</c:v>
                </c:pt>
                <c:pt idx="126">
                  <c:v>1.9408894699999998E-2</c:v>
                </c:pt>
                <c:pt idx="127">
                  <c:v>2.0778065549999999E-2</c:v>
                </c:pt>
                <c:pt idx="128">
                  <c:v>2.0372619849999999E-2</c:v>
                </c:pt>
                <c:pt idx="129">
                  <c:v>1.94566194E-2</c:v>
                </c:pt>
                <c:pt idx="130">
                  <c:v>1.9945083190000001E-2</c:v>
                </c:pt>
                <c:pt idx="131">
                  <c:v>2.113589272E-2</c:v>
                </c:pt>
                <c:pt idx="132">
                  <c:v>2.0802423359999999E-2</c:v>
                </c:pt>
                <c:pt idx="133">
                  <c:v>2.0673016089999999E-2</c:v>
                </c:pt>
                <c:pt idx="134">
                  <c:v>2.1197805180000001E-2</c:v>
                </c:pt>
                <c:pt idx="135">
                  <c:v>2.1991394460000001E-2</c:v>
                </c:pt>
                <c:pt idx="136">
                  <c:v>2.203444764E-2</c:v>
                </c:pt>
                <c:pt idx="137">
                  <c:v>2.1818296979999999E-2</c:v>
                </c:pt>
                <c:pt idx="138">
                  <c:v>2.0325770600000001E-2</c:v>
                </c:pt>
                <c:pt idx="139">
                  <c:v>2.259431407E-2</c:v>
                </c:pt>
                <c:pt idx="140">
                  <c:v>2.3339051749999999E-2</c:v>
                </c:pt>
                <c:pt idx="141">
                  <c:v>2.25151889E-2</c:v>
                </c:pt>
                <c:pt idx="142">
                  <c:v>2.3069588469999999E-2</c:v>
                </c:pt>
                <c:pt idx="143">
                  <c:v>2.3458981890000001E-2</c:v>
                </c:pt>
                <c:pt idx="144">
                  <c:v>2.4063069369999999E-2</c:v>
                </c:pt>
                <c:pt idx="145">
                  <c:v>2.34523695E-2</c:v>
                </c:pt>
                <c:pt idx="146">
                  <c:v>2.3184010759999998E-2</c:v>
                </c:pt>
                <c:pt idx="147">
                  <c:v>2.4268787350000001E-2</c:v>
                </c:pt>
                <c:pt idx="148">
                  <c:v>2.5038560849999999E-2</c:v>
                </c:pt>
                <c:pt idx="149">
                  <c:v>2.4684354660000001E-2</c:v>
                </c:pt>
                <c:pt idx="150">
                  <c:v>2.4716222659999999E-2</c:v>
                </c:pt>
                <c:pt idx="151">
                  <c:v>2.5658827280000001E-2</c:v>
                </c:pt>
                <c:pt idx="152">
                  <c:v>2.49660071E-2</c:v>
                </c:pt>
                <c:pt idx="153">
                  <c:v>2.6138843969999999E-2</c:v>
                </c:pt>
                <c:pt idx="154">
                  <c:v>2.498396672E-2</c:v>
                </c:pt>
                <c:pt idx="155">
                  <c:v>2.6652118190000001E-2</c:v>
                </c:pt>
                <c:pt idx="156">
                  <c:v>2.6973802599999999E-2</c:v>
                </c:pt>
                <c:pt idx="157">
                  <c:v>2.6995398100000002E-2</c:v>
                </c:pt>
                <c:pt idx="158">
                  <c:v>2.6865152640000001E-2</c:v>
                </c:pt>
                <c:pt idx="159">
                  <c:v>2.86930725E-2</c:v>
                </c:pt>
                <c:pt idx="160">
                  <c:v>2.8270863E-2</c:v>
                </c:pt>
                <c:pt idx="161">
                  <c:v>2.7559606359999999E-2</c:v>
                </c:pt>
                <c:pt idx="162">
                  <c:v>2.7614055200000001E-2</c:v>
                </c:pt>
                <c:pt idx="163">
                  <c:v>2.9443668199999998E-2</c:v>
                </c:pt>
                <c:pt idx="164">
                  <c:v>2.7597947049999998E-2</c:v>
                </c:pt>
                <c:pt idx="165">
                  <c:v>2.866544574E-2</c:v>
                </c:pt>
                <c:pt idx="166">
                  <c:v>2.8313659129999998E-2</c:v>
                </c:pt>
                <c:pt idx="167">
                  <c:v>2.94171311E-2</c:v>
                </c:pt>
                <c:pt idx="168">
                  <c:v>2.909761667E-2</c:v>
                </c:pt>
                <c:pt idx="169">
                  <c:v>3.0100725589999999E-2</c:v>
                </c:pt>
                <c:pt idx="170">
                  <c:v>3.0284928159999999E-2</c:v>
                </c:pt>
                <c:pt idx="171">
                  <c:v>3.091690876E-2</c:v>
                </c:pt>
                <c:pt idx="172">
                  <c:v>3.0983040109999999E-2</c:v>
                </c:pt>
                <c:pt idx="173">
                  <c:v>3.07758674E-2</c:v>
                </c:pt>
                <c:pt idx="174">
                  <c:v>3.1864643099999999E-2</c:v>
                </c:pt>
                <c:pt idx="175">
                  <c:v>3.2960344109999998E-2</c:v>
                </c:pt>
                <c:pt idx="176">
                  <c:v>3.2817997039999998E-2</c:v>
                </c:pt>
                <c:pt idx="177">
                  <c:v>3.0861930919999999E-2</c:v>
                </c:pt>
                <c:pt idx="178">
                  <c:v>3.3642608669999997E-2</c:v>
                </c:pt>
                <c:pt idx="179">
                  <c:v>3.111594543E-2</c:v>
                </c:pt>
                <c:pt idx="180">
                  <c:v>3.4359592940000003E-2</c:v>
                </c:pt>
                <c:pt idx="181">
                  <c:v>3.2763365660000002E-2</c:v>
                </c:pt>
                <c:pt idx="182">
                  <c:v>3.1854867940000003E-2</c:v>
                </c:pt>
                <c:pt idx="183">
                  <c:v>3.3541113140000002E-2</c:v>
                </c:pt>
                <c:pt idx="184">
                  <c:v>3.3681657169999997E-2</c:v>
                </c:pt>
                <c:pt idx="185">
                  <c:v>3.4064754840000003E-2</c:v>
                </c:pt>
                <c:pt idx="186">
                  <c:v>3.5151403400000003E-2</c:v>
                </c:pt>
                <c:pt idx="187">
                  <c:v>3.5667523739999998E-2</c:v>
                </c:pt>
                <c:pt idx="188">
                  <c:v>3.5358514639999998E-2</c:v>
                </c:pt>
                <c:pt idx="189">
                  <c:v>3.54084447E-2</c:v>
                </c:pt>
                <c:pt idx="190">
                  <c:v>3.538991138E-2</c:v>
                </c:pt>
                <c:pt idx="191">
                  <c:v>3.6177445199999998E-2</c:v>
                </c:pt>
                <c:pt idx="192">
                  <c:v>3.5903695970000003E-2</c:v>
                </c:pt>
                <c:pt idx="193">
                  <c:v>3.7794709209999999E-2</c:v>
                </c:pt>
                <c:pt idx="194">
                  <c:v>3.6916721610000001E-2</c:v>
                </c:pt>
                <c:pt idx="195">
                  <c:v>3.6611299960000003E-2</c:v>
                </c:pt>
                <c:pt idx="196">
                  <c:v>3.7579234689999998E-2</c:v>
                </c:pt>
                <c:pt idx="197">
                  <c:v>3.809545189E-2</c:v>
                </c:pt>
                <c:pt idx="198">
                  <c:v>3.9016745980000003E-2</c:v>
                </c:pt>
                <c:pt idx="199">
                  <c:v>3.8626596329999999E-2</c:v>
                </c:pt>
                <c:pt idx="200">
                  <c:v>4.1694350540000001E-2</c:v>
                </c:pt>
                <c:pt idx="201">
                  <c:v>3.7760738279999997E-2</c:v>
                </c:pt>
                <c:pt idx="202">
                  <c:v>4.005029425E-2</c:v>
                </c:pt>
                <c:pt idx="203">
                  <c:v>3.9488602429999999E-2</c:v>
                </c:pt>
                <c:pt idx="204">
                  <c:v>4.0530350059999998E-2</c:v>
                </c:pt>
                <c:pt idx="205">
                  <c:v>4.192903638E-2</c:v>
                </c:pt>
                <c:pt idx="206">
                  <c:v>4.0637984869999998E-2</c:v>
                </c:pt>
                <c:pt idx="207">
                  <c:v>4.0854949500000001E-2</c:v>
                </c:pt>
                <c:pt idx="208">
                  <c:v>4.2333178220000003E-2</c:v>
                </c:pt>
                <c:pt idx="209">
                  <c:v>4.1228830809999999E-2</c:v>
                </c:pt>
                <c:pt idx="210">
                  <c:v>4.2482763530000002E-2</c:v>
                </c:pt>
                <c:pt idx="211">
                  <c:v>4.3396316470000001E-2</c:v>
                </c:pt>
                <c:pt idx="212">
                  <c:v>4.3728474529999999E-2</c:v>
                </c:pt>
                <c:pt idx="213">
                  <c:v>4.2545799170000002E-2</c:v>
                </c:pt>
                <c:pt idx="214">
                  <c:v>4.5022070409999997E-2</c:v>
                </c:pt>
                <c:pt idx="215">
                  <c:v>4.4557791200000002E-2</c:v>
                </c:pt>
                <c:pt idx="216">
                  <c:v>4.4920898969999998E-2</c:v>
                </c:pt>
                <c:pt idx="217">
                  <c:v>4.5965932309999999E-2</c:v>
                </c:pt>
                <c:pt idx="218">
                  <c:v>4.5608136799999997E-2</c:v>
                </c:pt>
                <c:pt idx="219">
                  <c:v>4.6334538610000003E-2</c:v>
                </c:pt>
                <c:pt idx="220">
                  <c:v>4.7190550710000001E-2</c:v>
                </c:pt>
                <c:pt idx="221">
                  <c:v>4.735030606E-2</c:v>
                </c:pt>
                <c:pt idx="222">
                  <c:v>4.6575635669999997E-2</c:v>
                </c:pt>
                <c:pt idx="223">
                  <c:v>4.7276817259999999E-2</c:v>
                </c:pt>
                <c:pt idx="224">
                  <c:v>4.8180647190000002E-2</c:v>
                </c:pt>
                <c:pt idx="225">
                  <c:v>4.822290689E-2</c:v>
                </c:pt>
                <c:pt idx="226">
                  <c:v>4.8376038670000003E-2</c:v>
                </c:pt>
                <c:pt idx="227">
                  <c:v>4.9361098559999997E-2</c:v>
                </c:pt>
                <c:pt idx="228">
                  <c:v>4.8800304529999998E-2</c:v>
                </c:pt>
                <c:pt idx="229">
                  <c:v>4.8894129690000003E-2</c:v>
                </c:pt>
                <c:pt idx="230">
                  <c:v>4.9891751259999999E-2</c:v>
                </c:pt>
                <c:pt idx="231">
                  <c:v>5.0096452239999999E-2</c:v>
                </c:pt>
                <c:pt idx="232">
                  <c:v>5.107293651E-2</c:v>
                </c:pt>
                <c:pt idx="233">
                  <c:v>5.1551289860000002E-2</c:v>
                </c:pt>
                <c:pt idx="234">
                  <c:v>5.216092244E-2</c:v>
                </c:pt>
                <c:pt idx="235">
                  <c:v>5.3368121390000002E-2</c:v>
                </c:pt>
                <c:pt idx="236">
                  <c:v>5.2236732100000002E-2</c:v>
                </c:pt>
                <c:pt idx="237">
                  <c:v>5.2843440319999997E-2</c:v>
                </c:pt>
                <c:pt idx="238">
                  <c:v>5.5181059990000003E-2</c:v>
                </c:pt>
                <c:pt idx="239">
                  <c:v>5.387878418E-2</c:v>
                </c:pt>
                <c:pt idx="240">
                  <c:v>5.4277721789999997E-2</c:v>
                </c:pt>
                <c:pt idx="241">
                  <c:v>5.4193723950000001E-2</c:v>
                </c:pt>
                <c:pt idx="242">
                  <c:v>5.5333815520000003E-2</c:v>
                </c:pt>
                <c:pt idx="243">
                  <c:v>5.4931439460000002E-2</c:v>
                </c:pt>
                <c:pt idx="244">
                  <c:v>5.5948782709999999E-2</c:v>
                </c:pt>
                <c:pt idx="245">
                  <c:v>5.6918725369999999E-2</c:v>
                </c:pt>
                <c:pt idx="246">
                  <c:v>5.7304721330000002E-2</c:v>
                </c:pt>
                <c:pt idx="247">
                  <c:v>5.6355107580000001E-2</c:v>
                </c:pt>
                <c:pt idx="248">
                  <c:v>5.7453673330000003E-2</c:v>
                </c:pt>
                <c:pt idx="249">
                  <c:v>5.6719101969999998E-2</c:v>
                </c:pt>
                <c:pt idx="250">
                  <c:v>5.8644466100000001E-2</c:v>
                </c:pt>
                <c:pt idx="251">
                  <c:v>5.8964721859999999E-2</c:v>
                </c:pt>
                <c:pt idx="252">
                  <c:v>5.8912154289999998E-2</c:v>
                </c:pt>
                <c:pt idx="253">
                  <c:v>5.7332310829999997E-2</c:v>
                </c:pt>
                <c:pt idx="254">
                  <c:v>5.8644406500000003E-2</c:v>
                </c:pt>
                <c:pt idx="255">
                  <c:v>6.0367099940000002E-2</c:v>
                </c:pt>
                <c:pt idx="256">
                  <c:v>6.0877099630000001E-2</c:v>
                </c:pt>
                <c:pt idx="257">
                  <c:v>6.0524396600000002E-2</c:v>
                </c:pt>
                <c:pt idx="258">
                  <c:v>6.1785511670000001E-2</c:v>
                </c:pt>
                <c:pt idx="259">
                  <c:v>6.3017614190000001E-2</c:v>
                </c:pt>
                <c:pt idx="260">
                  <c:v>6.1663676049999998E-2</c:v>
                </c:pt>
                <c:pt idx="261">
                  <c:v>6.2809996310000005E-2</c:v>
                </c:pt>
                <c:pt idx="262">
                  <c:v>6.2535382809999998E-2</c:v>
                </c:pt>
                <c:pt idx="263">
                  <c:v>6.3889674839999994E-2</c:v>
                </c:pt>
                <c:pt idx="264">
                  <c:v>6.4146898689999995E-2</c:v>
                </c:pt>
                <c:pt idx="265">
                  <c:v>6.4232096079999995E-2</c:v>
                </c:pt>
                <c:pt idx="266">
                  <c:v>6.4949527379999997E-2</c:v>
                </c:pt>
                <c:pt idx="267">
                  <c:v>6.4995735880000002E-2</c:v>
                </c:pt>
                <c:pt idx="268">
                  <c:v>6.6134735939999995E-2</c:v>
                </c:pt>
                <c:pt idx="269">
                  <c:v>6.6031597550000001E-2</c:v>
                </c:pt>
                <c:pt idx="270">
                  <c:v>6.6164515909999999E-2</c:v>
                </c:pt>
                <c:pt idx="271">
                  <c:v>6.7596182229999996E-2</c:v>
                </c:pt>
                <c:pt idx="272">
                  <c:v>6.6219024360000003E-2</c:v>
                </c:pt>
                <c:pt idx="273">
                  <c:v>6.6933073100000004E-2</c:v>
                </c:pt>
                <c:pt idx="274">
                  <c:v>6.647533923E-2</c:v>
                </c:pt>
                <c:pt idx="275">
                  <c:v>6.8032607440000004E-2</c:v>
                </c:pt>
                <c:pt idx="276">
                  <c:v>6.9713681939999994E-2</c:v>
                </c:pt>
                <c:pt idx="277">
                  <c:v>6.8956121800000006E-2</c:v>
                </c:pt>
                <c:pt idx="278">
                  <c:v>6.9648340340000003E-2</c:v>
                </c:pt>
                <c:pt idx="279">
                  <c:v>7.0274859669999995E-2</c:v>
                </c:pt>
                <c:pt idx="280">
                  <c:v>6.9312192499999994E-2</c:v>
                </c:pt>
                <c:pt idx="281">
                  <c:v>7.1243971589999996E-2</c:v>
                </c:pt>
                <c:pt idx="282">
                  <c:v>7.1498788889999998E-2</c:v>
                </c:pt>
                <c:pt idx="283">
                  <c:v>7.1972906589999996E-2</c:v>
                </c:pt>
                <c:pt idx="284">
                  <c:v>7.3221340780000005E-2</c:v>
                </c:pt>
                <c:pt idx="285">
                  <c:v>7.2516128420000006E-2</c:v>
                </c:pt>
                <c:pt idx="286">
                  <c:v>7.2587162260000004E-2</c:v>
                </c:pt>
                <c:pt idx="287">
                  <c:v>7.376461476E-2</c:v>
                </c:pt>
                <c:pt idx="288">
                  <c:v>7.4233174319999998E-2</c:v>
                </c:pt>
                <c:pt idx="289">
                  <c:v>7.3542103169999998E-2</c:v>
                </c:pt>
                <c:pt idx="290">
                  <c:v>7.4156001210000003E-2</c:v>
                </c:pt>
                <c:pt idx="291">
                  <c:v>7.3930189009999994E-2</c:v>
                </c:pt>
                <c:pt idx="292">
                  <c:v>7.5271680950000003E-2</c:v>
                </c:pt>
                <c:pt idx="293">
                  <c:v>7.6349690560000003E-2</c:v>
                </c:pt>
                <c:pt idx="294">
                  <c:v>7.6822124419999999E-2</c:v>
                </c:pt>
                <c:pt idx="295">
                  <c:v>7.7623501420000005E-2</c:v>
                </c:pt>
                <c:pt idx="296">
                  <c:v>7.7097423370000001E-2</c:v>
                </c:pt>
                <c:pt idx="297">
                  <c:v>7.8477628529999996E-2</c:v>
                </c:pt>
                <c:pt idx="298">
                  <c:v>7.7944688499999998E-2</c:v>
                </c:pt>
                <c:pt idx="299">
                  <c:v>7.8553088009999994E-2</c:v>
                </c:pt>
                <c:pt idx="300">
                  <c:v>7.8164629639999997E-2</c:v>
                </c:pt>
                <c:pt idx="301">
                  <c:v>7.947017998E-2</c:v>
                </c:pt>
                <c:pt idx="302">
                  <c:v>8.0610491340000007E-2</c:v>
                </c:pt>
                <c:pt idx="303">
                  <c:v>7.967805117E-2</c:v>
                </c:pt>
                <c:pt idx="304">
                  <c:v>8.0100707709999996E-2</c:v>
                </c:pt>
                <c:pt idx="305">
                  <c:v>7.9944774509999997E-2</c:v>
                </c:pt>
                <c:pt idx="306">
                  <c:v>8.0531992019999998E-2</c:v>
                </c:pt>
                <c:pt idx="307">
                  <c:v>8.1537656489999999E-2</c:v>
                </c:pt>
                <c:pt idx="308">
                  <c:v>8.1009753049999994E-2</c:v>
                </c:pt>
                <c:pt idx="309">
                  <c:v>8.1929489970000005E-2</c:v>
                </c:pt>
                <c:pt idx="310">
                  <c:v>8.1993170079999997E-2</c:v>
                </c:pt>
                <c:pt idx="311">
                  <c:v>8.2832880319999996E-2</c:v>
                </c:pt>
                <c:pt idx="312">
                  <c:v>8.2506500179999998E-2</c:v>
                </c:pt>
                <c:pt idx="313">
                  <c:v>8.3525314929999997E-2</c:v>
                </c:pt>
                <c:pt idx="314">
                  <c:v>8.4781207139999995E-2</c:v>
                </c:pt>
                <c:pt idx="315">
                  <c:v>8.5351876909999999E-2</c:v>
                </c:pt>
                <c:pt idx="316">
                  <c:v>8.5088267920000002E-2</c:v>
                </c:pt>
                <c:pt idx="317">
                  <c:v>8.5138589139999998E-2</c:v>
                </c:pt>
                <c:pt idx="318">
                  <c:v>8.5240513089999997E-2</c:v>
                </c:pt>
                <c:pt idx="319">
                  <c:v>8.6931362750000005E-2</c:v>
                </c:pt>
                <c:pt idx="320">
                  <c:v>8.7077036499999996E-2</c:v>
                </c:pt>
                <c:pt idx="321">
                  <c:v>8.7906897070000004E-2</c:v>
                </c:pt>
                <c:pt idx="322">
                  <c:v>8.748485148E-2</c:v>
                </c:pt>
                <c:pt idx="323">
                  <c:v>8.8740989569999998E-2</c:v>
                </c:pt>
                <c:pt idx="324">
                  <c:v>8.8371396059999996E-2</c:v>
                </c:pt>
                <c:pt idx="325">
                  <c:v>8.9499279860000003E-2</c:v>
                </c:pt>
                <c:pt idx="326">
                  <c:v>8.9777678250000006E-2</c:v>
                </c:pt>
                <c:pt idx="327">
                  <c:v>8.9423611759999994E-2</c:v>
                </c:pt>
                <c:pt idx="328">
                  <c:v>9.0217411519999999E-2</c:v>
                </c:pt>
                <c:pt idx="329">
                  <c:v>9.0253926809999996E-2</c:v>
                </c:pt>
                <c:pt idx="330">
                  <c:v>9.1237641869999997E-2</c:v>
                </c:pt>
                <c:pt idx="331">
                  <c:v>9.231153131E-2</c:v>
                </c:pt>
                <c:pt idx="332">
                  <c:v>9.2532821000000001E-2</c:v>
                </c:pt>
                <c:pt idx="333">
                  <c:v>9.2962563040000001E-2</c:v>
                </c:pt>
                <c:pt idx="334">
                  <c:v>9.2422544960000005E-2</c:v>
                </c:pt>
                <c:pt idx="335">
                  <c:v>9.3787953260000001E-2</c:v>
                </c:pt>
                <c:pt idx="336">
                  <c:v>9.316503257E-2</c:v>
                </c:pt>
                <c:pt idx="337">
                  <c:v>9.3713909390000003E-2</c:v>
                </c:pt>
                <c:pt idx="338">
                  <c:v>9.4623059029999998E-2</c:v>
                </c:pt>
                <c:pt idx="339">
                  <c:v>9.4723977149999999E-2</c:v>
                </c:pt>
                <c:pt idx="340">
                  <c:v>9.5438294110000002E-2</c:v>
                </c:pt>
                <c:pt idx="341">
                  <c:v>9.5501504840000001E-2</c:v>
                </c:pt>
                <c:pt idx="342">
                  <c:v>9.5525473360000002E-2</c:v>
                </c:pt>
                <c:pt idx="343">
                  <c:v>9.6135638649999994E-2</c:v>
                </c:pt>
                <c:pt idx="344">
                  <c:v>9.6401706340000004E-2</c:v>
                </c:pt>
                <c:pt idx="345">
                  <c:v>9.7032628950000005E-2</c:v>
                </c:pt>
                <c:pt idx="346">
                  <c:v>9.7010523079999994E-2</c:v>
                </c:pt>
                <c:pt idx="347">
                  <c:v>9.7549371420000003E-2</c:v>
                </c:pt>
                <c:pt idx="348">
                  <c:v>9.7555600110000001E-2</c:v>
                </c:pt>
                <c:pt idx="349">
                  <c:v>9.7578316930000006E-2</c:v>
                </c:pt>
                <c:pt idx="350">
                  <c:v>9.7811155019999999E-2</c:v>
                </c:pt>
                <c:pt idx="351">
                  <c:v>9.8909892139999997E-2</c:v>
                </c:pt>
                <c:pt idx="352">
                  <c:v>9.865056723E-2</c:v>
                </c:pt>
                <c:pt idx="353">
                  <c:v>9.9249951540000006E-2</c:v>
                </c:pt>
                <c:pt idx="354">
                  <c:v>9.9802568549999998E-2</c:v>
                </c:pt>
                <c:pt idx="355">
                  <c:v>0.1002466455</c:v>
                </c:pt>
                <c:pt idx="356">
                  <c:v>0.1003604308</c:v>
                </c:pt>
                <c:pt idx="357">
                  <c:v>0.1004136279</c:v>
                </c:pt>
                <c:pt idx="358">
                  <c:v>0.1009501889</c:v>
                </c:pt>
                <c:pt idx="359">
                  <c:v>0.1010016352</c:v>
                </c:pt>
                <c:pt idx="360">
                  <c:v>0.101398617</c:v>
                </c:pt>
                <c:pt idx="361">
                  <c:v>0.1015232578</c:v>
                </c:pt>
                <c:pt idx="362">
                  <c:v>0.10223116729999999</c:v>
                </c:pt>
                <c:pt idx="363">
                  <c:v>0.1023343652</c:v>
                </c:pt>
                <c:pt idx="364">
                  <c:v>0.1028868929</c:v>
                </c:pt>
                <c:pt idx="365">
                  <c:v>0.1031080261</c:v>
                </c:pt>
                <c:pt idx="366">
                  <c:v>0.1040676683</c:v>
                </c:pt>
                <c:pt idx="367">
                  <c:v>0.1036039591</c:v>
                </c:pt>
                <c:pt idx="368">
                  <c:v>0.1042021662</c:v>
                </c:pt>
                <c:pt idx="369">
                  <c:v>0.1043351889</c:v>
                </c:pt>
                <c:pt idx="370">
                  <c:v>0.1043284759</c:v>
                </c:pt>
                <c:pt idx="371">
                  <c:v>0.1047972366</c:v>
                </c:pt>
                <c:pt idx="372">
                  <c:v>0.1050474346</c:v>
                </c:pt>
                <c:pt idx="373">
                  <c:v>0.1052813157</c:v>
                </c:pt>
                <c:pt idx="374">
                  <c:v>0.10510692000000001</c:v>
                </c:pt>
                <c:pt idx="375">
                  <c:v>0.1055081636</c:v>
                </c:pt>
                <c:pt idx="376">
                  <c:v>0.10621649029999999</c:v>
                </c:pt>
                <c:pt idx="377">
                  <c:v>0.1064602658</c:v>
                </c:pt>
                <c:pt idx="378">
                  <c:v>0.1071501002</c:v>
                </c:pt>
                <c:pt idx="379">
                  <c:v>0.1070422754</c:v>
                </c:pt>
                <c:pt idx="380">
                  <c:v>0.10725407300000001</c:v>
                </c:pt>
                <c:pt idx="381">
                  <c:v>0.10662938650000001</c:v>
                </c:pt>
                <c:pt idx="382">
                  <c:v>0.10757731650000001</c:v>
                </c:pt>
                <c:pt idx="383">
                  <c:v>0.1079994068</c:v>
                </c:pt>
                <c:pt idx="384">
                  <c:v>0.10744690899999999</c:v>
                </c:pt>
                <c:pt idx="385">
                  <c:v>0.10773430019999999</c:v>
                </c:pt>
                <c:pt idx="386">
                  <c:v>0.1082012802</c:v>
                </c:pt>
                <c:pt idx="387">
                  <c:v>0.1083358675</c:v>
                </c:pt>
                <c:pt idx="388">
                  <c:v>0.1085805967</c:v>
                </c:pt>
                <c:pt idx="389">
                  <c:v>0.1091171056</c:v>
                </c:pt>
                <c:pt idx="390">
                  <c:v>0.10933583970000001</c:v>
                </c:pt>
                <c:pt idx="391">
                  <c:v>0.10951375219999999</c:v>
                </c:pt>
                <c:pt idx="392">
                  <c:v>0.10911856590000001</c:v>
                </c:pt>
                <c:pt idx="393">
                  <c:v>0.10980887709999999</c:v>
                </c:pt>
                <c:pt idx="394">
                  <c:v>0.1095832363</c:v>
                </c:pt>
                <c:pt idx="395">
                  <c:v>0.1100298017</c:v>
                </c:pt>
                <c:pt idx="396">
                  <c:v>0.11027235539999999</c:v>
                </c:pt>
                <c:pt idx="397">
                  <c:v>0.1104265079</c:v>
                </c:pt>
                <c:pt idx="398">
                  <c:v>0.1107193902</c:v>
                </c:pt>
                <c:pt idx="399">
                  <c:v>0.11135283109999999</c:v>
                </c:pt>
                <c:pt idx="400">
                  <c:v>0.11123646800000001</c:v>
                </c:pt>
                <c:pt idx="401">
                  <c:v>0.1111113131</c:v>
                </c:pt>
                <c:pt idx="402">
                  <c:v>0.1110891178</c:v>
                </c:pt>
                <c:pt idx="403">
                  <c:v>0.1109757945</c:v>
                </c:pt>
                <c:pt idx="404">
                  <c:v>0.11162782459999999</c:v>
                </c:pt>
                <c:pt idx="405">
                  <c:v>0.1114673838</c:v>
                </c:pt>
                <c:pt idx="406">
                  <c:v>0.11229377240000001</c:v>
                </c:pt>
                <c:pt idx="407">
                  <c:v>0.1113971621</c:v>
                </c:pt>
                <c:pt idx="408">
                  <c:v>0.1114315838</c:v>
                </c:pt>
                <c:pt idx="409">
                  <c:v>0.11224996299999999</c:v>
                </c:pt>
                <c:pt idx="410">
                  <c:v>0.11150024829999999</c:v>
                </c:pt>
                <c:pt idx="411">
                  <c:v>0.1115017161</c:v>
                </c:pt>
                <c:pt idx="412">
                  <c:v>0.111722298</c:v>
                </c:pt>
                <c:pt idx="413">
                  <c:v>0.1122958511</c:v>
                </c:pt>
                <c:pt idx="414">
                  <c:v>0.1126021072</c:v>
                </c:pt>
                <c:pt idx="415">
                  <c:v>0.1120146737</c:v>
                </c:pt>
                <c:pt idx="416">
                  <c:v>0.1126278043</c:v>
                </c:pt>
                <c:pt idx="417">
                  <c:v>0.1122130603</c:v>
                </c:pt>
                <c:pt idx="418">
                  <c:v>0.1128459051</c:v>
                </c:pt>
                <c:pt idx="419">
                  <c:v>0.11255839469999999</c:v>
                </c:pt>
                <c:pt idx="420">
                  <c:v>0.1128649041</c:v>
                </c:pt>
                <c:pt idx="421">
                  <c:v>0.1127903834</c:v>
                </c:pt>
                <c:pt idx="422">
                  <c:v>0.11306894570000001</c:v>
                </c:pt>
                <c:pt idx="423">
                  <c:v>0.1121671051</c:v>
                </c:pt>
                <c:pt idx="424">
                  <c:v>0.1127972305</c:v>
                </c:pt>
                <c:pt idx="425">
                  <c:v>0.1118288413</c:v>
                </c:pt>
                <c:pt idx="426">
                  <c:v>0.1136444509</c:v>
                </c:pt>
                <c:pt idx="427">
                  <c:v>0.1130703837</c:v>
                </c:pt>
                <c:pt idx="428">
                  <c:v>0.1130964458</c:v>
                </c:pt>
                <c:pt idx="429">
                  <c:v>0.1122664511</c:v>
                </c:pt>
                <c:pt idx="430">
                  <c:v>0.1136629507</c:v>
                </c:pt>
                <c:pt idx="431">
                  <c:v>0.1118933111</c:v>
                </c:pt>
                <c:pt idx="432">
                  <c:v>0.1127472296</c:v>
                </c:pt>
                <c:pt idx="433">
                  <c:v>0.1123374924</c:v>
                </c:pt>
                <c:pt idx="434">
                  <c:v>0.1121141911</c:v>
                </c:pt>
                <c:pt idx="435">
                  <c:v>0.1124671325</c:v>
                </c:pt>
                <c:pt idx="436">
                  <c:v>0.1114199087</c:v>
                </c:pt>
                <c:pt idx="437">
                  <c:v>0.1121672094</c:v>
                </c:pt>
                <c:pt idx="438">
                  <c:v>0.11197350170000001</c:v>
                </c:pt>
                <c:pt idx="439">
                  <c:v>0.1116237417</c:v>
                </c:pt>
                <c:pt idx="440">
                  <c:v>0.1121335626</c:v>
                </c:pt>
                <c:pt idx="441">
                  <c:v>0.1120744795</c:v>
                </c:pt>
                <c:pt idx="442">
                  <c:v>0.11174191529999999</c:v>
                </c:pt>
                <c:pt idx="443">
                  <c:v>0.1123633087</c:v>
                </c:pt>
                <c:pt idx="444">
                  <c:v>0.1117371991</c:v>
                </c:pt>
                <c:pt idx="445">
                  <c:v>0.1115540564</c:v>
                </c:pt>
                <c:pt idx="446">
                  <c:v>0.1109188795</c:v>
                </c:pt>
                <c:pt idx="447">
                  <c:v>0.11109466110000001</c:v>
                </c:pt>
                <c:pt idx="448">
                  <c:v>0.11219733950000001</c:v>
                </c:pt>
                <c:pt idx="449">
                  <c:v>0.11165741830000001</c:v>
                </c:pt>
                <c:pt idx="450">
                  <c:v>0.110514842</c:v>
                </c:pt>
                <c:pt idx="451">
                  <c:v>0.1107437387</c:v>
                </c:pt>
                <c:pt idx="452">
                  <c:v>0.1105068624</c:v>
                </c:pt>
                <c:pt idx="453">
                  <c:v>0.11000292</c:v>
                </c:pt>
                <c:pt idx="454">
                  <c:v>0.1103998721</c:v>
                </c:pt>
                <c:pt idx="455">
                  <c:v>0.11029377579999999</c:v>
                </c:pt>
                <c:pt idx="456">
                  <c:v>0.10968533160000001</c:v>
                </c:pt>
                <c:pt idx="457">
                  <c:v>0.11010247469999999</c:v>
                </c:pt>
                <c:pt idx="458">
                  <c:v>0.109007664</c:v>
                </c:pt>
                <c:pt idx="459">
                  <c:v>0.109199211</c:v>
                </c:pt>
                <c:pt idx="460">
                  <c:v>0.1092691869</c:v>
                </c:pt>
                <c:pt idx="461">
                  <c:v>0.108252421</c:v>
                </c:pt>
                <c:pt idx="462">
                  <c:v>0.1087178662</c:v>
                </c:pt>
                <c:pt idx="463">
                  <c:v>0.1080159396</c:v>
                </c:pt>
                <c:pt idx="464">
                  <c:v>0.1084627509</c:v>
                </c:pt>
                <c:pt idx="465">
                  <c:v>0.10837779190000001</c:v>
                </c:pt>
                <c:pt idx="466">
                  <c:v>0.1073680446</c:v>
                </c:pt>
                <c:pt idx="467">
                  <c:v>0.10758408160000001</c:v>
                </c:pt>
                <c:pt idx="468">
                  <c:v>0.1065029651</c:v>
                </c:pt>
                <c:pt idx="469">
                  <c:v>0.1064998284</c:v>
                </c:pt>
                <c:pt idx="470">
                  <c:v>0.1073244289</c:v>
                </c:pt>
                <c:pt idx="471">
                  <c:v>0.106288664</c:v>
                </c:pt>
                <c:pt idx="472">
                  <c:v>0.1062183753</c:v>
                </c:pt>
                <c:pt idx="473">
                  <c:v>0.1053992659</c:v>
                </c:pt>
                <c:pt idx="474">
                  <c:v>0.10506313289999999</c:v>
                </c:pt>
                <c:pt idx="475">
                  <c:v>0.1047568768</c:v>
                </c:pt>
                <c:pt idx="476">
                  <c:v>0.1042343825</c:v>
                </c:pt>
                <c:pt idx="477">
                  <c:v>0.1039376184</c:v>
                </c:pt>
                <c:pt idx="478">
                  <c:v>0.10283341999999999</c:v>
                </c:pt>
                <c:pt idx="479">
                  <c:v>0.1031816527</c:v>
                </c:pt>
                <c:pt idx="480">
                  <c:v>0.1029705554</c:v>
                </c:pt>
                <c:pt idx="481">
                  <c:v>0.1027372256</c:v>
                </c:pt>
                <c:pt idx="482">
                  <c:v>0.10288114850000001</c:v>
                </c:pt>
                <c:pt idx="483">
                  <c:v>0.1011111364</c:v>
                </c:pt>
                <c:pt idx="484">
                  <c:v>0.10177069900000001</c:v>
                </c:pt>
                <c:pt idx="485">
                  <c:v>0.101222299</c:v>
                </c:pt>
                <c:pt idx="486">
                  <c:v>0.1011326984</c:v>
                </c:pt>
                <c:pt idx="487">
                  <c:v>0.1003699154</c:v>
                </c:pt>
                <c:pt idx="488">
                  <c:v>0.1007104665</c:v>
                </c:pt>
                <c:pt idx="489">
                  <c:v>0.1001915783</c:v>
                </c:pt>
                <c:pt idx="490">
                  <c:v>9.9975995720000002E-2</c:v>
                </c:pt>
                <c:pt idx="491">
                  <c:v>9.9535450339999998E-2</c:v>
                </c:pt>
                <c:pt idx="492">
                  <c:v>9.8472543060000001E-2</c:v>
                </c:pt>
                <c:pt idx="493">
                  <c:v>9.8039485509999996E-2</c:v>
                </c:pt>
                <c:pt idx="494">
                  <c:v>9.7517296670000003E-2</c:v>
                </c:pt>
                <c:pt idx="495">
                  <c:v>9.7684621809999997E-2</c:v>
                </c:pt>
                <c:pt idx="496">
                  <c:v>9.7214728589999994E-2</c:v>
                </c:pt>
                <c:pt idx="497">
                  <c:v>9.6976347269999999E-2</c:v>
                </c:pt>
                <c:pt idx="498">
                  <c:v>9.6572652460000005E-2</c:v>
                </c:pt>
                <c:pt idx="499">
                  <c:v>9.5682322979999998E-2</c:v>
                </c:pt>
                <c:pt idx="500">
                  <c:v>9.5410920679999997E-2</c:v>
                </c:pt>
                <c:pt idx="501">
                  <c:v>9.581450373E-2</c:v>
                </c:pt>
                <c:pt idx="502">
                  <c:v>9.5078013840000003E-2</c:v>
                </c:pt>
                <c:pt idx="503">
                  <c:v>9.4792723659999995E-2</c:v>
                </c:pt>
                <c:pt idx="504">
                  <c:v>9.3872547149999999E-2</c:v>
                </c:pt>
                <c:pt idx="505">
                  <c:v>9.313959628E-2</c:v>
                </c:pt>
                <c:pt idx="506">
                  <c:v>9.3086957930000006E-2</c:v>
                </c:pt>
                <c:pt idx="507">
                  <c:v>9.2775315050000001E-2</c:v>
                </c:pt>
                <c:pt idx="508">
                  <c:v>9.2267535629999994E-2</c:v>
                </c:pt>
                <c:pt idx="509">
                  <c:v>9.1763429339999994E-2</c:v>
                </c:pt>
                <c:pt idx="510">
                  <c:v>9.1793552040000004E-2</c:v>
                </c:pt>
                <c:pt idx="511">
                  <c:v>9.0635046359999999E-2</c:v>
                </c:pt>
                <c:pt idx="512">
                  <c:v>9.0051949019999994E-2</c:v>
                </c:pt>
                <c:pt idx="513">
                  <c:v>8.9928358789999996E-2</c:v>
                </c:pt>
                <c:pt idx="514">
                  <c:v>8.9723408219999995E-2</c:v>
                </c:pt>
                <c:pt idx="515">
                  <c:v>8.8935814799999999E-2</c:v>
                </c:pt>
                <c:pt idx="516">
                  <c:v>8.8723711669999997E-2</c:v>
                </c:pt>
                <c:pt idx="517">
                  <c:v>8.8312581180000002E-2</c:v>
                </c:pt>
                <c:pt idx="518">
                  <c:v>8.6932212110000004E-2</c:v>
                </c:pt>
                <c:pt idx="519">
                  <c:v>8.6610890920000003E-2</c:v>
                </c:pt>
                <c:pt idx="520">
                  <c:v>8.7445527319999994E-2</c:v>
                </c:pt>
                <c:pt idx="521">
                  <c:v>8.6287468670000006E-2</c:v>
                </c:pt>
                <c:pt idx="522">
                  <c:v>8.5210435089999995E-2</c:v>
                </c:pt>
                <c:pt idx="523">
                  <c:v>8.4821514789999997E-2</c:v>
                </c:pt>
                <c:pt idx="524">
                  <c:v>8.3661600949999998E-2</c:v>
                </c:pt>
                <c:pt idx="525">
                  <c:v>8.3902455870000003E-2</c:v>
                </c:pt>
                <c:pt idx="526">
                  <c:v>8.313044906E-2</c:v>
                </c:pt>
                <c:pt idx="527">
                  <c:v>8.2704529169999999E-2</c:v>
                </c:pt>
                <c:pt idx="528">
                  <c:v>8.2056425510000003E-2</c:v>
                </c:pt>
                <c:pt idx="529">
                  <c:v>8.2053296270000006E-2</c:v>
                </c:pt>
                <c:pt idx="530">
                  <c:v>8.1484347580000005E-2</c:v>
                </c:pt>
                <c:pt idx="531">
                  <c:v>8.0794841049999996E-2</c:v>
                </c:pt>
                <c:pt idx="532">
                  <c:v>7.9987443980000003E-2</c:v>
                </c:pt>
                <c:pt idx="533">
                  <c:v>7.9876601699999994E-2</c:v>
                </c:pt>
                <c:pt idx="534">
                  <c:v>7.9191848640000007E-2</c:v>
                </c:pt>
                <c:pt idx="535">
                  <c:v>7.9145133500000006E-2</c:v>
                </c:pt>
                <c:pt idx="536">
                  <c:v>7.8698955479999999E-2</c:v>
                </c:pt>
                <c:pt idx="537">
                  <c:v>7.765739411E-2</c:v>
                </c:pt>
                <c:pt idx="538">
                  <c:v>7.716670632E-2</c:v>
                </c:pt>
                <c:pt idx="539">
                  <c:v>7.7110283079999994E-2</c:v>
                </c:pt>
                <c:pt idx="540">
                  <c:v>7.6640620830000006E-2</c:v>
                </c:pt>
                <c:pt idx="541">
                  <c:v>7.4854783709999997E-2</c:v>
                </c:pt>
                <c:pt idx="542">
                  <c:v>7.5116649270000002E-2</c:v>
                </c:pt>
                <c:pt idx="543">
                  <c:v>7.4398890140000007E-2</c:v>
                </c:pt>
                <c:pt idx="544">
                  <c:v>7.4067175390000003E-2</c:v>
                </c:pt>
                <c:pt idx="545">
                  <c:v>7.3874332010000002E-2</c:v>
                </c:pt>
                <c:pt idx="546">
                  <c:v>7.3095090690000003E-2</c:v>
                </c:pt>
                <c:pt idx="547">
                  <c:v>7.2911009190000001E-2</c:v>
                </c:pt>
                <c:pt idx="548">
                  <c:v>7.2326511139999994E-2</c:v>
                </c:pt>
                <c:pt idx="549">
                  <c:v>7.1016624570000006E-2</c:v>
                </c:pt>
                <c:pt idx="550">
                  <c:v>7.1235768500000005E-2</c:v>
                </c:pt>
                <c:pt idx="551">
                  <c:v>6.9869048889999993E-2</c:v>
                </c:pt>
                <c:pt idx="552">
                  <c:v>6.9945588710000006E-2</c:v>
                </c:pt>
                <c:pt idx="553">
                  <c:v>6.9151379169999999E-2</c:v>
                </c:pt>
                <c:pt idx="554">
                  <c:v>6.8482309579999998E-2</c:v>
                </c:pt>
                <c:pt idx="555">
                  <c:v>6.8097583949999999E-2</c:v>
                </c:pt>
                <c:pt idx="556">
                  <c:v>6.7825205619999995E-2</c:v>
                </c:pt>
                <c:pt idx="557">
                  <c:v>6.7062921819999996E-2</c:v>
                </c:pt>
                <c:pt idx="558">
                  <c:v>6.6595368089999996E-2</c:v>
                </c:pt>
                <c:pt idx="559">
                  <c:v>6.5628163520000005E-2</c:v>
                </c:pt>
                <c:pt idx="560">
                  <c:v>6.5207324920000004E-2</c:v>
                </c:pt>
                <c:pt idx="561">
                  <c:v>6.5019220109999998E-2</c:v>
                </c:pt>
                <c:pt idx="562">
                  <c:v>6.4040422439999994E-2</c:v>
                </c:pt>
                <c:pt idx="563">
                  <c:v>6.3563130800000006E-2</c:v>
                </c:pt>
                <c:pt idx="564">
                  <c:v>6.3063226639999997E-2</c:v>
                </c:pt>
                <c:pt idx="565">
                  <c:v>6.295832992E-2</c:v>
                </c:pt>
                <c:pt idx="566">
                  <c:v>6.1874095349999998E-2</c:v>
                </c:pt>
                <c:pt idx="567">
                  <c:v>6.189845502E-2</c:v>
                </c:pt>
                <c:pt idx="568">
                  <c:v>6.1086215079999999E-2</c:v>
                </c:pt>
                <c:pt idx="569">
                  <c:v>6.0085643080000001E-2</c:v>
                </c:pt>
                <c:pt idx="570">
                  <c:v>6.0350380840000002E-2</c:v>
                </c:pt>
                <c:pt idx="571">
                  <c:v>5.9651430700000001E-2</c:v>
                </c:pt>
                <c:pt idx="572">
                  <c:v>5.8998968450000001E-2</c:v>
                </c:pt>
                <c:pt idx="573">
                  <c:v>5.8562848719999998E-2</c:v>
                </c:pt>
                <c:pt idx="574">
                  <c:v>5.7449035349999997E-2</c:v>
                </c:pt>
                <c:pt idx="575">
                  <c:v>5.7397510860000001E-2</c:v>
                </c:pt>
                <c:pt idx="576">
                  <c:v>5.6814003740000001E-2</c:v>
                </c:pt>
                <c:pt idx="577">
                  <c:v>5.6443709879999998E-2</c:v>
                </c:pt>
                <c:pt idx="578">
                  <c:v>5.5787716059999999E-2</c:v>
                </c:pt>
                <c:pt idx="579">
                  <c:v>5.5443413560000002E-2</c:v>
                </c:pt>
                <c:pt idx="580">
                  <c:v>5.4806899280000002E-2</c:v>
                </c:pt>
                <c:pt idx="581">
                  <c:v>5.4315064099999998E-2</c:v>
                </c:pt>
                <c:pt idx="582">
                  <c:v>5.4545722900000003E-2</c:v>
                </c:pt>
                <c:pt idx="583">
                  <c:v>5.3099822249999998E-2</c:v>
                </c:pt>
                <c:pt idx="584">
                  <c:v>5.3280670199999998E-2</c:v>
                </c:pt>
                <c:pt idx="585">
                  <c:v>5.2689075469999999E-2</c:v>
                </c:pt>
                <c:pt idx="586">
                  <c:v>5.1883213220000002E-2</c:v>
                </c:pt>
                <c:pt idx="587">
                  <c:v>5.0904996690000003E-2</c:v>
                </c:pt>
                <c:pt idx="588">
                  <c:v>5.0773579630000003E-2</c:v>
                </c:pt>
                <c:pt idx="589">
                  <c:v>5.054078251E-2</c:v>
                </c:pt>
                <c:pt idx="590">
                  <c:v>4.952899367E-2</c:v>
                </c:pt>
                <c:pt idx="591">
                  <c:v>4.9474772069999999E-2</c:v>
                </c:pt>
                <c:pt idx="592">
                  <c:v>4.868848622E-2</c:v>
                </c:pt>
                <c:pt idx="593">
                  <c:v>4.8318631950000003E-2</c:v>
                </c:pt>
                <c:pt idx="594">
                  <c:v>4.7856770460000003E-2</c:v>
                </c:pt>
                <c:pt idx="595">
                  <c:v>4.6938326209999999E-2</c:v>
                </c:pt>
                <c:pt idx="596">
                  <c:v>4.6535063529999997E-2</c:v>
                </c:pt>
                <c:pt idx="597">
                  <c:v>4.6768058090000002E-2</c:v>
                </c:pt>
                <c:pt idx="598">
                  <c:v>4.6195827420000002E-2</c:v>
                </c:pt>
                <c:pt idx="599">
                  <c:v>4.545284435E-2</c:v>
                </c:pt>
                <c:pt idx="600">
                  <c:v>4.4831715520000003E-2</c:v>
                </c:pt>
                <c:pt idx="601">
                  <c:v>4.4518470759999998E-2</c:v>
                </c:pt>
                <c:pt idx="602">
                  <c:v>4.3854914609999997E-2</c:v>
                </c:pt>
                <c:pt idx="603">
                  <c:v>4.3190114199999997E-2</c:v>
                </c:pt>
                <c:pt idx="604">
                  <c:v>4.2804226280000003E-2</c:v>
                </c:pt>
                <c:pt idx="605">
                  <c:v>4.2172037070000001E-2</c:v>
                </c:pt>
                <c:pt idx="606">
                  <c:v>4.1639361530000002E-2</c:v>
                </c:pt>
                <c:pt idx="607">
                  <c:v>4.1552927349999998E-2</c:v>
                </c:pt>
                <c:pt idx="608">
                  <c:v>4.0728386489999997E-2</c:v>
                </c:pt>
                <c:pt idx="609">
                  <c:v>3.9789300409999999E-2</c:v>
                </c:pt>
                <c:pt idx="610">
                  <c:v>3.9811626080000002E-2</c:v>
                </c:pt>
                <c:pt idx="611">
                  <c:v>3.9272684600000003E-2</c:v>
                </c:pt>
                <c:pt idx="612">
                  <c:v>3.910377994E-2</c:v>
                </c:pt>
                <c:pt idx="613">
                  <c:v>3.8338236509999998E-2</c:v>
                </c:pt>
                <c:pt idx="614">
                  <c:v>3.8056399669999998E-2</c:v>
                </c:pt>
                <c:pt idx="615">
                  <c:v>3.7438750270000001E-2</c:v>
                </c:pt>
                <c:pt idx="616">
                  <c:v>3.6890823390000001E-2</c:v>
                </c:pt>
                <c:pt idx="617">
                  <c:v>3.6865882580000002E-2</c:v>
                </c:pt>
                <c:pt idx="618">
                  <c:v>3.6516036840000002E-2</c:v>
                </c:pt>
                <c:pt idx="619">
                  <c:v>3.5273686050000003E-2</c:v>
                </c:pt>
                <c:pt idx="620">
                  <c:v>3.5679802300000001E-2</c:v>
                </c:pt>
                <c:pt idx="621">
                  <c:v>3.5146493459999997E-2</c:v>
                </c:pt>
                <c:pt idx="622">
                  <c:v>3.45787704E-2</c:v>
                </c:pt>
                <c:pt idx="623">
                  <c:v>3.4447267650000002E-2</c:v>
                </c:pt>
                <c:pt idx="624">
                  <c:v>3.4284904599999999E-2</c:v>
                </c:pt>
                <c:pt idx="625">
                  <c:v>3.392713889E-2</c:v>
                </c:pt>
                <c:pt idx="626">
                  <c:v>3.3195804799999999E-2</c:v>
                </c:pt>
                <c:pt idx="627">
                  <c:v>3.3427424730000002E-2</c:v>
                </c:pt>
                <c:pt idx="628">
                  <c:v>3.2278902829999997E-2</c:v>
                </c:pt>
                <c:pt idx="629">
                  <c:v>3.1953375790000002E-2</c:v>
                </c:pt>
                <c:pt idx="630">
                  <c:v>3.173632547E-2</c:v>
                </c:pt>
                <c:pt idx="631">
                  <c:v>3.1234065070000001E-2</c:v>
                </c:pt>
                <c:pt idx="632">
                  <c:v>3.084964678E-2</c:v>
                </c:pt>
                <c:pt idx="633">
                  <c:v>3.043977544E-2</c:v>
                </c:pt>
                <c:pt idx="634">
                  <c:v>3.0491588640000001E-2</c:v>
                </c:pt>
                <c:pt idx="635">
                  <c:v>3.0230058359999999E-2</c:v>
                </c:pt>
                <c:pt idx="636">
                  <c:v>2.9535537590000001E-2</c:v>
                </c:pt>
                <c:pt idx="637">
                  <c:v>2.9239885510000001E-2</c:v>
                </c:pt>
                <c:pt idx="638">
                  <c:v>2.8969256209999999E-2</c:v>
                </c:pt>
                <c:pt idx="639">
                  <c:v>2.8750237080000001E-2</c:v>
                </c:pt>
                <c:pt idx="640">
                  <c:v>2.844632976E-2</c:v>
                </c:pt>
                <c:pt idx="641">
                  <c:v>2.8075223789999999E-2</c:v>
                </c:pt>
                <c:pt idx="642">
                  <c:v>2.782690153E-2</c:v>
                </c:pt>
                <c:pt idx="643">
                  <c:v>2.7864106E-2</c:v>
                </c:pt>
                <c:pt idx="644">
                  <c:v>2.7534397320000001E-2</c:v>
                </c:pt>
                <c:pt idx="645">
                  <c:v>2.7073223140000002E-2</c:v>
                </c:pt>
                <c:pt idx="646">
                  <c:v>2.6438526810000001E-2</c:v>
                </c:pt>
                <c:pt idx="647">
                  <c:v>2.6605026800000001E-2</c:v>
                </c:pt>
                <c:pt idx="648">
                  <c:v>2.641635388E-2</c:v>
                </c:pt>
                <c:pt idx="649">
                  <c:v>2.5901380929999999E-2</c:v>
                </c:pt>
                <c:pt idx="650">
                  <c:v>2.535811998E-2</c:v>
                </c:pt>
                <c:pt idx="651">
                  <c:v>2.529635094E-2</c:v>
                </c:pt>
                <c:pt idx="652">
                  <c:v>2.492428012E-2</c:v>
                </c:pt>
                <c:pt idx="653">
                  <c:v>2.4457516150000001E-2</c:v>
                </c:pt>
                <c:pt idx="654">
                  <c:v>2.460249141E-2</c:v>
                </c:pt>
                <c:pt idx="655">
                  <c:v>2.419622615E-2</c:v>
                </c:pt>
                <c:pt idx="656">
                  <c:v>2.393246815E-2</c:v>
                </c:pt>
                <c:pt idx="657">
                  <c:v>2.3243103179999999E-2</c:v>
                </c:pt>
                <c:pt idx="658">
                  <c:v>2.3151408879999998E-2</c:v>
                </c:pt>
                <c:pt idx="659">
                  <c:v>2.3318400610000001E-2</c:v>
                </c:pt>
                <c:pt idx="660">
                  <c:v>2.2446790710000001E-2</c:v>
                </c:pt>
                <c:pt idx="661">
                  <c:v>2.263317443E-2</c:v>
                </c:pt>
                <c:pt idx="662">
                  <c:v>2.2795218969999999E-2</c:v>
                </c:pt>
                <c:pt idx="663">
                  <c:v>2.2185646E-2</c:v>
                </c:pt>
                <c:pt idx="664">
                  <c:v>2.1653214470000001E-2</c:v>
                </c:pt>
                <c:pt idx="665">
                  <c:v>2.1509381009999998E-2</c:v>
                </c:pt>
                <c:pt idx="666">
                  <c:v>2.1446716040000001E-2</c:v>
                </c:pt>
                <c:pt idx="667">
                  <c:v>2.153073438E-2</c:v>
                </c:pt>
                <c:pt idx="668">
                  <c:v>2.098674327E-2</c:v>
                </c:pt>
                <c:pt idx="669">
                  <c:v>2.0646059889999999E-2</c:v>
                </c:pt>
                <c:pt idx="670">
                  <c:v>2.0341504369999999E-2</c:v>
                </c:pt>
                <c:pt idx="671">
                  <c:v>2.0381247620000001E-2</c:v>
                </c:pt>
                <c:pt idx="672">
                  <c:v>2.0086608830000002E-2</c:v>
                </c:pt>
                <c:pt idx="673">
                  <c:v>1.9668834279999999E-2</c:v>
                </c:pt>
                <c:pt idx="674">
                  <c:v>1.9780846309999999E-2</c:v>
                </c:pt>
                <c:pt idx="675">
                  <c:v>1.9529692830000001E-2</c:v>
                </c:pt>
                <c:pt idx="676">
                  <c:v>1.9493438299999999E-2</c:v>
                </c:pt>
                <c:pt idx="677">
                  <c:v>1.929697767E-2</c:v>
                </c:pt>
                <c:pt idx="678">
                  <c:v>1.869704761E-2</c:v>
                </c:pt>
                <c:pt idx="679">
                  <c:v>1.8716828899999999E-2</c:v>
                </c:pt>
                <c:pt idx="680">
                  <c:v>1.82567127E-2</c:v>
                </c:pt>
                <c:pt idx="681">
                  <c:v>1.823214628E-2</c:v>
                </c:pt>
                <c:pt idx="682">
                  <c:v>1.8073439600000001E-2</c:v>
                </c:pt>
                <c:pt idx="683">
                  <c:v>1.7937477680000001E-2</c:v>
                </c:pt>
                <c:pt idx="684">
                  <c:v>1.796183921E-2</c:v>
                </c:pt>
                <c:pt idx="685">
                  <c:v>1.7264964059999999E-2</c:v>
                </c:pt>
                <c:pt idx="686">
                  <c:v>1.6973348329999999E-2</c:v>
                </c:pt>
                <c:pt idx="687">
                  <c:v>1.7326192930000001E-2</c:v>
                </c:pt>
                <c:pt idx="688">
                  <c:v>1.6774713989999999E-2</c:v>
                </c:pt>
                <c:pt idx="689">
                  <c:v>1.6555571929999999E-2</c:v>
                </c:pt>
                <c:pt idx="690">
                  <c:v>1.6600428149999999E-2</c:v>
                </c:pt>
                <c:pt idx="691">
                  <c:v>1.640935801E-2</c:v>
                </c:pt>
                <c:pt idx="692">
                  <c:v>1.635075733E-2</c:v>
                </c:pt>
                <c:pt idx="693">
                  <c:v>1.604283229E-2</c:v>
                </c:pt>
                <c:pt idx="694">
                  <c:v>1.5746183689999999E-2</c:v>
                </c:pt>
                <c:pt idx="695">
                  <c:v>1.5621226280000001E-2</c:v>
                </c:pt>
                <c:pt idx="696">
                  <c:v>1.5280755240000001E-2</c:v>
                </c:pt>
                <c:pt idx="697">
                  <c:v>1.517233718E-2</c:v>
                </c:pt>
                <c:pt idx="698">
                  <c:v>1.4983742499999999E-2</c:v>
                </c:pt>
                <c:pt idx="699">
                  <c:v>1.4755003149999999E-2</c:v>
                </c:pt>
                <c:pt idx="700">
                  <c:v>1.4644708479999999E-2</c:v>
                </c:pt>
                <c:pt idx="701">
                  <c:v>1.473288331E-2</c:v>
                </c:pt>
                <c:pt idx="702">
                  <c:v>1.487521082E-2</c:v>
                </c:pt>
                <c:pt idx="703">
                  <c:v>1.4697027390000001E-2</c:v>
                </c:pt>
                <c:pt idx="704">
                  <c:v>1.4546833929999999E-2</c:v>
                </c:pt>
                <c:pt idx="705">
                  <c:v>1.431765594E-2</c:v>
                </c:pt>
                <c:pt idx="706">
                  <c:v>1.4178987590000001E-2</c:v>
                </c:pt>
                <c:pt idx="707">
                  <c:v>1.3760281730000001E-2</c:v>
                </c:pt>
                <c:pt idx="708">
                  <c:v>1.38693098E-2</c:v>
                </c:pt>
                <c:pt idx="709">
                  <c:v>1.349755004E-2</c:v>
                </c:pt>
                <c:pt idx="710">
                  <c:v>1.3355165719999999E-2</c:v>
                </c:pt>
                <c:pt idx="711">
                  <c:v>1.365178823E-2</c:v>
                </c:pt>
                <c:pt idx="712">
                  <c:v>1.315423101E-2</c:v>
                </c:pt>
                <c:pt idx="713">
                  <c:v>1.3309760949999999E-2</c:v>
                </c:pt>
                <c:pt idx="714">
                  <c:v>1.2950374739999999E-2</c:v>
                </c:pt>
                <c:pt idx="715">
                  <c:v>1.30869709E-2</c:v>
                </c:pt>
                <c:pt idx="716">
                  <c:v>1.308825146E-2</c:v>
                </c:pt>
                <c:pt idx="717">
                  <c:v>1.2604342770000001E-2</c:v>
                </c:pt>
                <c:pt idx="718">
                  <c:v>1.2744587849999999E-2</c:v>
                </c:pt>
                <c:pt idx="719">
                  <c:v>1.2838670050000001E-2</c:v>
                </c:pt>
                <c:pt idx="720">
                  <c:v>1.255344693E-2</c:v>
                </c:pt>
                <c:pt idx="721">
                  <c:v>1.2770019469999999E-2</c:v>
                </c:pt>
                <c:pt idx="722">
                  <c:v>1.242165361E-2</c:v>
                </c:pt>
                <c:pt idx="723">
                  <c:v>1.2346437199999999E-2</c:v>
                </c:pt>
                <c:pt idx="724">
                  <c:v>1.201421861E-2</c:v>
                </c:pt>
                <c:pt idx="725">
                  <c:v>1.198515855E-2</c:v>
                </c:pt>
                <c:pt idx="726">
                  <c:v>1.199697424E-2</c:v>
                </c:pt>
                <c:pt idx="727">
                  <c:v>1.185266022E-2</c:v>
                </c:pt>
                <c:pt idx="728">
                  <c:v>1.1918345469999999E-2</c:v>
                </c:pt>
                <c:pt idx="729">
                  <c:v>1.1783473189999999E-2</c:v>
                </c:pt>
                <c:pt idx="730">
                  <c:v>1.1904085050000001E-2</c:v>
                </c:pt>
                <c:pt idx="731">
                  <c:v>1.179658622E-2</c:v>
                </c:pt>
                <c:pt idx="732">
                  <c:v>1.170485653E-2</c:v>
                </c:pt>
                <c:pt idx="733">
                  <c:v>1.15749687E-2</c:v>
                </c:pt>
                <c:pt idx="734">
                  <c:v>1.1520924050000001E-2</c:v>
                </c:pt>
                <c:pt idx="735">
                  <c:v>1.151980832E-2</c:v>
                </c:pt>
                <c:pt idx="736">
                  <c:v>1.156204846E-2</c:v>
                </c:pt>
                <c:pt idx="737">
                  <c:v>1.1468109670000001E-2</c:v>
                </c:pt>
                <c:pt idx="738">
                  <c:v>1.152150892E-2</c:v>
                </c:pt>
                <c:pt idx="739">
                  <c:v>1.1284490120000001E-2</c:v>
                </c:pt>
                <c:pt idx="740">
                  <c:v>1.1498649600000001E-2</c:v>
                </c:pt>
                <c:pt idx="741">
                  <c:v>1.139287185E-2</c:v>
                </c:pt>
                <c:pt idx="742">
                  <c:v>1.1292752810000001E-2</c:v>
                </c:pt>
                <c:pt idx="743">
                  <c:v>1.1268364269999999E-2</c:v>
                </c:pt>
                <c:pt idx="744">
                  <c:v>1.1286721560000001E-2</c:v>
                </c:pt>
                <c:pt idx="745">
                  <c:v>1.128919236E-2</c:v>
                </c:pt>
                <c:pt idx="746">
                  <c:v>1.115624141E-2</c:v>
                </c:pt>
                <c:pt idx="747">
                  <c:v>1.110357698E-2</c:v>
                </c:pt>
                <c:pt idx="748">
                  <c:v>1.116375811E-2</c:v>
                </c:pt>
                <c:pt idx="749">
                  <c:v>1.104000583E-2</c:v>
                </c:pt>
                <c:pt idx="750">
                  <c:v>1.108554564E-2</c:v>
                </c:pt>
                <c:pt idx="751">
                  <c:v>1.128815673E-2</c:v>
                </c:pt>
                <c:pt idx="752">
                  <c:v>1.0976444E-2</c:v>
                </c:pt>
                <c:pt idx="753">
                  <c:v>1.104417443E-2</c:v>
                </c:pt>
                <c:pt idx="754">
                  <c:v>1.116896421E-2</c:v>
                </c:pt>
                <c:pt idx="755">
                  <c:v>1.131050009E-2</c:v>
                </c:pt>
                <c:pt idx="756">
                  <c:v>1.127171144E-2</c:v>
                </c:pt>
                <c:pt idx="757">
                  <c:v>1.1201501819999999E-2</c:v>
                </c:pt>
                <c:pt idx="758">
                  <c:v>1.1217040940000001E-2</c:v>
                </c:pt>
                <c:pt idx="759">
                  <c:v>1.122957841E-2</c:v>
                </c:pt>
                <c:pt idx="760">
                  <c:v>1.1152842079999999E-2</c:v>
                </c:pt>
                <c:pt idx="761">
                  <c:v>1.1145033869999999E-2</c:v>
                </c:pt>
                <c:pt idx="762">
                  <c:v>1.1386387980000001E-2</c:v>
                </c:pt>
                <c:pt idx="763">
                  <c:v>1.128735952E-2</c:v>
                </c:pt>
                <c:pt idx="764">
                  <c:v>1.142635662E-2</c:v>
                </c:pt>
                <c:pt idx="765">
                  <c:v>1.137562562E-2</c:v>
                </c:pt>
                <c:pt idx="766">
                  <c:v>1.1234732339999999E-2</c:v>
                </c:pt>
                <c:pt idx="767">
                  <c:v>1.144009642E-2</c:v>
                </c:pt>
                <c:pt idx="768">
                  <c:v>1.173195615E-2</c:v>
                </c:pt>
                <c:pt idx="769">
                  <c:v>1.1779882009999999E-2</c:v>
                </c:pt>
                <c:pt idx="770">
                  <c:v>1.150795259E-2</c:v>
                </c:pt>
                <c:pt idx="771">
                  <c:v>1.1524486360000001E-2</c:v>
                </c:pt>
                <c:pt idx="772">
                  <c:v>1.1766397390000001E-2</c:v>
                </c:pt>
                <c:pt idx="773">
                  <c:v>1.199537702E-2</c:v>
                </c:pt>
                <c:pt idx="774">
                  <c:v>1.191786677E-2</c:v>
                </c:pt>
                <c:pt idx="775">
                  <c:v>1.16599435E-2</c:v>
                </c:pt>
                <c:pt idx="776">
                  <c:v>1.1891660280000001E-2</c:v>
                </c:pt>
                <c:pt idx="777">
                  <c:v>1.180807687E-2</c:v>
                </c:pt>
                <c:pt idx="778">
                  <c:v>1.1866812589999999E-2</c:v>
                </c:pt>
                <c:pt idx="779">
                  <c:v>1.205131691E-2</c:v>
                </c:pt>
                <c:pt idx="780">
                  <c:v>1.2102978299999999E-2</c:v>
                </c:pt>
                <c:pt idx="781">
                  <c:v>1.219662931E-2</c:v>
                </c:pt>
                <c:pt idx="782">
                  <c:v>1.2258665639999999E-2</c:v>
                </c:pt>
                <c:pt idx="783">
                  <c:v>1.2276745400000001E-2</c:v>
                </c:pt>
                <c:pt idx="784">
                  <c:v>1.2565437699999999E-2</c:v>
                </c:pt>
                <c:pt idx="785">
                  <c:v>1.2701619420000001E-2</c:v>
                </c:pt>
                <c:pt idx="786">
                  <c:v>1.247509103E-2</c:v>
                </c:pt>
                <c:pt idx="787">
                  <c:v>1.251516026E-2</c:v>
                </c:pt>
                <c:pt idx="788">
                  <c:v>1.2702872049999999E-2</c:v>
                </c:pt>
                <c:pt idx="789">
                  <c:v>1.248657331E-2</c:v>
                </c:pt>
                <c:pt idx="790">
                  <c:v>1.298467256E-2</c:v>
                </c:pt>
                <c:pt idx="791">
                  <c:v>1.287754625E-2</c:v>
                </c:pt>
                <c:pt idx="792">
                  <c:v>1.301857363E-2</c:v>
                </c:pt>
                <c:pt idx="793">
                  <c:v>1.29587492E-2</c:v>
                </c:pt>
                <c:pt idx="794">
                  <c:v>1.332548261E-2</c:v>
                </c:pt>
                <c:pt idx="795">
                  <c:v>1.3295214620000001E-2</c:v>
                </c:pt>
                <c:pt idx="796">
                  <c:v>1.384897251E-2</c:v>
                </c:pt>
                <c:pt idx="797">
                  <c:v>1.381858718E-2</c:v>
                </c:pt>
                <c:pt idx="798">
                  <c:v>1.3599862339999999E-2</c:v>
                </c:pt>
                <c:pt idx="799">
                  <c:v>1.3954467139999999E-2</c:v>
                </c:pt>
                <c:pt idx="800">
                  <c:v>1.42708933E-2</c:v>
                </c:pt>
                <c:pt idx="801">
                  <c:v>1.4319047329999999E-2</c:v>
                </c:pt>
                <c:pt idx="802">
                  <c:v>1.470318623E-2</c:v>
                </c:pt>
                <c:pt idx="803">
                  <c:v>1.4528177680000001E-2</c:v>
                </c:pt>
                <c:pt idx="804">
                  <c:v>1.4714164659999999E-2</c:v>
                </c:pt>
                <c:pt idx="805">
                  <c:v>1.4997649009999999E-2</c:v>
                </c:pt>
                <c:pt idx="806">
                  <c:v>1.5276224349999999E-2</c:v>
                </c:pt>
                <c:pt idx="807">
                  <c:v>1.561204903E-2</c:v>
                </c:pt>
                <c:pt idx="808">
                  <c:v>1.538933441E-2</c:v>
                </c:pt>
                <c:pt idx="809">
                  <c:v>1.5669154000000001E-2</c:v>
                </c:pt>
                <c:pt idx="810">
                  <c:v>1.6220923509999999E-2</c:v>
                </c:pt>
                <c:pt idx="811">
                  <c:v>1.630028151E-2</c:v>
                </c:pt>
                <c:pt idx="812">
                  <c:v>1.6170972959999998E-2</c:v>
                </c:pt>
                <c:pt idx="813">
                  <c:v>1.648939587E-2</c:v>
                </c:pt>
                <c:pt idx="814">
                  <c:v>1.688173041E-2</c:v>
                </c:pt>
                <c:pt idx="815">
                  <c:v>1.7153142020000001E-2</c:v>
                </c:pt>
                <c:pt idx="816">
                  <c:v>1.738484576E-2</c:v>
                </c:pt>
                <c:pt idx="817">
                  <c:v>1.7679946500000002E-2</c:v>
                </c:pt>
                <c:pt idx="818">
                  <c:v>1.8082398919999999E-2</c:v>
                </c:pt>
                <c:pt idx="819">
                  <c:v>1.8128169699999998E-2</c:v>
                </c:pt>
                <c:pt idx="820">
                  <c:v>1.8721694130000001E-2</c:v>
                </c:pt>
                <c:pt idx="821">
                  <c:v>1.8834110349999999E-2</c:v>
                </c:pt>
                <c:pt idx="822">
                  <c:v>1.928144507E-2</c:v>
                </c:pt>
                <c:pt idx="823">
                  <c:v>1.961152628E-2</c:v>
                </c:pt>
                <c:pt idx="824">
                  <c:v>1.977531984E-2</c:v>
                </c:pt>
                <c:pt idx="825">
                  <c:v>2.0099027080000002E-2</c:v>
                </c:pt>
                <c:pt idx="826">
                  <c:v>2.0412094889999999E-2</c:v>
                </c:pt>
                <c:pt idx="827">
                  <c:v>2.1009402350000001E-2</c:v>
                </c:pt>
                <c:pt idx="828">
                  <c:v>2.1370436999999999E-2</c:v>
                </c:pt>
                <c:pt idx="829">
                  <c:v>2.1871050820000001E-2</c:v>
                </c:pt>
                <c:pt idx="830">
                  <c:v>2.2135902200000002E-2</c:v>
                </c:pt>
                <c:pt idx="831">
                  <c:v>2.2476367649999999E-2</c:v>
                </c:pt>
                <c:pt idx="832">
                  <c:v>2.3261263970000001E-2</c:v>
                </c:pt>
                <c:pt idx="833">
                  <c:v>2.349349111E-2</c:v>
                </c:pt>
                <c:pt idx="834">
                  <c:v>2.407510765E-2</c:v>
                </c:pt>
                <c:pt idx="835">
                  <c:v>2.4498213080000001E-2</c:v>
                </c:pt>
                <c:pt idx="836">
                  <c:v>2.5065708910000001E-2</c:v>
                </c:pt>
                <c:pt idx="837">
                  <c:v>2.5464389470000001E-2</c:v>
                </c:pt>
                <c:pt idx="838">
                  <c:v>2.6170736180000001E-2</c:v>
                </c:pt>
                <c:pt idx="839">
                  <c:v>2.7302453290000001E-2</c:v>
                </c:pt>
                <c:pt idx="840">
                  <c:v>2.7344217519999998E-2</c:v>
                </c:pt>
                <c:pt idx="841">
                  <c:v>2.810524218E-2</c:v>
                </c:pt>
                <c:pt idx="842">
                  <c:v>2.8681209310000001E-2</c:v>
                </c:pt>
                <c:pt idx="843">
                  <c:v>2.940472215E-2</c:v>
                </c:pt>
                <c:pt idx="844">
                  <c:v>3.0176917090000002E-2</c:v>
                </c:pt>
                <c:pt idx="845">
                  <c:v>3.0872186650000001E-2</c:v>
                </c:pt>
                <c:pt idx="846">
                  <c:v>3.1786065549999999E-2</c:v>
                </c:pt>
                <c:pt idx="847">
                  <c:v>3.2125294210000002E-2</c:v>
                </c:pt>
                <c:pt idx="848">
                  <c:v>3.317691758E-2</c:v>
                </c:pt>
                <c:pt idx="849">
                  <c:v>3.3800531180000003E-2</c:v>
                </c:pt>
                <c:pt idx="850">
                  <c:v>3.504077345E-2</c:v>
                </c:pt>
                <c:pt idx="851">
                  <c:v>3.5821266470000002E-2</c:v>
                </c:pt>
                <c:pt idx="852">
                  <c:v>3.6243285979999998E-2</c:v>
                </c:pt>
                <c:pt idx="853">
                  <c:v>3.7361867729999998E-2</c:v>
                </c:pt>
                <c:pt idx="854">
                  <c:v>3.755581006E-2</c:v>
                </c:pt>
                <c:pt idx="855">
                  <c:v>3.9197318260000003E-2</c:v>
                </c:pt>
                <c:pt idx="856">
                  <c:v>3.9463765919999998E-2</c:v>
                </c:pt>
                <c:pt idx="857">
                  <c:v>4.028494656E-2</c:v>
                </c:pt>
                <c:pt idx="858">
                  <c:v>4.1130840779999997E-2</c:v>
                </c:pt>
                <c:pt idx="859">
                  <c:v>4.1593778880000001E-2</c:v>
                </c:pt>
                <c:pt idx="860">
                  <c:v>4.2660929260000001E-2</c:v>
                </c:pt>
                <c:pt idx="861">
                  <c:v>4.4157534839999998E-2</c:v>
                </c:pt>
                <c:pt idx="862">
                  <c:v>4.468023032E-2</c:v>
                </c:pt>
                <c:pt idx="863">
                  <c:v>4.5699376610000002E-2</c:v>
                </c:pt>
                <c:pt idx="864">
                  <c:v>4.6648722140000001E-2</c:v>
                </c:pt>
                <c:pt idx="865">
                  <c:v>4.7661468390000003E-2</c:v>
                </c:pt>
                <c:pt idx="866">
                  <c:v>4.8324216160000003E-2</c:v>
                </c:pt>
                <c:pt idx="867">
                  <c:v>4.8778176309999997E-2</c:v>
                </c:pt>
                <c:pt idx="868">
                  <c:v>5.0425551829999998E-2</c:v>
                </c:pt>
                <c:pt idx="869">
                  <c:v>5.1087554540000003E-2</c:v>
                </c:pt>
                <c:pt idx="870">
                  <c:v>5.2117548880000003E-2</c:v>
                </c:pt>
                <c:pt idx="871">
                  <c:v>5.293858051E-2</c:v>
                </c:pt>
                <c:pt idx="872">
                  <c:v>5.4161906240000002E-2</c:v>
                </c:pt>
                <c:pt idx="873">
                  <c:v>5.4731756450000002E-2</c:v>
                </c:pt>
                <c:pt idx="874">
                  <c:v>5.55142723E-2</c:v>
                </c:pt>
                <c:pt idx="875">
                  <c:v>5.6541621690000002E-2</c:v>
                </c:pt>
                <c:pt idx="876">
                  <c:v>5.7247366760000001E-2</c:v>
                </c:pt>
                <c:pt idx="877">
                  <c:v>5.8489095419999998E-2</c:v>
                </c:pt>
                <c:pt idx="878">
                  <c:v>5.9302479030000001E-2</c:v>
                </c:pt>
                <c:pt idx="879">
                  <c:v>5.9871632610000003E-2</c:v>
                </c:pt>
                <c:pt idx="880">
                  <c:v>6.1184253539999997E-2</c:v>
                </c:pt>
                <c:pt idx="881">
                  <c:v>6.1391040680000002E-2</c:v>
                </c:pt>
                <c:pt idx="882">
                  <c:v>6.2931038440000003E-2</c:v>
                </c:pt>
                <c:pt idx="883">
                  <c:v>6.3327752050000005E-2</c:v>
                </c:pt>
                <c:pt idx="884">
                  <c:v>6.4548842610000004E-2</c:v>
                </c:pt>
                <c:pt idx="885">
                  <c:v>6.4892895519999994E-2</c:v>
                </c:pt>
                <c:pt idx="886">
                  <c:v>6.5887622539999996E-2</c:v>
                </c:pt>
                <c:pt idx="887">
                  <c:v>6.6841579969999995E-2</c:v>
                </c:pt>
                <c:pt idx="888">
                  <c:v>6.7508965729999995E-2</c:v>
                </c:pt>
                <c:pt idx="889">
                  <c:v>6.8401701750000002E-2</c:v>
                </c:pt>
                <c:pt idx="890">
                  <c:v>6.949836761E-2</c:v>
                </c:pt>
                <c:pt idx="891">
                  <c:v>6.9878295059999998E-2</c:v>
                </c:pt>
                <c:pt idx="892">
                  <c:v>7.0534378290000005E-2</c:v>
                </c:pt>
                <c:pt idx="893">
                  <c:v>7.1055829520000002E-2</c:v>
                </c:pt>
                <c:pt idx="894">
                  <c:v>7.226826251E-2</c:v>
                </c:pt>
                <c:pt idx="895">
                  <c:v>7.2721861299999996E-2</c:v>
                </c:pt>
                <c:pt idx="896">
                  <c:v>7.3478639129999995E-2</c:v>
                </c:pt>
                <c:pt idx="897">
                  <c:v>7.446623594E-2</c:v>
                </c:pt>
                <c:pt idx="898">
                  <c:v>7.4805945159999998E-2</c:v>
                </c:pt>
                <c:pt idx="899">
                  <c:v>7.6150089500000004E-2</c:v>
                </c:pt>
                <c:pt idx="900">
                  <c:v>7.6568767430000004E-2</c:v>
                </c:pt>
              </c:numCache>
            </c:numRef>
          </c:yVal>
          <c:smooth val="0"/>
        </c:ser>
        <c:ser>
          <c:idx val="3"/>
          <c:order val="3"/>
          <c:tx>
            <c:strRef>
              <c:f>Sheet1!$E$1</c:f>
              <c:strCache>
                <c:ptCount val="1"/>
                <c:pt idx="0">
                  <c:v>7.7E-01</c:v>
                </c:pt>
              </c:strCache>
            </c:strRef>
          </c:tx>
          <c:spPr>
            <a:ln w="44450" cap="rnd">
              <a:solidFill>
                <a:schemeClr val="accent4"/>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Sheet1!$E$2:$E$902</c:f>
              <c:numCache>
                <c:formatCode>0.000</c:formatCode>
                <c:ptCount val="901"/>
                <c:pt idx="0">
                  <c:v>1.107829623E-2</c:v>
                </c:pt>
                <c:pt idx="1">
                  <c:v>1.210965961E-2</c:v>
                </c:pt>
                <c:pt idx="2">
                  <c:v>1.274472103E-2</c:v>
                </c:pt>
                <c:pt idx="3">
                  <c:v>1.1122963390000001E-2</c:v>
                </c:pt>
                <c:pt idx="4">
                  <c:v>1.2868747119999999E-2</c:v>
                </c:pt>
                <c:pt idx="5">
                  <c:v>1.203950029E-2</c:v>
                </c:pt>
                <c:pt idx="6">
                  <c:v>1.20232394E-2</c:v>
                </c:pt>
                <c:pt idx="7">
                  <c:v>1.170615945E-2</c:v>
                </c:pt>
                <c:pt idx="8">
                  <c:v>1.218866836E-2</c:v>
                </c:pt>
                <c:pt idx="9">
                  <c:v>1.2133376669999999E-2</c:v>
                </c:pt>
                <c:pt idx="10">
                  <c:v>1.1955276129999999E-2</c:v>
                </c:pt>
                <c:pt idx="11">
                  <c:v>1.160852052E-2</c:v>
                </c:pt>
                <c:pt idx="12">
                  <c:v>1.361527387E-2</c:v>
                </c:pt>
                <c:pt idx="13">
                  <c:v>1.205685269E-2</c:v>
                </c:pt>
                <c:pt idx="14">
                  <c:v>1.2744534760000001E-2</c:v>
                </c:pt>
                <c:pt idx="15">
                  <c:v>1.2582545170000001E-2</c:v>
                </c:pt>
                <c:pt idx="16">
                  <c:v>1.369164512E-2</c:v>
                </c:pt>
                <c:pt idx="17">
                  <c:v>1.2608312999999999E-2</c:v>
                </c:pt>
                <c:pt idx="18">
                  <c:v>1.2643197550000001E-2</c:v>
                </c:pt>
                <c:pt idx="19">
                  <c:v>1.3545352030000001E-2</c:v>
                </c:pt>
                <c:pt idx="20">
                  <c:v>1.260903291E-2</c:v>
                </c:pt>
                <c:pt idx="21">
                  <c:v>1.2418696660000001E-2</c:v>
                </c:pt>
                <c:pt idx="22">
                  <c:v>1.229855511E-2</c:v>
                </c:pt>
                <c:pt idx="23">
                  <c:v>1.192973275E-2</c:v>
                </c:pt>
                <c:pt idx="24">
                  <c:v>1.338602602E-2</c:v>
                </c:pt>
                <c:pt idx="25">
                  <c:v>1.287869271E-2</c:v>
                </c:pt>
                <c:pt idx="26">
                  <c:v>1.301286556E-2</c:v>
                </c:pt>
                <c:pt idx="27">
                  <c:v>1.3823824930000001E-2</c:v>
                </c:pt>
                <c:pt idx="28">
                  <c:v>1.342468336E-2</c:v>
                </c:pt>
                <c:pt idx="29">
                  <c:v>1.3262973169999999E-2</c:v>
                </c:pt>
                <c:pt idx="30">
                  <c:v>1.378531847E-2</c:v>
                </c:pt>
                <c:pt idx="31">
                  <c:v>1.325913053E-2</c:v>
                </c:pt>
                <c:pt idx="32">
                  <c:v>1.3655234130000001E-2</c:v>
                </c:pt>
                <c:pt idx="33">
                  <c:v>1.318235416E-2</c:v>
                </c:pt>
                <c:pt idx="34">
                  <c:v>1.4173639010000001E-2</c:v>
                </c:pt>
                <c:pt idx="35">
                  <c:v>1.428491063E-2</c:v>
                </c:pt>
                <c:pt idx="36">
                  <c:v>1.473888196E-2</c:v>
                </c:pt>
                <c:pt idx="37">
                  <c:v>1.49695687E-2</c:v>
                </c:pt>
                <c:pt idx="38">
                  <c:v>1.480763033E-2</c:v>
                </c:pt>
                <c:pt idx="39">
                  <c:v>1.434234995E-2</c:v>
                </c:pt>
                <c:pt idx="40">
                  <c:v>1.4859995799999999E-2</c:v>
                </c:pt>
                <c:pt idx="41">
                  <c:v>1.5685284510000001E-2</c:v>
                </c:pt>
                <c:pt idx="42">
                  <c:v>1.46225933E-2</c:v>
                </c:pt>
                <c:pt idx="43">
                  <c:v>1.6754535960000001E-2</c:v>
                </c:pt>
                <c:pt idx="44">
                  <c:v>1.481901295E-2</c:v>
                </c:pt>
                <c:pt idx="45">
                  <c:v>1.6158103940000001E-2</c:v>
                </c:pt>
                <c:pt idx="46">
                  <c:v>1.597219519E-2</c:v>
                </c:pt>
                <c:pt idx="47">
                  <c:v>1.5945851800000001E-2</c:v>
                </c:pt>
                <c:pt idx="48">
                  <c:v>1.6448259350000001E-2</c:v>
                </c:pt>
                <c:pt idx="49">
                  <c:v>1.6167802740000001E-2</c:v>
                </c:pt>
                <c:pt idx="50">
                  <c:v>1.6168044879999999E-2</c:v>
                </c:pt>
                <c:pt idx="51">
                  <c:v>1.5886157750000001E-2</c:v>
                </c:pt>
                <c:pt idx="52">
                  <c:v>1.542084944E-2</c:v>
                </c:pt>
                <c:pt idx="53">
                  <c:v>1.7085339870000001E-2</c:v>
                </c:pt>
                <c:pt idx="54">
                  <c:v>1.6472591089999999E-2</c:v>
                </c:pt>
                <c:pt idx="55">
                  <c:v>1.7873520029999999E-2</c:v>
                </c:pt>
                <c:pt idx="56">
                  <c:v>1.6604544589999999E-2</c:v>
                </c:pt>
                <c:pt idx="57">
                  <c:v>1.7221223559999999E-2</c:v>
                </c:pt>
                <c:pt idx="58">
                  <c:v>1.660881937E-2</c:v>
                </c:pt>
                <c:pt idx="59">
                  <c:v>1.557432301E-2</c:v>
                </c:pt>
                <c:pt idx="60">
                  <c:v>1.6889937220000002E-2</c:v>
                </c:pt>
                <c:pt idx="61">
                  <c:v>1.751448773E-2</c:v>
                </c:pt>
                <c:pt idx="62">
                  <c:v>1.719534025E-2</c:v>
                </c:pt>
                <c:pt idx="63">
                  <c:v>1.8982494249999999E-2</c:v>
                </c:pt>
                <c:pt idx="64">
                  <c:v>1.8914651130000001E-2</c:v>
                </c:pt>
                <c:pt idx="65">
                  <c:v>1.7772812400000001E-2</c:v>
                </c:pt>
                <c:pt idx="66">
                  <c:v>1.7363371329999999E-2</c:v>
                </c:pt>
                <c:pt idx="67">
                  <c:v>1.7318218949999999E-2</c:v>
                </c:pt>
                <c:pt idx="68">
                  <c:v>1.7217533659999999E-2</c:v>
                </c:pt>
                <c:pt idx="69">
                  <c:v>1.898763329E-2</c:v>
                </c:pt>
                <c:pt idx="70">
                  <c:v>1.7203098159999999E-2</c:v>
                </c:pt>
                <c:pt idx="71">
                  <c:v>1.7430057749999998E-2</c:v>
                </c:pt>
                <c:pt idx="72">
                  <c:v>1.7118027429999998E-2</c:v>
                </c:pt>
                <c:pt idx="73">
                  <c:v>1.8824758010000001E-2</c:v>
                </c:pt>
                <c:pt idx="74">
                  <c:v>1.8948502839999999E-2</c:v>
                </c:pt>
                <c:pt idx="75">
                  <c:v>1.7591062930000002E-2</c:v>
                </c:pt>
                <c:pt idx="76">
                  <c:v>1.8041839819999999E-2</c:v>
                </c:pt>
                <c:pt idx="77">
                  <c:v>1.620009914E-2</c:v>
                </c:pt>
                <c:pt idx="78">
                  <c:v>1.9039314240000001E-2</c:v>
                </c:pt>
                <c:pt idx="79">
                  <c:v>1.883216389E-2</c:v>
                </c:pt>
                <c:pt idx="80">
                  <c:v>1.870820858E-2</c:v>
                </c:pt>
                <c:pt idx="81">
                  <c:v>1.838367246E-2</c:v>
                </c:pt>
                <c:pt idx="82">
                  <c:v>1.8604524430000002E-2</c:v>
                </c:pt>
                <c:pt idx="83">
                  <c:v>1.8677534539999999E-2</c:v>
                </c:pt>
                <c:pt idx="84">
                  <c:v>2.002322674E-2</c:v>
                </c:pt>
                <c:pt idx="85">
                  <c:v>2.1031871439999999E-2</c:v>
                </c:pt>
                <c:pt idx="86">
                  <c:v>1.897224598E-2</c:v>
                </c:pt>
                <c:pt idx="87">
                  <c:v>2.0188044759999999E-2</c:v>
                </c:pt>
                <c:pt idx="88">
                  <c:v>1.9193964080000001E-2</c:v>
                </c:pt>
                <c:pt idx="89">
                  <c:v>2.0376769829999999E-2</c:v>
                </c:pt>
                <c:pt idx="90">
                  <c:v>2.0650919529999999E-2</c:v>
                </c:pt>
                <c:pt idx="91">
                  <c:v>1.9101660699999998E-2</c:v>
                </c:pt>
                <c:pt idx="92">
                  <c:v>2.1182041620000001E-2</c:v>
                </c:pt>
                <c:pt idx="93">
                  <c:v>2.12912634E-2</c:v>
                </c:pt>
                <c:pt idx="94">
                  <c:v>2.1609490740000001E-2</c:v>
                </c:pt>
                <c:pt idx="95">
                  <c:v>2.1596539769999999E-2</c:v>
                </c:pt>
                <c:pt idx="96">
                  <c:v>2.2176219149999999E-2</c:v>
                </c:pt>
                <c:pt idx="97">
                  <c:v>2.1079340950000001E-2</c:v>
                </c:pt>
                <c:pt idx="98">
                  <c:v>2.3252388459999999E-2</c:v>
                </c:pt>
                <c:pt idx="99">
                  <c:v>2.2215258330000001E-2</c:v>
                </c:pt>
                <c:pt idx="100">
                  <c:v>2.1736918019999999E-2</c:v>
                </c:pt>
                <c:pt idx="101">
                  <c:v>2.2445645180000001E-2</c:v>
                </c:pt>
                <c:pt idx="102">
                  <c:v>2.2426400329999999E-2</c:v>
                </c:pt>
                <c:pt idx="103">
                  <c:v>2.2727459669999998E-2</c:v>
                </c:pt>
                <c:pt idx="104">
                  <c:v>2.3586323480000001E-2</c:v>
                </c:pt>
                <c:pt idx="105">
                  <c:v>2.2299125789999999E-2</c:v>
                </c:pt>
                <c:pt idx="106">
                  <c:v>2.322751097E-2</c:v>
                </c:pt>
                <c:pt idx="107">
                  <c:v>2.2992586719999999E-2</c:v>
                </c:pt>
                <c:pt idx="108">
                  <c:v>2.3605454710000001E-2</c:v>
                </c:pt>
                <c:pt idx="109">
                  <c:v>2.3348802700000001E-2</c:v>
                </c:pt>
                <c:pt idx="110">
                  <c:v>2.5321843100000001E-2</c:v>
                </c:pt>
                <c:pt idx="111">
                  <c:v>2.4338185790000001E-2</c:v>
                </c:pt>
                <c:pt idx="112">
                  <c:v>2.471298911E-2</c:v>
                </c:pt>
                <c:pt idx="113">
                  <c:v>2.4607587609999999E-2</c:v>
                </c:pt>
                <c:pt idx="114">
                  <c:v>2.4843577299999999E-2</c:v>
                </c:pt>
                <c:pt idx="115">
                  <c:v>2.5233330209999998E-2</c:v>
                </c:pt>
                <c:pt idx="116">
                  <c:v>2.65521612E-2</c:v>
                </c:pt>
                <c:pt idx="117">
                  <c:v>2.6049697770000001E-2</c:v>
                </c:pt>
                <c:pt idx="118">
                  <c:v>2.719845995E-2</c:v>
                </c:pt>
                <c:pt idx="119">
                  <c:v>2.7133453639999999E-2</c:v>
                </c:pt>
                <c:pt idx="120">
                  <c:v>2.5810195130000001E-2</c:v>
                </c:pt>
                <c:pt idx="121">
                  <c:v>2.793129347E-2</c:v>
                </c:pt>
                <c:pt idx="122">
                  <c:v>2.6015397159999998E-2</c:v>
                </c:pt>
                <c:pt idx="123">
                  <c:v>2.7477364989999999E-2</c:v>
                </c:pt>
                <c:pt idx="124">
                  <c:v>2.97289528E-2</c:v>
                </c:pt>
                <c:pt idx="125">
                  <c:v>2.9220338910000001E-2</c:v>
                </c:pt>
                <c:pt idx="126">
                  <c:v>2.776061371E-2</c:v>
                </c:pt>
                <c:pt idx="127">
                  <c:v>2.9497357089999999E-2</c:v>
                </c:pt>
                <c:pt idx="128">
                  <c:v>2.8806162999999999E-2</c:v>
                </c:pt>
                <c:pt idx="129">
                  <c:v>2.7512498199999999E-2</c:v>
                </c:pt>
                <c:pt idx="130">
                  <c:v>2.948996052E-2</c:v>
                </c:pt>
                <c:pt idx="131">
                  <c:v>2.8615232559999999E-2</c:v>
                </c:pt>
                <c:pt idx="132">
                  <c:v>2.9906118289999999E-2</c:v>
                </c:pt>
                <c:pt idx="133">
                  <c:v>3.0445411799999999E-2</c:v>
                </c:pt>
                <c:pt idx="134">
                  <c:v>3.0917575579999999E-2</c:v>
                </c:pt>
                <c:pt idx="135">
                  <c:v>2.9235040770000002E-2</c:v>
                </c:pt>
                <c:pt idx="136">
                  <c:v>3.0079253019999998E-2</c:v>
                </c:pt>
                <c:pt idx="137">
                  <c:v>3.114178032E-2</c:v>
                </c:pt>
                <c:pt idx="138">
                  <c:v>3.0803237109999999E-2</c:v>
                </c:pt>
                <c:pt idx="139">
                  <c:v>3.2604813580000003E-2</c:v>
                </c:pt>
                <c:pt idx="140">
                  <c:v>3.2754320650000002E-2</c:v>
                </c:pt>
                <c:pt idx="141">
                  <c:v>3.1811133030000001E-2</c:v>
                </c:pt>
                <c:pt idx="142">
                  <c:v>3.2868225129999998E-2</c:v>
                </c:pt>
                <c:pt idx="143">
                  <c:v>3.2906923439999999E-2</c:v>
                </c:pt>
                <c:pt idx="144">
                  <c:v>3.3512897790000003E-2</c:v>
                </c:pt>
                <c:pt idx="145">
                  <c:v>3.3459827300000002E-2</c:v>
                </c:pt>
                <c:pt idx="146">
                  <c:v>3.3074025059999998E-2</c:v>
                </c:pt>
                <c:pt idx="147">
                  <c:v>3.4373514350000002E-2</c:v>
                </c:pt>
                <c:pt idx="148">
                  <c:v>3.5308223219999997E-2</c:v>
                </c:pt>
                <c:pt idx="149">
                  <c:v>3.4859426319999998E-2</c:v>
                </c:pt>
                <c:pt idx="150">
                  <c:v>3.5098582509999997E-2</c:v>
                </c:pt>
                <c:pt idx="151">
                  <c:v>3.504997864E-2</c:v>
                </c:pt>
                <c:pt idx="152">
                  <c:v>3.5373061900000002E-2</c:v>
                </c:pt>
                <c:pt idx="153">
                  <c:v>3.6549236630000002E-2</c:v>
                </c:pt>
                <c:pt idx="154">
                  <c:v>3.5927653310000002E-2</c:v>
                </c:pt>
                <c:pt idx="155">
                  <c:v>3.7122447039999999E-2</c:v>
                </c:pt>
                <c:pt idx="156">
                  <c:v>3.818775713E-2</c:v>
                </c:pt>
                <c:pt idx="157">
                  <c:v>3.790756688E-2</c:v>
                </c:pt>
                <c:pt idx="158">
                  <c:v>3.7960588929999997E-2</c:v>
                </c:pt>
                <c:pt idx="159">
                  <c:v>3.876808658E-2</c:v>
                </c:pt>
                <c:pt idx="160">
                  <c:v>3.8380481299999998E-2</c:v>
                </c:pt>
                <c:pt idx="161">
                  <c:v>3.8068946450000002E-2</c:v>
                </c:pt>
                <c:pt idx="162">
                  <c:v>3.9847064760000002E-2</c:v>
                </c:pt>
                <c:pt idx="163">
                  <c:v>3.9652042089999999E-2</c:v>
                </c:pt>
                <c:pt idx="164">
                  <c:v>4.0772568430000003E-2</c:v>
                </c:pt>
                <c:pt idx="165">
                  <c:v>3.9539635179999998E-2</c:v>
                </c:pt>
                <c:pt idx="166">
                  <c:v>4.0760856120000001E-2</c:v>
                </c:pt>
                <c:pt idx="167">
                  <c:v>4.1406199339999998E-2</c:v>
                </c:pt>
                <c:pt idx="168">
                  <c:v>4.080299288E-2</c:v>
                </c:pt>
                <c:pt idx="169">
                  <c:v>4.1177771990000001E-2</c:v>
                </c:pt>
                <c:pt idx="170">
                  <c:v>4.1409045460000002E-2</c:v>
                </c:pt>
                <c:pt idx="171">
                  <c:v>4.3977096680000001E-2</c:v>
                </c:pt>
                <c:pt idx="172">
                  <c:v>4.3446119870000001E-2</c:v>
                </c:pt>
                <c:pt idx="173">
                  <c:v>4.3280273680000002E-2</c:v>
                </c:pt>
                <c:pt idx="174">
                  <c:v>4.3444663289999998E-2</c:v>
                </c:pt>
                <c:pt idx="175">
                  <c:v>4.5901250089999998E-2</c:v>
                </c:pt>
                <c:pt idx="176">
                  <c:v>4.366335273E-2</c:v>
                </c:pt>
                <c:pt idx="177">
                  <c:v>4.4708631929999999E-2</c:v>
                </c:pt>
                <c:pt idx="178">
                  <c:v>4.5585997400000002E-2</c:v>
                </c:pt>
                <c:pt idx="179">
                  <c:v>4.4302187860000002E-2</c:v>
                </c:pt>
                <c:pt idx="180">
                  <c:v>4.7498192639999999E-2</c:v>
                </c:pt>
                <c:pt idx="181">
                  <c:v>4.6274293209999998E-2</c:v>
                </c:pt>
                <c:pt idx="182">
                  <c:v>4.605460167E-2</c:v>
                </c:pt>
                <c:pt idx="183">
                  <c:v>4.7452252360000002E-2</c:v>
                </c:pt>
                <c:pt idx="184">
                  <c:v>4.7667652370000001E-2</c:v>
                </c:pt>
                <c:pt idx="185">
                  <c:v>4.6951882540000003E-2</c:v>
                </c:pt>
                <c:pt idx="186">
                  <c:v>4.8225682229999997E-2</c:v>
                </c:pt>
                <c:pt idx="187">
                  <c:v>4.8874199389999998E-2</c:v>
                </c:pt>
                <c:pt idx="188">
                  <c:v>4.8878658560000003E-2</c:v>
                </c:pt>
                <c:pt idx="189">
                  <c:v>4.8484012479999998E-2</c:v>
                </c:pt>
                <c:pt idx="190">
                  <c:v>5.0426162779999999E-2</c:v>
                </c:pt>
                <c:pt idx="191">
                  <c:v>5.1886510099999998E-2</c:v>
                </c:pt>
                <c:pt idx="192">
                  <c:v>5.0218340010000001E-2</c:v>
                </c:pt>
                <c:pt idx="193">
                  <c:v>5.2684750410000002E-2</c:v>
                </c:pt>
                <c:pt idx="194">
                  <c:v>5.3088061509999999E-2</c:v>
                </c:pt>
                <c:pt idx="195">
                  <c:v>5.222546309E-2</c:v>
                </c:pt>
                <c:pt idx="196">
                  <c:v>5.1104530689999997E-2</c:v>
                </c:pt>
                <c:pt idx="197">
                  <c:v>5.282604322E-2</c:v>
                </c:pt>
                <c:pt idx="198">
                  <c:v>5.3818974640000003E-2</c:v>
                </c:pt>
                <c:pt idx="199">
                  <c:v>5.375668779E-2</c:v>
                </c:pt>
                <c:pt idx="200">
                  <c:v>5.5916361509999998E-2</c:v>
                </c:pt>
                <c:pt idx="201">
                  <c:v>5.4233461619999999E-2</c:v>
                </c:pt>
                <c:pt idx="202">
                  <c:v>5.4908730090000003E-2</c:v>
                </c:pt>
                <c:pt idx="203">
                  <c:v>5.5090863259999998E-2</c:v>
                </c:pt>
                <c:pt idx="204">
                  <c:v>5.7109612970000001E-2</c:v>
                </c:pt>
                <c:pt idx="205">
                  <c:v>5.8382067830000002E-2</c:v>
                </c:pt>
                <c:pt idx="206">
                  <c:v>5.7418100540000003E-2</c:v>
                </c:pt>
                <c:pt idx="207">
                  <c:v>5.7413581759999999E-2</c:v>
                </c:pt>
                <c:pt idx="208">
                  <c:v>5.8346863839999999E-2</c:v>
                </c:pt>
                <c:pt idx="209">
                  <c:v>5.7921364900000001E-2</c:v>
                </c:pt>
                <c:pt idx="210">
                  <c:v>6.0012847190000003E-2</c:v>
                </c:pt>
                <c:pt idx="211">
                  <c:v>6.0241173949999997E-2</c:v>
                </c:pt>
                <c:pt idx="212">
                  <c:v>6.003445759E-2</c:v>
                </c:pt>
                <c:pt idx="213">
                  <c:v>6.0405414550000001E-2</c:v>
                </c:pt>
                <c:pt idx="214">
                  <c:v>6.2597118320000006E-2</c:v>
                </c:pt>
                <c:pt idx="215">
                  <c:v>6.2008887530000001E-2</c:v>
                </c:pt>
                <c:pt idx="216">
                  <c:v>6.2206447120000001E-2</c:v>
                </c:pt>
                <c:pt idx="217">
                  <c:v>6.2586918470000003E-2</c:v>
                </c:pt>
                <c:pt idx="218">
                  <c:v>6.4664512869999996E-2</c:v>
                </c:pt>
                <c:pt idx="219">
                  <c:v>6.3235700130000003E-2</c:v>
                </c:pt>
                <c:pt idx="220">
                  <c:v>6.4305305480000005E-2</c:v>
                </c:pt>
                <c:pt idx="221">
                  <c:v>6.5465033049999996E-2</c:v>
                </c:pt>
                <c:pt idx="222">
                  <c:v>6.4774870870000001E-2</c:v>
                </c:pt>
                <c:pt idx="223">
                  <c:v>6.6034875810000004E-2</c:v>
                </c:pt>
                <c:pt idx="224">
                  <c:v>6.7354470489999999E-2</c:v>
                </c:pt>
                <c:pt idx="225">
                  <c:v>6.6489763559999998E-2</c:v>
                </c:pt>
                <c:pt idx="226">
                  <c:v>6.8023703990000003E-2</c:v>
                </c:pt>
                <c:pt idx="227">
                  <c:v>6.8855680530000005E-2</c:v>
                </c:pt>
                <c:pt idx="228">
                  <c:v>6.8782277409999995E-2</c:v>
                </c:pt>
                <c:pt idx="229">
                  <c:v>6.9484606389999995E-2</c:v>
                </c:pt>
                <c:pt idx="230">
                  <c:v>7.0033237339999999E-2</c:v>
                </c:pt>
                <c:pt idx="231">
                  <c:v>7.1956843140000004E-2</c:v>
                </c:pt>
                <c:pt idx="232">
                  <c:v>7.0660829539999997E-2</c:v>
                </c:pt>
                <c:pt idx="233">
                  <c:v>7.0592269299999996E-2</c:v>
                </c:pt>
                <c:pt idx="234">
                  <c:v>7.2462044660000002E-2</c:v>
                </c:pt>
                <c:pt idx="235">
                  <c:v>7.2188019749999999E-2</c:v>
                </c:pt>
                <c:pt idx="236">
                  <c:v>7.3152221739999995E-2</c:v>
                </c:pt>
                <c:pt idx="237">
                  <c:v>7.3019869629999998E-2</c:v>
                </c:pt>
                <c:pt idx="238">
                  <c:v>7.4705027039999997E-2</c:v>
                </c:pt>
                <c:pt idx="239">
                  <c:v>7.4121184650000005E-2</c:v>
                </c:pt>
                <c:pt idx="240">
                  <c:v>7.5202547009999995E-2</c:v>
                </c:pt>
                <c:pt idx="241">
                  <c:v>7.7087499200000006E-2</c:v>
                </c:pt>
                <c:pt idx="242">
                  <c:v>7.6009146870000002E-2</c:v>
                </c:pt>
                <c:pt idx="243">
                  <c:v>7.8576661650000004E-2</c:v>
                </c:pt>
                <c:pt idx="244">
                  <c:v>7.8675746919999998E-2</c:v>
                </c:pt>
                <c:pt idx="245">
                  <c:v>7.7212311330000005E-2</c:v>
                </c:pt>
                <c:pt idx="246">
                  <c:v>7.8375570480000004E-2</c:v>
                </c:pt>
                <c:pt idx="247">
                  <c:v>7.8238330780000004E-2</c:v>
                </c:pt>
                <c:pt idx="248">
                  <c:v>7.9164579509999999E-2</c:v>
                </c:pt>
                <c:pt idx="249">
                  <c:v>8.0066278579999997E-2</c:v>
                </c:pt>
                <c:pt idx="250">
                  <c:v>8.2575902339999993E-2</c:v>
                </c:pt>
                <c:pt idx="251">
                  <c:v>8.1681035459999995E-2</c:v>
                </c:pt>
                <c:pt idx="252">
                  <c:v>8.1403128800000002E-2</c:v>
                </c:pt>
                <c:pt idx="253">
                  <c:v>8.0556765200000005E-2</c:v>
                </c:pt>
                <c:pt idx="254">
                  <c:v>8.2023777069999998E-2</c:v>
                </c:pt>
                <c:pt idx="255">
                  <c:v>8.4317453210000004E-2</c:v>
                </c:pt>
                <c:pt idx="256">
                  <c:v>8.3393558859999994E-2</c:v>
                </c:pt>
                <c:pt idx="257">
                  <c:v>8.5021868350000002E-2</c:v>
                </c:pt>
                <c:pt idx="258">
                  <c:v>8.6387321350000004E-2</c:v>
                </c:pt>
                <c:pt idx="259">
                  <c:v>8.6759619410000002E-2</c:v>
                </c:pt>
                <c:pt idx="260">
                  <c:v>8.5846260189999996E-2</c:v>
                </c:pt>
                <c:pt idx="261">
                  <c:v>8.6697541180000004E-2</c:v>
                </c:pt>
                <c:pt idx="262">
                  <c:v>8.7338723239999999E-2</c:v>
                </c:pt>
                <c:pt idx="263">
                  <c:v>8.8310264050000004E-2</c:v>
                </c:pt>
                <c:pt idx="264">
                  <c:v>8.8618718090000007E-2</c:v>
                </c:pt>
                <c:pt idx="265">
                  <c:v>8.8964216410000005E-2</c:v>
                </c:pt>
                <c:pt idx="266">
                  <c:v>8.875740319E-2</c:v>
                </c:pt>
                <c:pt idx="267">
                  <c:v>8.9751102030000002E-2</c:v>
                </c:pt>
                <c:pt idx="268">
                  <c:v>9.0902008120000002E-2</c:v>
                </c:pt>
                <c:pt idx="269">
                  <c:v>9.110189229E-2</c:v>
                </c:pt>
                <c:pt idx="270">
                  <c:v>9.1105982660000001E-2</c:v>
                </c:pt>
                <c:pt idx="271">
                  <c:v>9.1737084090000004E-2</c:v>
                </c:pt>
                <c:pt idx="272">
                  <c:v>9.2678174380000006E-2</c:v>
                </c:pt>
                <c:pt idx="273">
                  <c:v>9.3459367749999994E-2</c:v>
                </c:pt>
                <c:pt idx="274">
                  <c:v>9.4097077850000002E-2</c:v>
                </c:pt>
                <c:pt idx="275">
                  <c:v>9.5589078960000004E-2</c:v>
                </c:pt>
                <c:pt idx="276">
                  <c:v>9.5873862500000004E-2</c:v>
                </c:pt>
                <c:pt idx="277">
                  <c:v>9.5353558660000004E-2</c:v>
                </c:pt>
                <c:pt idx="278">
                  <c:v>9.611681104E-2</c:v>
                </c:pt>
                <c:pt idx="279">
                  <c:v>9.7545973960000004E-2</c:v>
                </c:pt>
                <c:pt idx="280">
                  <c:v>9.7152173519999996E-2</c:v>
                </c:pt>
                <c:pt idx="281">
                  <c:v>9.7849033769999996E-2</c:v>
                </c:pt>
                <c:pt idx="282">
                  <c:v>9.7820691759999995E-2</c:v>
                </c:pt>
                <c:pt idx="283">
                  <c:v>9.973130375E-2</c:v>
                </c:pt>
                <c:pt idx="284">
                  <c:v>0.10013162339999999</c:v>
                </c:pt>
                <c:pt idx="285">
                  <c:v>0.10097710040000001</c:v>
                </c:pt>
                <c:pt idx="286">
                  <c:v>0.1002436131</c:v>
                </c:pt>
                <c:pt idx="287">
                  <c:v>0.1020359173</c:v>
                </c:pt>
                <c:pt idx="288">
                  <c:v>0.1031995118</c:v>
                </c:pt>
                <c:pt idx="289">
                  <c:v>0.1028121635</c:v>
                </c:pt>
                <c:pt idx="290">
                  <c:v>0.1044469178</c:v>
                </c:pt>
                <c:pt idx="291">
                  <c:v>0.1035494804</c:v>
                </c:pt>
                <c:pt idx="292">
                  <c:v>0.1046668068</c:v>
                </c:pt>
                <c:pt idx="293">
                  <c:v>0.1054031253</c:v>
                </c:pt>
                <c:pt idx="294">
                  <c:v>0.1061946079</c:v>
                </c:pt>
                <c:pt idx="295">
                  <c:v>0.1066536382</c:v>
                </c:pt>
                <c:pt idx="296">
                  <c:v>0.1073582396</c:v>
                </c:pt>
                <c:pt idx="297">
                  <c:v>0.1075287387</c:v>
                </c:pt>
                <c:pt idx="298">
                  <c:v>0.1076142266</c:v>
                </c:pt>
                <c:pt idx="299">
                  <c:v>0.1088697761</c:v>
                </c:pt>
                <c:pt idx="300">
                  <c:v>0.1085116044</c:v>
                </c:pt>
                <c:pt idx="301">
                  <c:v>0.1105177775</c:v>
                </c:pt>
                <c:pt idx="302">
                  <c:v>0.11093127730000001</c:v>
                </c:pt>
                <c:pt idx="303">
                  <c:v>0.1107484177</c:v>
                </c:pt>
                <c:pt idx="304">
                  <c:v>0.11113668979999999</c:v>
                </c:pt>
                <c:pt idx="305">
                  <c:v>0.1112988815</c:v>
                </c:pt>
                <c:pt idx="306">
                  <c:v>0.1122606248</c:v>
                </c:pt>
                <c:pt idx="307">
                  <c:v>0.113448374</c:v>
                </c:pt>
                <c:pt idx="308">
                  <c:v>0.1133092716</c:v>
                </c:pt>
                <c:pt idx="309">
                  <c:v>0.1131377593</c:v>
                </c:pt>
                <c:pt idx="310">
                  <c:v>0.1138805896</c:v>
                </c:pt>
                <c:pt idx="311">
                  <c:v>0.116479598</c:v>
                </c:pt>
                <c:pt idx="312">
                  <c:v>0.1160081699</c:v>
                </c:pt>
                <c:pt idx="313">
                  <c:v>0.1164008379</c:v>
                </c:pt>
                <c:pt idx="314">
                  <c:v>0.1170664951</c:v>
                </c:pt>
                <c:pt idx="315">
                  <c:v>0.11860321460000001</c:v>
                </c:pt>
                <c:pt idx="316">
                  <c:v>0.1188246682</c:v>
                </c:pt>
                <c:pt idx="317">
                  <c:v>0.1192675158</c:v>
                </c:pt>
                <c:pt idx="318">
                  <c:v>0.1195866689</c:v>
                </c:pt>
                <c:pt idx="319">
                  <c:v>0.1210844889</c:v>
                </c:pt>
                <c:pt idx="320">
                  <c:v>0.1200968176</c:v>
                </c:pt>
                <c:pt idx="321">
                  <c:v>0.1220570654</c:v>
                </c:pt>
                <c:pt idx="322">
                  <c:v>0.1217115968</c:v>
                </c:pt>
                <c:pt idx="323">
                  <c:v>0.1228386387</c:v>
                </c:pt>
                <c:pt idx="324">
                  <c:v>0.12275937200000001</c:v>
                </c:pt>
                <c:pt idx="325">
                  <c:v>0.1243919879</c:v>
                </c:pt>
                <c:pt idx="326">
                  <c:v>0.1245212406</c:v>
                </c:pt>
                <c:pt idx="327">
                  <c:v>0.12449427690000001</c:v>
                </c:pt>
                <c:pt idx="328">
                  <c:v>0.12596783040000001</c:v>
                </c:pt>
                <c:pt idx="329">
                  <c:v>0.12550441919999999</c:v>
                </c:pt>
                <c:pt idx="330">
                  <c:v>0.12612091</c:v>
                </c:pt>
                <c:pt idx="331">
                  <c:v>0.12769281860000001</c:v>
                </c:pt>
                <c:pt idx="332">
                  <c:v>0.12831559779999999</c:v>
                </c:pt>
                <c:pt idx="333">
                  <c:v>0.1286329776</c:v>
                </c:pt>
                <c:pt idx="334">
                  <c:v>0.12911900879999999</c:v>
                </c:pt>
                <c:pt idx="335">
                  <c:v>0.12915951010000001</c:v>
                </c:pt>
                <c:pt idx="336">
                  <c:v>0.1295689344</c:v>
                </c:pt>
                <c:pt idx="337">
                  <c:v>0.13098534940000001</c:v>
                </c:pt>
                <c:pt idx="338">
                  <c:v>0.13099798560000001</c:v>
                </c:pt>
                <c:pt idx="339">
                  <c:v>0.1305992752</c:v>
                </c:pt>
                <c:pt idx="340">
                  <c:v>0.13214619459999999</c:v>
                </c:pt>
                <c:pt idx="341">
                  <c:v>0.13245557250000001</c:v>
                </c:pt>
                <c:pt idx="342">
                  <c:v>0.13334427770000001</c:v>
                </c:pt>
                <c:pt idx="343">
                  <c:v>0.13352708520000001</c:v>
                </c:pt>
                <c:pt idx="344">
                  <c:v>0.1340628415</c:v>
                </c:pt>
                <c:pt idx="345">
                  <c:v>0.134487316</c:v>
                </c:pt>
                <c:pt idx="346">
                  <c:v>0.13524530830000001</c:v>
                </c:pt>
                <c:pt idx="347">
                  <c:v>0.1346820742</c:v>
                </c:pt>
                <c:pt idx="348">
                  <c:v>0.13564896579999999</c:v>
                </c:pt>
                <c:pt idx="349">
                  <c:v>0.13648287949999999</c:v>
                </c:pt>
                <c:pt idx="350">
                  <c:v>0.1372098625</c:v>
                </c:pt>
                <c:pt idx="351">
                  <c:v>0.13647076490000001</c:v>
                </c:pt>
                <c:pt idx="352">
                  <c:v>0.13773523269999999</c:v>
                </c:pt>
                <c:pt idx="353">
                  <c:v>0.13773520289999999</c:v>
                </c:pt>
                <c:pt idx="354">
                  <c:v>0.13878737390000001</c:v>
                </c:pt>
                <c:pt idx="355">
                  <c:v>0.13861167429999999</c:v>
                </c:pt>
                <c:pt idx="356">
                  <c:v>0.13914042709999999</c:v>
                </c:pt>
                <c:pt idx="357">
                  <c:v>0.1396725476</c:v>
                </c:pt>
                <c:pt idx="358">
                  <c:v>0.14037838580000001</c:v>
                </c:pt>
                <c:pt idx="359">
                  <c:v>0.14067001639999999</c:v>
                </c:pt>
                <c:pt idx="360">
                  <c:v>0.1405843943</c:v>
                </c:pt>
                <c:pt idx="361">
                  <c:v>0.14167188110000001</c:v>
                </c:pt>
                <c:pt idx="362">
                  <c:v>0.14176069199999999</c:v>
                </c:pt>
                <c:pt idx="363">
                  <c:v>0.14157672230000001</c:v>
                </c:pt>
                <c:pt idx="364">
                  <c:v>0.14288635550000001</c:v>
                </c:pt>
                <c:pt idx="365">
                  <c:v>0.1430102885</c:v>
                </c:pt>
                <c:pt idx="366">
                  <c:v>0.14377094809999999</c:v>
                </c:pt>
                <c:pt idx="367">
                  <c:v>0.14359815419999999</c:v>
                </c:pt>
                <c:pt idx="368">
                  <c:v>0.14434377849999999</c:v>
                </c:pt>
                <c:pt idx="369">
                  <c:v>0.1443558335</c:v>
                </c:pt>
                <c:pt idx="370">
                  <c:v>0.144643411</c:v>
                </c:pt>
                <c:pt idx="371">
                  <c:v>0.14519348739999999</c:v>
                </c:pt>
                <c:pt idx="372">
                  <c:v>0.1453971714</c:v>
                </c:pt>
                <c:pt idx="373">
                  <c:v>0.14595139030000001</c:v>
                </c:pt>
                <c:pt idx="374">
                  <c:v>0.14571668209999999</c:v>
                </c:pt>
                <c:pt idx="375">
                  <c:v>0.1459123343</c:v>
                </c:pt>
                <c:pt idx="376">
                  <c:v>0.14723461869999999</c:v>
                </c:pt>
                <c:pt idx="377">
                  <c:v>0.14750927690000001</c:v>
                </c:pt>
                <c:pt idx="378">
                  <c:v>0.14756526049999999</c:v>
                </c:pt>
                <c:pt idx="379">
                  <c:v>0.14780610799999999</c:v>
                </c:pt>
                <c:pt idx="380">
                  <c:v>0.14838854970000001</c:v>
                </c:pt>
                <c:pt idx="381">
                  <c:v>0.14859341079999999</c:v>
                </c:pt>
                <c:pt idx="382">
                  <c:v>0.1486283243</c:v>
                </c:pt>
                <c:pt idx="383">
                  <c:v>0.14937651160000001</c:v>
                </c:pt>
                <c:pt idx="384">
                  <c:v>0.14907138049999999</c:v>
                </c:pt>
                <c:pt idx="385">
                  <c:v>0.1495643109</c:v>
                </c:pt>
                <c:pt idx="386">
                  <c:v>0.15004019439999999</c:v>
                </c:pt>
                <c:pt idx="387">
                  <c:v>0.1507717371</c:v>
                </c:pt>
                <c:pt idx="388">
                  <c:v>0.1504413933</c:v>
                </c:pt>
                <c:pt idx="389">
                  <c:v>0.15113046769999999</c:v>
                </c:pt>
                <c:pt idx="390">
                  <c:v>0.15117631849999999</c:v>
                </c:pt>
                <c:pt idx="391">
                  <c:v>0.1514460742</c:v>
                </c:pt>
                <c:pt idx="392">
                  <c:v>0.1514165401</c:v>
                </c:pt>
                <c:pt idx="393">
                  <c:v>0.1521959007</c:v>
                </c:pt>
                <c:pt idx="394">
                  <c:v>0.15164139870000001</c:v>
                </c:pt>
                <c:pt idx="395">
                  <c:v>0.15238402779999999</c:v>
                </c:pt>
                <c:pt idx="396">
                  <c:v>0.15234741569999999</c:v>
                </c:pt>
                <c:pt idx="397">
                  <c:v>0.1531498879</c:v>
                </c:pt>
                <c:pt idx="398">
                  <c:v>0.15312188860000001</c:v>
                </c:pt>
                <c:pt idx="399">
                  <c:v>0.15386171639999999</c:v>
                </c:pt>
                <c:pt idx="400">
                  <c:v>0.1538587213</c:v>
                </c:pt>
                <c:pt idx="401">
                  <c:v>0.15394236150000001</c:v>
                </c:pt>
                <c:pt idx="402">
                  <c:v>0.15376937390000001</c:v>
                </c:pt>
                <c:pt idx="403">
                  <c:v>0.15365067120000001</c:v>
                </c:pt>
                <c:pt idx="404">
                  <c:v>0.15389262140000001</c:v>
                </c:pt>
                <c:pt idx="405">
                  <c:v>0.15424802900000001</c:v>
                </c:pt>
                <c:pt idx="406">
                  <c:v>0.1548383683</c:v>
                </c:pt>
                <c:pt idx="407">
                  <c:v>0.15481972690000001</c:v>
                </c:pt>
                <c:pt idx="408">
                  <c:v>0.15433502199999999</c:v>
                </c:pt>
                <c:pt idx="409">
                  <c:v>0.15501561759999999</c:v>
                </c:pt>
                <c:pt idx="410">
                  <c:v>0.15484972299999999</c:v>
                </c:pt>
                <c:pt idx="411">
                  <c:v>0.15472371879999999</c:v>
                </c:pt>
                <c:pt idx="412">
                  <c:v>0.15530334409999999</c:v>
                </c:pt>
                <c:pt idx="413">
                  <c:v>0.15555870529999999</c:v>
                </c:pt>
                <c:pt idx="414">
                  <c:v>0.1560658365</c:v>
                </c:pt>
                <c:pt idx="415">
                  <c:v>0.15580584110000001</c:v>
                </c:pt>
                <c:pt idx="416">
                  <c:v>0.15619008240000001</c:v>
                </c:pt>
                <c:pt idx="417">
                  <c:v>0.15603795649999999</c:v>
                </c:pt>
                <c:pt idx="418">
                  <c:v>0.15662252900000001</c:v>
                </c:pt>
                <c:pt idx="419">
                  <c:v>0.15568898619999999</c:v>
                </c:pt>
                <c:pt idx="420">
                  <c:v>0.15747691690000001</c:v>
                </c:pt>
                <c:pt idx="421">
                  <c:v>0.1557721645</c:v>
                </c:pt>
                <c:pt idx="422">
                  <c:v>0.1566844285</c:v>
                </c:pt>
                <c:pt idx="423">
                  <c:v>0.15608641509999999</c:v>
                </c:pt>
                <c:pt idx="424">
                  <c:v>0.15633583070000001</c:v>
                </c:pt>
                <c:pt idx="425">
                  <c:v>0.156440571</c:v>
                </c:pt>
                <c:pt idx="426">
                  <c:v>0.15663634239999999</c:v>
                </c:pt>
                <c:pt idx="427">
                  <c:v>0.15687955919999999</c:v>
                </c:pt>
                <c:pt idx="428">
                  <c:v>0.1559596211</c:v>
                </c:pt>
                <c:pt idx="429">
                  <c:v>0.1553367376</c:v>
                </c:pt>
                <c:pt idx="430">
                  <c:v>0.15633919839999999</c:v>
                </c:pt>
                <c:pt idx="431">
                  <c:v>0.15655377509999999</c:v>
                </c:pt>
                <c:pt idx="432">
                  <c:v>0.155416742</c:v>
                </c:pt>
                <c:pt idx="433">
                  <c:v>0.15661254529999999</c:v>
                </c:pt>
                <c:pt idx="434">
                  <c:v>0.1556599736</c:v>
                </c:pt>
                <c:pt idx="435">
                  <c:v>0.15565738079999999</c:v>
                </c:pt>
                <c:pt idx="436">
                  <c:v>0.1547673047</c:v>
                </c:pt>
                <c:pt idx="437">
                  <c:v>0.15530283750000001</c:v>
                </c:pt>
                <c:pt idx="438">
                  <c:v>0.15537542100000001</c:v>
                </c:pt>
                <c:pt idx="439">
                  <c:v>0.1548717171</c:v>
                </c:pt>
                <c:pt idx="440">
                  <c:v>0.15477226669999999</c:v>
                </c:pt>
                <c:pt idx="441">
                  <c:v>0.15491254630000001</c:v>
                </c:pt>
                <c:pt idx="442">
                  <c:v>0.1547724456</c:v>
                </c:pt>
                <c:pt idx="443">
                  <c:v>0.1545793563</c:v>
                </c:pt>
                <c:pt idx="444">
                  <c:v>0.1539060622</c:v>
                </c:pt>
                <c:pt idx="445">
                  <c:v>0.1544343084</c:v>
                </c:pt>
                <c:pt idx="446">
                  <c:v>0.15354526039999999</c:v>
                </c:pt>
                <c:pt idx="447">
                  <c:v>0.1537908912</c:v>
                </c:pt>
                <c:pt idx="448">
                  <c:v>0.15391428770000001</c:v>
                </c:pt>
                <c:pt idx="449">
                  <c:v>0.15369750560000001</c:v>
                </c:pt>
                <c:pt idx="450">
                  <c:v>0.15292181069999999</c:v>
                </c:pt>
                <c:pt idx="451">
                  <c:v>0.15313246850000001</c:v>
                </c:pt>
                <c:pt idx="452">
                  <c:v>0.15168555080000001</c:v>
                </c:pt>
                <c:pt idx="453">
                  <c:v>0.15245422719999999</c:v>
                </c:pt>
                <c:pt idx="454">
                  <c:v>0.15249243379999999</c:v>
                </c:pt>
                <c:pt idx="455">
                  <c:v>0.15226183830000001</c:v>
                </c:pt>
                <c:pt idx="456">
                  <c:v>0.1518207043</c:v>
                </c:pt>
                <c:pt idx="457">
                  <c:v>0.15198861059999999</c:v>
                </c:pt>
                <c:pt idx="458">
                  <c:v>0.1521633416</c:v>
                </c:pt>
                <c:pt idx="459">
                  <c:v>0.15172971790000001</c:v>
                </c:pt>
                <c:pt idx="460">
                  <c:v>0.15034107860000001</c:v>
                </c:pt>
                <c:pt idx="461">
                  <c:v>0.15067410470000001</c:v>
                </c:pt>
                <c:pt idx="462">
                  <c:v>0.14963591100000001</c:v>
                </c:pt>
                <c:pt idx="463">
                  <c:v>0.14905937020000001</c:v>
                </c:pt>
                <c:pt idx="464">
                  <c:v>0.14869506660000001</c:v>
                </c:pt>
                <c:pt idx="465">
                  <c:v>0.14930067960000001</c:v>
                </c:pt>
                <c:pt idx="466">
                  <c:v>0.1488742083</c:v>
                </c:pt>
                <c:pt idx="467">
                  <c:v>0.14857286210000001</c:v>
                </c:pt>
                <c:pt idx="468">
                  <c:v>0.14667858180000001</c:v>
                </c:pt>
                <c:pt idx="469">
                  <c:v>0.14724388720000001</c:v>
                </c:pt>
                <c:pt idx="470">
                  <c:v>0.14777639510000001</c:v>
                </c:pt>
                <c:pt idx="471">
                  <c:v>0.14697186649999999</c:v>
                </c:pt>
                <c:pt idx="472">
                  <c:v>0.14668647940000001</c:v>
                </c:pt>
                <c:pt idx="473">
                  <c:v>0.1459103078</c:v>
                </c:pt>
                <c:pt idx="474">
                  <c:v>0.14564676579999999</c:v>
                </c:pt>
                <c:pt idx="475">
                  <c:v>0.14544948939999999</c:v>
                </c:pt>
                <c:pt idx="476">
                  <c:v>0.1442451179</c:v>
                </c:pt>
                <c:pt idx="477">
                  <c:v>0.14396974439999999</c:v>
                </c:pt>
                <c:pt idx="478">
                  <c:v>0.142995283</c:v>
                </c:pt>
                <c:pt idx="479">
                  <c:v>0.1426950991</c:v>
                </c:pt>
                <c:pt idx="480">
                  <c:v>0.1423998326</c:v>
                </c:pt>
                <c:pt idx="481">
                  <c:v>0.14227710660000001</c:v>
                </c:pt>
                <c:pt idx="482">
                  <c:v>0.14245444539999999</c:v>
                </c:pt>
                <c:pt idx="483">
                  <c:v>0.14065997299999999</c:v>
                </c:pt>
                <c:pt idx="484">
                  <c:v>0.14159347119999999</c:v>
                </c:pt>
                <c:pt idx="485">
                  <c:v>0.1406911314</c:v>
                </c:pt>
                <c:pt idx="486">
                  <c:v>0.14050561189999999</c:v>
                </c:pt>
                <c:pt idx="487">
                  <c:v>0.13945922259999999</c:v>
                </c:pt>
                <c:pt idx="488">
                  <c:v>0.13871872430000001</c:v>
                </c:pt>
                <c:pt idx="489">
                  <c:v>0.13862214980000001</c:v>
                </c:pt>
                <c:pt idx="490">
                  <c:v>0.13780242200000001</c:v>
                </c:pt>
                <c:pt idx="491">
                  <c:v>0.13788060839999999</c:v>
                </c:pt>
                <c:pt idx="492">
                  <c:v>0.1360768527</c:v>
                </c:pt>
                <c:pt idx="493">
                  <c:v>0.13670609889999999</c:v>
                </c:pt>
                <c:pt idx="494">
                  <c:v>0.1360578388</c:v>
                </c:pt>
                <c:pt idx="495">
                  <c:v>0.1353890002</c:v>
                </c:pt>
                <c:pt idx="496">
                  <c:v>0.13447991009999999</c:v>
                </c:pt>
                <c:pt idx="497">
                  <c:v>0.13418537380000001</c:v>
                </c:pt>
                <c:pt idx="498">
                  <c:v>0.1341167986</c:v>
                </c:pt>
                <c:pt idx="499">
                  <c:v>0.13287985320000001</c:v>
                </c:pt>
                <c:pt idx="500">
                  <c:v>0.13237814610000001</c:v>
                </c:pt>
                <c:pt idx="501">
                  <c:v>0.13181203599999999</c:v>
                </c:pt>
                <c:pt idx="502">
                  <c:v>0.13116842510000001</c:v>
                </c:pt>
                <c:pt idx="503">
                  <c:v>0.1305041462</c:v>
                </c:pt>
                <c:pt idx="504">
                  <c:v>0.12975515430000001</c:v>
                </c:pt>
                <c:pt idx="505">
                  <c:v>0.12993890050000001</c:v>
                </c:pt>
                <c:pt idx="506">
                  <c:v>0.12877678870000001</c:v>
                </c:pt>
                <c:pt idx="507">
                  <c:v>0.12797144060000001</c:v>
                </c:pt>
                <c:pt idx="508">
                  <c:v>0.12703156469999999</c:v>
                </c:pt>
                <c:pt idx="509">
                  <c:v>0.12767492229999999</c:v>
                </c:pt>
                <c:pt idx="510">
                  <c:v>0.12696386870000001</c:v>
                </c:pt>
                <c:pt idx="511">
                  <c:v>0.1260141283</c:v>
                </c:pt>
                <c:pt idx="512">
                  <c:v>0.12565222379999999</c:v>
                </c:pt>
                <c:pt idx="513">
                  <c:v>0.12446766350000001</c:v>
                </c:pt>
                <c:pt idx="514">
                  <c:v>0.1241774559</c:v>
                </c:pt>
                <c:pt idx="515">
                  <c:v>0.12292757629999999</c:v>
                </c:pt>
                <c:pt idx="516">
                  <c:v>0.1225148588</c:v>
                </c:pt>
                <c:pt idx="517">
                  <c:v>0.1213599294</c:v>
                </c:pt>
                <c:pt idx="518">
                  <c:v>0.1208064184</c:v>
                </c:pt>
                <c:pt idx="519">
                  <c:v>0.1204950139</c:v>
                </c:pt>
                <c:pt idx="520">
                  <c:v>0.11924036590000001</c:v>
                </c:pt>
                <c:pt idx="521">
                  <c:v>0.11898437890000001</c:v>
                </c:pt>
                <c:pt idx="522">
                  <c:v>0.11702588949999999</c:v>
                </c:pt>
                <c:pt idx="523">
                  <c:v>0.11691226809999999</c:v>
                </c:pt>
                <c:pt idx="524">
                  <c:v>0.1165059358</c:v>
                </c:pt>
                <c:pt idx="525">
                  <c:v>0.11615348609999999</c:v>
                </c:pt>
                <c:pt idx="526">
                  <c:v>0.1149879694</c:v>
                </c:pt>
                <c:pt idx="527">
                  <c:v>0.1144945398</c:v>
                </c:pt>
                <c:pt idx="528">
                  <c:v>0.11381770669999999</c:v>
                </c:pt>
                <c:pt idx="529">
                  <c:v>0.1131799892</c:v>
                </c:pt>
                <c:pt idx="530">
                  <c:v>0.11223558340000001</c:v>
                </c:pt>
                <c:pt idx="531">
                  <c:v>0.1114875302</c:v>
                </c:pt>
                <c:pt idx="532">
                  <c:v>0.1107508913</c:v>
                </c:pt>
                <c:pt idx="533">
                  <c:v>0.1107392311</c:v>
                </c:pt>
                <c:pt idx="534">
                  <c:v>0.1093981415</c:v>
                </c:pt>
                <c:pt idx="535">
                  <c:v>0.108448796</c:v>
                </c:pt>
                <c:pt idx="536">
                  <c:v>0.10807390510000001</c:v>
                </c:pt>
                <c:pt idx="537">
                  <c:v>0.107138969</c:v>
                </c:pt>
                <c:pt idx="538">
                  <c:v>0.10651063920000001</c:v>
                </c:pt>
                <c:pt idx="539">
                  <c:v>0.10615358499999999</c:v>
                </c:pt>
                <c:pt idx="540">
                  <c:v>0.1052527875</c:v>
                </c:pt>
                <c:pt idx="541">
                  <c:v>0.10433568059999999</c:v>
                </c:pt>
                <c:pt idx="542">
                  <c:v>0.1037535965</c:v>
                </c:pt>
                <c:pt idx="543">
                  <c:v>0.1031465605</c:v>
                </c:pt>
                <c:pt idx="544">
                  <c:v>0.10197541860000001</c:v>
                </c:pt>
                <c:pt idx="545">
                  <c:v>0.10185518859999999</c:v>
                </c:pt>
                <c:pt idx="546">
                  <c:v>0.10097138579999999</c:v>
                </c:pt>
                <c:pt idx="547">
                  <c:v>0.1004580259</c:v>
                </c:pt>
                <c:pt idx="548">
                  <c:v>9.9019750949999999E-2</c:v>
                </c:pt>
                <c:pt idx="549">
                  <c:v>9.830630571E-2</c:v>
                </c:pt>
                <c:pt idx="550">
                  <c:v>9.7995534539999998E-2</c:v>
                </c:pt>
                <c:pt idx="551">
                  <c:v>9.6806213259999996E-2</c:v>
                </c:pt>
                <c:pt idx="552">
                  <c:v>9.6553415059999995E-2</c:v>
                </c:pt>
                <c:pt idx="553">
                  <c:v>9.501511604E-2</c:v>
                </c:pt>
                <c:pt idx="554">
                  <c:v>9.4057634469999998E-2</c:v>
                </c:pt>
                <c:pt idx="555">
                  <c:v>9.3574821949999998E-2</c:v>
                </c:pt>
                <c:pt idx="556">
                  <c:v>9.2758774759999996E-2</c:v>
                </c:pt>
                <c:pt idx="557">
                  <c:v>9.2388503250000004E-2</c:v>
                </c:pt>
                <c:pt idx="558">
                  <c:v>9.1619238259999999E-2</c:v>
                </c:pt>
                <c:pt idx="559">
                  <c:v>9.0768702330000006E-2</c:v>
                </c:pt>
                <c:pt idx="560">
                  <c:v>8.9614100749999995E-2</c:v>
                </c:pt>
                <c:pt idx="561">
                  <c:v>8.9501760900000005E-2</c:v>
                </c:pt>
                <c:pt idx="562">
                  <c:v>8.7792657319999995E-2</c:v>
                </c:pt>
                <c:pt idx="563">
                  <c:v>8.7957739830000006E-2</c:v>
                </c:pt>
                <c:pt idx="564">
                  <c:v>8.6708985269999997E-2</c:v>
                </c:pt>
                <c:pt idx="565">
                  <c:v>8.6204715069999993E-2</c:v>
                </c:pt>
                <c:pt idx="566">
                  <c:v>8.5360735650000005E-2</c:v>
                </c:pt>
                <c:pt idx="567">
                  <c:v>8.4861487149999998E-2</c:v>
                </c:pt>
                <c:pt idx="568">
                  <c:v>8.4700062869999995E-2</c:v>
                </c:pt>
                <c:pt idx="569">
                  <c:v>8.257971704E-2</c:v>
                </c:pt>
                <c:pt idx="570">
                  <c:v>8.2609996199999994E-2</c:v>
                </c:pt>
                <c:pt idx="571">
                  <c:v>8.1754088399999994E-2</c:v>
                </c:pt>
                <c:pt idx="572">
                  <c:v>8.0576926470000004E-2</c:v>
                </c:pt>
                <c:pt idx="573">
                  <c:v>8.075045049E-2</c:v>
                </c:pt>
                <c:pt idx="574">
                  <c:v>7.9142555589999997E-2</c:v>
                </c:pt>
                <c:pt idx="575">
                  <c:v>7.8882627189999999E-2</c:v>
                </c:pt>
                <c:pt idx="576">
                  <c:v>7.7916160230000003E-2</c:v>
                </c:pt>
                <c:pt idx="577">
                  <c:v>7.7233217660000006E-2</c:v>
                </c:pt>
                <c:pt idx="578">
                  <c:v>7.6767101879999994E-2</c:v>
                </c:pt>
                <c:pt idx="579">
                  <c:v>7.6150000100000004E-2</c:v>
                </c:pt>
                <c:pt idx="580">
                  <c:v>7.5172811749999999E-2</c:v>
                </c:pt>
                <c:pt idx="581">
                  <c:v>7.4472628530000001E-2</c:v>
                </c:pt>
                <c:pt idx="582">
                  <c:v>7.390594482E-2</c:v>
                </c:pt>
                <c:pt idx="583">
                  <c:v>7.3084831239999995E-2</c:v>
                </c:pt>
                <c:pt idx="584">
                  <c:v>7.2232402860000003E-2</c:v>
                </c:pt>
                <c:pt idx="585">
                  <c:v>7.1750059719999995E-2</c:v>
                </c:pt>
                <c:pt idx="586">
                  <c:v>7.1328558030000003E-2</c:v>
                </c:pt>
                <c:pt idx="587">
                  <c:v>7.0325598119999999E-2</c:v>
                </c:pt>
                <c:pt idx="588">
                  <c:v>6.9661259650000001E-2</c:v>
                </c:pt>
                <c:pt idx="589">
                  <c:v>6.9530270990000004E-2</c:v>
                </c:pt>
                <c:pt idx="590">
                  <c:v>6.8268515170000002E-2</c:v>
                </c:pt>
                <c:pt idx="591">
                  <c:v>6.7386001350000002E-2</c:v>
                </c:pt>
                <c:pt idx="592">
                  <c:v>6.6724479200000006E-2</c:v>
                </c:pt>
                <c:pt idx="593">
                  <c:v>6.6327758129999997E-2</c:v>
                </c:pt>
                <c:pt idx="594">
                  <c:v>6.617223471E-2</c:v>
                </c:pt>
                <c:pt idx="595">
                  <c:v>6.4223483200000001E-2</c:v>
                </c:pt>
                <c:pt idx="596">
                  <c:v>6.3972391190000005E-2</c:v>
                </c:pt>
                <c:pt idx="597">
                  <c:v>6.4138345420000006E-2</c:v>
                </c:pt>
                <c:pt idx="598">
                  <c:v>6.2326163050000001E-2</c:v>
                </c:pt>
                <c:pt idx="599">
                  <c:v>6.2307249750000002E-2</c:v>
                </c:pt>
                <c:pt idx="600">
                  <c:v>6.1254501340000003E-2</c:v>
                </c:pt>
                <c:pt idx="601">
                  <c:v>6.083886325E-2</c:v>
                </c:pt>
                <c:pt idx="602">
                  <c:v>5.9736579659999997E-2</c:v>
                </c:pt>
                <c:pt idx="603">
                  <c:v>5.8851558720000002E-2</c:v>
                </c:pt>
                <c:pt idx="604">
                  <c:v>5.8910731229999999E-2</c:v>
                </c:pt>
                <c:pt idx="605">
                  <c:v>5.7687960570000002E-2</c:v>
                </c:pt>
                <c:pt idx="606">
                  <c:v>5.6906241920000003E-2</c:v>
                </c:pt>
                <c:pt idx="607">
                  <c:v>5.6804414839999998E-2</c:v>
                </c:pt>
                <c:pt idx="608">
                  <c:v>5.5612176659999998E-2</c:v>
                </c:pt>
                <c:pt idx="609">
                  <c:v>5.4685894399999997E-2</c:v>
                </c:pt>
                <c:pt idx="610">
                  <c:v>5.4608039560000002E-2</c:v>
                </c:pt>
                <c:pt idx="611">
                  <c:v>5.404057726E-2</c:v>
                </c:pt>
                <c:pt idx="612">
                  <c:v>5.3029589350000003E-2</c:v>
                </c:pt>
                <c:pt idx="613">
                  <c:v>5.2712980659999999E-2</c:v>
                </c:pt>
                <c:pt idx="614">
                  <c:v>5.1983837040000001E-2</c:v>
                </c:pt>
                <c:pt idx="615">
                  <c:v>5.0736948849999998E-2</c:v>
                </c:pt>
                <c:pt idx="616">
                  <c:v>5.0647579130000002E-2</c:v>
                </c:pt>
                <c:pt idx="617">
                  <c:v>5.023065954E-2</c:v>
                </c:pt>
                <c:pt idx="618">
                  <c:v>4.960794374E-2</c:v>
                </c:pt>
                <c:pt idx="619">
                  <c:v>4.8527341340000002E-2</c:v>
                </c:pt>
                <c:pt idx="620">
                  <c:v>4.8414610330000003E-2</c:v>
                </c:pt>
                <c:pt idx="621">
                  <c:v>4.769871011E-2</c:v>
                </c:pt>
                <c:pt idx="622">
                  <c:v>4.6911362560000003E-2</c:v>
                </c:pt>
                <c:pt idx="623">
                  <c:v>4.7053415330000001E-2</c:v>
                </c:pt>
                <c:pt idx="624">
                  <c:v>4.5859389010000001E-2</c:v>
                </c:pt>
                <c:pt idx="625">
                  <c:v>4.5756898820000003E-2</c:v>
                </c:pt>
                <c:pt idx="626">
                  <c:v>4.4852349909999999E-2</c:v>
                </c:pt>
                <c:pt idx="627">
                  <c:v>4.4737156479999998E-2</c:v>
                </c:pt>
                <c:pt idx="628">
                  <c:v>4.4277794660000001E-2</c:v>
                </c:pt>
                <c:pt idx="629">
                  <c:v>4.331164807E-2</c:v>
                </c:pt>
                <c:pt idx="630">
                  <c:v>4.2760293929999998E-2</c:v>
                </c:pt>
                <c:pt idx="631">
                  <c:v>4.2058091610000001E-2</c:v>
                </c:pt>
                <c:pt idx="632">
                  <c:v>4.1390024130000001E-2</c:v>
                </c:pt>
                <c:pt idx="633">
                  <c:v>4.1117865589999997E-2</c:v>
                </c:pt>
                <c:pt idx="634">
                  <c:v>4.0871359410000002E-2</c:v>
                </c:pt>
                <c:pt idx="635">
                  <c:v>4.048613459E-2</c:v>
                </c:pt>
                <c:pt idx="636">
                  <c:v>3.9731286470000002E-2</c:v>
                </c:pt>
                <c:pt idx="637">
                  <c:v>3.9454609160000001E-2</c:v>
                </c:pt>
                <c:pt idx="638">
                  <c:v>3.9084743710000001E-2</c:v>
                </c:pt>
                <c:pt idx="639">
                  <c:v>3.8829565050000001E-2</c:v>
                </c:pt>
                <c:pt idx="640">
                  <c:v>3.8447193800000001E-2</c:v>
                </c:pt>
                <c:pt idx="641">
                  <c:v>3.7650059909999999E-2</c:v>
                </c:pt>
                <c:pt idx="642">
                  <c:v>3.7281841039999999E-2</c:v>
                </c:pt>
                <c:pt idx="643">
                  <c:v>3.7140887230000003E-2</c:v>
                </c:pt>
                <c:pt idx="644">
                  <c:v>3.6718051879999998E-2</c:v>
                </c:pt>
                <c:pt idx="645">
                  <c:v>3.6044530569999997E-2</c:v>
                </c:pt>
                <c:pt idx="646">
                  <c:v>3.5370815549999997E-2</c:v>
                </c:pt>
                <c:pt idx="647">
                  <c:v>3.4661721440000001E-2</c:v>
                </c:pt>
                <c:pt idx="648">
                  <c:v>3.5022702070000002E-2</c:v>
                </c:pt>
                <c:pt idx="649">
                  <c:v>3.4154776480000003E-2</c:v>
                </c:pt>
                <c:pt idx="650">
                  <c:v>3.3533256499999997E-2</c:v>
                </c:pt>
                <c:pt idx="651">
                  <c:v>3.320147842E-2</c:v>
                </c:pt>
                <c:pt idx="652">
                  <c:v>3.2950237389999998E-2</c:v>
                </c:pt>
                <c:pt idx="653">
                  <c:v>3.2269254329999997E-2</c:v>
                </c:pt>
                <c:pt idx="654">
                  <c:v>3.207044303E-2</c:v>
                </c:pt>
                <c:pt idx="655">
                  <c:v>3.1676486130000001E-2</c:v>
                </c:pt>
                <c:pt idx="656">
                  <c:v>3.1309090550000002E-2</c:v>
                </c:pt>
                <c:pt idx="657">
                  <c:v>3.10350582E-2</c:v>
                </c:pt>
                <c:pt idx="658">
                  <c:v>3.03573478E-2</c:v>
                </c:pt>
                <c:pt idx="659">
                  <c:v>3.0168646949999999E-2</c:v>
                </c:pt>
                <c:pt idx="660">
                  <c:v>3.0014395709999999E-2</c:v>
                </c:pt>
                <c:pt idx="661">
                  <c:v>2.9692806299999999E-2</c:v>
                </c:pt>
                <c:pt idx="662">
                  <c:v>2.9550528150000002E-2</c:v>
                </c:pt>
                <c:pt idx="663">
                  <c:v>2.9364753510000001E-2</c:v>
                </c:pt>
                <c:pt idx="664">
                  <c:v>2.8212683280000001E-2</c:v>
                </c:pt>
                <c:pt idx="665">
                  <c:v>2.8029717499999999E-2</c:v>
                </c:pt>
                <c:pt idx="666">
                  <c:v>2.7558861300000001E-2</c:v>
                </c:pt>
                <c:pt idx="667">
                  <c:v>2.7781061829999999E-2</c:v>
                </c:pt>
                <c:pt idx="668">
                  <c:v>2.7744609860000002E-2</c:v>
                </c:pt>
                <c:pt idx="669">
                  <c:v>2.6935050259999999E-2</c:v>
                </c:pt>
                <c:pt idx="670">
                  <c:v>2.662575059E-2</c:v>
                </c:pt>
                <c:pt idx="671">
                  <c:v>2.6409668850000002E-2</c:v>
                </c:pt>
                <c:pt idx="672">
                  <c:v>2.6167271660000001E-2</c:v>
                </c:pt>
                <c:pt idx="673">
                  <c:v>2.5421516969999999E-2</c:v>
                </c:pt>
                <c:pt idx="674">
                  <c:v>2.5429805739999999E-2</c:v>
                </c:pt>
                <c:pt idx="675">
                  <c:v>2.4906624110000001E-2</c:v>
                </c:pt>
                <c:pt idx="676">
                  <c:v>2.4498704820000002E-2</c:v>
                </c:pt>
                <c:pt idx="677">
                  <c:v>2.416133136E-2</c:v>
                </c:pt>
                <c:pt idx="678">
                  <c:v>2.404306829E-2</c:v>
                </c:pt>
                <c:pt idx="679">
                  <c:v>2.3858787489999998E-2</c:v>
                </c:pt>
                <c:pt idx="680">
                  <c:v>2.3516198620000001E-2</c:v>
                </c:pt>
                <c:pt idx="681">
                  <c:v>2.302078158E-2</c:v>
                </c:pt>
                <c:pt idx="682">
                  <c:v>2.3181006309999998E-2</c:v>
                </c:pt>
                <c:pt idx="683">
                  <c:v>2.26780083E-2</c:v>
                </c:pt>
                <c:pt idx="684">
                  <c:v>2.2538308050000001E-2</c:v>
                </c:pt>
                <c:pt idx="685">
                  <c:v>2.193135396E-2</c:v>
                </c:pt>
                <c:pt idx="686">
                  <c:v>2.1614359690000001E-2</c:v>
                </c:pt>
                <c:pt idx="687">
                  <c:v>2.155023813E-2</c:v>
                </c:pt>
                <c:pt idx="688">
                  <c:v>2.1010814230000001E-2</c:v>
                </c:pt>
                <c:pt idx="689">
                  <c:v>2.0995464179999999E-2</c:v>
                </c:pt>
                <c:pt idx="690">
                  <c:v>2.0904976870000001E-2</c:v>
                </c:pt>
                <c:pt idx="691">
                  <c:v>2.0596005019999999E-2</c:v>
                </c:pt>
                <c:pt idx="692">
                  <c:v>2.0700002089999999E-2</c:v>
                </c:pt>
                <c:pt idx="693">
                  <c:v>1.9882345570000001E-2</c:v>
                </c:pt>
                <c:pt idx="694">
                  <c:v>1.9519917670000001E-2</c:v>
                </c:pt>
                <c:pt idx="695">
                  <c:v>1.9254194570000001E-2</c:v>
                </c:pt>
                <c:pt idx="696">
                  <c:v>1.909957826E-2</c:v>
                </c:pt>
                <c:pt idx="697">
                  <c:v>1.9033391029999999E-2</c:v>
                </c:pt>
                <c:pt idx="698">
                  <c:v>1.8542356789999999E-2</c:v>
                </c:pt>
                <c:pt idx="699">
                  <c:v>1.837527379E-2</c:v>
                </c:pt>
                <c:pt idx="700">
                  <c:v>1.7876891419999999E-2</c:v>
                </c:pt>
                <c:pt idx="701">
                  <c:v>1.7814369869999999E-2</c:v>
                </c:pt>
                <c:pt idx="702">
                  <c:v>1.784724742E-2</c:v>
                </c:pt>
                <c:pt idx="703">
                  <c:v>1.7923800270000002E-2</c:v>
                </c:pt>
                <c:pt idx="704">
                  <c:v>1.7919808629999999E-2</c:v>
                </c:pt>
                <c:pt idx="705">
                  <c:v>1.7355989660000001E-2</c:v>
                </c:pt>
                <c:pt idx="706">
                  <c:v>1.730202883E-2</c:v>
                </c:pt>
                <c:pt idx="707">
                  <c:v>1.6691612080000001E-2</c:v>
                </c:pt>
                <c:pt idx="708">
                  <c:v>1.6764706000000001E-2</c:v>
                </c:pt>
                <c:pt idx="709">
                  <c:v>1.652198471E-2</c:v>
                </c:pt>
                <c:pt idx="710">
                  <c:v>1.6324201600000001E-2</c:v>
                </c:pt>
                <c:pt idx="711">
                  <c:v>1.6436968E-2</c:v>
                </c:pt>
                <c:pt idx="712">
                  <c:v>1.5832863749999999E-2</c:v>
                </c:pt>
                <c:pt idx="713">
                  <c:v>1.5852838750000001E-2</c:v>
                </c:pt>
                <c:pt idx="714">
                  <c:v>1.560421381E-2</c:v>
                </c:pt>
                <c:pt idx="715">
                  <c:v>1.5645941720000001E-2</c:v>
                </c:pt>
                <c:pt idx="716">
                  <c:v>1.542371884E-2</c:v>
                </c:pt>
                <c:pt idx="717">
                  <c:v>1.508348342E-2</c:v>
                </c:pt>
                <c:pt idx="718">
                  <c:v>1.5263032169999999E-2</c:v>
                </c:pt>
                <c:pt idx="719">
                  <c:v>1.484097727E-2</c:v>
                </c:pt>
                <c:pt idx="720">
                  <c:v>1.4670331030000001E-2</c:v>
                </c:pt>
                <c:pt idx="721">
                  <c:v>1.4878103510000001E-2</c:v>
                </c:pt>
                <c:pt idx="722">
                  <c:v>1.4527669179999999E-2</c:v>
                </c:pt>
                <c:pt idx="723">
                  <c:v>1.4367313119999999E-2</c:v>
                </c:pt>
                <c:pt idx="724">
                  <c:v>1.4220230279999999E-2</c:v>
                </c:pt>
                <c:pt idx="725">
                  <c:v>1.4147055340000001E-2</c:v>
                </c:pt>
                <c:pt idx="726">
                  <c:v>1.404065732E-2</c:v>
                </c:pt>
                <c:pt idx="727">
                  <c:v>1.3961043209999999E-2</c:v>
                </c:pt>
                <c:pt idx="728">
                  <c:v>1.3850040730000001E-2</c:v>
                </c:pt>
                <c:pt idx="729">
                  <c:v>1.359799225E-2</c:v>
                </c:pt>
                <c:pt idx="730">
                  <c:v>1.360552479E-2</c:v>
                </c:pt>
                <c:pt idx="731">
                  <c:v>1.3372624289999999E-2</c:v>
                </c:pt>
                <c:pt idx="732">
                  <c:v>1.3408878819999999E-2</c:v>
                </c:pt>
                <c:pt idx="733">
                  <c:v>1.318102051E-2</c:v>
                </c:pt>
                <c:pt idx="734">
                  <c:v>1.318491623E-2</c:v>
                </c:pt>
                <c:pt idx="735">
                  <c:v>1.3100629670000001E-2</c:v>
                </c:pt>
                <c:pt idx="736">
                  <c:v>1.3027803040000001E-2</c:v>
                </c:pt>
                <c:pt idx="737">
                  <c:v>1.3055305E-2</c:v>
                </c:pt>
                <c:pt idx="738">
                  <c:v>1.2948187999999999E-2</c:v>
                </c:pt>
                <c:pt idx="739">
                  <c:v>1.287397277E-2</c:v>
                </c:pt>
                <c:pt idx="740">
                  <c:v>1.287208032E-2</c:v>
                </c:pt>
                <c:pt idx="741">
                  <c:v>1.278558839E-2</c:v>
                </c:pt>
                <c:pt idx="742">
                  <c:v>1.2657029550000001E-2</c:v>
                </c:pt>
                <c:pt idx="743">
                  <c:v>1.248342916E-2</c:v>
                </c:pt>
                <c:pt idx="744">
                  <c:v>1.2593257240000001E-2</c:v>
                </c:pt>
                <c:pt idx="745">
                  <c:v>1.249568444E-2</c:v>
                </c:pt>
                <c:pt idx="746">
                  <c:v>1.213638484E-2</c:v>
                </c:pt>
                <c:pt idx="747">
                  <c:v>1.262742002E-2</c:v>
                </c:pt>
                <c:pt idx="748">
                  <c:v>1.230409369E-2</c:v>
                </c:pt>
                <c:pt idx="749">
                  <c:v>1.2374029490000001E-2</c:v>
                </c:pt>
                <c:pt idx="750">
                  <c:v>1.222383883E-2</c:v>
                </c:pt>
                <c:pt idx="751">
                  <c:v>1.2318687510000001E-2</c:v>
                </c:pt>
                <c:pt idx="752">
                  <c:v>1.2229909190000001E-2</c:v>
                </c:pt>
                <c:pt idx="753">
                  <c:v>1.235445403E-2</c:v>
                </c:pt>
                <c:pt idx="754">
                  <c:v>1.2427753769999999E-2</c:v>
                </c:pt>
                <c:pt idx="755">
                  <c:v>1.205528248E-2</c:v>
                </c:pt>
                <c:pt idx="756">
                  <c:v>1.205602754E-2</c:v>
                </c:pt>
                <c:pt idx="757">
                  <c:v>1.2274482289999999E-2</c:v>
                </c:pt>
                <c:pt idx="758">
                  <c:v>1.221750211E-2</c:v>
                </c:pt>
                <c:pt idx="759">
                  <c:v>1.2118789370000001E-2</c:v>
                </c:pt>
                <c:pt idx="760">
                  <c:v>1.1989922260000001E-2</c:v>
                </c:pt>
                <c:pt idx="761">
                  <c:v>1.1967862960000001E-2</c:v>
                </c:pt>
                <c:pt idx="762">
                  <c:v>1.2066806669999999E-2</c:v>
                </c:pt>
                <c:pt idx="763">
                  <c:v>1.198688895E-2</c:v>
                </c:pt>
                <c:pt idx="764">
                  <c:v>1.221308298E-2</c:v>
                </c:pt>
                <c:pt idx="765">
                  <c:v>1.2074259110000001E-2</c:v>
                </c:pt>
                <c:pt idx="766">
                  <c:v>1.19394185E-2</c:v>
                </c:pt>
                <c:pt idx="767">
                  <c:v>1.209909283E-2</c:v>
                </c:pt>
                <c:pt idx="768">
                  <c:v>1.232222933E-2</c:v>
                </c:pt>
                <c:pt idx="769">
                  <c:v>1.246637944E-2</c:v>
                </c:pt>
                <c:pt idx="770">
                  <c:v>1.2075031179999999E-2</c:v>
                </c:pt>
                <c:pt idx="771">
                  <c:v>1.216116827E-2</c:v>
                </c:pt>
                <c:pt idx="772">
                  <c:v>1.23034548E-2</c:v>
                </c:pt>
                <c:pt idx="773">
                  <c:v>1.229096577E-2</c:v>
                </c:pt>
                <c:pt idx="774">
                  <c:v>1.203321945E-2</c:v>
                </c:pt>
                <c:pt idx="775">
                  <c:v>1.23916883E-2</c:v>
                </c:pt>
                <c:pt idx="776">
                  <c:v>1.244173851E-2</c:v>
                </c:pt>
                <c:pt idx="777">
                  <c:v>1.2253553610000001E-2</c:v>
                </c:pt>
                <c:pt idx="778">
                  <c:v>1.2522326780000001E-2</c:v>
                </c:pt>
                <c:pt idx="779">
                  <c:v>1.2391341849999999E-2</c:v>
                </c:pt>
                <c:pt idx="780">
                  <c:v>1.244426891E-2</c:v>
                </c:pt>
                <c:pt idx="781">
                  <c:v>1.228007395E-2</c:v>
                </c:pt>
                <c:pt idx="782">
                  <c:v>1.2572659179999999E-2</c:v>
                </c:pt>
                <c:pt idx="783">
                  <c:v>1.246640645E-2</c:v>
                </c:pt>
                <c:pt idx="784">
                  <c:v>1.2746933849999999E-2</c:v>
                </c:pt>
                <c:pt idx="785">
                  <c:v>1.291077211E-2</c:v>
                </c:pt>
                <c:pt idx="786">
                  <c:v>1.255525928E-2</c:v>
                </c:pt>
                <c:pt idx="787">
                  <c:v>1.268584002E-2</c:v>
                </c:pt>
                <c:pt idx="788">
                  <c:v>1.314579882E-2</c:v>
                </c:pt>
                <c:pt idx="789">
                  <c:v>1.285210904E-2</c:v>
                </c:pt>
                <c:pt idx="790">
                  <c:v>1.33924596E-2</c:v>
                </c:pt>
                <c:pt idx="791">
                  <c:v>1.323572546E-2</c:v>
                </c:pt>
                <c:pt idx="792">
                  <c:v>1.3019881210000001E-2</c:v>
                </c:pt>
                <c:pt idx="793">
                  <c:v>1.3280668299999999E-2</c:v>
                </c:pt>
                <c:pt idx="794">
                  <c:v>1.358979288E-2</c:v>
                </c:pt>
                <c:pt idx="795">
                  <c:v>1.3327672150000001E-2</c:v>
                </c:pt>
                <c:pt idx="796">
                  <c:v>1.3858112509999999E-2</c:v>
                </c:pt>
                <c:pt idx="797">
                  <c:v>1.383389998E-2</c:v>
                </c:pt>
                <c:pt idx="798">
                  <c:v>1.3875750819999999E-2</c:v>
                </c:pt>
                <c:pt idx="799">
                  <c:v>1.401643455E-2</c:v>
                </c:pt>
                <c:pt idx="800">
                  <c:v>1.418995298E-2</c:v>
                </c:pt>
                <c:pt idx="801">
                  <c:v>1.4174842280000001E-2</c:v>
                </c:pt>
                <c:pt idx="802">
                  <c:v>1.4794237910000001E-2</c:v>
                </c:pt>
                <c:pt idx="803">
                  <c:v>1.4530265699999999E-2</c:v>
                </c:pt>
                <c:pt idx="804">
                  <c:v>1.482948661E-2</c:v>
                </c:pt>
                <c:pt idx="805">
                  <c:v>1.487411279E-2</c:v>
                </c:pt>
                <c:pt idx="806">
                  <c:v>1.5160971319999999E-2</c:v>
                </c:pt>
                <c:pt idx="807">
                  <c:v>1.558360644E-2</c:v>
                </c:pt>
                <c:pt idx="808">
                  <c:v>1.532829739E-2</c:v>
                </c:pt>
                <c:pt idx="809">
                  <c:v>1.5683727339999998E-2</c:v>
                </c:pt>
                <c:pt idx="810">
                  <c:v>1.5966018660000001E-2</c:v>
                </c:pt>
                <c:pt idx="811">
                  <c:v>1.6131989659999998E-2</c:v>
                </c:pt>
                <c:pt idx="812">
                  <c:v>1.6218882050000001E-2</c:v>
                </c:pt>
                <c:pt idx="813">
                  <c:v>1.635288075E-2</c:v>
                </c:pt>
                <c:pt idx="814">
                  <c:v>1.672225259E-2</c:v>
                </c:pt>
                <c:pt idx="815">
                  <c:v>1.6882753E-2</c:v>
                </c:pt>
                <c:pt idx="816">
                  <c:v>1.6943551599999999E-2</c:v>
                </c:pt>
                <c:pt idx="817">
                  <c:v>1.7350144679999999E-2</c:v>
                </c:pt>
                <c:pt idx="818">
                  <c:v>1.760454103E-2</c:v>
                </c:pt>
                <c:pt idx="819">
                  <c:v>1.7925392839999998E-2</c:v>
                </c:pt>
                <c:pt idx="820">
                  <c:v>1.8312061210000001E-2</c:v>
                </c:pt>
                <c:pt idx="821">
                  <c:v>1.87044777E-2</c:v>
                </c:pt>
                <c:pt idx="822">
                  <c:v>1.9050214440000001E-2</c:v>
                </c:pt>
                <c:pt idx="823">
                  <c:v>1.932160556E-2</c:v>
                </c:pt>
                <c:pt idx="824">
                  <c:v>1.9261283800000001E-2</c:v>
                </c:pt>
                <c:pt idx="825">
                  <c:v>1.9649632279999999E-2</c:v>
                </c:pt>
                <c:pt idx="826">
                  <c:v>2.0213264969999999E-2</c:v>
                </c:pt>
                <c:pt idx="827">
                  <c:v>2.074499242E-2</c:v>
                </c:pt>
                <c:pt idx="828">
                  <c:v>2.095264941E-2</c:v>
                </c:pt>
                <c:pt idx="829">
                  <c:v>2.1414190529999998E-2</c:v>
                </c:pt>
                <c:pt idx="830">
                  <c:v>2.178906463E-2</c:v>
                </c:pt>
                <c:pt idx="831">
                  <c:v>2.2056642920000001E-2</c:v>
                </c:pt>
                <c:pt idx="832">
                  <c:v>2.2690827029999999E-2</c:v>
                </c:pt>
                <c:pt idx="833">
                  <c:v>2.2927142679999998E-2</c:v>
                </c:pt>
                <c:pt idx="834">
                  <c:v>2.3529971019999998E-2</c:v>
                </c:pt>
                <c:pt idx="835">
                  <c:v>2.381989919E-2</c:v>
                </c:pt>
                <c:pt idx="836">
                  <c:v>2.4596519769999999E-2</c:v>
                </c:pt>
                <c:pt idx="837">
                  <c:v>2.4990931149999999E-2</c:v>
                </c:pt>
                <c:pt idx="838">
                  <c:v>2.5536723430000002E-2</c:v>
                </c:pt>
                <c:pt idx="839">
                  <c:v>2.6400672270000002E-2</c:v>
                </c:pt>
                <c:pt idx="840">
                  <c:v>2.663841099E-2</c:v>
                </c:pt>
                <c:pt idx="841">
                  <c:v>2.767946571E-2</c:v>
                </c:pt>
                <c:pt idx="842">
                  <c:v>2.8258292000000001E-2</c:v>
                </c:pt>
                <c:pt idx="843">
                  <c:v>2.88610477E-2</c:v>
                </c:pt>
                <c:pt idx="844">
                  <c:v>2.926937491E-2</c:v>
                </c:pt>
                <c:pt idx="845">
                  <c:v>2.9731696469999999E-2</c:v>
                </c:pt>
                <c:pt idx="846">
                  <c:v>3.0937895180000001E-2</c:v>
                </c:pt>
                <c:pt idx="847">
                  <c:v>3.1065335499999999E-2</c:v>
                </c:pt>
                <c:pt idx="848">
                  <c:v>3.2023038720000001E-2</c:v>
                </c:pt>
                <c:pt idx="849">
                  <c:v>3.2892879100000001E-2</c:v>
                </c:pt>
                <c:pt idx="850">
                  <c:v>3.3852722500000001E-2</c:v>
                </c:pt>
                <c:pt idx="851">
                  <c:v>3.4517582509999999E-2</c:v>
                </c:pt>
                <c:pt idx="852">
                  <c:v>3.4884978089999998E-2</c:v>
                </c:pt>
                <c:pt idx="853">
                  <c:v>3.5925965759999998E-2</c:v>
                </c:pt>
                <c:pt idx="854">
                  <c:v>3.6609470839999998E-2</c:v>
                </c:pt>
                <c:pt idx="855">
                  <c:v>3.7639219309999999E-2</c:v>
                </c:pt>
                <c:pt idx="856">
                  <c:v>3.820061684E-2</c:v>
                </c:pt>
                <c:pt idx="857">
                  <c:v>3.9169553670000003E-2</c:v>
                </c:pt>
                <c:pt idx="858">
                  <c:v>3.9785441009999999E-2</c:v>
                </c:pt>
                <c:pt idx="859">
                  <c:v>4.0309257809999999E-2</c:v>
                </c:pt>
                <c:pt idx="860">
                  <c:v>4.1110467169999998E-2</c:v>
                </c:pt>
                <c:pt idx="861">
                  <c:v>4.2620263989999997E-2</c:v>
                </c:pt>
                <c:pt idx="862">
                  <c:v>4.2957715690000002E-2</c:v>
                </c:pt>
                <c:pt idx="863">
                  <c:v>4.3914254749999999E-2</c:v>
                </c:pt>
                <c:pt idx="864">
                  <c:v>4.4742576780000001E-2</c:v>
                </c:pt>
                <c:pt idx="865">
                  <c:v>4.5626681299999999E-2</c:v>
                </c:pt>
                <c:pt idx="866">
                  <c:v>4.6438634399999998E-2</c:v>
                </c:pt>
                <c:pt idx="867">
                  <c:v>4.7125454990000003E-2</c:v>
                </c:pt>
                <c:pt idx="868">
                  <c:v>4.8206273469999998E-2</c:v>
                </c:pt>
                <c:pt idx="869">
                  <c:v>4.910221696E-2</c:v>
                </c:pt>
                <c:pt idx="870">
                  <c:v>5.0062231720000003E-2</c:v>
                </c:pt>
                <c:pt idx="871">
                  <c:v>5.0769504159999999E-2</c:v>
                </c:pt>
                <c:pt idx="872">
                  <c:v>5.1945615559999998E-2</c:v>
                </c:pt>
                <c:pt idx="873">
                  <c:v>5.2655555309999998E-2</c:v>
                </c:pt>
                <c:pt idx="874">
                  <c:v>5.3501497949999997E-2</c:v>
                </c:pt>
                <c:pt idx="875">
                  <c:v>5.4568938910000003E-2</c:v>
                </c:pt>
                <c:pt idx="876">
                  <c:v>5.4969687009999997E-2</c:v>
                </c:pt>
                <c:pt idx="877">
                  <c:v>5.6326284999999997E-2</c:v>
                </c:pt>
                <c:pt idx="878">
                  <c:v>5.6950569149999998E-2</c:v>
                </c:pt>
                <c:pt idx="879">
                  <c:v>5.7543683800000002E-2</c:v>
                </c:pt>
                <c:pt idx="880">
                  <c:v>5.8641474690000001E-2</c:v>
                </c:pt>
                <c:pt idx="881">
                  <c:v>5.894915387E-2</c:v>
                </c:pt>
                <c:pt idx="882">
                  <c:v>6.0455009339999997E-2</c:v>
                </c:pt>
                <c:pt idx="883">
                  <c:v>6.1239391570000003E-2</c:v>
                </c:pt>
                <c:pt idx="884">
                  <c:v>6.1705686150000001E-2</c:v>
                </c:pt>
                <c:pt idx="885">
                  <c:v>6.2653750179999995E-2</c:v>
                </c:pt>
                <c:pt idx="886">
                  <c:v>6.4026415350000004E-2</c:v>
                </c:pt>
                <c:pt idx="887">
                  <c:v>6.4437791709999998E-2</c:v>
                </c:pt>
                <c:pt idx="888">
                  <c:v>6.5162144599999999E-2</c:v>
                </c:pt>
                <c:pt idx="889">
                  <c:v>6.550720334E-2</c:v>
                </c:pt>
                <c:pt idx="890">
                  <c:v>6.6898316139999997E-2</c:v>
                </c:pt>
                <c:pt idx="891">
                  <c:v>6.7636109890000004E-2</c:v>
                </c:pt>
                <c:pt idx="892">
                  <c:v>6.8448066710000005E-2</c:v>
                </c:pt>
                <c:pt idx="893">
                  <c:v>6.9154806439999994E-2</c:v>
                </c:pt>
                <c:pt idx="894">
                  <c:v>7.0514857769999995E-2</c:v>
                </c:pt>
                <c:pt idx="895">
                  <c:v>7.0572383700000005E-2</c:v>
                </c:pt>
                <c:pt idx="896">
                  <c:v>7.131171972E-2</c:v>
                </c:pt>
                <c:pt idx="897">
                  <c:v>7.2139024730000001E-2</c:v>
                </c:pt>
                <c:pt idx="898">
                  <c:v>7.2780534630000004E-2</c:v>
                </c:pt>
                <c:pt idx="899">
                  <c:v>7.4138864870000001E-2</c:v>
                </c:pt>
                <c:pt idx="900">
                  <c:v>7.4765294790000006E-2</c:v>
                </c:pt>
              </c:numCache>
            </c:numRef>
          </c:yVal>
          <c:smooth val="0"/>
        </c:ser>
        <c:ser>
          <c:idx val="4"/>
          <c:order val="4"/>
          <c:tx>
            <c:strRef>
              <c:f>Sheet1!$F$1</c:f>
              <c:strCache>
                <c:ptCount val="1"/>
                <c:pt idx="0">
                  <c:v>7.0E-01</c:v>
                </c:pt>
              </c:strCache>
            </c:strRef>
          </c:tx>
          <c:spPr>
            <a:ln w="44450" cap="rnd">
              <a:solidFill>
                <a:schemeClr val="accent5"/>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Sheet1!$F$2:$F$902</c:f>
              <c:numCache>
                <c:formatCode>0.000</c:formatCode>
                <c:ptCount val="901"/>
                <c:pt idx="0">
                  <c:v>1.6854010520000001E-2</c:v>
                </c:pt>
                <c:pt idx="1">
                  <c:v>1.6868138689999999E-2</c:v>
                </c:pt>
                <c:pt idx="2">
                  <c:v>1.7549283799999999E-2</c:v>
                </c:pt>
                <c:pt idx="3">
                  <c:v>1.7253436149999999E-2</c:v>
                </c:pt>
                <c:pt idx="4">
                  <c:v>1.7200915139999998E-2</c:v>
                </c:pt>
                <c:pt idx="5">
                  <c:v>1.6947966070000001E-2</c:v>
                </c:pt>
                <c:pt idx="6">
                  <c:v>1.6362639139999999E-2</c:v>
                </c:pt>
                <c:pt idx="7">
                  <c:v>1.715268381E-2</c:v>
                </c:pt>
                <c:pt idx="8">
                  <c:v>1.6995016490000001E-2</c:v>
                </c:pt>
                <c:pt idx="9">
                  <c:v>1.6762552779999999E-2</c:v>
                </c:pt>
                <c:pt idx="10">
                  <c:v>1.513848267E-2</c:v>
                </c:pt>
                <c:pt idx="11">
                  <c:v>1.5430451370000001E-2</c:v>
                </c:pt>
                <c:pt idx="12">
                  <c:v>1.80364158E-2</c:v>
                </c:pt>
                <c:pt idx="13">
                  <c:v>1.683396287E-2</c:v>
                </c:pt>
                <c:pt idx="14">
                  <c:v>1.7468323930000001E-2</c:v>
                </c:pt>
                <c:pt idx="15">
                  <c:v>1.7536077649999999E-2</c:v>
                </c:pt>
                <c:pt idx="16">
                  <c:v>1.780096628E-2</c:v>
                </c:pt>
                <c:pt idx="17">
                  <c:v>1.7360649999999998E-2</c:v>
                </c:pt>
                <c:pt idx="18">
                  <c:v>1.8434986470000001E-2</c:v>
                </c:pt>
                <c:pt idx="19">
                  <c:v>1.9767843189999999E-2</c:v>
                </c:pt>
                <c:pt idx="20">
                  <c:v>1.7601063480000002E-2</c:v>
                </c:pt>
                <c:pt idx="21">
                  <c:v>1.7948511989999999E-2</c:v>
                </c:pt>
                <c:pt idx="22">
                  <c:v>1.829901896E-2</c:v>
                </c:pt>
                <c:pt idx="23">
                  <c:v>1.8143555150000001E-2</c:v>
                </c:pt>
                <c:pt idx="24">
                  <c:v>1.825803518E-2</c:v>
                </c:pt>
                <c:pt idx="25">
                  <c:v>1.861208864E-2</c:v>
                </c:pt>
                <c:pt idx="26">
                  <c:v>1.8818134439999998E-2</c:v>
                </c:pt>
                <c:pt idx="27">
                  <c:v>1.9139721990000001E-2</c:v>
                </c:pt>
                <c:pt idx="28">
                  <c:v>1.8279472370000001E-2</c:v>
                </c:pt>
                <c:pt idx="29">
                  <c:v>1.946636476E-2</c:v>
                </c:pt>
                <c:pt idx="30">
                  <c:v>1.949755475E-2</c:v>
                </c:pt>
                <c:pt idx="31">
                  <c:v>1.9175918770000001E-2</c:v>
                </c:pt>
                <c:pt idx="32">
                  <c:v>1.9277628509999999E-2</c:v>
                </c:pt>
                <c:pt idx="33">
                  <c:v>1.9064089280000002E-2</c:v>
                </c:pt>
                <c:pt idx="34">
                  <c:v>1.921195723E-2</c:v>
                </c:pt>
                <c:pt idx="35">
                  <c:v>1.9602101300000001E-2</c:v>
                </c:pt>
                <c:pt idx="36">
                  <c:v>1.9188337029999999E-2</c:v>
                </c:pt>
                <c:pt idx="37">
                  <c:v>1.9376682119999999E-2</c:v>
                </c:pt>
                <c:pt idx="38">
                  <c:v>1.981856115E-2</c:v>
                </c:pt>
                <c:pt idx="39">
                  <c:v>1.956798136E-2</c:v>
                </c:pt>
                <c:pt idx="40">
                  <c:v>1.991399936E-2</c:v>
                </c:pt>
                <c:pt idx="41">
                  <c:v>2.028185502E-2</c:v>
                </c:pt>
                <c:pt idx="42">
                  <c:v>1.9181681799999999E-2</c:v>
                </c:pt>
                <c:pt idx="43">
                  <c:v>1.9405022260000002E-2</c:v>
                </c:pt>
                <c:pt idx="44">
                  <c:v>1.8728611990000001E-2</c:v>
                </c:pt>
                <c:pt idx="45">
                  <c:v>2.0349778230000001E-2</c:v>
                </c:pt>
                <c:pt idx="46">
                  <c:v>2.1889889610000001E-2</c:v>
                </c:pt>
                <c:pt idx="47">
                  <c:v>2.14436166E-2</c:v>
                </c:pt>
                <c:pt idx="48">
                  <c:v>2.25063283E-2</c:v>
                </c:pt>
                <c:pt idx="49">
                  <c:v>2.043371834E-2</c:v>
                </c:pt>
                <c:pt idx="50">
                  <c:v>2.005494386E-2</c:v>
                </c:pt>
                <c:pt idx="51">
                  <c:v>2.0489724349999999E-2</c:v>
                </c:pt>
                <c:pt idx="52">
                  <c:v>2.0239843059999998E-2</c:v>
                </c:pt>
                <c:pt idx="53">
                  <c:v>2.0430056379999999E-2</c:v>
                </c:pt>
                <c:pt idx="54">
                  <c:v>2.2325694560000001E-2</c:v>
                </c:pt>
                <c:pt idx="55">
                  <c:v>2.4754531680000001E-2</c:v>
                </c:pt>
                <c:pt idx="56">
                  <c:v>2.4098310620000001E-2</c:v>
                </c:pt>
                <c:pt idx="57">
                  <c:v>2.3395597930000001E-2</c:v>
                </c:pt>
                <c:pt idx="58">
                  <c:v>2.2909678520000001E-2</c:v>
                </c:pt>
                <c:pt idx="59">
                  <c:v>2.2261304780000001E-2</c:v>
                </c:pt>
                <c:pt idx="60">
                  <c:v>2.346491069E-2</c:v>
                </c:pt>
                <c:pt idx="61">
                  <c:v>2.5020955130000001E-2</c:v>
                </c:pt>
                <c:pt idx="62">
                  <c:v>2.5980904700000002E-2</c:v>
                </c:pt>
                <c:pt idx="63">
                  <c:v>2.6672320440000001E-2</c:v>
                </c:pt>
                <c:pt idx="64">
                  <c:v>2.4815483020000001E-2</c:v>
                </c:pt>
                <c:pt idx="65">
                  <c:v>2.4484354999999999E-2</c:v>
                </c:pt>
                <c:pt idx="66">
                  <c:v>2.2542208429999998E-2</c:v>
                </c:pt>
                <c:pt idx="67">
                  <c:v>2.2952659059999998E-2</c:v>
                </c:pt>
                <c:pt idx="68">
                  <c:v>2.4340212350000001E-2</c:v>
                </c:pt>
                <c:pt idx="69">
                  <c:v>2.3451739919999999E-2</c:v>
                </c:pt>
                <c:pt idx="70">
                  <c:v>2.4125784640000002E-2</c:v>
                </c:pt>
                <c:pt idx="71">
                  <c:v>2.700707875E-2</c:v>
                </c:pt>
                <c:pt idx="72">
                  <c:v>2.5316134099999998E-2</c:v>
                </c:pt>
                <c:pt idx="73">
                  <c:v>2.6942266150000001E-2</c:v>
                </c:pt>
                <c:pt idx="74">
                  <c:v>2.6702793320000001E-2</c:v>
                </c:pt>
                <c:pt idx="75">
                  <c:v>2.57983543E-2</c:v>
                </c:pt>
                <c:pt idx="76">
                  <c:v>2.662263997E-2</c:v>
                </c:pt>
                <c:pt idx="77">
                  <c:v>2.686127089E-2</c:v>
                </c:pt>
                <c:pt idx="78">
                  <c:v>2.6703590530000001E-2</c:v>
                </c:pt>
                <c:pt idx="79">
                  <c:v>2.5071166459999999E-2</c:v>
                </c:pt>
                <c:pt idx="80">
                  <c:v>2.6550866659999998E-2</c:v>
                </c:pt>
                <c:pt idx="81">
                  <c:v>2.4800024930000001E-2</c:v>
                </c:pt>
                <c:pt idx="82">
                  <c:v>2.6154762129999998E-2</c:v>
                </c:pt>
                <c:pt idx="83">
                  <c:v>2.5319948790000001E-2</c:v>
                </c:pt>
                <c:pt idx="84">
                  <c:v>2.6495477180000001E-2</c:v>
                </c:pt>
                <c:pt idx="85">
                  <c:v>2.9569730159999998E-2</c:v>
                </c:pt>
                <c:pt idx="86">
                  <c:v>2.6179589329999999E-2</c:v>
                </c:pt>
                <c:pt idx="87">
                  <c:v>2.9195973649999998E-2</c:v>
                </c:pt>
                <c:pt idx="88">
                  <c:v>2.7904296289999998E-2</c:v>
                </c:pt>
                <c:pt idx="89">
                  <c:v>2.8649630030000001E-2</c:v>
                </c:pt>
                <c:pt idx="90">
                  <c:v>2.784067392E-2</c:v>
                </c:pt>
                <c:pt idx="91">
                  <c:v>2.86897812E-2</c:v>
                </c:pt>
                <c:pt idx="92">
                  <c:v>3.0954990540000001E-2</c:v>
                </c:pt>
                <c:pt idx="93">
                  <c:v>2.9434388499999999E-2</c:v>
                </c:pt>
                <c:pt idx="94">
                  <c:v>2.9430538419999999E-2</c:v>
                </c:pt>
                <c:pt idx="95">
                  <c:v>2.8426349159999999E-2</c:v>
                </c:pt>
                <c:pt idx="96">
                  <c:v>2.9892198740000001E-2</c:v>
                </c:pt>
                <c:pt idx="97">
                  <c:v>2.9365722090000001E-2</c:v>
                </c:pt>
                <c:pt idx="98">
                  <c:v>3.137002513E-2</c:v>
                </c:pt>
                <c:pt idx="99">
                  <c:v>3.1339529900000003E-2</c:v>
                </c:pt>
                <c:pt idx="100">
                  <c:v>3.1261213119999999E-2</c:v>
                </c:pt>
                <c:pt idx="101">
                  <c:v>3.0738106000000001E-2</c:v>
                </c:pt>
                <c:pt idx="102">
                  <c:v>3.3034134659999999E-2</c:v>
                </c:pt>
                <c:pt idx="103">
                  <c:v>3.3316589889999998E-2</c:v>
                </c:pt>
                <c:pt idx="104">
                  <c:v>3.129014745E-2</c:v>
                </c:pt>
                <c:pt idx="105">
                  <c:v>3.06246765E-2</c:v>
                </c:pt>
                <c:pt idx="106">
                  <c:v>3.1906098129999998E-2</c:v>
                </c:pt>
                <c:pt idx="107">
                  <c:v>3.1716611239999998E-2</c:v>
                </c:pt>
                <c:pt idx="108">
                  <c:v>3.2571997489999997E-2</c:v>
                </c:pt>
                <c:pt idx="109">
                  <c:v>3.3715672789999998E-2</c:v>
                </c:pt>
                <c:pt idx="110">
                  <c:v>3.2771069559999998E-2</c:v>
                </c:pt>
                <c:pt idx="111">
                  <c:v>3.3609099689999998E-2</c:v>
                </c:pt>
                <c:pt idx="112">
                  <c:v>3.439528495E-2</c:v>
                </c:pt>
                <c:pt idx="113">
                  <c:v>3.4243222330000003E-2</c:v>
                </c:pt>
                <c:pt idx="114">
                  <c:v>3.585410118E-2</c:v>
                </c:pt>
                <c:pt idx="115">
                  <c:v>3.4969419240000001E-2</c:v>
                </c:pt>
                <c:pt idx="116">
                  <c:v>3.6266639830000003E-2</c:v>
                </c:pt>
                <c:pt idx="117">
                  <c:v>3.5968679929999997E-2</c:v>
                </c:pt>
                <c:pt idx="118">
                  <c:v>3.6801356819999999E-2</c:v>
                </c:pt>
                <c:pt idx="119">
                  <c:v>3.8423269990000002E-2</c:v>
                </c:pt>
                <c:pt idx="120">
                  <c:v>3.6512769760000001E-2</c:v>
                </c:pt>
                <c:pt idx="121">
                  <c:v>3.6883916709999999E-2</c:v>
                </c:pt>
                <c:pt idx="122">
                  <c:v>3.6494921889999997E-2</c:v>
                </c:pt>
                <c:pt idx="123">
                  <c:v>3.7264183159999999E-2</c:v>
                </c:pt>
                <c:pt idx="124">
                  <c:v>3.913434222E-2</c:v>
                </c:pt>
                <c:pt idx="125">
                  <c:v>3.8158163430000003E-2</c:v>
                </c:pt>
                <c:pt idx="126">
                  <c:v>3.7891749289999999E-2</c:v>
                </c:pt>
                <c:pt idx="127">
                  <c:v>3.9253700519999997E-2</c:v>
                </c:pt>
                <c:pt idx="128">
                  <c:v>3.9319951089999999E-2</c:v>
                </c:pt>
                <c:pt idx="129">
                  <c:v>3.8670085370000003E-2</c:v>
                </c:pt>
                <c:pt idx="130">
                  <c:v>3.855171055E-2</c:v>
                </c:pt>
                <c:pt idx="131">
                  <c:v>3.9506234229999999E-2</c:v>
                </c:pt>
                <c:pt idx="132">
                  <c:v>4.1263189169999999E-2</c:v>
                </c:pt>
                <c:pt idx="133">
                  <c:v>4.1023854169999999E-2</c:v>
                </c:pt>
                <c:pt idx="134">
                  <c:v>4.1730284690000001E-2</c:v>
                </c:pt>
                <c:pt idx="135">
                  <c:v>4.1643831880000003E-2</c:v>
                </c:pt>
                <c:pt idx="136">
                  <c:v>4.1502855720000002E-2</c:v>
                </c:pt>
                <c:pt idx="137">
                  <c:v>4.2823452499999998E-2</c:v>
                </c:pt>
                <c:pt idx="138">
                  <c:v>4.2037758979999999E-2</c:v>
                </c:pt>
                <c:pt idx="139">
                  <c:v>4.3181765820000002E-2</c:v>
                </c:pt>
                <c:pt idx="140">
                  <c:v>4.447852075E-2</c:v>
                </c:pt>
                <c:pt idx="141">
                  <c:v>4.2721476410000001E-2</c:v>
                </c:pt>
                <c:pt idx="142">
                  <c:v>4.3933901939999999E-2</c:v>
                </c:pt>
                <c:pt idx="143">
                  <c:v>4.4646546240000001E-2</c:v>
                </c:pt>
                <c:pt idx="144">
                  <c:v>4.5046422629999999E-2</c:v>
                </c:pt>
                <c:pt idx="145">
                  <c:v>4.380337149E-2</c:v>
                </c:pt>
                <c:pt idx="146">
                  <c:v>4.4316377490000003E-2</c:v>
                </c:pt>
                <c:pt idx="147">
                  <c:v>4.5504812149999997E-2</c:v>
                </c:pt>
                <c:pt idx="148">
                  <c:v>4.6200521289999998E-2</c:v>
                </c:pt>
                <c:pt idx="149">
                  <c:v>4.6843510120000001E-2</c:v>
                </c:pt>
                <c:pt idx="150">
                  <c:v>4.641017318E-2</c:v>
                </c:pt>
                <c:pt idx="151">
                  <c:v>4.6492077409999999E-2</c:v>
                </c:pt>
                <c:pt idx="152">
                  <c:v>4.7064635899999999E-2</c:v>
                </c:pt>
                <c:pt idx="153">
                  <c:v>4.8691991720000001E-2</c:v>
                </c:pt>
                <c:pt idx="154">
                  <c:v>4.7546017920000003E-2</c:v>
                </c:pt>
                <c:pt idx="155">
                  <c:v>4.9556266520000003E-2</c:v>
                </c:pt>
                <c:pt idx="156">
                  <c:v>4.9187239260000001E-2</c:v>
                </c:pt>
                <c:pt idx="157">
                  <c:v>4.9496818329999998E-2</c:v>
                </c:pt>
                <c:pt idx="158">
                  <c:v>5.0960358230000002E-2</c:v>
                </c:pt>
                <c:pt idx="159">
                  <c:v>5.084772035E-2</c:v>
                </c:pt>
                <c:pt idx="160">
                  <c:v>5.1926329729999998E-2</c:v>
                </c:pt>
                <c:pt idx="161">
                  <c:v>5.1119700070000003E-2</c:v>
                </c:pt>
                <c:pt idx="162">
                  <c:v>5.3254652770000001E-2</c:v>
                </c:pt>
                <c:pt idx="163">
                  <c:v>5.4420180620000001E-2</c:v>
                </c:pt>
                <c:pt idx="164">
                  <c:v>5.2309930320000003E-2</c:v>
                </c:pt>
                <c:pt idx="165">
                  <c:v>5.345512182E-2</c:v>
                </c:pt>
                <c:pt idx="166">
                  <c:v>5.4236453029999999E-2</c:v>
                </c:pt>
                <c:pt idx="167">
                  <c:v>5.4939370600000002E-2</c:v>
                </c:pt>
                <c:pt idx="168">
                  <c:v>5.4357070479999998E-2</c:v>
                </c:pt>
                <c:pt idx="169">
                  <c:v>5.5815856900000002E-2</c:v>
                </c:pt>
                <c:pt idx="170">
                  <c:v>5.672977865E-2</c:v>
                </c:pt>
                <c:pt idx="171">
                  <c:v>5.8347247540000001E-2</c:v>
                </c:pt>
                <c:pt idx="172">
                  <c:v>5.8596473189999998E-2</c:v>
                </c:pt>
                <c:pt idx="173">
                  <c:v>5.8326195929999998E-2</c:v>
                </c:pt>
                <c:pt idx="174">
                  <c:v>5.7325016710000003E-2</c:v>
                </c:pt>
                <c:pt idx="175">
                  <c:v>5.9393409639999999E-2</c:v>
                </c:pt>
                <c:pt idx="176">
                  <c:v>5.8334130790000001E-2</c:v>
                </c:pt>
                <c:pt idx="177">
                  <c:v>5.8289870620000003E-2</c:v>
                </c:pt>
                <c:pt idx="178">
                  <c:v>6.0954686250000001E-2</c:v>
                </c:pt>
                <c:pt idx="179">
                  <c:v>5.8355301620000001E-2</c:v>
                </c:pt>
                <c:pt idx="180">
                  <c:v>6.23547323E-2</c:v>
                </c:pt>
                <c:pt idx="181">
                  <c:v>6.414008886E-2</c:v>
                </c:pt>
                <c:pt idx="182">
                  <c:v>6.2929667529999997E-2</c:v>
                </c:pt>
                <c:pt idx="183">
                  <c:v>6.3761278990000003E-2</c:v>
                </c:pt>
                <c:pt idx="184">
                  <c:v>6.2008261680000003E-2</c:v>
                </c:pt>
                <c:pt idx="185">
                  <c:v>6.4415209000000001E-2</c:v>
                </c:pt>
                <c:pt idx="186">
                  <c:v>6.6060468550000001E-2</c:v>
                </c:pt>
                <c:pt idx="187">
                  <c:v>6.5445318820000001E-2</c:v>
                </c:pt>
                <c:pt idx="188">
                  <c:v>6.6328182819999998E-2</c:v>
                </c:pt>
                <c:pt idx="189">
                  <c:v>6.6926337779999998E-2</c:v>
                </c:pt>
                <c:pt idx="190">
                  <c:v>6.990088522E-2</c:v>
                </c:pt>
                <c:pt idx="191">
                  <c:v>6.7850776020000003E-2</c:v>
                </c:pt>
                <c:pt idx="192">
                  <c:v>6.847494841E-2</c:v>
                </c:pt>
                <c:pt idx="193">
                  <c:v>7.0026144390000003E-2</c:v>
                </c:pt>
                <c:pt idx="194">
                  <c:v>7.0461697879999993E-2</c:v>
                </c:pt>
                <c:pt idx="195">
                  <c:v>7.0710331200000004E-2</c:v>
                </c:pt>
                <c:pt idx="196">
                  <c:v>7.1004912259999997E-2</c:v>
                </c:pt>
                <c:pt idx="197">
                  <c:v>7.1955554190000007E-2</c:v>
                </c:pt>
                <c:pt idx="198">
                  <c:v>7.4334837500000001E-2</c:v>
                </c:pt>
                <c:pt idx="199">
                  <c:v>7.2748154400000001E-2</c:v>
                </c:pt>
                <c:pt idx="200">
                  <c:v>7.5672313569999997E-2</c:v>
                </c:pt>
                <c:pt idx="201">
                  <c:v>7.1693874899999996E-2</c:v>
                </c:pt>
                <c:pt idx="202">
                  <c:v>7.4636287989999994E-2</c:v>
                </c:pt>
                <c:pt idx="203">
                  <c:v>7.4895255270000002E-2</c:v>
                </c:pt>
                <c:pt idx="204">
                  <c:v>7.5689539309999998E-2</c:v>
                </c:pt>
                <c:pt idx="205">
                  <c:v>7.6823540029999998E-2</c:v>
                </c:pt>
                <c:pt idx="206">
                  <c:v>7.5568735600000006E-2</c:v>
                </c:pt>
                <c:pt idx="207">
                  <c:v>7.5910292569999996E-2</c:v>
                </c:pt>
                <c:pt idx="208">
                  <c:v>7.681566477E-2</c:v>
                </c:pt>
                <c:pt idx="209">
                  <c:v>7.5706273320000003E-2</c:v>
                </c:pt>
                <c:pt idx="210">
                  <c:v>7.8990727659999996E-2</c:v>
                </c:pt>
                <c:pt idx="211">
                  <c:v>7.848428935E-2</c:v>
                </c:pt>
                <c:pt idx="212">
                  <c:v>8.012333512E-2</c:v>
                </c:pt>
                <c:pt idx="213">
                  <c:v>8.0959752199999999E-2</c:v>
                </c:pt>
                <c:pt idx="214">
                  <c:v>8.1324301660000001E-2</c:v>
                </c:pt>
                <c:pt idx="215">
                  <c:v>8.0500088629999994E-2</c:v>
                </c:pt>
                <c:pt idx="216">
                  <c:v>8.226356655E-2</c:v>
                </c:pt>
                <c:pt idx="217">
                  <c:v>8.2966722549999997E-2</c:v>
                </c:pt>
                <c:pt idx="218">
                  <c:v>8.4407173099999996E-2</c:v>
                </c:pt>
                <c:pt idx="219">
                  <c:v>8.2937486470000002E-2</c:v>
                </c:pt>
                <c:pt idx="220">
                  <c:v>8.3008870479999997E-2</c:v>
                </c:pt>
                <c:pt idx="221">
                  <c:v>8.5913993420000001E-2</c:v>
                </c:pt>
                <c:pt idx="222">
                  <c:v>8.5573531689999996E-2</c:v>
                </c:pt>
                <c:pt idx="223">
                  <c:v>8.6795307700000005E-2</c:v>
                </c:pt>
                <c:pt idx="224">
                  <c:v>8.9367099110000001E-2</c:v>
                </c:pt>
                <c:pt idx="225">
                  <c:v>8.7759613989999999E-2</c:v>
                </c:pt>
                <c:pt idx="226">
                  <c:v>8.8516101240000006E-2</c:v>
                </c:pt>
                <c:pt idx="227">
                  <c:v>9.0323559940000006E-2</c:v>
                </c:pt>
                <c:pt idx="228">
                  <c:v>9.1172717510000001E-2</c:v>
                </c:pt>
                <c:pt idx="229">
                  <c:v>9.2537783090000006E-2</c:v>
                </c:pt>
                <c:pt idx="230">
                  <c:v>9.2455565929999997E-2</c:v>
                </c:pt>
                <c:pt idx="231">
                  <c:v>9.4888269900000002E-2</c:v>
                </c:pt>
                <c:pt idx="232">
                  <c:v>9.5413759350000002E-2</c:v>
                </c:pt>
                <c:pt idx="233">
                  <c:v>9.5239020879999997E-2</c:v>
                </c:pt>
                <c:pt idx="234">
                  <c:v>9.5305226739999999E-2</c:v>
                </c:pt>
                <c:pt idx="235">
                  <c:v>9.6563726660000002E-2</c:v>
                </c:pt>
                <c:pt idx="236">
                  <c:v>9.8622664809999996E-2</c:v>
                </c:pt>
                <c:pt idx="237">
                  <c:v>9.903109819E-2</c:v>
                </c:pt>
                <c:pt idx="238">
                  <c:v>9.8073035480000001E-2</c:v>
                </c:pt>
                <c:pt idx="239">
                  <c:v>0.1002695039</c:v>
                </c:pt>
                <c:pt idx="240">
                  <c:v>9.9098607899999996E-2</c:v>
                </c:pt>
                <c:pt idx="241">
                  <c:v>9.9210038779999996E-2</c:v>
                </c:pt>
                <c:pt idx="242">
                  <c:v>0.1005035713</c:v>
                </c:pt>
                <c:pt idx="243">
                  <c:v>0.10269160569999999</c:v>
                </c:pt>
                <c:pt idx="244">
                  <c:v>0.10282263160000001</c:v>
                </c:pt>
                <c:pt idx="245">
                  <c:v>0.1030511782</c:v>
                </c:pt>
                <c:pt idx="246">
                  <c:v>0.1049496904</c:v>
                </c:pt>
                <c:pt idx="247">
                  <c:v>0.10501258820000001</c:v>
                </c:pt>
                <c:pt idx="248">
                  <c:v>0.10411849619999999</c:v>
                </c:pt>
                <c:pt idx="249">
                  <c:v>0.1055868194</c:v>
                </c:pt>
                <c:pt idx="250">
                  <c:v>0.1090787351</c:v>
                </c:pt>
                <c:pt idx="251">
                  <c:v>0.1064156443</c:v>
                </c:pt>
                <c:pt idx="252">
                  <c:v>0.10650720449999999</c:v>
                </c:pt>
                <c:pt idx="253">
                  <c:v>0.1071188599</c:v>
                </c:pt>
                <c:pt idx="254">
                  <c:v>0.1083069295</c:v>
                </c:pt>
                <c:pt idx="255">
                  <c:v>0.11136895419999999</c:v>
                </c:pt>
                <c:pt idx="256">
                  <c:v>0.110350579</c:v>
                </c:pt>
                <c:pt idx="257">
                  <c:v>0.1101979166</c:v>
                </c:pt>
                <c:pt idx="258">
                  <c:v>0.1133843809</c:v>
                </c:pt>
                <c:pt idx="259">
                  <c:v>0.1121621802</c:v>
                </c:pt>
                <c:pt idx="260">
                  <c:v>0.11182623360000001</c:v>
                </c:pt>
                <c:pt idx="261">
                  <c:v>0.11389297249999999</c:v>
                </c:pt>
                <c:pt idx="262">
                  <c:v>0.1133542359</c:v>
                </c:pt>
                <c:pt idx="263">
                  <c:v>0.1138219088</c:v>
                </c:pt>
                <c:pt idx="264">
                  <c:v>0.116753757</c:v>
                </c:pt>
                <c:pt idx="265">
                  <c:v>0.1174515411</c:v>
                </c:pt>
                <c:pt idx="266">
                  <c:v>0.1185496747</c:v>
                </c:pt>
                <c:pt idx="267">
                  <c:v>0.119684428</c:v>
                </c:pt>
                <c:pt idx="268">
                  <c:v>0.11880388109999999</c:v>
                </c:pt>
                <c:pt idx="269">
                  <c:v>0.1202018857</c:v>
                </c:pt>
                <c:pt idx="270">
                  <c:v>0.1211393625</c:v>
                </c:pt>
                <c:pt idx="271">
                  <c:v>0.1204853058</c:v>
                </c:pt>
                <c:pt idx="272">
                  <c:v>0.12185563889999999</c:v>
                </c:pt>
                <c:pt idx="273">
                  <c:v>0.12207033489999999</c:v>
                </c:pt>
                <c:pt idx="274">
                  <c:v>0.1230463237</c:v>
                </c:pt>
                <c:pt idx="275">
                  <c:v>0.1251129359</c:v>
                </c:pt>
                <c:pt idx="276">
                  <c:v>0.12549608949999999</c:v>
                </c:pt>
                <c:pt idx="277">
                  <c:v>0.1267690957</c:v>
                </c:pt>
                <c:pt idx="278">
                  <c:v>0.12749671940000001</c:v>
                </c:pt>
                <c:pt idx="279">
                  <c:v>0.1280688643</c:v>
                </c:pt>
                <c:pt idx="280">
                  <c:v>0.12830334900000001</c:v>
                </c:pt>
                <c:pt idx="281">
                  <c:v>0.13020415599999999</c:v>
                </c:pt>
                <c:pt idx="282">
                  <c:v>0.1291257441</c:v>
                </c:pt>
                <c:pt idx="283">
                  <c:v>0.13220311700000001</c:v>
                </c:pt>
                <c:pt idx="284">
                  <c:v>0.13213871420000001</c:v>
                </c:pt>
                <c:pt idx="285">
                  <c:v>0.13218458</c:v>
                </c:pt>
                <c:pt idx="286">
                  <c:v>0.131639123</c:v>
                </c:pt>
                <c:pt idx="287">
                  <c:v>0.13358257709999999</c:v>
                </c:pt>
                <c:pt idx="288">
                  <c:v>0.13367511330000001</c:v>
                </c:pt>
                <c:pt idx="289">
                  <c:v>0.133947134</c:v>
                </c:pt>
                <c:pt idx="290">
                  <c:v>0.13685439529999999</c:v>
                </c:pt>
                <c:pt idx="291">
                  <c:v>0.13567723330000001</c:v>
                </c:pt>
                <c:pt idx="292">
                  <c:v>0.1366487294</c:v>
                </c:pt>
                <c:pt idx="293">
                  <c:v>0.13791641590000001</c:v>
                </c:pt>
                <c:pt idx="294">
                  <c:v>0.13892757889999999</c:v>
                </c:pt>
                <c:pt idx="295">
                  <c:v>0.13933753970000001</c:v>
                </c:pt>
                <c:pt idx="296">
                  <c:v>0.13980278369999999</c:v>
                </c:pt>
                <c:pt idx="297">
                  <c:v>0.1401840895</c:v>
                </c:pt>
                <c:pt idx="298">
                  <c:v>0.1412268132</c:v>
                </c:pt>
                <c:pt idx="299">
                  <c:v>0.14217147229999999</c:v>
                </c:pt>
                <c:pt idx="300">
                  <c:v>0.14186912779999999</c:v>
                </c:pt>
                <c:pt idx="301">
                  <c:v>0.14472638069999999</c:v>
                </c:pt>
                <c:pt idx="302">
                  <c:v>0.14607580009999999</c:v>
                </c:pt>
                <c:pt idx="303">
                  <c:v>0.1448156387</c:v>
                </c:pt>
                <c:pt idx="304">
                  <c:v>0.1457014978</c:v>
                </c:pt>
                <c:pt idx="305">
                  <c:v>0.1464543492</c:v>
                </c:pt>
                <c:pt idx="306">
                  <c:v>0.1478168815</c:v>
                </c:pt>
                <c:pt idx="307">
                  <c:v>0.1482479572</c:v>
                </c:pt>
                <c:pt idx="308">
                  <c:v>0.149712339</c:v>
                </c:pt>
                <c:pt idx="309">
                  <c:v>0.1498942375</c:v>
                </c:pt>
                <c:pt idx="310">
                  <c:v>0.15073840320000001</c:v>
                </c:pt>
                <c:pt idx="311">
                  <c:v>0.15248489379999999</c:v>
                </c:pt>
                <c:pt idx="312">
                  <c:v>0.15241742129999999</c:v>
                </c:pt>
                <c:pt idx="313">
                  <c:v>0.1525693685</c:v>
                </c:pt>
                <c:pt idx="314">
                  <c:v>0.15474845470000001</c:v>
                </c:pt>
                <c:pt idx="315">
                  <c:v>0.15559674800000001</c:v>
                </c:pt>
                <c:pt idx="316">
                  <c:v>0.1558427513</c:v>
                </c:pt>
                <c:pt idx="317">
                  <c:v>0.1564344168</c:v>
                </c:pt>
                <c:pt idx="318">
                  <c:v>0.15664422510000001</c:v>
                </c:pt>
                <c:pt idx="319">
                  <c:v>0.1587120742</c:v>
                </c:pt>
                <c:pt idx="320">
                  <c:v>0.15901830789999999</c:v>
                </c:pt>
                <c:pt idx="321">
                  <c:v>0.1609798372</c:v>
                </c:pt>
                <c:pt idx="322">
                  <c:v>0.1606689841</c:v>
                </c:pt>
                <c:pt idx="323">
                  <c:v>0.16077539320000001</c:v>
                </c:pt>
                <c:pt idx="324">
                  <c:v>0.16035424170000001</c:v>
                </c:pt>
                <c:pt idx="325">
                  <c:v>0.1613717824</c:v>
                </c:pt>
                <c:pt idx="326">
                  <c:v>0.16312426329999999</c:v>
                </c:pt>
                <c:pt idx="327">
                  <c:v>0.16208000480000001</c:v>
                </c:pt>
                <c:pt idx="328">
                  <c:v>0.1647987813</c:v>
                </c:pt>
                <c:pt idx="329">
                  <c:v>0.16496092079999999</c:v>
                </c:pt>
                <c:pt idx="330">
                  <c:v>0.1653675735</c:v>
                </c:pt>
                <c:pt idx="331">
                  <c:v>0.16663080450000001</c:v>
                </c:pt>
                <c:pt idx="332">
                  <c:v>0.16621650760000001</c:v>
                </c:pt>
                <c:pt idx="333">
                  <c:v>0.16732639069999999</c:v>
                </c:pt>
                <c:pt idx="334">
                  <c:v>0.16769917309999999</c:v>
                </c:pt>
                <c:pt idx="335">
                  <c:v>0.16882251200000001</c:v>
                </c:pt>
                <c:pt idx="336">
                  <c:v>0.1690107733</c:v>
                </c:pt>
                <c:pt idx="337">
                  <c:v>0.1701322347</c:v>
                </c:pt>
                <c:pt idx="338">
                  <c:v>0.171509102</c:v>
                </c:pt>
                <c:pt idx="339">
                  <c:v>0.17143338920000001</c:v>
                </c:pt>
                <c:pt idx="340">
                  <c:v>0.1726251543</c:v>
                </c:pt>
                <c:pt idx="341">
                  <c:v>0.1725294292</c:v>
                </c:pt>
                <c:pt idx="342">
                  <c:v>0.17472742499999999</c:v>
                </c:pt>
                <c:pt idx="343">
                  <c:v>0.17487105729999999</c:v>
                </c:pt>
                <c:pt idx="344">
                  <c:v>0.17588076</c:v>
                </c:pt>
                <c:pt idx="345">
                  <c:v>0.17628259960000001</c:v>
                </c:pt>
                <c:pt idx="346">
                  <c:v>0.1770737171</c:v>
                </c:pt>
                <c:pt idx="347">
                  <c:v>0.17719632390000001</c:v>
                </c:pt>
                <c:pt idx="348">
                  <c:v>0.17724257709999999</c:v>
                </c:pt>
                <c:pt idx="349">
                  <c:v>0.17743116619999999</c:v>
                </c:pt>
                <c:pt idx="350">
                  <c:v>0.17918291689999999</c:v>
                </c:pt>
                <c:pt idx="351">
                  <c:v>0.17853797969999999</c:v>
                </c:pt>
                <c:pt idx="352">
                  <c:v>0.1803291887</c:v>
                </c:pt>
                <c:pt idx="353">
                  <c:v>0.1798581779</c:v>
                </c:pt>
                <c:pt idx="354">
                  <c:v>0.1809803545</c:v>
                </c:pt>
                <c:pt idx="355">
                  <c:v>0.1805224121</c:v>
                </c:pt>
                <c:pt idx="356">
                  <c:v>0.1821670681</c:v>
                </c:pt>
                <c:pt idx="357">
                  <c:v>0.18196550010000001</c:v>
                </c:pt>
                <c:pt idx="358">
                  <c:v>0.1832921505</c:v>
                </c:pt>
                <c:pt idx="359">
                  <c:v>0.18427987400000001</c:v>
                </c:pt>
                <c:pt idx="360">
                  <c:v>0.1847991645</c:v>
                </c:pt>
                <c:pt idx="361">
                  <c:v>0.1857107133</c:v>
                </c:pt>
                <c:pt idx="362">
                  <c:v>0.18565458060000001</c:v>
                </c:pt>
                <c:pt idx="363">
                  <c:v>0.1852019131</c:v>
                </c:pt>
                <c:pt idx="364">
                  <c:v>0.18655946849999999</c:v>
                </c:pt>
                <c:pt idx="365">
                  <c:v>0.1868496835</c:v>
                </c:pt>
                <c:pt idx="366">
                  <c:v>0.1879541129</c:v>
                </c:pt>
                <c:pt idx="367">
                  <c:v>0.1872812063</c:v>
                </c:pt>
                <c:pt idx="368">
                  <c:v>0.1885859668</c:v>
                </c:pt>
                <c:pt idx="369">
                  <c:v>0.18865942960000001</c:v>
                </c:pt>
                <c:pt idx="370">
                  <c:v>0.18955822289999999</c:v>
                </c:pt>
                <c:pt idx="371">
                  <c:v>0.1896725893</c:v>
                </c:pt>
                <c:pt idx="372">
                  <c:v>0.19044695789999999</c:v>
                </c:pt>
                <c:pt idx="373">
                  <c:v>0.19015708570000001</c:v>
                </c:pt>
                <c:pt idx="374">
                  <c:v>0.18973933160000001</c:v>
                </c:pt>
                <c:pt idx="375">
                  <c:v>0.19033215940000001</c:v>
                </c:pt>
                <c:pt idx="376">
                  <c:v>0.1909565181</c:v>
                </c:pt>
                <c:pt idx="377">
                  <c:v>0.1914391667</c:v>
                </c:pt>
                <c:pt idx="378">
                  <c:v>0.1924758852</c:v>
                </c:pt>
                <c:pt idx="379">
                  <c:v>0.19252738359999999</c:v>
                </c:pt>
                <c:pt idx="380">
                  <c:v>0.1925477833</c:v>
                </c:pt>
                <c:pt idx="381">
                  <c:v>0.1936509609</c:v>
                </c:pt>
                <c:pt idx="382">
                  <c:v>0.19302953780000001</c:v>
                </c:pt>
                <c:pt idx="383">
                  <c:v>0.19439274070000001</c:v>
                </c:pt>
                <c:pt idx="384">
                  <c:v>0.194403097</c:v>
                </c:pt>
                <c:pt idx="385">
                  <c:v>0.1956454366</c:v>
                </c:pt>
                <c:pt idx="386">
                  <c:v>0.19533927740000001</c:v>
                </c:pt>
                <c:pt idx="387">
                  <c:v>0.1963783801</c:v>
                </c:pt>
                <c:pt idx="388">
                  <c:v>0.1966428757</c:v>
                </c:pt>
                <c:pt idx="389">
                  <c:v>0.19687779250000001</c:v>
                </c:pt>
                <c:pt idx="390">
                  <c:v>0.19638536870000001</c:v>
                </c:pt>
                <c:pt idx="391">
                  <c:v>0.1970193237</c:v>
                </c:pt>
                <c:pt idx="392">
                  <c:v>0.19731581209999999</c:v>
                </c:pt>
                <c:pt idx="393">
                  <c:v>0.1984600872</c:v>
                </c:pt>
                <c:pt idx="394">
                  <c:v>0.1986769736</c:v>
                </c:pt>
                <c:pt idx="395">
                  <c:v>0.19930784400000001</c:v>
                </c:pt>
                <c:pt idx="396">
                  <c:v>0.19888873400000001</c:v>
                </c:pt>
                <c:pt idx="397">
                  <c:v>0.1995558143</c:v>
                </c:pt>
                <c:pt idx="398">
                  <c:v>0.20002432170000001</c:v>
                </c:pt>
                <c:pt idx="399">
                  <c:v>0.20072112980000001</c:v>
                </c:pt>
                <c:pt idx="400">
                  <c:v>0.2008584142</c:v>
                </c:pt>
                <c:pt idx="401">
                  <c:v>0.2006340623</c:v>
                </c:pt>
                <c:pt idx="402">
                  <c:v>0.20031435789999999</c:v>
                </c:pt>
                <c:pt idx="403">
                  <c:v>0.2001873106</c:v>
                </c:pt>
                <c:pt idx="404">
                  <c:v>0.2004374266</c:v>
                </c:pt>
                <c:pt idx="405">
                  <c:v>0.19993078710000001</c:v>
                </c:pt>
                <c:pt idx="406">
                  <c:v>0.200518012</c:v>
                </c:pt>
                <c:pt idx="407">
                  <c:v>0.20088763539999999</c:v>
                </c:pt>
                <c:pt idx="408">
                  <c:v>0.20066714290000001</c:v>
                </c:pt>
                <c:pt idx="409">
                  <c:v>0.20271629099999999</c:v>
                </c:pt>
                <c:pt idx="410">
                  <c:v>0.20201866330000001</c:v>
                </c:pt>
                <c:pt idx="411">
                  <c:v>0.20180825890000001</c:v>
                </c:pt>
                <c:pt idx="412">
                  <c:v>0.20287150139999999</c:v>
                </c:pt>
                <c:pt idx="413">
                  <c:v>0.2020571977</c:v>
                </c:pt>
                <c:pt idx="414">
                  <c:v>0.2022072375</c:v>
                </c:pt>
                <c:pt idx="415">
                  <c:v>0.2034468502</c:v>
                </c:pt>
                <c:pt idx="416">
                  <c:v>0.2037119567</c:v>
                </c:pt>
                <c:pt idx="417">
                  <c:v>0.20328840610000001</c:v>
                </c:pt>
                <c:pt idx="418">
                  <c:v>0.2040645331</c:v>
                </c:pt>
                <c:pt idx="419">
                  <c:v>0.2019901425</c:v>
                </c:pt>
                <c:pt idx="420">
                  <c:v>0.20374606549999999</c:v>
                </c:pt>
                <c:pt idx="421">
                  <c:v>0.20337878170000001</c:v>
                </c:pt>
                <c:pt idx="422">
                  <c:v>0.2041045725</c:v>
                </c:pt>
                <c:pt idx="423">
                  <c:v>0.2022678554</c:v>
                </c:pt>
                <c:pt idx="424">
                  <c:v>0.20402924720000001</c:v>
                </c:pt>
                <c:pt idx="425">
                  <c:v>0.2032638937</c:v>
                </c:pt>
                <c:pt idx="426">
                  <c:v>0.2031351924</c:v>
                </c:pt>
                <c:pt idx="427">
                  <c:v>0.2039209753</c:v>
                </c:pt>
                <c:pt idx="428">
                  <c:v>0.20221094789999999</c:v>
                </c:pt>
                <c:pt idx="429">
                  <c:v>0.2015548348</c:v>
                </c:pt>
                <c:pt idx="430">
                  <c:v>0.2025578767</c:v>
                </c:pt>
                <c:pt idx="431">
                  <c:v>0.20206984880000001</c:v>
                </c:pt>
                <c:pt idx="432">
                  <c:v>0.20220215620000001</c:v>
                </c:pt>
                <c:pt idx="433">
                  <c:v>0.20309375230000001</c:v>
                </c:pt>
                <c:pt idx="434">
                  <c:v>0.20339487489999999</c:v>
                </c:pt>
                <c:pt idx="435">
                  <c:v>0.20275431869999999</c:v>
                </c:pt>
                <c:pt idx="436">
                  <c:v>0.2034647614</c:v>
                </c:pt>
                <c:pt idx="437">
                  <c:v>0.20239593089999999</c:v>
                </c:pt>
                <c:pt idx="438">
                  <c:v>0.20288604499999999</c:v>
                </c:pt>
                <c:pt idx="439">
                  <c:v>0.20212925970000001</c:v>
                </c:pt>
                <c:pt idx="440">
                  <c:v>0.2021589875</c:v>
                </c:pt>
                <c:pt idx="441">
                  <c:v>0.20174889269999999</c:v>
                </c:pt>
                <c:pt idx="442">
                  <c:v>0.2016259581</c:v>
                </c:pt>
                <c:pt idx="443">
                  <c:v>0.20226991180000001</c:v>
                </c:pt>
                <c:pt idx="444">
                  <c:v>0.20277413729999999</c:v>
                </c:pt>
                <c:pt idx="445">
                  <c:v>0.20115420219999999</c:v>
                </c:pt>
                <c:pt idx="446">
                  <c:v>0.2008010298</c:v>
                </c:pt>
                <c:pt idx="447">
                  <c:v>0.2006248534</c:v>
                </c:pt>
                <c:pt idx="448">
                  <c:v>0.20074184240000001</c:v>
                </c:pt>
                <c:pt idx="449">
                  <c:v>0.20138671990000001</c:v>
                </c:pt>
                <c:pt idx="450">
                  <c:v>0.2004806697</c:v>
                </c:pt>
                <c:pt idx="451">
                  <c:v>0.19986191389999999</c:v>
                </c:pt>
                <c:pt idx="452">
                  <c:v>0.1998138428</c:v>
                </c:pt>
                <c:pt idx="453">
                  <c:v>0.19935245809999999</c:v>
                </c:pt>
                <c:pt idx="454">
                  <c:v>0.19975951310000001</c:v>
                </c:pt>
                <c:pt idx="455">
                  <c:v>0.19850124420000001</c:v>
                </c:pt>
                <c:pt idx="456">
                  <c:v>0.1965879649</c:v>
                </c:pt>
                <c:pt idx="457">
                  <c:v>0.1978457421</c:v>
                </c:pt>
                <c:pt idx="458">
                  <c:v>0.19659060240000001</c:v>
                </c:pt>
                <c:pt idx="459">
                  <c:v>0.19575165210000001</c:v>
                </c:pt>
                <c:pt idx="460">
                  <c:v>0.1958167106</c:v>
                </c:pt>
                <c:pt idx="461">
                  <c:v>0.19555892050000001</c:v>
                </c:pt>
                <c:pt idx="462">
                  <c:v>0.1946611255</c:v>
                </c:pt>
                <c:pt idx="463">
                  <c:v>0.19359909</c:v>
                </c:pt>
                <c:pt idx="464">
                  <c:v>0.19403252009999999</c:v>
                </c:pt>
                <c:pt idx="465">
                  <c:v>0.19339255990000001</c:v>
                </c:pt>
                <c:pt idx="466">
                  <c:v>0.1925147921</c:v>
                </c:pt>
                <c:pt idx="467">
                  <c:v>0.19215770069999999</c:v>
                </c:pt>
                <c:pt idx="468">
                  <c:v>0.19065514210000001</c:v>
                </c:pt>
                <c:pt idx="469">
                  <c:v>0.1923849732</c:v>
                </c:pt>
                <c:pt idx="470">
                  <c:v>0.19341696799999999</c:v>
                </c:pt>
                <c:pt idx="471">
                  <c:v>0.1915587336</c:v>
                </c:pt>
                <c:pt idx="472">
                  <c:v>0.19094614679999999</c:v>
                </c:pt>
                <c:pt idx="473">
                  <c:v>0.1904106438</c:v>
                </c:pt>
                <c:pt idx="474">
                  <c:v>0.18911227580000001</c:v>
                </c:pt>
                <c:pt idx="475">
                  <c:v>0.1881440133</c:v>
                </c:pt>
                <c:pt idx="476">
                  <c:v>0.188107565</c:v>
                </c:pt>
                <c:pt idx="477">
                  <c:v>0.18725594879999999</c:v>
                </c:pt>
                <c:pt idx="478">
                  <c:v>0.18696309629999999</c:v>
                </c:pt>
                <c:pt idx="479">
                  <c:v>0.18621963259999999</c:v>
                </c:pt>
                <c:pt idx="480">
                  <c:v>0.18519453699999999</c:v>
                </c:pt>
                <c:pt idx="481">
                  <c:v>0.1858176738</c:v>
                </c:pt>
                <c:pt idx="482">
                  <c:v>0.18520358200000001</c:v>
                </c:pt>
                <c:pt idx="483">
                  <c:v>0.18427421150000001</c:v>
                </c:pt>
                <c:pt idx="484">
                  <c:v>0.18468548360000001</c:v>
                </c:pt>
                <c:pt idx="485">
                  <c:v>0.1832135916</c:v>
                </c:pt>
                <c:pt idx="486">
                  <c:v>0.18326802549999999</c:v>
                </c:pt>
                <c:pt idx="487">
                  <c:v>0.1817227304</c:v>
                </c:pt>
                <c:pt idx="488">
                  <c:v>0.18133237960000001</c:v>
                </c:pt>
                <c:pt idx="489">
                  <c:v>0.18103416259999999</c:v>
                </c:pt>
                <c:pt idx="490">
                  <c:v>0.17946167290000001</c:v>
                </c:pt>
                <c:pt idx="491">
                  <c:v>0.1788079739</c:v>
                </c:pt>
                <c:pt idx="492">
                  <c:v>0.17736510929999999</c:v>
                </c:pt>
                <c:pt idx="493">
                  <c:v>0.17653761800000001</c:v>
                </c:pt>
                <c:pt idx="494">
                  <c:v>0.17743131519999999</c:v>
                </c:pt>
                <c:pt idx="495">
                  <c:v>0.17604722079999999</c:v>
                </c:pt>
                <c:pt idx="496">
                  <c:v>0.174597159</c:v>
                </c:pt>
                <c:pt idx="497">
                  <c:v>0.17306908970000001</c:v>
                </c:pt>
                <c:pt idx="498">
                  <c:v>0.17439115050000001</c:v>
                </c:pt>
                <c:pt idx="499">
                  <c:v>0.17198714609999999</c:v>
                </c:pt>
                <c:pt idx="500">
                  <c:v>0.17195321620000001</c:v>
                </c:pt>
                <c:pt idx="501">
                  <c:v>0.17125318940000001</c:v>
                </c:pt>
                <c:pt idx="502">
                  <c:v>0.1708073765</c:v>
                </c:pt>
                <c:pt idx="503">
                  <c:v>0.17084451019999999</c:v>
                </c:pt>
                <c:pt idx="504">
                  <c:v>0.1702776104</c:v>
                </c:pt>
                <c:pt idx="505">
                  <c:v>0.16961327200000001</c:v>
                </c:pt>
                <c:pt idx="506">
                  <c:v>0.1676499695</c:v>
                </c:pt>
                <c:pt idx="507">
                  <c:v>0.16784818470000001</c:v>
                </c:pt>
                <c:pt idx="508">
                  <c:v>0.16650477050000001</c:v>
                </c:pt>
                <c:pt idx="509">
                  <c:v>0.16601000730000001</c:v>
                </c:pt>
                <c:pt idx="510">
                  <c:v>0.16486783329999999</c:v>
                </c:pt>
                <c:pt idx="511">
                  <c:v>0.1646938771</c:v>
                </c:pt>
                <c:pt idx="512">
                  <c:v>0.16367751359999999</c:v>
                </c:pt>
                <c:pt idx="513">
                  <c:v>0.1625007987</c:v>
                </c:pt>
                <c:pt idx="514">
                  <c:v>0.1609424502</c:v>
                </c:pt>
                <c:pt idx="515">
                  <c:v>0.16017718610000001</c:v>
                </c:pt>
                <c:pt idx="516">
                  <c:v>0.15951018040000001</c:v>
                </c:pt>
                <c:pt idx="517">
                  <c:v>0.15870505569999999</c:v>
                </c:pt>
                <c:pt idx="518">
                  <c:v>0.158569023</c:v>
                </c:pt>
                <c:pt idx="519">
                  <c:v>0.15588070449999999</c:v>
                </c:pt>
                <c:pt idx="520">
                  <c:v>0.15556386110000001</c:v>
                </c:pt>
                <c:pt idx="521">
                  <c:v>0.1557370424</c:v>
                </c:pt>
                <c:pt idx="522">
                  <c:v>0.15502305329999999</c:v>
                </c:pt>
                <c:pt idx="523">
                  <c:v>0.15369433160000001</c:v>
                </c:pt>
                <c:pt idx="524">
                  <c:v>0.15198941530000001</c:v>
                </c:pt>
                <c:pt idx="525">
                  <c:v>0.15108291800000001</c:v>
                </c:pt>
                <c:pt idx="526">
                  <c:v>0.1503512561</c:v>
                </c:pt>
                <c:pt idx="527">
                  <c:v>0.14918841420000001</c:v>
                </c:pt>
                <c:pt idx="528">
                  <c:v>0.14842104910000001</c:v>
                </c:pt>
                <c:pt idx="529">
                  <c:v>0.14708034689999999</c:v>
                </c:pt>
                <c:pt idx="530">
                  <c:v>0.14632865789999999</c:v>
                </c:pt>
                <c:pt idx="531">
                  <c:v>0.1452283114</c:v>
                </c:pt>
                <c:pt idx="532">
                  <c:v>0.1443517506</c:v>
                </c:pt>
                <c:pt idx="533">
                  <c:v>0.14372532069999999</c:v>
                </c:pt>
                <c:pt idx="534">
                  <c:v>0.14246903359999999</c:v>
                </c:pt>
                <c:pt idx="535">
                  <c:v>0.14201208949999999</c:v>
                </c:pt>
                <c:pt idx="536">
                  <c:v>0.14046919350000001</c:v>
                </c:pt>
                <c:pt idx="537">
                  <c:v>0.13890908660000001</c:v>
                </c:pt>
                <c:pt idx="538">
                  <c:v>0.139552027</c:v>
                </c:pt>
                <c:pt idx="539">
                  <c:v>0.1390170157</c:v>
                </c:pt>
                <c:pt idx="540">
                  <c:v>0.1380802542</c:v>
                </c:pt>
                <c:pt idx="541">
                  <c:v>0.13572783769999999</c:v>
                </c:pt>
                <c:pt idx="542">
                  <c:v>0.13495331999999999</c:v>
                </c:pt>
                <c:pt idx="543">
                  <c:v>0.13368524609999999</c:v>
                </c:pt>
                <c:pt idx="544">
                  <c:v>0.13324305419999999</c:v>
                </c:pt>
                <c:pt idx="545">
                  <c:v>0.1320740134</c:v>
                </c:pt>
                <c:pt idx="546">
                  <c:v>0.1309612393</c:v>
                </c:pt>
                <c:pt idx="547">
                  <c:v>0.1309314966</c:v>
                </c:pt>
                <c:pt idx="548">
                  <c:v>0.1289600581</c:v>
                </c:pt>
                <c:pt idx="549">
                  <c:v>0.1285545528</c:v>
                </c:pt>
                <c:pt idx="550">
                  <c:v>0.1277578473</c:v>
                </c:pt>
                <c:pt idx="551">
                  <c:v>0.1258343458</c:v>
                </c:pt>
                <c:pt idx="552">
                  <c:v>0.12653204800000001</c:v>
                </c:pt>
                <c:pt idx="553">
                  <c:v>0.124204129</c:v>
                </c:pt>
                <c:pt idx="554">
                  <c:v>0.12326452139999999</c:v>
                </c:pt>
                <c:pt idx="555">
                  <c:v>0.12320137019999999</c:v>
                </c:pt>
                <c:pt idx="556">
                  <c:v>0.1220364571</c:v>
                </c:pt>
                <c:pt idx="557">
                  <c:v>0.1205862015</c:v>
                </c:pt>
                <c:pt idx="558">
                  <c:v>0.11968015880000001</c:v>
                </c:pt>
                <c:pt idx="559">
                  <c:v>0.11872544140000001</c:v>
                </c:pt>
                <c:pt idx="560">
                  <c:v>0.11735944449999999</c:v>
                </c:pt>
                <c:pt idx="561">
                  <c:v>0.1167816669</c:v>
                </c:pt>
                <c:pt idx="562">
                  <c:v>0.11594423650000001</c:v>
                </c:pt>
                <c:pt idx="563">
                  <c:v>0.1153308973</c:v>
                </c:pt>
                <c:pt idx="564">
                  <c:v>0.1130746827</c:v>
                </c:pt>
                <c:pt idx="565">
                  <c:v>0.1126589403</c:v>
                </c:pt>
                <c:pt idx="566">
                  <c:v>0.11167556050000001</c:v>
                </c:pt>
                <c:pt idx="567">
                  <c:v>0.1115503758</c:v>
                </c:pt>
                <c:pt idx="568">
                  <c:v>0.1097768098</c:v>
                </c:pt>
                <c:pt idx="569">
                  <c:v>0.10824438929999999</c:v>
                </c:pt>
                <c:pt idx="570">
                  <c:v>0.1083457991</c:v>
                </c:pt>
                <c:pt idx="571">
                  <c:v>0.1067756638</c:v>
                </c:pt>
                <c:pt idx="572">
                  <c:v>0.10602162029999999</c:v>
                </c:pt>
                <c:pt idx="573">
                  <c:v>0.105235368</c:v>
                </c:pt>
                <c:pt idx="574">
                  <c:v>0.1038089246</c:v>
                </c:pt>
                <c:pt idx="575">
                  <c:v>0.1029478461</c:v>
                </c:pt>
                <c:pt idx="576">
                  <c:v>0.1023473367</c:v>
                </c:pt>
                <c:pt idx="577">
                  <c:v>0.1008585915</c:v>
                </c:pt>
                <c:pt idx="578">
                  <c:v>0.1001250073</c:v>
                </c:pt>
                <c:pt idx="579">
                  <c:v>9.9024109540000002E-2</c:v>
                </c:pt>
                <c:pt idx="580">
                  <c:v>9.8597325380000003E-2</c:v>
                </c:pt>
                <c:pt idx="581">
                  <c:v>9.742835909E-2</c:v>
                </c:pt>
                <c:pt idx="582">
                  <c:v>9.717573971E-2</c:v>
                </c:pt>
                <c:pt idx="583">
                  <c:v>9.565480053E-2</c:v>
                </c:pt>
                <c:pt idx="584">
                  <c:v>9.4929754729999996E-2</c:v>
                </c:pt>
                <c:pt idx="585">
                  <c:v>9.4144955279999998E-2</c:v>
                </c:pt>
                <c:pt idx="586">
                  <c:v>9.3053407970000002E-2</c:v>
                </c:pt>
                <c:pt idx="587">
                  <c:v>9.2121548950000007E-2</c:v>
                </c:pt>
                <c:pt idx="588">
                  <c:v>9.1132387519999997E-2</c:v>
                </c:pt>
                <c:pt idx="589">
                  <c:v>9.0589374299999997E-2</c:v>
                </c:pt>
                <c:pt idx="590">
                  <c:v>8.9772805570000003E-2</c:v>
                </c:pt>
                <c:pt idx="591">
                  <c:v>8.9054457840000004E-2</c:v>
                </c:pt>
                <c:pt idx="592">
                  <c:v>8.7197102609999994E-2</c:v>
                </c:pt>
                <c:pt idx="593">
                  <c:v>8.6414642629999996E-2</c:v>
                </c:pt>
                <c:pt idx="594">
                  <c:v>8.6411260069999996E-2</c:v>
                </c:pt>
                <c:pt idx="595">
                  <c:v>8.4903500970000004E-2</c:v>
                </c:pt>
                <c:pt idx="596">
                  <c:v>8.3626955749999995E-2</c:v>
                </c:pt>
                <c:pt idx="597">
                  <c:v>8.3641111850000005E-2</c:v>
                </c:pt>
                <c:pt idx="598">
                  <c:v>8.210598677E-2</c:v>
                </c:pt>
                <c:pt idx="599">
                  <c:v>8.1717342139999996E-2</c:v>
                </c:pt>
                <c:pt idx="600">
                  <c:v>8.0222532149999998E-2</c:v>
                </c:pt>
                <c:pt idx="601">
                  <c:v>7.9967901110000003E-2</c:v>
                </c:pt>
                <c:pt idx="602">
                  <c:v>7.8554980460000007E-2</c:v>
                </c:pt>
                <c:pt idx="603">
                  <c:v>7.7517814929999998E-2</c:v>
                </c:pt>
                <c:pt idx="604">
                  <c:v>7.7134862540000002E-2</c:v>
                </c:pt>
                <c:pt idx="605">
                  <c:v>7.5679436330000002E-2</c:v>
                </c:pt>
                <c:pt idx="606">
                  <c:v>7.525742799E-2</c:v>
                </c:pt>
                <c:pt idx="607">
                  <c:v>7.3972329500000003E-2</c:v>
                </c:pt>
                <c:pt idx="608">
                  <c:v>7.3634192350000002E-2</c:v>
                </c:pt>
                <c:pt idx="609">
                  <c:v>7.2279267009999995E-2</c:v>
                </c:pt>
                <c:pt idx="610">
                  <c:v>7.1272313589999997E-2</c:v>
                </c:pt>
                <c:pt idx="611">
                  <c:v>7.0440754290000004E-2</c:v>
                </c:pt>
                <c:pt idx="612">
                  <c:v>6.9841474289999997E-2</c:v>
                </c:pt>
                <c:pt idx="613">
                  <c:v>6.8886920810000002E-2</c:v>
                </c:pt>
                <c:pt idx="614">
                  <c:v>6.8630725150000002E-2</c:v>
                </c:pt>
                <c:pt idx="615">
                  <c:v>6.6692419350000004E-2</c:v>
                </c:pt>
                <c:pt idx="616">
                  <c:v>6.6849790510000007E-2</c:v>
                </c:pt>
                <c:pt idx="617">
                  <c:v>6.6236451269999996E-2</c:v>
                </c:pt>
                <c:pt idx="618">
                  <c:v>6.5678745509999997E-2</c:v>
                </c:pt>
                <c:pt idx="619">
                  <c:v>6.405568868E-2</c:v>
                </c:pt>
                <c:pt idx="620">
                  <c:v>6.3769765199999995E-2</c:v>
                </c:pt>
                <c:pt idx="621">
                  <c:v>6.3274413350000003E-2</c:v>
                </c:pt>
                <c:pt idx="622">
                  <c:v>6.220513582E-2</c:v>
                </c:pt>
                <c:pt idx="623">
                  <c:v>6.1994049699999998E-2</c:v>
                </c:pt>
                <c:pt idx="624">
                  <c:v>6.0783211140000001E-2</c:v>
                </c:pt>
                <c:pt idx="625">
                  <c:v>6.036353111E-2</c:v>
                </c:pt>
                <c:pt idx="626">
                  <c:v>5.8988321570000002E-2</c:v>
                </c:pt>
                <c:pt idx="627">
                  <c:v>5.8724116530000002E-2</c:v>
                </c:pt>
                <c:pt idx="628">
                  <c:v>5.8341503140000001E-2</c:v>
                </c:pt>
                <c:pt idx="629">
                  <c:v>5.7058542970000001E-2</c:v>
                </c:pt>
                <c:pt idx="630">
                  <c:v>5.7456187899999997E-2</c:v>
                </c:pt>
                <c:pt idx="631">
                  <c:v>5.5629096929999997E-2</c:v>
                </c:pt>
                <c:pt idx="632">
                  <c:v>5.5581845339999998E-2</c:v>
                </c:pt>
                <c:pt idx="633">
                  <c:v>5.3954984990000003E-2</c:v>
                </c:pt>
                <c:pt idx="634">
                  <c:v>5.459606275E-2</c:v>
                </c:pt>
                <c:pt idx="635">
                  <c:v>5.322463065E-2</c:v>
                </c:pt>
                <c:pt idx="636">
                  <c:v>5.2827887240000003E-2</c:v>
                </c:pt>
                <c:pt idx="637">
                  <c:v>5.2441902460000002E-2</c:v>
                </c:pt>
                <c:pt idx="638">
                  <c:v>5.1491133869999997E-2</c:v>
                </c:pt>
                <c:pt idx="639">
                  <c:v>5.1114719359999998E-2</c:v>
                </c:pt>
                <c:pt idx="640">
                  <c:v>5.0662938509999998E-2</c:v>
                </c:pt>
                <c:pt idx="641">
                  <c:v>4.971018806E-2</c:v>
                </c:pt>
                <c:pt idx="642">
                  <c:v>4.9181759360000001E-2</c:v>
                </c:pt>
                <c:pt idx="643">
                  <c:v>4.8619631679999997E-2</c:v>
                </c:pt>
                <c:pt idx="644">
                  <c:v>4.84329015E-2</c:v>
                </c:pt>
                <c:pt idx="645">
                  <c:v>4.7722052780000003E-2</c:v>
                </c:pt>
                <c:pt idx="646">
                  <c:v>4.6653013680000001E-2</c:v>
                </c:pt>
                <c:pt idx="647">
                  <c:v>4.6074174340000003E-2</c:v>
                </c:pt>
                <c:pt idx="648">
                  <c:v>4.5555122199999999E-2</c:v>
                </c:pt>
                <c:pt idx="649">
                  <c:v>4.5240867880000001E-2</c:v>
                </c:pt>
                <c:pt idx="650">
                  <c:v>4.4057078659999999E-2</c:v>
                </c:pt>
                <c:pt idx="651">
                  <c:v>4.3901052330000002E-2</c:v>
                </c:pt>
                <c:pt idx="652">
                  <c:v>4.3027710169999997E-2</c:v>
                </c:pt>
                <c:pt idx="653">
                  <c:v>4.2668126520000002E-2</c:v>
                </c:pt>
                <c:pt idx="654">
                  <c:v>4.2504545300000002E-2</c:v>
                </c:pt>
                <c:pt idx="655">
                  <c:v>4.185092822E-2</c:v>
                </c:pt>
                <c:pt idx="656">
                  <c:v>4.1169915350000003E-2</c:v>
                </c:pt>
                <c:pt idx="657">
                  <c:v>4.0549051019999997E-2</c:v>
                </c:pt>
                <c:pt idx="658">
                  <c:v>4.0208492429999999E-2</c:v>
                </c:pt>
                <c:pt idx="659">
                  <c:v>3.973951563E-2</c:v>
                </c:pt>
                <c:pt idx="660">
                  <c:v>3.9363682269999999E-2</c:v>
                </c:pt>
                <c:pt idx="661">
                  <c:v>3.8637179879999997E-2</c:v>
                </c:pt>
                <c:pt idx="662">
                  <c:v>3.8277506830000002E-2</c:v>
                </c:pt>
                <c:pt idx="663">
                  <c:v>3.8248699160000003E-2</c:v>
                </c:pt>
                <c:pt idx="664">
                  <c:v>3.7431303409999998E-2</c:v>
                </c:pt>
                <c:pt idx="665">
                  <c:v>3.6778509619999997E-2</c:v>
                </c:pt>
                <c:pt idx="666">
                  <c:v>3.6047708239999997E-2</c:v>
                </c:pt>
                <c:pt idx="667">
                  <c:v>3.6221392450000001E-2</c:v>
                </c:pt>
                <c:pt idx="668">
                  <c:v>3.5820957270000002E-2</c:v>
                </c:pt>
                <c:pt idx="669">
                  <c:v>3.4684795890000002E-2</c:v>
                </c:pt>
                <c:pt idx="670">
                  <c:v>3.4596540029999998E-2</c:v>
                </c:pt>
                <c:pt idx="671">
                  <c:v>3.4548778090000003E-2</c:v>
                </c:pt>
                <c:pt idx="672">
                  <c:v>3.3985946330000003E-2</c:v>
                </c:pt>
                <c:pt idx="673">
                  <c:v>3.3340599390000003E-2</c:v>
                </c:pt>
                <c:pt idx="674">
                  <c:v>3.2820034769999999E-2</c:v>
                </c:pt>
                <c:pt idx="675">
                  <c:v>3.2442525030000002E-2</c:v>
                </c:pt>
                <c:pt idx="676">
                  <c:v>3.1905457380000002E-2</c:v>
                </c:pt>
                <c:pt idx="677">
                  <c:v>3.1453173610000003E-2</c:v>
                </c:pt>
                <c:pt idx="678">
                  <c:v>3.0988350509999998E-2</c:v>
                </c:pt>
                <c:pt idx="679">
                  <c:v>3.1141892080000001E-2</c:v>
                </c:pt>
                <c:pt idx="680">
                  <c:v>3.0610289419999999E-2</c:v>
                </c:pt>
                <c:pt idx="681">
                  <c:v>3.0019748959999999E-2</c:v>
                </c:pt>
                <c:pt idx="682">
                  <c:v>2.986718528E-2</c:v>
                </c:pt>
                <c:pt idx="683">
                  <c:v>2.9313212259999999E-2</c:v>
                </c:pt>
                <c:pt idx="684">
                  <c:v>2.9141575100000001E-2</c:v>
                </c:pt>
                <c:pt idx="685">
                  <c:v>2.8806162999999999E-2</c:v>
                </c:pt>
                <c:pt idx="686">
                  <c:v>2.7841225269999999E-2</c:v>
                </c:pt>
                <c:pt idx="687">
                  <c:v>2.8039023279999999E-2</c:v>
                </c:pt>
                <c:pt idx="688">
                  <c:v>2.684111334E-2</c:v>
                </c:pt>
                <c:pt idx="689">
                  <c:v>2.6777673509999999E-2</c:v>
                </c:pt>
                <c:pt idx="690">
                  <c:v>2.679226547E-2</c:v>
                </c:pt>
                <c:pt idx="691">
                  <c:v>2.632096037E-2</c:v>
                </c:pt>
                <c:pt idx="692">
                  <c:v>2.6341313500000001E-2</c:v>
                </c:pt>
                <c:pt idx="693">
                  <c:v>2.5888687000000001E-2</c:v>
                </c:pt>
                <c:pt idx="694">
                  <c:v>2.5188311929999999E-2</c:v>
                </c:pt>
                <c:pt idx="695">
                  <c:v>2.4999294429999999E-2</c:v>
                </c:pt>
                <c:pt idx="696">
                  <c:v>2.4600272999999999E-2</c:v>
                </c:pt>
                <c:pt idx="697">
                  <c:v>2.4408662689999999E-2</c:v>
                </c:pt>
                <c:pt idx="698">
                  <c:v>2.4199893699999999E-2</c:v>
                </c:pt>
                <c:pt idx="699">
                  <c:v>2.382244356E-2</c:v>
                </c:pt>
                <c:pt idx="700">
                  <c:v>2.3385133589999999E-2</c:v>
                </c:pt>
                <c:pt idx="701">
                  <c:v>2.3051135239999999E-2</c:v>
                </c:pt>
                <c:pt idx="702">
                  <c:v>2.311621606E-2</c:v>
                </c:pt>
                <c:pt idx="703">
                  <c:v>2.280370332E-2</c:v>
                </c:pt>
                <c:pt idx="704">
                  <c:v>2.2821655499999999E-2</c:v>
                </c:pt>
                <c:pt idx="705">
                  <c:v>2.2251959889999999E-2</c:v>
                </c:pt>
                <c:pt idx="706">
                  <c:v>2.2031778469999999E-2</c:v>
                </c:pt>
                <c:pt idx="707">
                  <c:v>2.1539166570000001E-2</c:v>
                </c:pt>
                <c:pt idx="708">
                  <c:v>2.1483922379999999E-2</c:v>
                </c:pt>
                <c:pt idx="709">
                  <c:v>2.111741155E-2</c:v>
                </c:pt>
                <c:pt idx="710">
                  <c:v>2.085269243E-2</c:v>
                </c:pt>
                <c:pt idx="711">
                  <c:v>2.0684391260000001E-2</c:v>
                </c:pt>
                <c:pt idx="712">
                  <c:v>2.029433101E-2</c:v>
                </c:pt>
                <c:pt idx="713">
                  <c:v>2.0220587030000001E-2</c:v>
                </c:pt>
                <c:pt idx="714">
                  <c:v>1.992828026E-2</c:v>
                </c:pt>
                <c:pt idx="715">
                  <c:v>1.9761854780000001E-2</c:v>
                </c:pt>
                <c:pt idx="716">
                  <c:v>1.9637417050000001E-2</c:v>
                </c:pt>
                <c:pt idx="717">
                  <c:v>1.9114265219999999E-2</c:v>
                </c:pt>
                <c:pt idx="718">
                  <c:v>1.9450690600000001E-2</c:v>
                </c:pt>
                <c:pt idx="719">
                  <c:v>1.8956480550000002E-2</c:v>
                </c:pt>
                <c:pt idx="720">
                  <c:v>1.8863847480000001E-2</c:v>
                </c:pt>
                <c:pt idx="721">
                  <c:v>1.8959265199999999E-2</c:v>
                </c:pt>
                <c:pt idx="722">
                  <c:v>1.835132204E-2</c:v>
                </c:pt>
                <c:pt idx="723">
                  <c:v>1.825995184E-2</c:v>
                </c:pt>
                <c:pt idx="724">
                  <c:v>1.7895260829999999E-2</c:v>
                </c:pt>
                <c:pt idx="725">
                  <c:v>1.7800724130000001E-2</c:v>
                </c:pt>
                <c:pt idx="726">
                  <c:v>1.7674932260000002E-2</c:v>
                </c:pt>
                <c:pt idx="727">
                  <c:v>1.7666950819999999E-2</c:v>
                </c:pt>
                <c:pt idx="728">
                  <c:v>1.736954227E-2</c:v>
                </c:pt>
                <c:pt idx="729">
                  <c:v>1.7190681770000001E-2</c:v>
                </c:pt>
                <c:pt idx="730">
                  <c:v>1.7224481329999999E-2</c:v>
                </c:pt>
                <c:pt idx="731">
                  <c:v>1.703599095E-2</c:v>
                </c:pt>
                <c:pt idx="732">
                  <c:v>1.6860011970000002E-2</c:v>
                </c:pt>
                <c:pt idx="733">
                  <c:v>1.6468960790000001E-2</c:v>
                </c:pt>
                <c:pt idx="734">
                  <c:v>1.644304395E-2</c:v>
                </c:pt>
                <c:pt idx="735">
                  <c:v>1.6583163290000001E-2</c:v>
                </c:pt>
                <c:pt idx="736">
                  <c:v>1.6209531579999999E-2</c:v>
                </c:pt>
                <c:pt idx="737">
                  <c:v>1.6002086919999998E-2</c:v>
                </c:pt>
                <c:pt idx="738">
                  <c:v>1.6214340930000001E-2</c:v>
                </c:pt>
                <c:pt idx="739">
                  <c:v>1.585869119E-2</c:v>
                </c:pt>
                <c:pt idx="740">
                  <c:v>1.585667767E-2</c:v>
                </c:pt>
                <c:pt idx="741">
                  <c:v>1.5564932490000001E-2</c:v>
                </c:pt>
                <c:pt idx="742">
                  <c:v>1.54674137E-2</c:v>
                </c:pt>
                <c:pt idx="743">
                  <c:v>1.552568097E-2</c:v>
                </c:pt>
                <c:pt idx="744">
                  <c:v>1.565050334E-2</c:v>
                </c:pt>
                <c:pt idx="745">
                  <c:v>1.558832917E-2</c:v>
                </c:pt>
                <c:pt idx="746">
                  <c:v>1.5128511000000001E-2</c:v>
                </c:pt>
                <c:pt idx="747">
                  <c:v>1.513842866E-2</c:v>
                </c:pt>
                <c:pt idx="748">
                  <c:v>1.5150141900000001E-2</c:v>
                </c:pt>
                <c:pt idx="749">
                  <c:v>1.5048643570000001E-2</c:v>
                </c:pt>
                <c:pt idx="750">
                  <c:v>1.51407877E-2</c:v>
                </c:pt>
                <c:pt idx="751">
                  <c:v>1.5325616110000001E-2</c:v>
                </c:pt>
                <c:pt idx="752">
                  <c:v>1.5240055509999999E-2</c:v>
                </c:pt>
                <c:pt idx="753">
                  <c:v>1.497642789E-2</c:v>
                </c:pt>
                <c:pt idx="754">
                  <c:v>1.4748576100000001E-2</c:v>
                </c:pt>
                <c:pt idx="755">
                  <c:v>1.462561917E-2</c:v>
                </c:pt>
                <c:pt idx="756">
                  <c:v>1.4591271059999999E-2</c:v>
                </c:pt>
                <c:pt idx="757">
                  <c:v>1.5080026349999999E-2</c:v>
                </c:pt>
                <c:pt idx="758">
                  <c:v>1.4907062990000001E-2</c:v>
                </c:pt>
                <c:pt idx="759">
                  <c:v>1.471502148E-2</c:v>
                </c:pt>
                <c:pt idx="760">
                  <c:v>1.465924643E-2</c:v>
                </c:pt>
                <c:pt idx="761">
                  <c:v>1.457665488E-2</c:v>
                </c:pt>
                <c:pt idx="762">
                  <c:v>1.467228588E-2</c:v>
                </c:pt>
                <c:pt idx="763">
                  <c:v>1.457293332E-2</c:v>
                </c:pt>
                <c:pt idx="764">
                  <c:v>1.432560198E-2</c:v>
                </c:pt>
                <c:pt idx="765">
                  <c:v>1.451626699E-2</c:v>
                </c:pt>
                <c:pt idx="766">
                  <c:v>1.442444231E-2</c:v>
                </c:pt>
                <c:pt idx="767">
                  <c:v>1.463814825E-2</c:v>
                </c:pt>
                <c:pt idx="768">
                  <c:v>1.4681122269999999E-2</c:v>
                </c:pt>
                <c:pt idx="769">
                  <c:v>1.4711487109999999E-2</c:v>
                </c:pt>
                <c:pt idx="770">
                  <c:v>1.4538215469999999E-2</c:v>
                </c:pt>
                <c:pt idx="771">
                  <c:v>1.435187552E-2</c:v>
                </c:pt>
                <c:pt idx="772">
                  <c:v>1.451425906E-2</c:v>
                </c:pt>
                <c:pt idx="773">
                  <c:v>1.4900418929999999E-2</c:v>
                </c:pt>
                <c:pt idx="774">
                  <c:v>1.4436672439999999E-2</c:v>
                </c:pt>
                <c:pt idx="775">
                  <c:v>1.461742632E-2</c:v>
                </c:pt>
                <c:pt idx="776">
                  <c:v>1.4630786139999999E-2</c:v>
                </c:pt>
                <c:pt idx="777">
                  <c:v>1.468031853E-2</c:v>
                </c:pt>
                <c:pt idx="778">
                  <c:v>1.4708621430000001E-2</c:v>
                </c:pt>
                <c:pt idx="779">
                  <c:v>1.46677345E-2</c:v>
                </c:pt>
                <c:pt idx="780">
                  <c:v>1.457839459E-2</c:v>
                </c:pt>
                <c:pt idx="781">
                  <c:v>1.470179297E-2</c:v>
                </c:pt>
                <c:pt idx="782">
                  <c:v>1.463252585E-2</c:v>
                </c:pt>
                <c:pt idx="783">
                  <c:v>1.47449607E-2</c:v>
                </c:pt>
                <c:pt idx="784">
                  <c:v>1.4844218270000001E-2</c:v>
                </c:pt>
                <c:pt idx="785">
                  <c:v>1.5069413E-2</c:v>
                </c:pt>
                <c:pt idx="786">
                  <c:v>1.467611454E-2</c:v>
                </c:pt>
                <c:pt idx="787">
                  <c:v>1.4903686940000001E-2</c:v>
                </c:pt>
                <c:pt idx="788">
                  <c:v>1.519024465E-2</c:v>
                </c:pt>
                <c:pt idx="789">
                  <c:v>1.493238006E-2</c:v>
                </c:pt>
                <c:pt idx="790">
                  <c:v>1.518180035E-2</c:v>
                </c:pt>
                <c:pt idx="791">
                  <c:v>1.514775679E-2</c:v>
                </c:pt>
                <c:pt idx="792">
                  <c:v>1.52603779E-2</c:v>
                </c:pt>
                <c:pt idx="793">
                  <c:v>1.5297004019999999E-2</c:v>
                </c:pt>
                <c:pt idx="794">
                  <c:v>1.5634858979999999E-2</c:v>
                </c:pt>
                <c:pt idx="795">
                  <c:v>1.5283651650000001E-2</c:v>
                </c:pt>
                <c:pt idx="796">
                  <c:v>1.5785481779999999E-2</c:v>
                </c:pt>
                <c:pt idx="797">
                  <c:v>1.5725784E-2</c:v>
                </c:pt>
                <c:pt idx="798">
                  <c:v>1.5706432980000001E-2</c:v>
                </c:pt>
                <c:pt idx="799">
                  <c:v>1.6002302990000002E-2</c:v>
                </c:pt>
                <c:pt idx="800">
                  <c:v>1.6114151109999999E-2</c:v>
                </c:pt>
                <c:pt idx="801">
                  <c:v>1.643669792E-2</c:v>
                </c:pt>
                <c:pt idx="802">
                  <c:v>1.655323245E-2</c:v>
                </c:pt>
                <c:pt idx="803">
                  <c:v>1.6515234489999999E-2</c:v>
                </c:pt>
                <c:pt idx="804">
                  <c:v>1.6728304329999999E-2</c:v>
                </c:pt>
                <c:pt idx="805">
                  <c:v>1.6856621950000001E-2</c:v>
                </c:pt>
                <c:pt idx="806">
                  <c:v>1.7055831850000001E-2</c:v>
                </c:pt>
                <c:pt idx="807">
                  <c:v>1.7219310630000002E-2</c:v>
                </c:pt>
                <c:pt idx="808">
                  <c:v>1.719687693E-2</c:v>
                </c:pt>
                <c:pt idx="809">
                  <c:v>1.7493359739999999E-2</c:v>
                </c:pt>
                <c:pt idx="810">
                  <c:v>1.7990574240000001E-2</c:v>
                </c:pt>
                <c:pt idx="811">
                  <c:v>1.796879992E-2</c:v>
                </c:pt>
                <c:pt idx="812">
                  <c:v>1.7881073059999999E-2</c:v>
                </c:pt>
                <c:pt idx="813">
                  <c:v>1.8167253580000001E-2</c:v>
                </c:pt>
                <c:pt idx="814">
                  <c:v>1.8356857819999999E-2</c:v>
                </c:pt>
                <c:pt idx="815">
                  <c:v>1.8416404720000001E-2</c:v>
                </c:pt>
                <c:pt idx="816">
                  <c:v>1.8758045510000002E-2</c:v>
                </c:pt>
                <c:pt idx="817">
                  <c:v>1.898371242E-2</c:v>
                </c:pt>
                <c:pt idx="818">
                  <c:v>1.9456375389999999E-2</c:v>
                </c:pt>
                <c:pt idx="819">
                  <c:v>1.9766245040000002E-2</c:v>
                </c:pt>
                <c:pt idx="820">
                  <c:v>2.0108217370000001E-2</c:v>
                </c:pt>
                <c:pt idx="821">
                  <c:v>2.04067491E-2</c:v>
                </c:pt>
                <c:pt idx="822">
                  <c:v>2.0601568739999999E-2</c:v>
                </c:pt>
                <c:pt idx="823">
                  <c:v>2.0948437970000001E-2</c:v>
                </c:pt>
                <c:pt idx="824">
                  <c:v>2.0908318459999999E-2</c:v>
                </c:pt>
                <c:pt idx="825">
                  <c:v>2.137177065E-2</c:v>
                </c:pt>
                <c:pt idx="826">
                  <c:v>2.1719064560000001E-2</c:v>
                </c:pt>
                <c:pt idx="827">
                  <c:v>2.2361313920000001E-2</c:v>
                </c:pt>
                <c:pt idx="828">
                  <c:v>2.2452160719999999E-2</c:v>
                </c:pt>
                <c:pt idx="829">
                  <c:v>2.2970506920000001E-2</c:v>
                </c:pt>
                <c:pt idx="830">
                  <c:v>2.3187860849999999E-2</c:v>
                </c:pt>
                <c:pt idx="831">
                  <c:v>2.374486998E-2</c:v>
                </c:pt>
                <c:pt idx="832">
                  <c:v>2.410080098E-2</c:v>
                </c:pt>
                <c:pt idx="833">
                  <c:v>2.4587424470000001E-2</c:v>
                </c:pt>
                <c:pt idx="834">
                  <c:v>2.5005683300000001E-2</c:v>
                </c:pt>
                <c:pt idx="835">
                  <c:v>2.540666796E-2</c:v>
                </c:pt>
                <c:pt idx="836">
                  <c:v>2.6103161279999999E-2</c:v>
                </c:pt>
                <c:pt idx="837">
                  <c:v>2.6255151260000002E-2</c:v>
                </c:pt>
                <c:pt idx="838">
                  <c:v>2.668619342E-2</c:v>
                </c:pt>
                <c:pt idx="839">
                  <c:v>2.7797095479999999E-2</c:v>
                </c:pt>
                <c:pt idx="840">
                  <c:v>2.8241192920000002E-2</c:v>
                </c:pt>
                <c:pt idx="841">
                  <c:v>2.880472504E-2</c:v>
                </c:pt>
                <c:pt idx="842">
                  <c:v>2.9337583109999999E-2</c:v>
                </c:pt>
                <c:pt idx="843">
                  <c:v>3.0309936030000002E-2</c:v>
                </c:pt>
                <c:pt idx="844">
                  <c:v>3.034910373E-2</c:v>
                </c:pt>
                <c:pt idx="845">
                  <c:v>3.0929889530000001E-2</c:v>
                </c:pt>
                <c:pt idx="846">
                  <c:v>3.1964968890000001E-2</c:v>
                </c:pt>
                <c:pt idx="847">
                  <c:v>3.2165434210000003E-2</c:v>
                </c:pt>
                <c:pt idx="848">
                  <c:v>3.3287663010000003E-2</c:v>
                </c:pt>
                <c:pt idx="849">
                  <c:v>3.3592768010000003E-2</c:v>
                </c:pt>
                <c:pt idx="850">
                  <c:v>3.4940831360000001E-2</c:v>
                </c:pt>
                <c:pt idx="851">
                  <c:v>3.5609580580000001E-2</c:v>
                </c:pt>
                <c:pt idx="852">
                  <c:v>3.5984426739999999E-2</c:v>
                </c:pt>
                <c:pt idx="853">
                  <c:v>3.7012722339999998E-2</c:v>
                </c:pt>
                <c:pt idx="854">
                  <c:v>3.7608224900000001E-2</c:v>
                </c:pt>
                <c:pt idx="855">
                  <c:v>3.8387354460000002E-2</c:v>
                </c:pt>
                <c:pt idx="856">
                  <c:v>3.9117459209999997E-2</c:v>
                </c:pt>
                <c:pt idx="857">
                  <c:v>3.9955720309999998E-2</c:v>
                </c:pt>
                <c:pt idx="858">
                  <c:v>4.0803451089999998E-2</c:v>
                </c:pt>
                <c:pt idx="859">
                  <c:v>4.1402209549999999E-2</c:v>
                </c:pt>
                <c:pt idx="860">
                  <c:v>4.205732048E-2</c:v>
                </c:pt>
                <c:pt idx="861">
                  <c:v>4.3216649439999998E-2</c:v>
                </c:pt>
                <c:pt idx="862">
                  <c:v>4.3808326129999998E-2</c:v>
                </c:pt>
                <c:pt idx="863">
                  <c:v>4.4751245529999997E-2</c:v>
                </c:pt>
                <c:pt idx="864">
                  <c:v>4.528151825E-2</c:v>
                </c:pt>
                <c:pt idx="865">
                  <c:v>4.6220272780000002E-2</c:v>
                </c:pt>
                <c:pt idx="866">
                  <c:v>4.7128830109999999E-2</c:v>
                </c:pt>
                <c:pt idx="867">
                  <c:v>4.7581396999999997E-2</c:v>
                </c:pt>
                <c:pt idx="868">
                  <c:v>4.8862870779999998E-2</c:v>
                </c:pt>
                <c:pt idx="869">
                  <c:v>4.9698986110000003E-2</c:v>
                </c:pt>
                <c:pt idx="870">
                  <c:v>5.0608400259999999E-2</c:v>
                </c:pt>
                <c:pt idx="871">
                  <c:v>5.132524669E-2</c:v>
                </c:pt>
                <c:pt idx="872">
                  <c:v>5.2507743240000002E-2</c:v>
                </c:pt>
                <c:pt idx="873">
                  <c:v>5.3156163540000002E-2</c:v>
                </c:pt>
                <c:pt idx="874">
                  <c:v>5.388775095E-2</c:v>
                </c:pt>
                <c:pt idx="875">
                  <c:v>5.4812479759999998E-2</c:v>
                </c:pt>
                <c:pt idx="876">
                  <c:v>5.5334374309999997E-2</c:v>
                </c:pt>
                <c:pt idx="877">
                  <c:v>5.6539647280000001E-2</c:v>
                </c:pt>
                <c:pt idx="878">
                  <c:v>5.721709505E-2</c:v>
                </c:pt>
                <c:pt idx="879">
                  <c:v>5.752184615E-2</c:v>
                </c:pt>
                <c:pt idx="880">
                  <c:v>5.8712825179999997E-2</c:v>
                </c:pt>
                <c:pt idx="881">
                  <c:v>5.8944083750000001E-2</c:v>
                </c:pt>
                <c:pt idx="882">
                  <c:v>6.0127262030000003E-2</c:v>
                </c:pt>
                <c:pt idx="883">
                  <c:v>6.121357903E-2</c:v>
                </c:pt>
                <c:pt idx="884">
                  <c:v>6.1775662000000002E-2</c:v>
                </c:pt>
                <c:pt idx="885">
                  <c:v>6.2777146699999994E-2</c:v>
                </c:pt>
                <c:pt idx="886">
                  <c:v>6.3858486709999995E-2</c:v>
                </c:pt>
                <c:pt idx="887">
                  <c:v>6.4571693540000002E-2</c:v>
                </c:pt>
                <c:pt idx="888">
                  <c:v>6.48624748E-2</c:v>
                </c:pt>
                <c:pt idx="889">
                  <c:v>6.5449953079999998E-2</c:v>
                </c:pt>
                <c:pt idx="890">
                  <c:v>6.6897682850000001E-2</c:v>
                </c:pt>
                <c:pt idx="891">
                  <c:v>6.7504577339999997E-2</c:v>
                </c:pt>
                <c:pt idx="892">
                  <c:v>6.8495735530000004E-2</c:v>
                </c:pt>
                <c:pt idx="893">
                  <c:v>6.8896025420000007E-2</c:v>
                </c:pt>
                <c:pt idx="894">
                  <c:v>7.0173263550000003E-2</c:v>
                </c:pt>
                <c:pt idx="895">
                  <c:v>7.0822693409999998E-2</c:v>
                </c:pt>
                <c:pt idx="896">
                  <c:v>7.1274198590000004E-2</c:v>
                </c:pt>
                <c:pt idx="897">
                  <c:v>7.2550326590000005E-2</c:v>
                </c:pt>
                <c:pt idx="898">
                  <c:v>7.3016472159999998E-2</c:v>
                </c:pt>
                <c:pt idx="899">
                  <c:v>7.4220612650000004E-2</c:v>
                </c:pt>
                <c:pt idx="900">
                  <c:v>7.511110604E-2</c:v>
                </c:pt>
              </c:numCache>
            </c:numRef>
          </c:yVal>
          <c:smooth val="0"/>
        </c:ser>
        <c:ser>
          <c:idx val="5"/>
          <c:order val="5"/>
          <c:tx>
            <c:strRef>
              <c:f>Sheet1!$G$1</c:f>
              <c:strCache>
                <c:ptCount val="1"/>
                <c:pt idx="0">
                  <c:v>6.3E-01</c:v>
                </c:pt>
              </c:strCache>
            </c:strRef>
          </c:tx>
          <c:spPr>
            <a:ln w="44450" cap="rnd">
              <a:solidFill>
                <a:schemeClr val="accent6"/>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Sheet1!$G$2:$G$902</c:f>
              <c:numCache>
                <c:formatCode>0.000</c:formatCode>
                <c:ptCount val="901"/>
                <c:pt idx="0">
                  <c:v>3.4023459999999998E-2</c:v>
                </c:pt>
                <c:pt idx="1">
                  <c:v>3.2815206800000003E-2</c:v>
                </c:pt>
                <c:pt idx="2">
                  <c:v>3.4011702980000003E-2</c:v>
                </c:pt>
                <c:pt idx="3">
                  <c:v>3.34061794E-2</c:v>
                </c:pt>
                <c:pt idx="4">
                  <c:v>3.5155165939999997E-2</c:v>
                </c:pt>
                <c:pt idx="5">
                  <c:v>3.3770203589999999E-2</c:v>
                </c:pt>
                <c:pt idx="6">
                  <c:v>3.4060612320000003E-2</c:v>
                </c:pt>
                <c:pt idx="7">
                  <c:v>3.457994759E-2</c:v>
                </c:pt>
                <c:pt idx="8">
                  <c:v>3.4382399170000001E-2</c:v>
                </c:pt>
                <c:pt idx="9">
                  <c:v>3.4502755849999997E-2</c:v>
                </c:pt>
                <c:pt idx="10">
                  <c:v>3.439780697E-2</c:v>
                </c:pt>
                <c:pt idx="11">
                  <c:v>3.508878872E-2</c:v>
                </c:pt>
                <c:pt idx="12">
                  <c:v>3.5752791909999998E-2</c:v>
                </c:pt>
                <c:pt idx="13">
                  <c:v>3.4116107969999997E-2</c:v>
                </c:pt>
                <c:pt idx="14">
                  <c:v>3.533756733E-2</c:v>
                </c:pt>
                <c:pt idx="15">
                  <c:v>3.5511501129999998E-2</c:v>
                </c:pt>
                <c:pt idx="16">
                  <c:v>3.6379612980000003E-2</c:v>
                </c:pt>
                <c:pt idx="17">
                  <c:v>3.5980407149999998E-2</c:v>
                </c:pt>
                <c:pt idx="18">
                  <c:v>3.5565439609999999E-2</c:v>
                </c:pt>
                <c:pt idx="19">
                  <c:v>3.7387937310000001E-2</c:v>
                </c:pt>
                <c:pt idx="20">
                  <c:v>3.6060787740000003E-2</c:v>
                </c:pt>
                <c:pt idx="21">
                  <c:v>3.7216715509999998E-2</c:v>
                </c:pt>
                <c:pt idx="22">
                  <c:v>3.6326892669999999E-2</c:v>
                </c:pt>
                <c:pt idx="23">
                  <c:v>3.6963254209999998E-2</c:v>
                </c:pt>
                <c:pt idx="24">
                  <c:v>3.6892909559999999E-2</c:v>
                </c:pt>
                <c:pt idx="25">
                  <c:v>3.7136487660000002E-2</c:v>
                </c:pt>
                <c:pt idx="26">
                  <c:v>3.6686081439999997E-2</c:v>
                </c:pt>
                <c:pt idx="27">
                  <c:v>3.8161892439999998E-2</c:v>
                </c:pt>
                <c:pt idx="28">
                  <c:v>3.6975543950000002E-2</c:v>
                </c:pt>
                <c:pt idx="29">
                  <c:v>3.8288109000000001E-2</c:v>
                </c:pt>
                <c:pt idx="30">
                  <c:v>3.8748785850000002E-2</c:v>
                </c:pt>
                <c:pt idx="31">
                  <c:v>3.801124543E-2</c:v>
                </c:pt>
                <c:pt idx="32">
                  <c:v>3.8613270970000002E-2</c:v>
                </c:pt>
                <c:pt idx="33">
                  <c:v>3.8492277259999999E-2</c:v>
                </c:pt>
                <c:pt idx="34">
                  <c:v>3.8621392099999999E-2</c:v>
                </c:pt>
                <c:pt idx="35">
                  <c:v>3.87962237E-2</c:v>
                </c:pt>
                <c:pt idx="36">
                  <c:v>3.8639299570000001E-2</c:v>
                </c:pt>
                <c:pt idx="37">
                  <c:v>3.874355182E-2</c:v>
                </c:pt>
                <c:pt idx="38">
                  <c:v>3.92976217E-2</c:v>
                </c:pt>
                <c:pt idx="39">
                  <c:v>4.0219396349999999E-2</c:v>
                </c:pt>
                <c:pt idx="40">
                  <c:v>3.9871748540000002E-2</c:v>
                </c:pt>
                <c:pt idx="41">
                  <c:v>4.0527425710000002E-2</c:v>
                </c:pt>
                <c:pt idx="42">
                  <c:v>3.9766293020000003E-2</c:v>
                </c:pt>
                <c:pt idx="43">
                  <c:v>4.1642863299999999E-2</c:v>
                </c:pt>
                <c:pt idx="44">
                  <c:v>3.9592176680000001E-2</c:v>
                </c:pt>
                <c:pt idx="45">
                  <c:v>4.0208406750000002E-2</c:v>
                </c:pt>
                <c:pt idx="46">
                  <c:v>4.268434644E-2</c:v>
                </c:pt>
                <c:pt idx="47">
                  <c:v>4.1399504990000002E-2</c:v>
                </c:pt>
                <c:pt idx="48">
                  <c:v>4.1913241150000002E-2</c:v>
                </c:pt>
                <c:pt idx="49">
                  <c:v>4.1356254369999998E-2</c:v>
                </c:pt>
                <c:pt idx="50">
                  <c:v>4.1334845129999999E-2</c:v>
                </c:pt>
                <c:pt idx="51">
                  <c:v>4.1513077910000001E-2</c:v>
                </c:pt>
                <c:pt idx="52">
                  <c:v>4.1729003190000002E-2</c:v>
                </c:pt>
                <c:pt idx="53">
                  <c:v>4.2417883869999999E-2</c:v>
                </c:pt>
                <c:pt idx="54">
                  <c:v>4.4145528230000002E-2</c:v>
                </c:pt>
                <c:pt idx="55">
                  <c:v>4.3833494190000002E-2</c:v>
                </c:pt>
                <c:pt idx="56">
                  <c:v>4.2656645180000001E-2</c:v>
                </c:pt>
                <c:pt idx="57">
                  <c:v>4.5278560369999998E-2</c:v>
                </c:pt>
                <c:pt idx="58">
                  <c:v>4.4520851219999998E-2</c:v>
                </c:pt>
                <c:pt idx="59">
                  <c:v>4.2332381010000003E-2</c:v>
                </c:pt>
                <c:pt idx="60">
                  <c:v>4.5611128209999997E-2</c:v>
                </c:pt>
                <c:pt idx="61">
                  <c:v>4.5798376199999997E-2</c:v>
                </c:pt>
                <c:pt idx="62">
                  <c:v>4.5988321300000003E-2</c:v>
                </c:pt>
                <c:pt idx="63">
                  <c:v>4.7662276769999998E-2</c:v>
                </c:pt>
                <c:pt idx="64">
                  <c:v>4.6953670679999997E-2</c:v>
                </c:pt>
                <c:pt idx="65">
                  <c:v>4.5602012429999998E-2</c:v>
                </c:pt>
                <c:pt idx="66">
                  <c:v>4.6860754490000003E-2</c:v>
                </c:pt>
                <c:pt idx="67">
                  <c:v>4.7298897059999997E-2</c:v>
                </c:pt>
                <c:pt idx="68">
                  <c:v>4.6617653219999999E-2</c:v>
                </c:pt>
                <c:pt idx="69">
                  <c:v>4.6409513800000003E-2</c:v>
                </c:pt>
                <c:pt idx="70">
                  <c:v>4.5254569500000001E-2</c:v>
                </c:pt>
                <c:pt idx="71">
                  <c:v>4.8610221590000002E-2</c:v>
                </c:pt>
                <c:pt idx="72">
                  <c:v>4.5396257189999997E-2</c:v>
                </c:pt>
                <c:pt idx="73">
                  <c:v>4.885991663E-2</c:v>
                </c:pt>
                <c:pt idx="74">
                  <c:v>5.0328139219999998E-2</c:v>
                </c:pt>
                <c:pt idx="75">
                  <c:v>4.8241648819999997E-2</c:v>
                </c:pt>
                <c:pt idx="76">
                  <c:v>4.6266227960000003E-2</c:v>
                </c:pt>
                <c:pt idx="77">
                  <c:v>4.8415943980000001E-2</c:v>
                </c:pt>
                <c:pt idx="78">
                  <c:v>4.9962781370000001E-2</c:v>
                </c:pt>
                <c:pt idx="79">
                  <c:v>4.9757704139999998E-2</c:v>
                </c:pt>
                <c:pt idx="80">
                  <c:v>5.0529323520000002E-2</c:v>
                </c:pt>
                <c:pt idx="81">
                  <c:v>5.0140436740000002E-2</c:v>
                </c:pt>
                <c:pt idx="82">
                  <c:v>5.0726938989999998E-2</c:v>
                </c:pt>
                <c:pt idx="83">
                  <c:v>5.077407137E-2</c:v>
                </c:pt>
                <c:pt idx="84">
                  <c:v>5.2379019559999997E-2</c:v>
                </c:pt>
                <c:pt idx="85">
                  <c:v>5.2695505320000002E-2</c:v>
                </c:pt>
                <c:pt idx="86">
                  <c:v>5.407528952E-2</c:v>
                </c:pt>
                <c:pt idx="87">
                  <c:v>5.2716869860000001E-2</c:v>
                </c:pt>
                <c:pt idx="88">
                  <c:v>5.2227448670000003E-2</c:v>
                </c:pt>
                <c:pt idx="89">
                  <c:v>5.2553668620000001E-2</c:v>
                </c:pt>
                <c:pt idx="90">
                  <c:v>5.3540762509999999E-2</c:v>
                </c:pt>
                <c:pt idx="91">
                  <c:v>5.3241368380000001E-2</c:v>
                </c:pt>
                <c:pt idx="92">
                  <c:v>5.3473975510000001E-2</c:v>
                </c:pt>
                <c:pt idx="93">
                  <c:v>5.5339224639999997E-2</c:v>
                </c:pt>
                <c:pt idx="94">
                  <c:v>5.4139178250000003E-2</c:v>
                </c:pt>
                <c:pt idx="95">
                  <c:v>5.5575046689999998E-2</c:v>
                </c:pt>
                <c:pt idx="96">
                  <c:v>5.6161131709999999E-2</c:v>
                </c:pt>
                <c:pt idx="97">
                  <c:v>5.6329526009999999E-2</c:v>
                </c:pt>
                <c:pt idx="98">
                  <c:v>5.7699490339999999E-2</c:v>
                </c:pt>
                <c:pt idx="99">
                  <c:v>5.7227045300000001E-2</c:v>
                </c:pt>
                <c:pt idx="100">
                  <c:v>5.7367820290000003E-2</c:v>
                </c:pt>
                <c:pt idx="101">
                  <c:v>5.603206158E-2</c:v>
                </c:pt>
                <c:pt idx="102">
                  <c:v>5.8298546819999998E-2</c:v>
                </c:pt>
                <c:pt idx="103">
                  <c:v>5.8063872160000002E-2</c:v>
                </c:pt>
                <c:pt idx="104">
                  <c:v>6.065948308E-2</c:v>
                </c:pt>
                <c:pt idx="105">
                  <c:v>5.8472212400000001E-2</c:v>
                </c:pt>
                <c:pt idx="106">
                  <c:v>5.9651162479999999E-2</c:v>
                </c:pt>
                <c:pt idx="107">
                  <c:v>5.8854080740000002E-2</c:v>
                </c:pt>
                <c:pt idx="108">
                  <c:v>6.0345385219999999E-2</c:v>
                </c:pt>
                <c:pt idx="109">
                  <c:v>6.0569033029999997E-2</c:v>
                </c:pt>
                <c:pt idx="110">
                  <c:v>6.2240265310000001E-2</c:v>
                </c:pt>
                <c:pt idx="111">
                  <c:v>6.176880002E-2</c:v>
                </c:pt>
                <c:pt idx="112">
                  <c:v>6.2778405849999996E-2</c:v>
                </c:pt>
                <c:pt idx="113">
                  <c:v>6.2299363320000002E-2</c:v>
                </c:pt>
                <c:pt idx="114">
                  <c:v>6.3397482039999994E-2</c:v>
                </c:pt>
                <c:pt idx="115">
                  <c:v>6.3290439549999994E-2</c:v>
                </c:pt>
                <c:pt idx="116">
                  <c:v>6.5591156479999996E-2</c:v>
                </c:pt>
                <c:pt idx="117">
                  <c:v>6.3740029929999997E-2</c:v>
                </c:pt>
                <c:pt idx="118">
                  <c:v>6.496335566E-2</c:v>
                </c:pt>
                <c:pt idx="119">
                  <c:v>6.6317230460000001E-2</c:v>
                </c:pt>
                <c:pt idx="120">
                  <c:v>6.5902777019999997E-2</c:v>
                </c:pt>
                <c:pt idx="121">
                  <c:v>6.6901274029999999E-2</c:v>
                </c:pt>
                <c:pt idx="122">
                  <c:v>6.5445616839999998E-2</c:v>
                </c:pt>
                <c:pt idx="123">
                  <c:v>6.9450527430000006E-2</c:v>
                </c:pt>
                <c:pt idx="124">
                  <c:v>6.8919263780000004E-2</c:v>
                </c:pt>
                <c:pt idx="125">
                  <c:v>6.9430753590000005E-2</c:v>
                </c:pt>
                <c:pt idx="126">
                  <c:v>6.8891532719999996E-2</c:v>
                </c:pt>
                <c:pt idx="127">
                  <c:v>7.0295833050000006E-2</c:v>
                </c:pt>
                <c:pt idx="128">
                  <c:v>6.9924667479999994E-2</c:v>
                </c:pt>
                <c:pt idx="129">
                  <c:v>6.8720348180000002E-2</c:v>
                </c:pt>
                <c:pt idx="130">
                  <c:v>7.1121163670000001E-2</c:v>
                </c:pt>
                <c:pt idx="131">
                  <c:v>7.164914906E-2</c:v>
                </c:pt>
                <c:pt idx="132">
                  <c:v>7.2086274620000002E-2</c:v>
                </c:pt>
                <c:pt idx="133">
                  <c:v>7.1452006700000001E-2</c:v>
                </c:pt>
                <c:pt idx="134">
                  <c:v>7.3063358659999994E-2</c:v>
                </c:pt>
                <c:pt idx="135">
                  <c:v>7.3382385080000001E-2</c:v>
                </c:pt>
                <c:pt idx="136">
                  <c:v>7.3243618009999997E-2</c:v>
                </c:pt>
                <c:pt idx="137">
                  <c:v>7.4193000790000005E-2</c:v>
                </c:pt>
                <c:pt idx="138">
                  <c:v>7.2953939440000004E-2</c:v>
                </c:pt>
                <c:pt idx="139">
                  <c:v>7.5476482509999998E-2</c:v>
                </c:pt>
                <c:pt idx="140">
                  <c:v>7.6528012749999999E-2</c:v>
                </c:pt>
                <c:pt idx="141">
                  <c:v>7.5898975130000004E-2</c:v>
                </c:pt>
                <c:pt idx="142">
                  <c:v>7.7042832970000003E-2</c:v>
                </c:pt>
                <c:pt idx="143">
                  <c:v>7.8207150099999997E-2</c:v>
                </c:pt>
                <c:pt idx="144">
                  <c:v>7.8553646800000002E-2</c:v>
                </c:pt>
                <c:pt idx="145">
                  <c:v>7.9011619089999999E-2</c:v>
                </c:pt>
                <c:pt idx="146">
                  <c:v>7.8403264279999996E-2</c:v>
                </c:pt>
                <c:pt idx="147">
                  <c:v>8.0079503359999998E-2</c:v>
                </c:pt>
                <c:pt idx="148">
                  <c:v>8.1417679790000003E-2</c:v>
                </c:pt>
                <c:pt idx="149">
                  <c:v>8.1715747709999995E-2</c:v>
                </c:pt>
                <c:pt idx="150">
                  <c:v>8.1184253100000006E-2</c:v>
                </c:pt>
                <c:pt idx="151">
                  <c:v>8.2550197840000006E-2</c:v>
                </c:pt>
                <c:pt idx="152">
                  <c:v>8.2850545639999995E-2</c:v>
                </c:pt>
                <c:pt idx="153">
                  <c:v>8.3857148889999997E-2</c:v>
                </c:pt>
                <c:pt idx="154">
                  <c:v>8.309286833E-2</c:v>
                </c:pt>
                <c:pt idx="155">
                  <c:v>8.5176572199999995E-2</c:v>
                </c:pt>
                <c:pt idx="156">
                  <c:v>8.6591206490000003E-2</c:v>
                </c:pt>
                <c:pt idx="157">
                  <c:v>8.6203075949999999E-2</c:v>
                </c:pt>
                <c:pt idx="158">
                  <c:v>8.7992511689999997E-2</c:v>
                </c:pt>
                <c:pt idx="159">
                  <c:v>8.75897333E-2</c:v>
                </c:pt>
                <c:pt idx="160">
                  <c:v>8.757833391E-2</c:v>
                </c:pt>
                <c:pt idx="161">
                  <c:v>8.6965702470000003E-2</c:v>
                </c:pt>
                <c:pt idx="162">
                  <c:v>8.9698202909999997E-2</c:v>
                </c:pt>
                <c:pt idx="163">
                  <c:v>8.9997358619999995E-2</c:v>
                </c:pt>
                <c:pt idx="164">
                  <c:v>9.1107033190000006E-2</c:v>
                </c:pt>
                <c:pt idx="165">
                  <c:v>9.056590497E-2</c:v>
                </c:pt>
                <c:pt idx="166">
                  <c:v>9.0960189699999999E-2</c:v>
                </c:pt>
                <c:pt idx="167">
                  <c:v>9.2726312579999998E-2</c:v>
                </c:pt>
                <c:pt idx="168">
                  <c:v>9.2318125070000007E-2</c:v>
                </c:pt>
                <c:pt idx="169">
                  <c:v>9.2785984279999997E-2</c:v>
                </c:pt>
                <c:pt idx="170">
                  <c:v>9.3656480309999998E-2</c:v>
                </c:pt>
                <c:pt idx="171">
                  <c:v>9.6621729429999997E-2</c:v>
                </c:pt>
                <c:pt idx="172">
                  <c:v>9.7990050910000001E-2</c:v>
                </c:pt>
                <c:pt idx="173">
                  <c:v>9.7001299260000007E-2</c:v>
                </c:pt>
                <c:pt idx="174">
                  <c:v>9.6605144439999999E-2</c:v>
                </c:pt>
                <c:pt idx="175">
                  <c:v>9.997300059E-2</c:v>
                </c:pt>
                <c:pt idx="176">
                  <c:v>9.8685815930000004E-2</c:v>
                </c:pt>
                <c:pt idx="177">
                  <c:v>9.8211139439999998E-2</c:v>
                </c:pt>
                <c:pt idx="178">
                  <c:v>0.10134911539999999</c:v>
                </c:pt>
                <c:pt idx="179">
                  <c:v>9.8915450269999997E-2</c:v>
                </c:pt>
                <c:pt idx="180">
                  <c:v>0.10211421549999999</c:v>
                </c:pt>
                <c:pt idx="181">
                  <c:v>0.1021169275</c:v>
                </c:pt>
                <c:pt idx="182">
                  <c:v>0.1030579433</c:v>
                </c:pt>
                <c:pt idx="183">
                  <c:v>0.1015445143</c:v>
                </c:pt>
                <c:pt idx="184">
                  <c:v>0.10463155809999999</c:v>
                </c:pt>
                <c:pt idx="185">
                  <c:v>0.1028138995</c:v>
                </c:pt>
                <c:pt idx="186">
                  <c:v>0.10517877339999999</c:v>
                </c:pt>
                <c:pt idx="187">
                  <c:v>0.10701028260000001</c:v>
                </c:pt>
                <c:pt idx="188">
                  <c:v>0.1095618159</c:v>
                </c:pt>
                <c:pt idx="189">
                  <c:v>0.1074121371</c:v>
                </c:pt>
                <c:pt idx="190">
                  <c:v>0.10826720300000001</c:v>
                </c:pt>
                <c:pt idx="191">
                  <c:v>0.11014039809999999</c:v>
                </c:pt>
                <c:pt idx="192">
                  <c:v>0.11112107340000001</c:v>
                </c:pt>
                <c:pt idx="193">
                  <c:v>0.1113865525</c:v>
                </c:pt>
                <c:pt idx="194">
                  <c:v>0.11305772510000001</c:v>
                </c:pt>
                <c:pt idx="195">
                  <c:v>0.1127539724</c:v>
                </c:pt>
                <c:pt idx="196">
                  <c:v>0.1128301919</c:v>
                </c:pt>
                <c:pt idx="197">
                  <c:v>0.1135680228</c:v>
                </c:pt>
                <c:pt idx="198">
                  <c:v>0.1148585901</c:v>
                </c:pt>
                <c:pt idx="199">
                  <c:v>0.11520071329999999</c:v>
                </c:pt>
                <c:pt idx="200">
                  <c:v>0.11810450259999999</c:v>
                </c:pt>
                <c:pt idx="201">
                  <c:v>0.11673597989999999</c:v>
                </c:pt>
                <c:pt idx="202">
                  <c:v>0.1180168167</c:v>
                </c:pt>
                <c:pt idx="203">
                  <c:v>0.11808092150000001</c:v>
                </c:pt>
                <c:pt idx="204">
                  <c:v>0.11940619349999999</c:v>
                </c:pt>
                <c:pt idx="205">
                  <c:v>0.1216139346</c:v>
                </c:pt>
                <c:pt idx="206">
                  <c:v>0.1220873073</c:v>
                </c:pt>
                <c:pt idx="207">
                  <c:v>0.1220627874</c:v>
                </c:pt>
                <c:pt idx="208">
                  <c:v>0.1225374416</c:v>
                </c:pt>
                <c:pt idx="209">
                  <c:v>0.122504212</c:v>
                </c:pt>
                <c:pt idx="210">
                  <c:v>0.1245531738</c:v>
                </c:pt>
                <c:pt idx="211">
                  <c:v>0.125262022</c:v>
                </c:pt>
                <c:pt idx="212">
                  <c:v>0.1268853694</c:v>
                </c:pt>
                <c:pt idx="213">
                  <c:v>0.12675027550000001</c:v>
                </c:pt>
                <c:pt idx="214">
                  <c:v>0.1275689304</c:v>
                </c:pt>
                <c:pt idx="215">
                  <c:v>0.12959143519999999</c:v>
                </c:pt>
                <c:pt idx="216">
                  <c:v>0.1285776347</c:v>
                </c:pt>
                <c:pt idx="217">
                  <c:v>0.1309443414</c:v>
                </c:pt>
                <c:pt idx="218">
                  <c:v>0.13247625530000001</c:v>
                </c:pt>
                <c:pt idx="219">
                  <c:v>0.1334007233</c:v>
                </c:pt>
                <c:pt idx="220">
                  <c:v>0.13207551840000001</c:v>
                </c:pt>
                <c:pt idx="221">
                  <c:v>0.13421569759999999</c:v>
                </c:pt>
                <c:pt idx="222">
                  <c:v>0.1338957995</c:v>
                </c:pt>
                <c:pt idx="223">
                  <c:v>0.1354150623</c:v>
                </c:pt>
                <c:pt idx="224">
                  <c:v>0.138383165</c:v>
                </c:pt>
                <c:pt idx="225">
                  <c:v>0.13783669470000001</c:v>
                </c:pt>
                <c:pt idx="226">
                  <c:v>0.13979007299999999</c:v>
                </c:pt>
                <c:pt idx="227">
                  <c:v>0.14054642619999999</c:v>
                </c:pt>
                <c:pt idx="228">
                  <c:v>0.13952560720000001</c:v>
                </c:pt>
                <c:pt idx="229">
                  <c:v>0.1418198645</c:v>
                </c:pt>
                <c:pt idx="230">
                  <c:v>0.14233931899999999</c:v>
                </c:pt>
                <c:pt idx="231">
                  <c:v>0.14387902620000001</c:v>
                </c:pt>
                <c:pt idx="232">
                  <c:v>0.14294570679999999</c:v>
                </c:pt>
                <c:pt idx="233">
                  <c:v>0.14703890680000001</c:v>
                </c:pt>
                <c:pt idx="234">
                  <c:v>0.14499355850000001</c:v>
                </c:pt>
                <c:pt idx="235">
                  <c:v>0.14530798789999999</c:v>
                </c:pt>
                <c:pt idx="236">
                  <c:v>0.14831566809999999</c:v>
                </c:pt>
                <c:pt idx="237">
                  <c:v>0.14783644679999999</c:v>
                </c:pt>
                <c:pt idx="238">
                  <c:v>0.15078482030000001</c:v>
                </c:pt>
                <c:pt idx="239">
                  <c:v>0.14942274990000001</c:v>
                </c:pt>
                <c:pt idx="240">
                  <c:v>0.15206976229999999</c:v>
                </c:pt>
                <c:pt idx="241">
                  <c:v>0.15264533459999999</c:v>
                </c:pt>
                <c:pt idx="242">
                  <c:v>0.1540022939</c:v>
                </c:pt>
                <c:pt idx="243">
                  <c:v>0.15353423359999999</c:v>
                </c:pt>
                <c:pt idx="244">
                  <c:v>0.1567407995</c:v>
                </c:pt>
                <c:pt idx="245">
                  <c:v>0.1565642059</c:v>
                </c:pt>
                <c:pt idx="246">
                  <c:v>0.1593437493</c:v>
                </c:pt>
                <c:pt idx="247">
                  <c:v>0.15789744259999999</c:v>
                </c:pt>
                <c:pt idx="248">
                  <c:v>0.1586168855</c:v>
                </c:pt>
                <c:pt idx="249">
                  <c:v>0.15966112909999999</c:v>
                </c:pt>
                <c:pt idx="250">
                  <c:v>0.1609989554</c:v>
                </c:pt>
                <c:pt idx="251">
                  <c:v>0.16209767759999999</c:v>
                </c:pt>
                <c:pt idx="252">
                  <c:v>0.16353289779999999</c:v>
                </c:pt>
                <c:pt idx="253">
                  <c:v>0.16259048879999999</c:v>
                </c:pt>
                <c:pt idx="254">
                  <c:v>0.16287255289999999</c:v>
                </c:pt>
                <c:pt idx="255">
                  <c:v>0.1660892665</c:v>
                </c:pt>
                <c:pt idx="256">
                  <c:v>0.167026639</c:v>
                </c:pt>
                <c:pt idx="257">
                  <c:v>0.16798940300000001</c:v>
                </c:pt>
                <c:pt idx="258">
                  <c:v>0.16819198430000001</c:v>
                </c:pt>
                <c:pt idx="259">
                  <c:v>0.16994193199999999</c:v>
                </c:pt>
                <c:pt idx="260">
                  <c:v>0.16869156060000001</c:v>
                </c:pt>
                <c:pt idx="261">
                  <c:v>0.17068570850000001</c:v>
                </c:pt>
                <c:pt idx="262">
                  <c:v>0.1726157069</c:v>
                </c:pt>
                <c:pt idx="263">
                  <c:v>0.17314583059999999</c:v>
                </c:pt>
                <c:pt idx="264">
                  <c:v>0.17416761820000001</c:v>
                </c:pt>
                <c:pt idx="265">
                  <c:v>0.17367246750000001</c:v>
                </c:pt>
                <c:pt idx="266">
                  <c:v>0.17571647470000001</c:v>
                </c:pt>
                <c:pt idx="267">
                  <c:v>0.17680305239999999</c:v>
                </c:pt>
                <c:pt idx="268">
                  <c:v>0.17895537610000001</c:v>
                </c:pt>
                <c:pt idx="269">
                  <c:v>0.17817062140000001</c:v>
                </c:pt>
                <c:pt idx="270">
                  <c:v>0.17927786709999999</c:v>
                </c:pt>
                <c:pt idx="271">
                  <c:v>0.18074877559999999</c:v>
                </c:pt>
                <c:pt idx="272">
                  <c:v>0.18178051710000001</c:v>
                </c:pt>
                <c:pt idx="273">
                  <c:v>0.18088938299999999</c:v>
                </c:pt>
                <c:pt idx="274">
                  <c:v>0.18290402</c:v>
                </c:pt>
                <c:pt idx="275">
                  <c:v>0.18286517259999999</c:v>
                </c:pt>
                <c:pt idx="276">
                  <c:v>0.18752837180000001</c:v>
                </c:pt>
                <c:pt idx="277">
                  <c:v>0.1851805896</c:v>
                </c:pt>
                <c:pt idx="278">
                  <c:v>0.1871969104</c:v>
                </c:pt>
                <c:pt idx="279">
                  <c:v>0.18765385449999999</c:v>
                </c:pt>
                <c:pt idx="280">
                  <c:v>0.18817818159999999</c:v>
                </c:pt>
                <c:pt idx="281">
                  <c:v>0.19151727860000001</c:v>
                </c:pt>
                <c:pt idx="282">
                  <c:v>0.1907865852</c:v>
                </c:pt>
                <c:pt idx="283">
                  <c:v>0.19232571130000001</c:v>
                </c:pt>
                <c:pt idx="284">
                  <c:v>0.194828257</c:v>
                </c:pt>
                <c:pt idx="285">
                  <c:v>0.1951083988</c:v>
                </c:pt>
                <c:pt idx="286">
                  <c:v>0.1944266707</c:v>
                </c:pt>
                <c:pt idx="287">
                  <c:v>0.19652205710000001</c:v>
                </c:pt>
                <c:pt idx="288">
                  <c:v>0.1979985386</c:v>
                </c:pt>
                <c:pt idx="289">
                  <c:v>0.19803066550000001</c:v>
                </c:pt>
                <c:pt idx="290">
                  <c:v>0.1994325072</c:v>
                </c:pt>
                <c:pt idx="291">
                  <c:v>0.20088653270000001</c:v>
                </c:pt>
                <c:pt idx="292">
                  <c:v>0.20094421509999999</c:v>
                </c:pt>
                <c:pt idx="293">
                  <c:v>0.20177027580000001</c:v>
                </c:pt>
                <c:pt idx="294">
                  <c:v>0.2039427161</c:v>
                </c:pt>
                <c:pt idx="295">
                  <c:v>0.2038585544</c:v>
                </c:pt>
                <c:pt idx="296">
                  <c:v>0.20480963590000001</c:v>
                </c:pt>
                <c:pt idx="297">
                  <c:v>0.2068630159</c:v>
                </c:pt>
                <c:pt idx="298">
                  <c:v>0.2058775276</c:v>
                </c:pt>
                <c:pt idx="299">
                  <c:v>0.20838105679999999</c:v>
                </c:pt>
                <c:pt idx="300">
                  <c:v>0.20941425859999999</c:v>
                </c:pt>
                <c:pt idx="301">
                  <c:v>0.2096338868</c:v>
                </c:pt>
                <c:pt idx="302">
                  <c:v>0.2109199017</c:v>
                </c:pt>
                <c:pt idx="303">
                  <c:v>0.21143920720000001</c:v>
                </c:pt>
                <c:pt idx="304">
                  <c:v>0.21243660149999999</c:v>
                </c:pt>
                <c:pt idx="305">
                  <c:v>0.21309147780000001</c:v>
                </c:pt>
                <c:pt idx="306">
                  <c:v>0.21378287670000001</c:v>
                </c:pt>
                <c:pt idx="307">
                  <c:v>0.2150976956</c:v>
                </c:pt>
                <c:pt idx="308">
                  <c:v>0.2155461907</c:v>
                </c:pt>
                <c:pt idx="309">
                  <c:v>0.21703819930000001</c:v>
                </c:pt>
                <c:pt idx="310">
                  <c:v>0.21709124739999999</c:v>
                </c:pt>
                <c:pt idx="311">
                  <c:v>0.2186043859</c:v>
                </c:pt>
                <c:pt idx="312">
                  <c:v>0.22022612389999999</c:v>
                </c:pt>
                <c:pt idx="313">
                  <c:v>0.22129590809999999</c:v>
                </c:pt>
                <c:pt idx="314">
                  <c:v>0.22298505900000001</c:v>
                </c:pt>
                <c:pt idx="315">
                  <c:v>0.22386179859999999</c:v>
                </c:pt>
                <c:pt idx="316">
                  <c:v>0.22359739240000001</c:v>
                </c:pt>
                <c:pt idx="317">
                  <c:v>0.22461993990000001</c:v>
                </c:pt>
                <c:pt idx="318">
                  <c:v>0.22541198130000001</c:v>
                </c:pt>
                <c:pt idx="319">
                  <c:v>0.22671492400000001</c:v>
                </c:pt>
                <c:pt idx="320">
                  <c:v>0.22724461560000001</c:v>
                </c:pt>
                <c:pt idx="321">
                  <c:v>0.2286432236</c:v>
                </c:pt>
                <c:pt idx="322">
                  <c:v>0.22965113819999999</c:v>
                </c:pt>
                <c:pt idx="323">
                  <c:v>0.23090755939999999</c:v>
                </c:pt>
                <c:pt idx="324">
                  <c:v>0.23187859359999999</c:v>
                </c:pt>
                <c:pt idx="325">
                  <c:v>0.2314364612</c:v>
                </c:pt>
                <c:pt idx="326">
                  <c:v>0.23249790070000001</c:v>
                </c:pt>
                <c:pt idx="327">
                  <c:v>0.23358711600000001</c:v>
                </c:pt>
                <c:pt idx="328">
                  <c:v>0.23512330649999999</c:v>
                </c:pt>
                <c:pt idx="329">
                  <c:v>0.23633629079999999</c:v>
                </c:pt>
                <c:pt idx="330">
                  <c:v>0.236054346</c:v>
                </c:pt>
                <c:pt idx="331">
                  <c:v>0.23890623450000001</c:v>
                </c:pt>
                <c:pt idx="332">
                  <c:v>0.23838181789999999</c:v>
                </c:pt>
                <c:pt idx="333">
                  <c:v>0.23926216359999999</c:v>
                </c:pt>
                <c:pt idx="334">
                  <c:v>0.2404527813</c:v>
                </c:pt>
                <c:pt idx="335">
                  <c:v>0.24064809079999999</c:v>
                </c:pt>
                <c:pt idx="336">
                  <c:v>0.2417888939</c:v>
                </c:pt>
                <c:pt idx="337">
                  <c:v>0.2419745922</c:v>
                </c:pt>
                <c:pt idx="338">
                  <c:v>0.2438396364</c:v>
                </c:pt>
                <c:pt idx="339">
                  <c:v>0.2454728484</c:v>
                </c:pt>
                <c:pt idx="340">
                  <c:v>0.24553708730000001</c:v>
                </c:pt>
                <c:pt idx="341">
                  <c:v>0.24580562110000001</c:v>
                </c:pt>
                <c:pt idx="342">
                  <c:v>0.24600334469999999</c:v>
                </c:pt>
                <c:pt idx="343">
                  <c:v>0.24718673529999999</c:v>
                </c:pt>
                <c:pt idx="344">
                  <c:v>0.24872326850000001</c:v>
                </c:pt>
                <c:pt idx="345">
                  <c:v>0.24909648300000001</c:v>
                </c:pt>
                <c:pt idx="346">
                  <c:v>0.24929846820000001</c:v>
                </c:pt>
                <c:pt idx="347">
                  <c:v>0.25023257729999998</c:v>
                </c:pt>
                <c:pt idx="348">
                  <c:v>0.25110179189999998</c:v>
                </c:pt>
                <c:pt idx="349">
                  <c:v>0.2507848144</c:v>
                </c:pt>
                <c:pt idx="350">
                  <c:v>0.2525254488</c:v>
                </c:pt>
                <c:pt idx="351">
                  <c:v>0.25308936830000001</c:v>
                </c:pt>
                <c:pt idx="352">
                  <c:v>0.25385910270000001</c:v>
                </c:pt>
                <c:pt idx="353">
                  <c:v>0.25480422380000001</c:v>
                </c:pt>
                <c:pt idx="354">
                  <c:v>0.25587645170000001</c:v>
                </c:pt>
                <c:pt idx="355">
                  <c:v>0.25624516609999998</c:v>
                </c:pt>
                <c:pt idx="356">
                  <c:v>0.2571333945</c:v>
                </c:pt>
                <c:pt idx="357">
                  <c:v>0.25717192890000001</c:v>
                </c:pt>
                <c:pt idx="358">
                  <c:v>0.25863391159999999</c:v>
                </c:pt>
                <c:pt idx="359">
                  <c:v>0.25834408399999997</c:v>
                </c:pt>
                <c:pt idx="360">
                  <c:v>0.25893241169999998</c:v>
                </c:pt>
                <c:pt idx="361">
                  <c:v>0.25965347890000001</c:v>
                </c:pt>
                <c:pt idx="362">
                  <c:v>0.26108604670000002</c:v>
                </c:pt>
                <c:pt idx="363">
                  <c:v>0.26117298010000001</c:v>
                </c:pt>
                <c:pt idx="364">
                  <c:v>0.26197823879999999</c:v>
                </c:pt>
                <c:pt idx="365">
                  <c:v>0.26240587230000001</c:v>
                </c:pt>
                <c:pt idx="366">
                  <c:v>0.2636639476</c:v>
                </c:pt>
                <c:pt idx="367">
                  <c:v>0.26364380120000003</c:v>
                </c:pt>
                <c:pt idx="368">
                  <c:v>0.26382529739999999</c:v>
                </c:pt>
                <c:pt idx="369">
                  <c:v>0.26481634380000002</c:v>
                </c:pt>
                <c:pt idx="370">
                  <c:v>0.266713649</c:v>
                </c:pt>
                <c:pt idx="371">
                  <c:v>0.26640897990000001</c:v>
                </c:pt>
                <c:pt idx="372">
                  <c:v>0.26764726639999997</c:v>
                </c:pt>
                <c:pt idx="373">
                  <c:v>0.26750129459999999</c:v>
                </c:pt>
                <c:pt idx="374">
                  <c:v>0.26797443630000001</c:v>
                </c:pt>
                <c:pt idx="375">
                  <c:v>0.26927340030000002</c:v>
                </c:pt>
                <c:pt idx="376">
                  <c:v>0.26946809890000001</c:v>
                </c:pt>
                <c:pt idx="377">
                  <c:v>0.26985308530000002</c:v>
                </c:pt>
                <c:pt idx="378">
                  <c:v>0.27038702370000001</c:v>
                </c:pt>
                <c:pt idx="379">
                  <c:v>0.27151054140000003</c:v>
                </c:pt>
                <c:pt idx="380">
                  <c:v>0.2714802623</c:v>
                </c:pt>
                <c:pt idx="381">
                  <c:v>0.27180865409999999</c:v>
                </c:pt>
                <c:pt idx="382">
                  <c:v>0.27214929459999998</c:v>
                </c:pt>
                <c:pt idx="383">
                  <c:v>0.27233648300000002</c:v>
                </c:pt>
                <c:pt idx="384">
                  <c:v>0.27241280670000001</c:v>
                </c:pt>
                <c:pt idx="385">
                  <c:v>0.27382048959999999</c:v>
                </c:pt>
                <c:pt idx="386">
                  <c:v>0.27363666889999999</c:v>
                </c:pt>
                <c:pt idx="387">
                  <c:v>0.2738044858</c:v>
                </c:pt>
                <c:pt idx="388">
                  <c:v>0.27597907189999998</c:v>
                </c:pt>
                <c:pt idx="389">
                  <c:v>0.27628874780000001</c:v>
                </c:pt>
                <c:pt idx="390">
                  <c:v>0.27616849539999999</c:v>
                </c:pt>
                <c:pt idx="391">
                  <c:v>0.27605941890000002</c:v>
                </c:pt>
                <c:pt idx="392">
                  <c:v>0.27699819209999998</c:v>
                </c:pt>
                <c:pt idx="393">
                  <c:v>0.27731332180000001</c:v>
                </c:pt>
                <c:pt idx="394">
                  <c:v>0.27745693919999997</c:v>
                </c:pt>
                <c:pt idx="395">
                  <c:v>0.27735283970000002</c:v>
                </c:pt>
                <c:pt idx="396">
                  <c:v>0.27764248850000001</c:v>
                </c:pt>
                <c:pt idx="397">
                  <c:v>0.27797934410000003</c:v>
                </c:pt>
                <c:pt idx="398">
                  <c:v>0.27917608620000001</c:v>
                </c:pt>
                <c:pt idx="399">
                  <c:v>0.27950358390000002</c:v>
                </c:pt>
                <c:pt idx="400">
                  <c:v>0.27912393210000003</c:v>
                </c:pt>
                <c:pt idx="401">
                  <c:v>0.27971446509999998</c:v>
                </c:pt>
                <c:pt idx="402">
                  <c:v>0.27986738090000002</c:v>
                </c:pt>
                <c:pt idx="403">
                  <c:v>0.28106004000000001</c:v>
                </c:pt>
                <c:pt idx="404">
                  <c:v>0.28068763019999998</c:v>
                </c:pt>
                <c:pt idx="405">
                  <c:v>0.28077533840000002</c:v>
                </c:pt>
                <c:pt idx="406">
                  <c:v>0.2834843695</c:v>
                </c:pt>
                <c:pt idx="407">
                  <c:v>0.28068116310000002</c:v>
                </c:pt>
                <c:pt idx="408">
                  <c:v>0.28219026330000002</c:v>
                </c:pt>
                <c:pt idx="409">
                  <c:v>0.28247773650000002</c:v>
                </c:pt>
                <c:pt idx="410">
                  <c:v>0.2820005417</c:v>
                </c:pt>
                <c:pt idx="411">
                  <c:v>0.2821435034</c:v>
                </c:pt>
                <c:pt idx="412">
                  <c:v>0.28202059860000001</c:v>
                </c:pt>
                <c:pt idx="413">
                  <c:v>0.28206148739999998</c:v>
                </c:pt>
                <c:pt idx="414">
                  <c:v>0.28259813789999999</c:v>
                </c:pt>
                <c:pt idx="415">
                  <c:v>0.28285896780000003</c:v>
                </c:pt>
                <c:pt idx="416">
                  <c:v>0.2830548584</c:v>
                </c:pt>
                <c:pt idx="417">
                  <c:v>0.2824660242</c:v>
                </c:pt>
                <c:pt idx="418">
                  <c:v>0.2840450108</c:v>
                </c:pt>
                <c:pt idx="419">
                  <c:v>0.28365689519999998</c:v>
                </c:pt>
                <c:pt idx="420">
                  <c:v>0.28315305709999999</c:v>
                </c:pt>
                <c:pt idx="421">
                  <c:v>0.28337469700000001</c:v>
                </c:pt>
                <c:pt idx="422">
                  <c:v>0.28459668160000001</c:v>
                </c:pt>
                <c:pt idx="423">
                  <c:v>0.28363311289999998</c:v>
                </c:pt>
                <c:pt idx="424">
                  <c:v>0.28220313790000001</c:v>
                </c:pt>
                <c:pt idx="425">
                  <c:v>0.283637166</c:v>
                </c:pt>
                <c:pt idx="426">
                  <c:v>0.2834066153</c:v>
                </c:pt>
                <c:pt idx="427">
                  <c:v>0.28395590189999997</c:v>
                </c:pt>
                <c:pt idx="428">
                  <c:v>0.28302261229999998</c:v>
                </c:pt>
                <c:pt idx="429">
                  <c:v>0.28230816130000003</c:v>
                </c:pt>
                <c:pt idx="430">
                  <c:v>0.28338629009999999</c:v>
                </c:pt>
                <c:pt idx="431">
                  <c:v>0.28251737360000001</c:v>
                </c:pt>
                <c:pt idx="432">
                  <c:v>0.28381699319999998</c:v>
                </c:pt>
                <c:pt idx="433">
                  <c:v>0.28325238819999998</c:v>
                </c:pt>
                <c:pt idx="434">
                  <c:v>0.28247827289999999</c:v>
                </c:pt>
                <c:pt idx="435">
                  <c:v>0.28258863090000003</c:v>
                </c:pt>
                <c:pt idx="436">
                  <c:v>0.28427457810000001</c:v>
                </c:pt>
                <c:pt idx="437">
                  <c:v>0.28315991159999998</c:v>
                </c:pt>
                <c:pt idx="438">
                  <c:v>0.28277713059999998</c:v>
                </c:pt>
                <c:pt idx="439">
                  <c:v>0.28162673119999998</c:v>
                </c:pt>
                <c:pt idx="440">
                  <c:v>0.28237521650000003</c:v>
                </c:pt>
                <c:pt idx="441">
                  <c:v>0.2812308073</c:v>
                </c:pt>
                <c:pt idx="442">
                  <c:v>0.28096473220000001</c:v>
                </c:pt>
                <c:pt idx="443">
                  <c:v>0.28156128530000002</c:v>
                </c:pt>
                <c:pt idx="444">
                  <c:v>0.28147712349999998</c:v>
                </c:pt>
                <c:pt idx="445">
                  <c:v>0.2809683979</c:v>
                </c:pt>
                <c:pt idx="446">
                  <c:v>0.27974098920000001</c:v>
                </c:pt>
                <c:pt idx="447">
                  <c:v>0.28012812139999999</c:v>
                </c:pt>
                <c:pt idx="448">
                  <c:v>0.28099873660000002</c:v>
                </c:pt>
                <c:pt idx="449">
                  <c:v>0.27995946999999999</c:v>
                </c:pt>
                <c:pt idx="450">
                  <c:v>0.27911508080000003</c:v>
                </c:pt>
                <c:pt idx="451">
                  <c:v>0.27972349520000001</c:v>
                </c:pt>
                <c:pt idx="452">
                  <c:v>0.27983042600000002</c:v>
                </c:pt>
                <c:pt idx="453">
                  <c:v>0.27886670829999999</c:v>
                </c:pt>
                <c:pt idx="454">
                  <c:v>0.27877873180000001</c:v>
                </c:pt>
                <c:pt idx="455">
                  <c:v>0.27902397509999999</c:v>
                </c:pt>
                <c:pt idx="456">
                  <c:v>0.27736833690000001</c:v>
                </c:pt>
                <c:pt idx="457">
                  <c:v>0.27747493979999999</c:v>
                </c:pt>
                <c:pt idx="458">
                  <c:v>0.27615755800000003</c:v>
                </c:pt>
                <c:pt idx="459">
                  <c:v>0.27729210259999998</c:v>
                </c:pt>
                <c:pt idx="460">
                  <c:v>0.27587446570000002</c:v>
                </c:pt>
                <c:pt idx="461">
                  <c:v>0.27584281560000001</c:v>
                </c:pt>
                <c:pt idx="462">
                  <c:v>0.27616339919999999</c:v>
                </c:pt>
                <c:pt idx="463">
                  <c:v>0.2744475603</c:v>
                </c:pt>
                <c:pt idx="464">
                  <c:v>0.27403205629999999</c:v>
                </c:pt>
                <c:pt idx="465">
                  <c:v>0.27378368380000001</c:v>
                </c:pt>
                <c:pt idx="466">
                  <c:v>0.27258786559999998</c:v>
                </c:pt>
                <c:pt idx="467">
                  <c:v>0.27297315</c:v>
                </c:pt>
                <c:pt idx="468">
                  <c:v>0.27141636609999997</c:v>
                </c:pt>
                <c:pt idx="469">
                  <c:v>0.2707052231</c:v>
                </c:pt>
                <c:pt idx="470">
                  <c:v>0.2705741525</c:v>
                </c:pt>
                <c:pt idx="471">
                  <c:v>0.2696058154</c:v>
                </c:pt>
                <c:pt idx="472">
                  <c:v>0.27027094359999998</c:v>
                </c:pt>
                <c:pt idx="473">
                  <c:v>0.26922470329999998</c:v>
                </c:pt>
                <c:pt idx="474">
                  <c:v>0.26787167789999999</c:v>
                </c:pt>
                <c:pt idx="475">
                  <c:v>0.26870143410000003</c:v>
                </c:pt>
                <c:pt idx="476">
                  <c:v>0.26627427339999998</c:v>
                </c:pt>
                <c:pt idx="477">
                  <c:v>0.26570498939999998</c:v>
                </c:pt>
                <c:pt idx="478">
                  <c:v>0.26508826019999998</c:v>
                </c:pt>
                <c:pt idx="479">
                  <c:v>0.26406496759999998</c:v>
                </c:pt>
                <c:pt idx="480">
                  <c:v>0.26459425689999999</c:v>
                </c:pt>
                <c:pt idx="481">
                  <c:v>0.26320606470000002</c:v>
                </c:pt>
                <c:pt idx="482">
                  <c:v>0.26360344889999998</c:v>
                </c:pt>
                <c:pt idx="483">
                  <c:v>0.26219466330000002</c:v>
                </c:pt>
                <c:pt idx="484">
                  <c:v>0.26177963609999999</c:v>
                </c:pt>
                <c:pt idx="485">
                  <c:v>0.26040482520000002</c:v>
                </c:pt>
                <c:pt idx="486">
                  <c:v>0.26057943700000002</c:v>
                </c:pt>
                <c:pt idx="487">
                  <c:v>0.25915750859999998</c:v>
                </c:pt>
                <c:pt idx="488">
                  <c:v>0.2586553097</c:v>
                </c:pt>
                <c:pt idx="489">
                  <c:v>0.25834214690000001</c:v>
                </c:pt>
                <c:pt idx="490">
                  <c:v>0.25736814740000002</c:v>
                </c:pt>
                <c:pt idx="491">
                  <c:v>0.25670194629999998</c:v>
                </c:pt>
                <c:pt idx="492">
                  <c:v>0.25558707120000002</c:v>
                </c:pt>
                <c:pt idx="493">
                  <c:v>0.25420215730000001</c:v>
                </c:pt>
                <c:pt idx="494">
                  <c:v>0.253762871</c:v>
                </c:pt>
                <c:pt idx="495">
                  <c:v>0.25314059849999998</c:v>
                </c:pt>
                <c:pt idx="496">
                  <c:v>0.25202155110000002</c:v>
                </c:pt>
                <c:pt idx="497">
                  <c:v>0.25051802400000001</c:v>
                </c:pt>
                <c:pt idx="498">
                  <c:v>0.25035989279999998</c:v>
                </c:pt>
                <c:pt idx="499">
                  <c:v>0.2495228052</c:v>
                </c:pt>
                <c:pt idx="500">
                  <c:v>0.24868659679999999</c:v>
                </c:pt>
                <c:pt idx="501">
                  <c:v>0.2488335371</c:v>
                </c:pt>
                <c:pt idx="502">
                  <c:v>0.24775262179999999</c:v>
                </c:pt>
                <c:pt idx="503">
                  <c:v>0.24631100889999999</c:v>
                </c:pt>
                <c:pt idx="504">
                  <c:v>0.24561879040000001</c:v>
                </c:pt>
                <c:pt idx="505">
                  <c:v>0.244156763</c:v>
                </c:pt>
                <c:pt idx="506">
                  <c:v>0.2430098057</c:v>
                </c:pt>
                <c:pt idx="507">
                  <c:v>0.2428115904</c:v>
                </c:pt>
                <c:pt idx="508">
                  <c:v>0.24096933009999999</c:v>
                </c:pt>
                <c:pt idx="509">
                  <c:v>0.24032130839999999</c:v>
                </c:pt>
                <c:pt idx="510">
                  <c:v>0.239699617</c:v>
                </c:pt>
                <c:pt idx="511">
                  <c:v>0.23898404840000001</c:v>
                </c:pt>
                <c:pt idx="512">
                  <c:v>0.2390821129</c:v>
                </c:pt>
                <c:pt idx="513">
                  <c:v>0.23692582549999999</c:v>
                </c:pt>
                <c:pt idx="514">
                  <c:v>0.23625127970000001</c:v>
                </c:pt>
                <c:pt idx="515">
                  <c:v>0.23522812130000001</c:v>
                </c:pt>
                <c:pt idx="516">
                  <c:v>0.23420776430000001</c:v>
                </c:pt>
                <c:pt idx="517">
                  <c:v>0.23300977049999999</c:v>
                </c:pt>
                <c:pt idx="518">
                  <c:v>0.2318788171</c:v>
                </c:pt>
                <c:pt idx="519">
                  <c:v>0.23047310109999999</c:v>
                </c:pt>
                <c:pt idx="520">
                  <c:v>0.22996215519999999</c:v>
                </c:pt>
                <c:pt idx="521">
                  <c:v>0.22775228319999999</c:v>
                </c:pt>
                <c:pt idx="522">
                  <c:v>0.22678866980000001</c:v>
                </c:pt>
                <c:pt idx="523">
                  <c:v>0.22634546459999999</c:v>
                </c:pt>
                <c:pt idx="524">
                  <c:v>0.22544699909999999</c:v>
                </c:pt>
                <c:pt idx="525">
                  <c:v>0.2234912366</c:v>
                </c:pt>
                <c:pt idx="526">
                  <c:v>0.22300435599999999</c:v>
                </c:pt>
                <c:pt idx="527">
                  <c:v>0.2209581286</c:v>
                </c:pt>
                <c:pt idx="528">
                  <c:v>0.22061955929999999</c:v>
                </c:pt>
                <c:pt idx="529">
                  <c:v>0.21942572299999999</c:v>
                </c:pt>
                <c:pt idx="530">
                  <c:v>0.21841488780000001</c:v>
                </c:pt>
                <c:pt idx="531">
                  <c:v>0.21770228450000001</c:v>
                </c:pt>
                <c:pt idx="532">
                  <c:v>0.21658036110000001</c:v>
                </c:pt>
                <c:pt idx="533">
                  <c:v>0.21542672809999999</c:v>
                </c:pt>
                <c:pt idx="534">
                  <c:v>0.2144458145</c:v>
                </c:pt>
                <c:pt idx="535">
                  <c:v>0.21324333549999999</c:v>
                </c:pt>
                <c:pt idx="536">
                  <c:v>0.2122997046</c:v>
                </c:pt>
                <c:pt idx="537">
                  <c:v>0.2104737163</c:v>
                </c:pt>
                <c:pt idx="538">
                  <c:v>0.20978765190000001</c:v>
                </c:pt>
                <c:pt idx="539">
                  <c:v>0.2094621509</c:v>
                </c:pt>
                <c:pt idx="540">
                  <c:v>0.20833070579999999</c:v>
                </c:pt>
                <c:pt idx="541">
                  <c:v>0.20603045819999999</c:v>
                </c:pt>
                <c:pt idx="542">
                  <c:v>0.20464991029999999</c:v>
                </c:pt>
                <c:pt idx="543">
                  <c:v>0.20307962600000001</c:v>
                </c:pt>
                <c:pt idx="544">
                  <c:v>0.20244006810000001</c:v>
                </c:pt>
                <c:pt idx="545">
                  <c:v>0.20165370399999999</c:v>
                </c:pt>
                <c:pt idx="546">
                  <c:v>0.1994702518</c:v>
                </c:pt>
                <c:pt idx="547">
                  <c:v>0.19995103780000001</c:v>
                </c:pt>
                <c:pt idx="548">
                  <c:v>0.1983435452</c:v>
                </c:pt>
                <c:pt idx="549">
                  <c:v>0.19660668079999999</c:v>
                </c:pt>
                <c:pt idx="550">
                  <c:v>0.19607992469999999</c:v>
                </c:pt>
                <c:pt idx="551">
                  <c:v>0.19458438459999999</c:v>
                </c:pt>
                <c:pt idx="552">
                  <c:v>0.1934667081</c:v>
                </c:pt>
                <c:pt idx="553">
                  <c:v>0.19119678440000001</c:v>
                </c:pt>
                <c:pt idx="554">
                  <c:v>0.19085302949999999</c:v>
                </c:pt>
                <c:pt idx="555">
                  <c:v>0.1891542524</c:v>
                </c:pt>
                <c:pt idx="556">
                  <c:v>0.18831071260000001</c:v>
                </c:pt>
                <c:pt idx="557">
                  <c:v>0.18727156519999999</c:v>
                </c:pt>
                <c:pt idx="558">
                  <c:v>0.1864793599</c:v>
                </c:pt>
                <c:pt idx="559">
                  <c:v>0.1849635094</c:v>
                </c:pt>
                <c:pt idx="560">
                  <c:v>0.18308347459999999</c:v>
                </c:pt>
                <c:pt idx="561">
                  <c:v>0.1818519384</c:v>
                </c:pt>
                <c:pt idx="562">
                  <c:v>0.18106240030000001</c:v>
                </c:pt>
                <c:pt idx="563">
                  <c:v>0.179744184</c:v>
                </c:pt>
                <c:pt idx="564">
                  <c:v>0.17875471709999999</c:v>
                </c:pt>
                <c:pt idx="565">
                  <c:v>0.17775903639999999</c:v>
                </c:pt>
                <c:pt idx="566">
                  <c:v>0.176234901</c:v>
                </c:pt>
                <c:pt idx="567">
                  <c:v>0.17558605969999999</c:v>
                </c:pt>
                <c:pt idx="568">
                  <c:v>0.17401015759999999</c:v>
                </c:pt>
                <c:pt idx="569">
                  <c:v>0.1721033156</c:v>
                </c:pt>
                <c:pt idx="570">
                  <c:v>0.1714544445</c:v>
                </c:pt>
                <c:pt idx="571">
                  <c:v>0.1700391024</c:v>
                </c:pt>
                <c:pt idx="572">
                  <c:v>0.16918133199999999</c:v>
                </c:pt>
                <c:pt idx="573">
                  <c:v>0.16727575659999999</c:v>
                </c:pt>
                <c:pt idx="574">
                  <c:v>0.16510176660000001</c:v>
                </c:pt>
                <c:pt idx="575">
                  <c:v>0.16473340989999999</c:v>
                </c:pt>
                <c:pt idx="576">
                  <c:v>0.16336560250000001</c:v>
                </c:pt>
                <c:pt idx="577">
                  <c:v>0.1619025171</c:v>
                </c:pt>
                <c:pt idx="578">
                  <c:v>0.16100428999999999</c:v>
                </c:pt>
                <c:pt idx="579">
                  <c:v>0.16025231779999999</c:v>
                </c:pt>
                <c:pt idx="580">
                  <c:v>0.15896034240000001</c:v>
                </c:pt>
                <c:pt idx="581">
                  <c:v>0.1571714729</c:v>
                </c:pt>
                <c:pt idx="582">
                  <c:v>0.15670867259999999</c:v>
                </c:pt>
                <c:pt idx="583">
                  <c:v>0.15510725980000001</c:v>
                </c:pt>
                <c:pt idx="584">
                  <c:v>0.15390281380000001</c:v>
                </c:pt>
                <c:pt idx="585">
                  <c:v>0.15357722339999999</c:v>
                </c:pt>
                <c:pt idx="586">
                  <c:v>0.15167950090000001</c:v>
                </c:pt>
                <c:pt idx="587">
                  <c:v>0.15045621989999999</c:v>
                </c:pt>
                <c:pt idx="588">
                  <c:v>0.1492155641</c:v>
                </c:pt>
                <c:pt idx="589">
                  <c:v>0.14820858840000001</c:v>
                </c:pt>
                <c:pt idx="590">
                  <c:v>0.1470766366</c:v>
                </c:pt>
                <c:pt idx="591">
                  <c:v>0.14585615690000001</c:v>
                </c:pt>
                <c:pt idx="592">
                  <c:v>0.1444639415</c:v>
                </c:pt>
                <c:pt idx="593">
                  <c:v>0.14309801159999999</c:v>
                </c:pt>
                <c:pt idx="594">
                  <c:v>0.14258444310000001</c:v>
                </c:pt>
                <c:pt idx="595">
                  <c:v>0.1410362124</c:v>
                </c:pt>
                <c:pt idx="596">
                  <c:v>0.1398275346</c:v>
                </c:pt>
                <c:pt idx="597">
                  <c:v>0.13903014359999999</c:v>
                </c:pt>
                <c:pt idx="598">
                  <c:v>0.13799256090000001</c:v>
                </c:pt>
                <c:pt idx="599">
                  <c:v>0.13674812019999999</c:v>
                </c:pt>
                <c:pt idx="600">
                  <c:v>0.13499486450000001</c:v>
                </c:pt>
                <c:pt idx="601">
                  <c:v>0.1343857497</c:v>
                </c:pt>
                <c:pt idx="602">
                  <c:v>0.1329825372</c:v>
                </c:pt>
                <c:pt idx="603">
                  <c:v>0.1312921494</c:v>
                </c:pt>
                <c:pt idx="604">
                  <c:v>0.1307431906</c:v>
                </c:pt>
                <c:pt idx="605">
                  <c:v>0.1286812574</c:v>
                </c:pt>
                <c:pt idx="606">
                  <c:v>0.127673015</c:v>
                </c:pt>
                <c:pt idx="607">
                  <c:v>0.12701803449999999</c:v>
                </c:pt>
                <c:pt idx="608">
                  <c:v>0.12551499899999999</c:v>
                </c:pt>
                <c:pt idx="609">
                  <c:v>0.1240283698</c:v>
                </c:pt>
                <c:pt idx="610">
                  <c:v>0.1230767369</c:v>
                </c:pt>
                <c:pt idx="611">
                  <c:v>0.1215162575</c:v>
                </c:pt>
                <c:pt idx="612">
                  <c:v>0.1204123795</c:v>
                </c:pt>
                <c:pt idx="613">
                  <c:v>0.119365029</c:v>
                </c:pt>
                <c:pt idx="614">
                  <c:v>0.1181036159</c:v>
                </c:pt>
                <c:pt idx="615">
                  <c:v>0.11676398659999999</c:v>
                </c:pt>
                <c:pt idx="616">
                  <c:v>0.1159427166</c:v>
                </c:pt>
                <c:pt idx="617">
                  <c:v>0.1150131747</c:v>
                </c:pt>
                <c:pt idx="618">
                  <c:v>0.11482287939999999</c:v>
                </c:pt>
                <c:pt idx="619">
                  <c:v>0.1129365712</c:v>
                </c:pt>
                <c:pt idx="620">
                  <c:v>0.1119048372</c:v>
                </c:pt>
                <c:pt idx="621">
                  <c:v>0.1110132635</c:v>
                </c:pt>
                <c:pt idx="622">
                  <c:v>0.1098543778</c:v>
                </c:pt>
                <c:pt idx="623">
                  <c:v>0.1091083214</c:v>
                </c:pt>
                <c:pt idx="624">
                  <c:v>0.1076307073</c:v>
                </c:pt>
                <c:pt idx="625">
                  <c:v>0.10754889989999999</c:v>
                </c:pt>
                <c:pt idx="626">
                  <c:v>0.1055728272</c:v>
                </c:pt>
                <c:pt idx="627">
                  <c:v>0.1047074199</c:v>
                </c:pt>
                <c:pt idx="628">
                  <c:v>0.1036936492</c:v>
                </c:pt>
                <c:pt idx="629">
                  <c:v>0.1024147123</c:v>
                </c:pt>
                <c:pt idx="630">
                  <c:v>0.1015359834</c:v>
                </c:pt>
                <c:pt idx="631">
                  <c:v>0.1003084704</c:v>
                </c:pt>
                <c:pt idx="632">
                  <c:v>9.9513575430000001E-2</c:v>
                </c:pt>
                <c:pt idx="633">
                  <c:v>9.7873352469999994E-2</c:v>
                </c:pt>
                <c:pt idx="634">
                  <c:v>9.8181441430000002E-2</c:v>
                </c:pt>
                <c:pt idx="635">
                  <c:v>9.6723504360000004E-2</c:v>
                </c:pt>
                <c:pt idx="636">
                  <c:v>9.5143944029999997E-2</c:v>
                </c:pt>
                <c:pt idx="637">
                  <c:v>9.4892710450000001E-2</c:v>
                </c:pt>
                <c:pt idx="638">
                  <c:v>9.3721486630000003E-2</c:v>
                </c:pt>
                <c:pt idx="639">
                  <c:v>9.2808485029999999E-2</c:v>
                </c:pt>
                <c:pt idx="640">
                  <c:v>9.2343546449999994E-2</c:v>
                </c:pt>
                <c:pt idx="641">
                  <c:v>9.0795017780000001E-2</c:v>
                </c:pt>
                <c:pt idx="642">
                  <c:v>9.0423837300000004E-2</c:v>
                </c:pt>
                <c:pt idx="643">
                  <c:v>8.8849760589999993E-2</c:v>
                </c:pt>
                <c:pt idx="644">
                  <c:v>8.8263630869999998E-2</c:v>
                </c:pt>
                <c:pt idx="645">
                  <c:v>8.6942113939999996E-2</c:v>
                </c:pt>
                <c:pt idx="646">
                  <c:v>8.6030356589999996E-2</c:v>
                </c:pt>
                <c:pt idx="647">
                  <c:v>8.5045479239999999E-2</c:v>
                </c:pt>
                <c:pt idx="648">
                  <c:v>8.4319084880000006E-2</c:v>
                </c:pt>
                <c:pt idx="649">
                  <c:v>8.3547472950000007E-2</c:v>
                </c:pt>
                <c:pt idx="650">
                  <c:v>8.2287847999999997E-2</c:v>
                </c:pt>
                <c:pt idx="651">
                  <c:v>8.1451438370000004E-2</c:v>
                </c:pt>
                <c:pt idx="652">
                  <c:v>8.0621927979999994E-2</c:v>
                </c:pt>
                <c:pt idx="653">
                  <c:v>7.9679638149999996E-2</c:v>
                </c:pt>
                <c:pt idx="654">
                  <c:v>7.9193368550000004E-2</c:v>
                </c:pt>
                <c:pt idx="655">
                  <c:v>7.7994436030000003E-2</c:v>
                </c:pt>
                <c:pt idx="656">
                  <c:v>7.720504701E-2</c:v>
                </c:pt>
                <c:pt idx="657">
                  <c:v>7.5980745259999996E-2</c:v>
                </c:pt>
                <c:pt idx="658">
                  <c:v>7.5662024319999993E-2</c:v>
                </c:pt>
                <c:pt idx="659">
                  <c:v>7.4972622099999997E-2</c:v>
                </c:pt>
                <c:pt idx="660">
                  <c:v>7.3616035280000006E-2</c:v>
                </c:pt>
                <c:pt idx="661">
                  <c:v>7.3022194210000002E-2</c:v>
                </c:pt>
                <c:pt idx="662">
                  <c:v>7.2118602690000005E-2</c:v>
                </c:pt>
                <c:pt idx="663">
                  <c:v>7.1925163269999995E-2</c:v>
                </c:pt>
                <c:pt idx="664">
                  <c:v>7.0429243150000001E-2</c:v>
                </c:pt>
                <c:pt idx="665">
                  <c:v>6.9803871210000007E-2</c:v>
                </c:pt>
                <c:pt idx="666">
                  <c:v>6.936687976E-2</c:v>
                </c:pt>
                <c:pt idx="667">
                  <c:v>6.8599194289999998E-2</c:v>
                </c:pt>
                <c:pt idx="668">
                  <c:v>6.8106092509999994E-2</c:v>
                </c:pt>
                <c:pt idx="669">
                  <c:v>6.6710650920000003E-2</c:v>
                </c:pt>
                <c:pt idx="670">
                  <c:v>6.5775357189999994E-2</c:v>
                </c:pt>
                <c:pt idx="671">
                  <c:v>6.5355673429999997E-2</c:v>
                </c:pt>
                <c:pt idx="672">
                  <c:v>6.4375758170000005E-2</c:v>
                </c:pt>
                <c:pt idx="673">
                  <c:v>6.3624627889999993E-2</c:v>
                </c:pt>
                <c:pt idx="674">
                  <c:v>6.3005916770000003E-2</c:v>
                </c:pt>
                <c:pt idx="675">
                  <c:v>6.2529847030000002E-2</c:v>
                </c:pt>
                <c:pt idx="676">
                  <c:v>6.170485169E-2</c:v>
                </c:pt>
                <c:pt idx="677">
                  <c:v>6.0734890399999998E-2</c:v>
                </c:pt>
                <c:pt idx="678">
                  <c:v>6.0268323870000001E-2</c:v>
                </c:pt>
                <c:pt idx="679">
                  <c:v>5.9176683430000002E-2</c:v>
                </c:pt>
                <c:pt idx="680">
                  <c:v>5.8751083910000002E-2</c:v>
                </c:pt>
                <c:pt idx="681">
                  <c:v>5.783937871E-2</c:v>
                </c:pt>
                <c:pt idx="682">
                  <c:v>5.7186264539999997E-2</c:v>
                </c:pt>
                <c:pt idx="683">
                  <c:v>5.6414086369999998E-2</c:v>
                </c:pt>
                <c:pt idx="684">
                  <c:v>5.6083600970000001E-2</c:v>
                </c:pt>
                <c:pt idx="685">
                  <c:v>5.530979112E-2</c:v>
                </c:pt>
                <c:pt idx="686">
                  <c:v>5.4220587020000002E-2</c:v>
                </c:pt>
                <c:pt idx="687">
                  <c:v>5.3964890539999998E-2</c:v>
                </c:pt>
                <c:pt idx="688">
                  <c:v>5.2749283610000003E-2</c:v>
                </c:pt>
                <c:pt idx="689">
                  <c:v>5.2352357660000001E-2</c:v>
                </c:pt>
                <c:pt idx="690">
                  <c:v>5.1779698579999998E-2</c:v>
                </c:pt>
                <c:pt idx="691">
                  <c:v>5.0894577060000001E-2</c:v>
                </c:pt>
                <c:pt idx="692">
                  <c:v>5.0919696690000002E-2</c:v>
                </c:pt>
                <c:pt idx="693">
                  <c:v>4.982978851E-2</c:v>
                </c:pt>
                <c:pt idx="694">
                  <c:v>4.9061466009999999E-2</c:v>
                </c:pt>
                <c:pt idx="695">
                  <c:v>4.8449222E-2</c:v>
                </c:pt>
                <c:pt idx="696">
                  <c:v>4.7511652109999997E-2</c:v>
                </c:pt>
                <c:pt idx="697">
                  <c:v>4.762781411E-2</c:v>
                </c:pt>
                <c:pt idx="698">
                  <c:v>4.6653218570000002E-2</c:v>
                </c:pt>
                <c:pt idx="699">
                  <c:v>4.5940123499999999E-2</c:v>
                </c:pt>
                <c:pt idx="700">
                  <c:v>4.5219779010000002E-2</c:v>
                </c:pt>
                <c:pt idx="701">
                  <c:v>4.5172527429999998E-2</c:v>
                </c:pt>
                <c:pt idx="702">
                  <c:v>4.4686712320000002E-2</c:v>
                </c:pt>
                <c:pt idx="703">
                  <c:v>4.4036850330000002E-2</c:v>
                </c:pt>
                <c:pt idx="704">
                  <c:v>4.3900649989999999E-2</c:v>
                </c:pt>
                <c:pt idx="705">
                  <c:v>4.276937619E-2</c:v>
                </c:pt>
                <c:pt idx="706">
                  <c:v>4.208338633E-2</c:v>
                </c:pt>
                <c:pt idx="707">
                  <c:v>4.1751742360000003E-2</c:v>
                </c:pt>
                <c:pt idx="708">
                  <c:v>4.1174553330000002E-2</c:v>
                </c:pt>
                <c:pt idx="709">
                  <c:v>4.0694553410000001E-2</c:v>
                </c:pt>
                <c:pt idx="710">
                  <c:v>4.0115416049999998E-2</c:v>
                </c:pt>
                <c:pt idx="711">
                  <c:v>3.9720281959999999E-2</c:v>
                </c:pt>
                <c:pt idx="712">
                  <c:v>3.900320828E-2</c:v>
                </c:pt>
                <c:pt idx="713">
                  <c:v>3.8443066179999999E-2</c:v>
                </c:pt>
                <c:pt idx="714">
                  <c:v>3.7921860809999999E-2</c:v>
                </c:pt>
                <c:pt idx="715">
                  <c:v>3.7708047779999997E-2</c:v>
                </c:pt>
                <c:pt idx="716">
                  <c:v>3.7275295700000002E-2</c:v>
                </c:pt>
                <c:pt idx="717">
                  <c:v>3.6447200919999999E-2</c:v>
                </c:pt>
                <c:pt idx="718">
                  <c:v>3.645437956E-2</c:v>
                </c:pt>
                <c:pt idx="719">
                  <c:v>3.5687081519999997E-2</c:v>
                </c:pt>
                <c:pt idx="720">
                  <c:v>3.5622507329999997E-2</c:v>
                </c:pt>
                <c:pt idx="721">
                  <c:v>3.5567659879999998E-2</c:v>
                </c:pt>
                <c:pt idx="722">
                  <c:v>3.4527279440000003E-2</c:v>
                </c:pt>
                <c:pt idx="723">
                  <c:v>3.4232158210000002E-2</c:v>
                </c:pt>
                <c:pt idx="724">
                  <c:v>3.3536557109999997E-2</c:v>
                </c:pt>
                <c:pt idx="725">
                  <c:v>3.3225733790000003E-2</c:v>
                </c:pt>
                <c:pt idx="726">
                  <c:v>3.2917313279999999E-2</c:v>
                </c:pt>
                <c:pt idx="727">
                  <c:v>3.2302744690000003E-2</c:v>
                </c:pt>
                <c:pt idx="728">
                  <c:v>3.2157432290000003E-2</c:v>
                </c:pt>
                <c:pt idx="729">
                  <c:v>3.1734265390000002E-2</c:v>
                </c:pt>
                <c:pt idx="730">
                  <c:v>3.159930557E-2</c:v>
                </c:pt>
                <c:pt idx="731">
                  <c:v>3.096452542E-2</c:v>
                </c:pt>
                <c:pt idx="732">
                  <c:v>3.0736744399999998E-2</c:v>
                </c:pt>
                <c:pt idx="733">
                  <c:v>3.0125223100000001E-2</c:v>
                </c:pt>
                <c:pt idx="734">
                  <c:v>2.9727399349999999E-2</c:v>
                </c:pt>
                <c:pt idx="735">
                  <c:v>2.9579179359999999E-2</c:v>
                </c:pt>
                <c:pt idx="736">
                  <c:v>2.9174821449999999E-2</c:v>
                </c:pt>
                <c:pt idx="737">
                  <c:v>2.8921581799999999E-2</c:v>
                </c:pt>
                <c:pt idx="738">
                  <c:v>2.8583768759999999E-2</c:v>
                </c:pt>
                <c:pt idx="739">
                  <c:v>2.8330542149999999E-2</c:v>
                </c:pt>
                <c:pt idx="740">
                  <c:v>2.8115654359999999E-2</c:v>
                </c:pt>
                <c:pt idx="741">
                  <c:v>2.7687991039999998E-2</c:v>
                </c:pt>
                <c:pt idx="742">
                  <c:v>2.763033099E-2</c:v>
                </c:pt>
                <c:pt idx="743">
                  <c:v>2.7159605180000001E-2</c:v>
                </c:pt>
                <c:pt idx="744">
                  <c:v>2.6870356870000001E-2</c:v>
                </c:pt>
                <c:pt idx="745">
                  <c:v>2.653435618E-2</c:v>
                </c:pt>
                <c:pt idx="746">
                  <c:v>2.5936661289999999E-2</c:v>
                </c:pt>
                <c:pt idx="747">
                  <c:v>2.6098186150000001E-2</c:v>
                </c:pt>
                <c:pt idx="748">
                  <c:v>2.5625601410000001E-2</c:v>
                </c:pt>
                <c:pt idx="749">
                  <c:v>2.5363223630000001E-2</c:v>
                </c:pt>
                <c:pt idx="750">
                  <c:v>2.5245757769999998E-2</c:v>
                </c:pt>
                <c:pt idx="751">
                  <c:v>2.5347197429999999E-2</c:v>
                </c:pt>
                <c:pt idx="752">
                  <c:v>2.4808384480000001E-2</c:v>
                </c:pt>
                <c:pt idx="753">
                  <c:v>2.451423556E-2</c:v>
                </c:pt>
                <c:pt idx="754">
                  <c:v>2.4266351009999999E-2</c:v>
                </c:pt>
                <c:pt idx="755">
                  <c:v>2.405502461E-2</c:v>
                </c:pt>
                <c:pt idx="756">
                  <c:v>2.364085242E-2</c:v>
                </c:pt>
                <c:pt idx="757">
                  <c:v>2.411817573E-2</c:v>
                </c:pt>
                <c:pt idx="758">
                  <c:v>2.3491933940000001E-2</c:v>
                </c:pt>
                <c:pt idx="759">
                  <c:v>2.3313976819999999E-2</c:v>
                </c:pt>
                <c:pt idx="760">
                  <c:v>2.3131122810000002E-2</c:v>
                </c:pt>
                <c:pt idx="761">
                  <c:v>2.2818600759999998E-2</c:v>
                </c:pt>
                <c:pt idx="762">
                  <c:v>2.2695491089999999E-2</c:v>
                </c:pt>
                <c:pt idx="763">
                  <c:v>2.252282202E-2</c:v>
                </c:pt>
                <c:pt idx="764">
                  <c:v>2.2598650309999999E-2</c:v>
                </c:pt>
                <c:pt idx="765">
                  <c:v>2.2135930139999999E-2</c:v>
                </c:pt>
                <c:pt idx="766">
                  <c:v>2.1860217679999999E-2</c:v>
                </c:pt>
                <c:pt idx="767">
                  <c:v>2.2358616809999999E-2</c:v>
                </c:pt>
                <c:pt idx="768">
                  <c:v>2.225046046E-2</c:v>
                </c:pt>
                <c:pt idx="769">
                  <c:v>2.1953381599999999E-2</c:v>
                </c:pt>
                <c:pt idx="770">
                  <c:v>2.1415442230000001E-2</c:v>
                </c:pt>
                <c:pt idx="771">
                  <c:v>2.1422348920000001E-2</c:v>
                </c:pt>
                <c:pt idx="772">
                  <c:v>2.1436056120000001E-2</c:v>
                </c:pt>
                <c:pt idx="773">
                  <c:v>2.1421588960000001E-2</c:v>
                </c:pt>
                <c:pt idx="774">
                  <c:v>2.1085210140000001E-2</c:v>
                </c:pt>
                <c:pt idx="775">
                  <c:v>2.0916955550000001E-2</c:v>
                </c:pt>
                <c:pt idx="776">
                  <c:v>2.1044885740000002E-2</c:v>
                </c:pt>
                <c:pt idx="777">
                  <c:v>2.089622989E-2</c:v>
                </c:pt>
                <c:pt idx="778">
                  <c:v>2.078775875E-2</c:v>
                </c:pt>
                <c:pt idx="779">
                  <c:v>2.0642014220000001E-2</c:v>
                </c:pt>
                <c:pt idx="780">
                  <c:v>2.0499033850000001E-2</c:v>
                </c:pt>
                <c:pt idx="781">
                  <c:v>2.047594078E-2</c:v>
                </c:pt>
                <c:pt idx="782">
                  <c:v>2.04318203E-2</c:v>
                </c:pt>
                <c:pt idx="783">
                  <c:v>2.0239733159999999E-2</c:v>
                </c:pt>
                <c:pt idx="784">
                  <c:v>2.0252941180000001E-2</c:v>
                </c:pt>
                <c:pt idx="785">
                  <c:v>2.0108379419999999E-2</c:v>
                </c:pt>
                <c:pt idx="786">
                  <c:v>2.005936392E-2</c:v>
                </c:pt>
                <c:pt idx="787">
                  <c:v>2.0080780610000001E-2</c:v>
                </c:pt>
                <c:pt idx="788">
                  <c:v>2.0355148239999999E-2</c:v>
                </c:pt>
                <c:pt idx="789">
                  <c:v>1.9733816389999999E-2</c:v>
                </c:pt>
                <c:pt idx="790">
                  <c:v>2.0244155079999999E-2</c:v>
                </c:pt>
                <c:pt idx="791">
                  <c:v>2.0190620789999999E-2</c:v>
                </c:pt>
                <c:pt idx="792">
                  <c:v>1.9939472900000001E-2</c:v>
                </c:pt>
                <c:pt idx="793">
                  <c:v>2.0166948439999999E-2</c:v>
                </c:pt>
                <c:pt idx="794">
                  <c:v>2.020765096E-2</c:v>
                </c:pt>
                <c:pt idx="795">
                  <c:v>2.007530443E-2</c:v>
                </c:pt>
                <c:pt idx="796">
                  <c:v>2.0381219690000001E-2</c:v>
                </c:pt>
                <c:pt idx="797">
                  <c:v>2.033580653E-2</c:v>
                </c:pt>
                <c:pt idx="798">
                  <c:v>2.0206457000000001E-2</c:v>
                </c:pt>
                <c:pt idx="799">
                  <c:v>2.0599912849999999E-2</c:v>
                </c:pt>
                <c:pt idx="800">
                  <c:v>2.0349588250000002E-2</c:v>
                </c:pt>
                <c:pt idx="801">
                  <c:v>2.031440474E-2</c:v>
                </c:pt>
                <c:pt idx="802">
                  <c:v>2.085983567E-2</c:v>
                </c:pt>
                <c:pt idx="803">
                  <c:v>2.0571196449999999E-2</c:v>
                </c:pt>
                <c:pt idx="804">
                  <c:v>2.08008755E-2</c:v>
                </c:pt>
                <c:pt idx="805">
                  <c:v>2.0631752909999999E-2</c:v>
                </c:pt>
                <c:pt idx="806">
                  <c:v>2.1189052609999998E-2</c:v>
                </c:pt>
                <c:pt idx="807">
                  <c:v>2.12835148E-2</c:v>
                </c:pt>
                <c:pt idx="808">
                  <c:v>2.104909718E-2</c:v>
                </c:pt>
                <c:pt idx="809">
                  <c:v>2.1177474410000001E-2</c:v>
                </c:pt>
                <c:pt idx="810">
                  <c:v>2.1682329479999998E-2</c:v>
                </c:pt>
                <c:pt idx="811">
                  <c:v>2.1651852879999999E-2</c:v>
                </c:pt>
                <c:pt idx="812">
                  <c:v>2.1548824380000001E-2</c:v>
                </c:pt>
                <c:pt idx="813">
                  <c:v>2.176481299E-2</c:v>
                </c:pt>
                <c:pt idx="814">
                  <c:v>2.2089488800000001E-2</c:v>
                </c:pt>
                <c:pt idx="815">
                  <c:v>2.2223323579999999E-2</c:v>
                </c:pt>
                <c:pt idx="816">
                  <c:v>2.247691341E-2</c:v>
                </c:pt>
                <c:pt idx="817">
                  <c:v>2.2705992679999999E-2</c:v>
                </c:pt>
                <c:pt idx="818">
                  <c:v>2.3213911800000001E-2</c:v>
                </c:pt>
                <c:pt idx="819">
                  <c:v>2.3201923820000001E-2</c:v>
                </c:pt>
                <c:pt idx="820">
                  <c:v>2.3404475300000002E-2</c:v>
                </c:pt>
                <c:pt idx="821">
                  <c:v>2.3723654449999999E-2</c:v>
                </c:pt>
                <c:pt idx="822">
                  <c:v>2.410564385E-2</c:v>
                </c:pt>
                <c:pt idx="823">
                  <c:v>2.446507476E-2</c:v>
                </c:pt>
                <c:pt idx="824">
                  <c:v>2.4439660830000001E-2</c:v>
                </c:pt>
                <c:pt idx="825">
                  <c:v>2.463654429E-2</c:v>
                </c:pt>
                <c:pt idx="826">
                  <c:v>2.5223754349999999E-2</c:v>
                </c:pt>
                <c:pt idx="827">
                  <c:v>2.5593776259999999E-2</c:v>
                </c:pt>
                <c:pt idx="828">
                  <c:v>2.5740671900000001E-2</c:v>
                </c:pt>
                <c:pt idx="829">
                  <c:v>2.6122817770000001E-2</c:v>
                </c:pt>
                <c:pt idx="830">
                  <c:v>2.651652694E-2</c:v>
                </c:pt>
                <c:pt idx="831">
                  <c:v>2.690971084E-2</c:v>
                </c:pt>
                <c:pt idx="832">
                  <c:v>2.727193944E-2</c:v>
                </c:pt>
                <c:pt idx="833">
                  <c:v>2.7695026250000001E-2</c:v>
                </c:pt>
                <c:pt idx="834">
                  <c:v>2.819028124E-2</c:v>
                </c:pt>
                <c:pt idx="835">
                  <c:v>2.835891955E-2</c:v>
                </c:pt>
                <c:pt idx="836">
                  <c:v>2.9196888210000001E-2</c:v>
                </c:pt>
                <c:pt idx="837">
                  <c:v>2.9530689119999998E-2</c:v>
                </c:pt>
                <c:pt idx="838">
                  <c:v>3.0150029809999999E-2</c:v>
                </c:pt>
                <c:pt idx="839">
                  <c:v>3.071412817E-2</c:v>
                </c:pt>
                <c:pt idx="840">
                  <c:v>3.112584539E-2</c:v>
                </c:pt>
                <c:pt idx="841">
                  <c:v>3.1807709490000002E-2</c:v>
                </c:pt>
                <c:pt idx="842">
                  <c:v>3.2354053110000003E-2</c:v>
                </c:pt>
                <c:pt idx="843">
                  <c:v>3.2912064339999998E-2</c:v>
                </c:pt>
                <c:pt idx="844">
                  <c:v>3.3585634080000003E-2</c:v>
                </c:pt>
                <c:pt idx="845">
                  <c:v>3.3868029709999997E-2</c:v>
                </c:pt>
                <c:pt idx="846">
                  <c:v>3.4721218050000002E-2</c:v>
                </c:pt>
                <c:pt idx="847">
                  <c:v>3.5346411170000001E-2</c:v>
                </c:pt>
                <c:pt idx="848">
                  <c:v>3.6038849499999998E-2</c:v>
                </c:pt>
                <c:pt idx="849">
                  <c:v>3.6386620250000001E-2</c:v>
                </c:pt>
                <c:pt idx="850">
                  <c:v>3.7611104550000003E-2</c:v>
                </c:pt>
                <c:pt idx="851">
                  <c:v>3.7980422379999997E-2</c:v>
                </c:pt>
                <c:pt idx="852">
                  <c:v>3.8599945599999998E-2</c:v>
                </c:pt>
                <c:pt idx="853">
                  <c:v>3.959149495E-2</c:v>
                </c:pt>
                <c:pt idx="854">
                  <c:v>3.990889341E-2</c:v>
                </c:pt>
                <c:pt idx="855">
                  <c:v>4.0720622989999997E-2</c:v>
                </c:pt>
                <c:pt idx="856">
                  <c:v>4.1305605320000001E-2</c:v>
                </c:pt>
                <c:pt idx="857">
                  <c:v>4.2335204780000003E-2</c:v>
                </c:pt>
                <c:pt idx="858">
                  <c:v>4.3127756570000002E-2</c:v>
                </c:pt>
                <c:pt idx="859">
                  <c:v>4.337065667E-2</c:v>
                </c:pt>
                <c:pt idx="860">
                  <c:v>4.3914023789999999E-2</c:v>
                </c:pt>
                <c:pt idx="861">
                  <c:v>4.5163251459999998E-2</c:v>
                </c:pt>
                <c:pt idx="862">
                  <c:v>4.5720025900000003E-2</c:v>
                </c:pt>
                <c:pt idx="863">
                  <c:v>4.6499338000000001E-2</c:v>
                </c:pt>
                <c:pt idx="864">
                  <c:v>4.7139335419999998E-2</c:v>
                </c:pt>
                <c:pt idx="865">
                  <c:v>4.7952126710000001E-2</c:v>
                </c:pt>
                <c:pt idx="866">
                  <c:v>4.8690225929999997E-2</c:v>
                </c:pt>
                <c:pt idx="867">
                  <c:v>4.91967164E-2</c:v>
                </c:pt>
                <c:pt idx="868">
                  <c:v>5.0255712119999997E-2</c:v>
                </c:pt>
                <c:pt idx="869">
                  <c:v>5.101185665E-2</c:v>
                </c:pt>
                <c:pt idx="870">
                  <c:v>5.2050337199999998E-2</c:v>
                </c:pt>
                <c:pt idx="871">
                  <c:v>5.2495531739999997E-2</c:v>
                </c:pt>
                <c:pt idx="872">
                  <c:v>5.326600745E-2</c:v>
                </c:pt>
                <c:pt idx="873">
                  <c:v>5.4088514300000001E-2</c:v>
                </c:pt>
                <c:pt idx="874">
                  <c:v>5.4478105159999998E-2</c:v>
                </c:pt>
                <c:pt idx="875">
                  <c:v>5.566281453E-2</c:v>
                </c:pt>
                <c:pt idx="876">
                  <c:v>5.6031588459999997E-2</c:v>
                </c:pt>
                <c:pt idx="877">
                  <c:v>5.7255662979999997E-2</c:v>
                </c:pt>
                <c:pt idx="878">
                  <c:v>5.7815305890000002E-2</c:v>
                </c:pt>
                <c:pt idx="879">
                  <c:v>5.8083754029999997E-2</c:v>
                </c:pt>
                <c:pt idx="880">
                  <c:v>5.914865062E-2</c:v>
                </c:pt>
                <c:pt idx="881">
                  <c:v>5.9291888030000003E-2</c:v>
                </c:pt>
                <c:pt idx="882">
                  <c:v>6.0721848160000001E-2</c:v>
                </c:pt>
                <c:pt idx="883">
                  <c:v>6.1608187850000003E-2</c:v>
                </c:pt>
                <c:pt idx="884">
                  <c:v>6.2200982119999998E-2</c:v>
                </c:pt>
                <c:pt idx="885">
                  <c:v>6.2978468839999996E-2</c:v>
                </c:pt>
                <c:pt idx="886">
                  <c:v>6.3611410559999998E-2</c:v>
                </c:pt>
                <c:pt idx="887">
                  <c:v>6.4370654520000001E-2</c:v>
                </c:pt>
                <c:pt idx="888">
                  <c:v>6.4777486029999998E-2</c:v>
                </c:pt>
                <c:pt idx="889">
                  <c:v>6.5240472559999999E-2</c:v>
                </c:pt>
                <c:pt idx="890">
                  <c:v>6.6459894180000006E-2</c:v>
                </c:pt>
                <c:pt idx="891">
                  <c:v>6.7036338149999999E-2</c:v>
                </c:pt>
                <c:pt idx="892">
                  <c:v>6.7796155809999994E-2</c:v>
                </c:pt>
                <c:pt idx="893">
                  <c:v>6.8417370320000004E-2</c:v>
                </c:pt>
                <c:pt idx="894">
                  <c:v>6.9618530570000003E-2</c:v>
                </c:pt>
                <c:pt idx="895">
                  <c:v>7.0240534839999993E-2</c:v>
                </c:pt>
                <c:pt idx="896">
                  <c:v>7.0745058360000002E-2</c:v>
                </c:pt>
                <c:pt idx="897">
                  <c:v>7.1699462830000005E-2</c:v>
                </c:pt>
                <c:pt idx="898">
                  <c:v>7.2163499889999996E-2</c:v>
                </c:pt>
                <c:pt idx="899">
                  <c:v>7.3492646219999999E-2</c:v>
                </c:pt>
                <c:pt idx="900">
                  <c:v>7.4067026379999998E-2</c:v>
                </c:pt>
              </c:numCache>
            </c:numRef>
          </c:yVal>
          <c:smooth val="0"/>
        </c:ser>
        <c:ser>
          <c:idx val="6"/>
          <c:order val="6"/>
          <c:tx>
            <c:strRef>
              <c:f>Sheet1!$H$1</c:f>
              <c:strCache>
                <c:ptCount val="1"/>
                <c:pt idx="0">
                  <c:v>5.7E-01</c:v>
                </c:pt>
              </c:strCache>
            </c:strRef>
          </c:tx>
          <c:spPr>
            <a:ln w="44450" cap="rnd">
              <a:solidFill>
                <a:schemeClr val="accent1">
                  <a:lumMod val="6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Sheet1!$H$2:$H$902</c:f>
              <c:numCache>
                <c:formatCode>0.000</c:formatCode>
                <c:ptCount val="901"/>
                <c:pt idx="0">
                  <c:v>5.0693541770000003E-2</c:v>
                </c:pt>
                <c:pt idx="1">
                  <c:v>5.021093041E-2</c:v>
                </c:pt>
                <c:pt idx="2">
                  <c:v>5.174896121E-2</c:v>
                </c:pt>
                <c:pt idx="3">
                  <c:v>5.1459338520000002E-2</c:v>
                </c:pt>
                <c:pt idx="4">
                  <c:v>5.2536517380000002E-2</c:v>
                </c:pt>
                <c:pt idx="5">
                  <c:v>5.2120290700000002E-2</c:v>
                </c:pt>
                <c:pt idx="6">
                  <c:v>5.2702900019999999E-2</c:v>
                </c:pt>
                <c:pt idx="7">
                  <c:v>5.3746931249999998E-2</c:v>
                </c:pt>
                <c:pt idx="8">
                  <c:v>5.3458634759999998E-2</c:v>
                </c:pt>
                <c:pt idx="9">
                  <c:v>5.2019406109999999E-2</c:v>
                </c:pt>
                <c:pt idx="10">
                  <c:v>5.2797336129999997E-2</c:v>
                </c:pt>
                <c:pt idx="11">
                  <c:v>5.3192503750000002E-2</c:v>
                </c:pt>
                <c:pt idx="12">
                  <c:v>5.4163370279999998E-2</c:v>
                </c:pt>
                <c:pt idx="13">
                  <c:v>5.4360151289999999E-2</c:v>
                </c:pt>
                <c:pt idx="14">
                  <c:v>5.5501241239999999E-2</c:v>
                </c:pt>
                <c:pt idx="15">
                  <c:v>5.5826600640000001E-2</c:v>
                </c:pt>
                <c:pt idx="16">
                  <c:v>5.5371511730000003E-2</c:v>
                </c:pt>
                <c:pt idx="17">
                  <c:v>5.5234264579999998E-2</c:v>
                </c:pt>
                <c:pt idx="18">
                  <c:v>5.5355571210000003E-2</c:v>
                </c:pt>
                <c:pt idx="19">
                  <c:v>5.7784967120000003E-2</c:v>
                </c:pt>
                <c:pt idx="20">
                  <c:v>5.5926933880000002E-2</c:v>
                </c:pt>
                <c:pt idx="21">
                  <c:v>5.656680092E-2</c:v>
                </c:pt>
                <c:pt idx="22">
                  <c:v>5.6476049129999997E-2</c:v>
                </c:pt>
                <c:pt idx="23">
                  <c:v>5.6156035510000001E-2</c:v>
                </c:pt>
                <c:pt idx="24">
                  <c:v>5.6924715639999998E-2</c:v>
                </c:pt>
                <c:pt idx="25">
                  <c:v>5.7013168929999997E-2</c:v>
                </c:pt>
                <c:pt idx="26">
                  <c:v>5.7807676490000001E-2</c:v>
                </c:pt>
                <c:pt idx="27">
                  <c:v>5.7813178749999999E-2</c:v>
                </c:pt>
                <c:pt idx="28">
                  <c:v>5.805262923E-2</c:v>
                </c:pt>
                <c:pt idx="29">
                  <c:v>5.9191219509999997E-2</c:v>
                </c:pt>
                <c:pt idx="30">
                  <c:v>5.929176882E-2</c:v>
                </c:pt>
                <c:pt idx="31">
                  <c:v>5.964281783E-2</c:v>
                </c:pt>
                <c:pt idx="32">
                  <c:v>6.0097415000000001E-2</c:v>
                </c:pt>
                <c:pt idx="33">
                  <c:v>5.9377588330000002E-2</c:v>
                </c:pt>
                <c:pt idx="34">
                  <c:v>6.0022179039999998E-2</c:v>
                </c:pt>
                <c:pt idx="35">
                  <c:v>6.0447778549999998E-2</c:v>
                </c:pt>
                <c:pt idx="36">
                  <c:v>6.11773096E-2</c:v>
                </c:pt>
                <c:pt idx="37">
                  <c:v>6.1099741610000001E-2</c:v>
                </c:pt>
                <c:pt idx="38">
                  <c:v>6.0452152039999998E-2</c:v>
                </c:pt>
                <c:pt idx="39">
                  <c:v>6.1161216349999999E-2</c:v>
                </c:pt>
                <c:pt idx="40">
                  <c:v>6.2209017569999997E-2</c:v>
                </c:pt>
                <c:pt idx="41">
                  <c:v>6.199007854E-2</c:v>
                </c:pt>
                <c:pt idx="42">
                  <c:v>6.2411092219999999E-2</c:v>
                </c:pt>
                <c:pt idx="43">
                  <c:v>6.3386492429999997E-2</c:v>
                </c:pt>
                <c:pt idx="44">
                  <c:v>6.295719743E-2</c:v>
                </c:pt>
                <c:pt idx="45">
                  <c:v>6.3511982559999999E-2</c:v>
                </c:pt>
                <c:pt idx="46">
                  <c:v>6.3937477770000001E-2</c:v>
                </c:pt>
                <c:pt idx="47">
                  <c:v>6.2996275719999995E-2</c:v>
                </c:pt>
                <c:pt idx="48">
                  <c:v>6.5510481600000003E-2</c:v>
                </c:pt>
                <c:pt idx="49">
                  <c:v>6.6595278679999995E-2</c:v>
                </c:pt>
                <c:pt idx="50">
                  <c:v>6.6362045709999998E-2</c:v>
                </c:pt>
                <c:pt idx="51">
                  <c:v>6.6343225539999995E-2</c:v>
                </c:pt>
                <c:pt idx="52">
                  <c:v>6.6518001260000001E-2</c:v>
                </c:pt>
                <c:pt idx="53">
                  <c:v>6.6631786530000001E-2</c:v>
                </c:pt>
                <c:pt idx="54">
                  <c:v>6.8223200740000003E-2</c:v>
                </c:pt>
                <c:pt idx="55">
                  <c:v>6.8272940810000002E-2</c:v>
                </c:pt>
                <c:pt idx="56">
                  <c:v>6.7363992329999997E-2</c:v>
                </c:pt>
                <c:pt idx="57">
                  <c:v>6.824337691E-2</c:v>
                </c:pt>
                <c:pt idx="58">
                  <c:v>6.8121895190000004E-2</c:v>
                </c:pt>
                <c:pt idx="59">
                  <c:v>6.8445518610000006E-2</c:v>
                </c:pt>
                <c:pt idx="60">
                  <c:v>6.8852096799999998E-2</c:v>
                </c:pt>
                <c:pt idx="61">
                  <c:v>7.0498354730000004E-2</c:v>
                </c:pt>
                <c:pt idx="62">
                  <c:v>6.9869905709999999E-2</c:v>
                </c:pt>
                <c:pt idx="63">
                  <c:v>7.2167076169999997E-2</c:v>
                </c:pt>
                <c:pt idx="64">
                  <c:v>7.074332237E-2</c:v>
                </c:pt>
                <c:pt idx="65">
                  <c:v>7.1386896069999997E-2</c:v>
                </c:pt>
                <c:pt idx="66">
                  <c:v>7.025650889E-2</c:v>
                </c:pt>
                <c:pt idx="67">
                  <c:v>7.1801669900000004E-2</c:v>
                </c:pt>
                <c:pt idx="68">
                  <c:v>7.311634719E-2</c:v>
                </c:pt>
                <c:pt idx="69">
                  <c:v>7.2708055379999997E-2</c:v>
                </c:pt>
                <c:pt idx="70">
                  <c:v>7.3218122120000007E-2</c:v>
                </c:pt>
                <c:pt idx="71">
                  <c:v>7.6057747009999996E-2</c:v>
                </c:pt>
                <c:pt idx="72">
                  <c:v>7.2987250980000001E-2</c:v>
                </c:pt>
                <c:pt idx="73">
                  <c:v>7.4254885320000005E-2</c:v>
                </c:pt>
                <c:pt idx="74">
                  <c:v>7.3824875060000003E-2</c:v>
                </c:pt>
                <c:pt idx="75">
                  <c:v>7.4774734679999996E-2</c:v>
                </c:pt>
                <c:pt idx="76">
                  <c:v>7.3921993369999994E-2</c:v>
                </c:pt>
                <c:pt idx="77">
                  <c:v>7.5763992969999999E-2</c:v>
                </c:pt>
                <c:pt idx="78">
                  <c:v>7.5805850329999994E-2</c:v>
                </c:pt>
                <c:pt idx="79">
                  <c:v>7.5757987799999996E-2</c:v>
                </c:pt>
                <c:pt idx="80">
                  <c:v>7.6746001839999994E-2</c:v>
                </c:pt>
                <c:pt idx="81">
                  <c:v>7.7557303009999995E-2</c:v>
                </c:pt>
                <c:pt idx="82">
                  <c:v>7.7136188750000001E-2</c:v>
                </c:pt>
                <c:pt idx="83">
                  <c:v>7.8102312980000005E-2</c:v>
                </c:pt>
                <c:pt idx="84">
                  <c:v>8.0728217960000001E-2</c:v>
                </c:pt>
                <c:pt idx="85">
                  <c:v>8.0602698030000003E-2</c:v>
                </c:pt>
                <c:pt idx="86">
                  <c:v>7.9415351149999994E-2</c:v>
                </c:pt>
                <c:pt idx="87">
                  <c:v>8.1958122549999998E-2</c:v>
                </c:pt>
                <c:pt idx="88">
                  <c:v>8.1508085130000005E-2</c:v>
                </c:pt>
                <c:pt idx="89">
                  <c:v>7.9084284599999999E-2</c:v>
                </c:pt>
                <c:pt idx="90">
                  <c:v>8.1435196099999996E-2</c:v>
                </c:pt>
                <c:pt idx="91">
                  <c:v>8.28667134E-2</c:v>
                </c:pt>
                <c:pt idx="92">
                  <c:v>8.3025760949999999E-2</c:v>
                </c:pt>
                <c:pt idx="93">
                  <c:v>8.3389170469999996E-2</c:v>
                </c:pt>
                <c:pt idx="94">
                  <c:v>8.2976438109999995E-2</c:v>
                </c:pt>
                <c:pt idx="95">
                  <c:v>8.4099397059999997E-2</c:v>
                </c:pt>
                <c:pt idx="96">
                  <c:v>8.3974912760000006E-2</c:v>
                </c:pt>
                <c:pt idx="97">
                  <c:v>8.3846628670000006E-2</c:v>
                </c:pt>
                <c:pt idx="98">
                  <c:v>8.706217259E-2</c:v>
                </c:pt>
                <c:pt idx="99">
                  <c:v>8.6687616999999995E-2</c:v>
                </c:pt>
                <c:pt idx="100">
                  <c:v>8.6562797430000005E-2</c:v>
                </c:pt>
                <c:pt idx="101">
                  <c:v>8.7197035549999996E-2</c:v>
                </c:pt>
                <c:pt idx="102">
                  <c:v>8.7362430990000003E-2</c:v>
                </c:pt>
                <c:pt idx="103">
                  <c:v>8.7556920950000006E-2</c:v>
                </c:pt>
                <c:pt idx="104">
                  <c:v>8.9879482979999994E-2</c:v>
                </c:pt>
                <c:pt idx="105">
                  <c:v>8.9755840599999998E-2</c:v>
                </c:pt>
                <c:pt idx="106">
                  <c:v>9.0243920680000006E-2</c:v>
                </c:pt>
                <c:pt idx="107">
                  <c:v>9.0351097290000001E-2</c:v>
                </c:pt>
                <c:pt idx="108">
                  <c:v>9.1702997679999995E-2</c:v>
                </c:pt>
                <c:pt idx="109">
                  <c:v>9.2579171060000007E-2</c:v>
                </c:pt>
                <c:pt idx="110">
                  <c:v>9.211095423E-2</c:v>
                </c:pt>
                <c:pt idx="111">
                  <c:v>9.1805092990000003E-2</c:v>
                </c:pt>
                <c:pt idx="112">
                  <c:v>9.4464793800000002E-2</c:v>
                </c:pt>
                <c:pt idx="113">
                  <c:v>9.2949673529999999E-2</c:v>
                </c:pt>
                <c:pt idx="114">
                  <c:v>9.4447575510000006E-2</c:v>
                </c:pt>
                <c:pt idx="115">
                  <c:v>9.4928883019999993E-2</c:v>
                </c:pt>
                <c:pt idx="116">
                  <c:v>9.6452780069999994E-2</c:v>
                </c:pt>
                <c:pt idx="117">
                  <c:v>9.6472173930000002E-2</c:v>
                </c:pt>
                <c:pt idx="118">
                  <c:v>9.7211487590000006E-2</c:v>
                </c:pt>
                <c:pt idx="119">
                  <c:v>9.8801985379999999E-2</c:v>
                </c:pt>
                <c:pt idx="120">
                  <c:v>9.8446689549999994E-2</c:v>
                </c:pt>
                <c:pt idx="121">
                  <c:v>9.8696477709999994E-2</c:v>
                </c:pt>
                <c:pt idx="122">
                  <c:v>9.9087126550000001E-2</c:v>
                </c:pt>
                <c:pt idx="123">
                  <c:v>0.1012816206</c:v>
                </c:pt>
                <c:pt idx="124">
                  <c:v>0.10292967409999999</c:v>
                </c:pt>
                <c:pt idx="125">
                  <c:v>0.1020704955</c:v>
                </c:pt>
                <c:pt idx="126">
                  <c:v>0.1015532166</c:v>
                </c:pt>
                <c:pt idx="127">
                  <c:v>0.1036847383</c:v>
                </c:pt>
                <c:pt idx="128">
                  <c:v>0.1037439033</c:v>
                </c:pt>
                <c:pt idx="129">
                  <c:v>0.10278717430000001</c:v>
                </c:pt>
                <c:pt idx="130">
                  <c:v>0.1037375554</c:v>
                </c:pt>
                <c:pt idx="131">
                  <c:v>0.1051322073</c:v>
                </c:pt>
                <c:pt idx="132">
                  <c:v>0.1059935316</c:v>
                </c:pt>
                <c:pt idx="133">
                  <c:v>0.1073851883</c:v>
                </c:pt>
                <c:pt idx="134">
                  <c:v>0.1078189388</c:v>
                </c:pt>
                <c:pt idx="135">
                  <c:v>0.1072844937</c:v>
                </c:pt>
                <c:pt idx="136">
                  <c:v>0.10751169169999999</c:v>
                </c:pt>
                <c:pt idx="137">
                  <c:v>0.10885583610000001</c:v>
                </c:pt>
                <c:pt idx="138">
                  <c:v>0.1082974672</c:v>
                </c:pt>
                <c:pt idx="139">
                  <c:v>0.1109534055</c:v>
                </c:pt>
                <c:pt idx="140">
                  <c:v>0.11119179429999999</c:v>
                </c:pt>
                <c:pt idx="141">
                  <c:v>0.111621201</c:v>
                </c:pt>
                <c:pt idx="142">
                  <c:v>0.1128485873</c:v>
                </c:pt>
                <c:pt idx="143">
                  <c:v>0.1134428307</c:v>
                </c:pt>
                <c:pt idx="144">
                  <c:v>0.11486598100000001</c:v>
                </c:pt>
                <c:pt idx="145">
                  <c:v>0.1139959767</c:v>
                </c:pt>
                <c:pt idx="146">
                  <c:v>0.1154368818</c:v>
                </c:pt>
                <c:pt idx="147">
                  <c:v>0.1158927828</c:v>
                </c:pt>
                <c:pt idx="148">
                  <c:v>0.1172997877</c:v>
                </c:pt>
                <c:pt idx="149">
                  <c:v>0.1174461767</c:v>
                </c:pt>
                <c:pt idx="150">
                  <c:v>0.11863566189999999</c:v>
                </c:pt>
                <c:pt idx="151">
                  <c:v>0.11827210339999999</c:v>
                </c:pt>
                <c:pt idx="152">
                  <c:v>0.1198482364</c:v>
                </c:pt>
                <c:pt idx="153">
                  <c:v>0.1205202267</c:v>
                </c:pt>
                <c:pt idx="154">
                  <c:v>0.1202785745</c:v>
                </c:pt>
                <c:pt idx="155">
                  <c:v>0.1223334968</c:v>
                </c:pt>
                <c:pt idx="156">
                  <c:v>0.12336324160000001</c:v>
                </c:pt>
                <c:pt idx="157">
                  <c:v>0.1229564995</c:v>
                </c:pt>
                <c:pt idx="158">
                  <c:v>0.1248567402</c:v>
                </c:pt>
                <c:pt idx="159">
                  <c:v>0.12578876319999999</c:v>
                </c:pt>
                <c:pt idx="160">
                  <c:v>0.1270786971</c:v>
                </c:pt>
                <c:pt idx="161">
                  <c:v>0.1281742454</c:v>
                </c:pt>
                <c:pt idx="162">
                  <c:v>0.12918205560000001</c:v>
                </c:pt>
                <c:pt idx="163">
                  <c:v>0.1309341192</c:v>
                </c:pt>
                <c:pt idx="164">
                  <c:v>0.12923838200000001</c:v>
                </c:pt>
                <c:pt idx="165">
                  <c:v>0.12958343329999999</c:v>
                </c:pt>
                <c:pt idx="166">
                  <c:v>0.12921568750000001</c:v>
                </c:pt>
                <c:pt idx="167">
                  <c:v>0.1323623806</c:v>
                </c:pt>
                <c:pt idx="168">
                  <c:v>0.1320099086</c:v>
                </c:pt>
                <c:pt idx="169">
                  <c:v>0.13366986810000001</c:v>
                </c:pt>
                <c:pt idx="170">
                  <c:v>0.1341113448</c:v>
                </c:pt>
                <c:pt idx="171">
                  <c:v>0.13566899299999999</c:v>
                </c:pt>
                <c:pt idx="172">
                  <c:v>0.1378053725</c:v>
                </c:pt>
                <c:pt idx="173">
                  <c:v>0.13665479420000001</c:v>
                </c:pt>
                <c:pt idx="174">
                  <c:v>0.13863496480000001</c:v>
                </c:pt>
                <c:pt idx="175">
                  <c:v>0.13915280999999999</c:v>
                </c:pt>
                <c:pt idx="176">
                  <c:v>0.14050982889999999</c:v>
                </c:pt>
                <c:pt idx="177">
                  <c:v>0.14016495649999999</c:v>
                </c:pt>
                <c:pt idx="178">
                  <c:v>0.1428092718</c:v>
                </c:pt>
                <c:pt idx="179">
                  <c:v>0.14048436280000001</c:v>
                </c:pt>
                <c:pt idx="180">
                  <c:v>0.1432963163</c:v>
                </c:pt>
                <c:pt idx="181">
                  <c:v>0.14463943239999999</c:v>
                </c:pt>
                <c:pt idx="182">
                  <c:v>0.1451520771</c:v>
                </c:pt>
                <c:pt idx="183">
                  <c:v>0.14394597710000001</c:v>
                </c:pt>
                <c:pt idx="184">
                  <c:v>0.1453295201</c:v>
                </c:pt>
                <c:pt idx="185">
                  <c:v>0.1473717541</c:v>
                </c:pt>
                <c:pt idx="186">
                  <c:v>0.14734926819999999</c:v>
                </c:pt>
                <c:pt idx="187">
                  <c:v>0.15015800300000001</c:v>
                </c:pt>
                <c:pt idx="188">
                  <c:v>0.1513199955</c:v>
                </c:pt>
                <c:pt idx="189">
                  <c:v>0.15038564800000001</c:v>
                </c:pt>
                <c:pt idx="190">
                  <c:v>0.15148860219999999</c:v>
                </c:pt>
                <c:pt idx="191">
                  <c:v>0.15439516310000001</c:v>
                </c:pt>
                <c:pt idx="192">
                  <c:v>0.15354791279999999</c:v>
                </c:pt>
                <c:pt idx="193">
                  <c:v>0.1556540579</c:v>
                </c:pt>
                <c:pt idx="194">
                  <c:v>0.1564312279</c:v>
                </c:pt>
                <c:pt idx="195">
                  <c:v>0.15769581499999999</c:v>
                </c:pt>
                <c:pt idx="196">
                  <c:v>0.15737973150000001</c:v>
                </c:pt>
                <c:pt idx="197">
                  <c:v>0.15879561010000001</c:v>
                </c:pt>
                <c:pt idx="198">
                  <c:v>0.1612617821</c:v>
                </c:pt>
                <c:pt idx="199">
                  <c:v>0.16093955930000001</c:v>
                </c:pt>
                <c:pt idx="200">
                  <c:v>0.16400000449999999</c:v>
                </c:pt>
                <c:pt idx="201">
                  <c:v>0.16198208929999999</c:v>
                </c:pt>
                <c:pt idx="202">
                  <c:v>0.1647689641</c:v>
                </c:pt>
                <c:pt idx="203">
                  <c:v>0.16476817429999999</c:v>
                </c:pt>
                <c:pt idx="204">
                  <c:v>0.16587102409999999</c:v>
                </c:pt>
                <c:pt idx="205">
                  <c:v>0.168360278</c:v>
                </c:pt>
                <c:pt idx="206">
                  <c:v>0.16844058040000001</c:v>
                </c:pt>
                <c:pt idx="207">
                  <c:v>0.16804631049999999</c:v>
                </c:pt>
                <c:pt idx="208">
                  <c:v>0.17122350629999999</c:v>
                </c:pt>
                <c:pt idx="209">
                  <c:v>0.17160202560000001</c:v>
                </c:pt>
                <c:pt idx="210">
                  <c:v>0.1730673164</c:v>
                </c:pt>
                <c:pt idx="211">
                  <c:v>0.17427255210000001</c:v>
                </c:pt>
                <c:pt idx="212">
                  <c:v>0.1740584671</c:v>
                </c:pt>
                <c:pt idx="213">
                  <c:v>0.1753307134</c:v>
                </c:pt>
                <c:pt idx="214">
                  <c:v>0.1792711914</c:v>
                </c:pt>
                <c:pt idx="215">
                  <c:v>0.17794692519999999</c:v>
                </c:pt>
                <c:pt idx="216">
                  <c:v>0.17904926839999999</c:v>
                </c:pt>
                <c:pt idx="217">
                  <c:v>0.17973870040000001</c:v>
                </c:pt>
                <c:pt idx="218">
                  <c:v>0.18045745790000001</c:v>
                </c:pt>
                <c:pt idx="219">
                  <c:v>0.18197286130000001</c:v>
                </c:pt>
                <c:pt idx="220">
                  <c:v>0.18165402110000001</c:v>
                </c:pt>
                <c:pt idx="221">
                  <c:v>0.18449169400000001</c:v>
                </c:pt>
                <c:pt idx="222">
                  <c:v>0.18408642710000001</c:v>
                </c:pt>
                <c:pt idx="223">
                  <c:v>0.1863866746</c:v>
                </c:pt>
                <c:pt idx="224">
                  <c:v>0.18690198659999999</c:v>
                </c:pt>
                <c:pt idx="225">
                  <c:v>0.1887157857</c:v>
                </c:pt>
                <c:pt idx="226">
                  <c:v>0.18977804479999999</c:v>
                </c:pt>
                <c:pt idx="227">
                  <c:v>0.1904070675</c:v>
                </c:pt>
                <c:pt idx="228">
                  <c:v>0.1906560212</c:v>
                </c:pt>
                <c:pt idx="229">
                  <c:v>0.19281302389999999</c:v>
                </c:pt>
                <c:pt idx="230">
                  <c:v>0.19237327579999999</c:v>
                </c:pt>
                <c:pt idx="231">
                  <c:v>0.1954495758</c:v>
                </c:pt>
                <c:pt idx="232">
                  <c:v>0.1961248219</c:v>
                </c:pt>
                <c:pt idx="233">
                  <c:v>0.19559396800000001</c:v>
                </c:pt>
                <c:pt idx="234">
                  <c:v>0.197254613</c:v>
                </c:pt>
                <c:pt idx="235">
                  <c:v>0.1984691918</c:v>
                </c:pt>
                <c:pt idx="236">
                  <c:v>0.20016166569999999</c:v>
                </c:pt>
                <c:pt idx="237">
                  <c:v>0.2009569108</c:v>
                </c:pt>
                <c:pt idx="238">
                  <c:v>0.2026219219</c:v>
                </c:pt>
                <c:pt idx="239">
                  <c:v>0.20326030249999999</c:v>
                </c:pt>
                <c:pt idx="240">
                  <c:v>0.2047769129</c:v>
                </c:pt>
                <c:pt idx="241">
                  <c:v>0.20711737869999999</c:v>
                </c:pt>
                <c:pt idx="242">
                  <c:v>0.2076400816</c:v>
                </c:pt>
                <c:pt idx="243">
                  <c:v>0.20921780170000001</c:v>
                </c:pt>
                <c:pt idx="244">
                  <c:v>0.20920866730000001</c:v>
                </c:pt>
                <c:pt idx="245">
                  <c:v>0.21103090050000001</c:v>
                </c:pt>
                <c:pt idx="246">
                  <c:v>0.21241617199999999</c:v>
                </c:pt>
                <c:pt idx="247">
                  <c:v>0.2123883963</c:v>
                </c:pt>
                <c:pt idx="248">
                  <c:v>0.2138214111</c:v>
                </c:pt>
                <c:pt idx="249">
                  <c:v>0.2138912231</c:v>
                </c:pt>
                <c:pt idx="250">
                  <c:v>0.21583922210000001</c:v>
                </c:pt>
                <c:pt idx="251">
                  <c:v>0.21906273070000001</c:v>
                </c:pt>
                <c:pt idx="252">
                  <c:v>0.21994537119999999</c:v>
                </c:pt>
                <c:pt idx="253">
                  <c:v>0.2179706991</c:v>
                </c:pt>
                <c:pt idx="254">
                  <c:v>0.21930482979999999</c:v>
                </c:pt>
                <c:pt idx="255">
                  <c:v>0.22195112710000001</c:v>
                </c:pt>
                <c:pt idx="256">
                  <c:v>0.22459675370000001</c:v>
                </c:pt>
                <c:pt idx="257">
                  <c:v>0.22428385910000001</c:v>
                </c:pt>
                <c:pt idx="258">
                  <c:v>0.22567874190000001</c:v>
                </c:pt>
                <c:pt idx="259">
                  <c:v>0.22700329120000001</c:v>
                </c:pt>
                <c:pt idx="260">
                  <c:v>0.22718873619999999</c:v>
                </c:pt>
                <c:pt idx="261">
                  <c:v>0.22810684140000001</c:v>
                </c:pt>
                <c:pt idx="262">
                  <c:v>0.2285632044</c:v>
                </c:pt>
                <c:pt idx="263">
                  <c:v>0.2309573442</c:v>
                </c:pt>
                <c:pt idx="264">
                  <c:v>0.23257514830000001</c:v>
                </c:pt>
                <c:pt idx="265">
                  <c:v>0.23420628909999999</c:v>
                </c:pt>
                <c:pt idx="266">
                  <c:v>0.23419137300000001</c:v>
                </c:pt>
                <c:pt idx="267">
                  <c:v>0.2361135036</c:v>
                </c:pt>
                <c:pt idx="268">
                  <c:v>0.2370235175</c:v>
                </c:pt>
                <c:pt idx="269">
                  <c:v>0.23795609179999999</c:v>
                </c:pt>
                <c:pt idx="270">
                  <c:v>0.2386363745</c:v>
                </c:pt>
                <c:pt idx="271">
                  <c:v>0.2405065149</c:v>
                </c:pt>
                <c:pt idx="272">
                  <c:v>0.24235770109999999</c:v>
                </c:pt>
                <c:pt idx="273">
                  <c:v>0.2418145984</c:v>
                </c:pt>
                <c:pt idx="274">
                  <c:v>0.2423946112</c:v>
                </c:pt>
                <c:pt idx="275">
                  <c:v>0.24546164270000001</c:v>
                </c:pt>
                <c:pt idx="276">
                  <c:v>0.245718196</c:v>
                </c:pt>
                <c:pt idx="277">
                  <c:v>0.2471730113</c:v>
                </c:pt>
                <c:pt idx="278">
                  <c:v>0.2479121983</c:v>
                </c:pt>
                <c:pt idx="279">
                  <c:v>0.25044152139999998</c:v>
                </c:pt>
                <c:pt idx="280">
                  <c:v>0.25198408960000002</c:v>
                </c:pt>
                <c:pt idx="281">
                  <c:v>0.25119829179999997</c:v>
                </c:pt>
                <c:pt idx="282">
                  <c:v>0.25332826380000001</c:v>
                </c:pt>
                <c:pt idx="283">
                  <c:v>0.25305879120000002</c:v>
                </c:pt>
                <c:pt idx="284">
                  <c:v>0.25462591649999999</c:v>
                </c:pt>
                <c:pt idx="285">
                  <c:v>0.25696349140000002</c:v>
                </c:pt>
                <c:pt idx="286">
                  <c:v>0.25745773319999998</c:v>
                </c:pt>
                <c:pt idx="287">
                  <c:v>0.26069265600000002</c:v>
                </c:pt>
                <c:pt idx="288">
                  <c:v>0.26022729280000001</c:v>
                </c:pt>
                <c:pt idx="289">
                  <c:v>0.26179248090000001</c:v>
                </c:pt>
                <c:pt idx="290">
                  <c:v>0.26359459759999998</c:v>
                </c:pt>
                <c:pt idx="291">
                  <c:v>0.26462331410000001</c:v>
                </c:pt>
                <c:pt idx="292">
                  <c:v>0.26491904259999999</c:v>
                </c:pt>
                <c:pt idx="293">
                  <c:v>0.26662835480000002</c:v>
                </c:pt>
                <c:pt idx="294">
                  <c:v>0.2672301829</c:v>
                </c:pt>
                <c:pt idx="295">
                  <c:v>0.26897644999999998</c:v>
                </c:pt>
                <c:pt idx="296">
                  <c:v>0.27151829</c:v>
                </c:pt>
                <c:pt idx="297">
                  <c:v>0.27061831949999998</c:v>
                </c:pt>
                <c:pt idx="298">
                  <c:v>0.27144113180000001</c:v>
                </c:pt>
                <c:pt idx="299">
                  <c:v>0.27376466989999998</c:v>
                </c:pt>
                <c:pt idx="300">
                  <c:v>0.27327784900000002</c:v>
                </c:pt>
                <c:pt idx="301">
                  <c:v>0.27626985310000002</c:v>
                </c:pt>
                <c:pt idx="302">
                  <c:v>0.27732560039999998</c:v>
                </c:pt>
                <c:pt idx="303">
                  <c:v>0.27663648130000001</c:v>
                </c:pt>
                <c:pt idx="304">
                  <c:v>0.27877458929999999</c:v>
                </c:pt>
                <c:pt idx="305">
                  <c:v>0.27933216090000001</c:v>
                </c:pt>
                <c:pt idx="306">
                  <c:v>0.2827270925</c:v>
                </c:pt>
                <c:pt idx="307">
                  <c:v>0.28266504409999998</c:v>
                </c:pt>
                <c:pt idx="308">
                  <c:v>0.28203046320000003</c:v>
                </c:pt>
                <c:pt idx="309">
                  <c:v>0.28399616480000001</c:v>
                </c:pt>
                <c:pt idx="310">
                  <c:v>0.28422841430000001</c:v>
                </c:pt>
                <c:pt idx="311">
                  <c:v>0.2864922285</c:v>
                </c:pt>
                <c:pt idx="312">
                  <c:v>0.2885696888</c:v>
                </c:pt>
                <c:pt idx="313">
                  <c:v>0.28907924889999997</c:v>
                </c:pt>
                <c:pt idx="314">
                  <c:v>0.29020386929999997</c:v>
                </c:pt>
                <c:pt idx="315">
                  <c:v>0.2926400602</c:v>
                </c:pt>
                <c:pt idx="316">
                  <c:v>0.29300248620000002</c:v>
                </c:pt>
                <c:pt idx="317">
                  <c:v>0.29247343539999998</c:v>
                </c:pt>
                <c:pt idx="318">
                  <c:v>0.29389938710000002</c:v>
                </c:pt>
                <c:pt idx="319">
                  <c:v>0.29662343860000001</c:v>
                </c:pt>
                <c:pt idx="320">
                  <c:v>0.29718369249999999</c:v>
                </c:pt>
                <c:pt idx="321">
                  <c:v>0.29898306730000002</c:v>
                </c:pt>
                <c:pt idx="322">
                  <c:v>0.2988123298</c:v>
                </c:pt>
                <c:pt idx="323">
                  <c:v>0.30092880129999999</c:v>
                </c:pt>
                <c:pt idx="324">
                  <c:v>0.30137976999999999</c:v>
                </c:pt>
                <c:pt idx="325">
                  <c:v>0.3026207387</c:v>
                </c:pt>
                <c:pt idx="326">
                  <c:v>0.30404877660000001</c:v>
                </c:pt>
                <c:pt idx="327">
                  <c:v>0.30453741550000002</c:v>
                </c:pt>
                <c:pt idx="328">
                  <c:v>0.3049789369</c:v>
                </c:pt>
                <c:pt idx="329">
                  <c:v>0.30589047069999997</c:v>
                </c:pt>
                <c:pt idx="330">
                  <c:v>0.30756467580000002</c:v>
                </c:pt>
                <c:pt idx="331">
                  <c:v>0.30923676490000002</c:v>
                </c:pt>
                <c:pt idx="332">
                  <c:v>0.31043756010000001</c:v>
                </c:pt>
                <c:pt idx="333">
                  <c:v>0.3101915717</c:v>
                </c:pt>
                <c:pt idx="334">
                  <c:v>0.31179896000000001</c:v>
                </c:pt>
                <c:pt idx="335">
                  <c:v>0.31338044999999998</c:v>
                </c:pt>
                <c:pt idx="336">
                  <c:v>0.31459668280000003</c:v>
                </c:pt>
                <c:pt idx="337">
                  <c:v>0.31475991009999998</c:v>
                </c:pt>
                <c:pt idx="338">
                  <c:v>0.3158773184</c:v>
                </c:pt>
                <c:pt idx="339">
                  <c:v>0.31650394199999998</c:v>
                </c:pt>
                <c:pt idx="340">
                  <c:v>0.3185455203</c:v>
                </c:pt>
                <c:pt idx="341">
                  <c:v>0.31898000840000001</c:v>
                </c:pt>
                <c:pt idx="342">
                  <c:v>0.32071536779999998</c:v>
                </c:pt>
                <c:pt idx="343">
                  <c:v>0.32078239320000002</c:v>
                </c:pt>
                <c:pt idx="344">
                  <c:v>0.32385465499999999</c:v>
                </c:pt>
                <c:pt idx="345">
                  <c:v>0.32294806840000001</c:v>
                </c:pt>
                <c:pt idx="346">
                  <c:v>0.3239951432</c:v>
                </c:pt>
                <c:pt idx="347">
                  <c:v>0.32439741490000001</c:v>
                </c:pt>
                <c:pt idx="348">
                  <c:v>0.32450863720000001</c:v>
                </c:pt>
                <c:pt idx="349">
                  <c:v>0.32563364509999998</c:v>
                </c:pt>
                <c:pt idx="350">
                  <c:v>0.32692414520000002</c:v>
                </c:pt>
                <c:pt idx="351">
                  <c:v>0.32770869139999997</c:v>
                </c:pt>
                <c:pt idx="352">
                  <c:v>0.32824411990000002</c:v>
                </c:pt>
                <c:pt idx="353">
                  <c:v>0.3296750188</c:v>
                </c:pt>
                <c:pt idx="354">
                  <c:v>0.3316659629</c:v>
                </c:pt>
                <c:pt idx="355">
                  <c:v>0.33169853690000001</c:v>
                </c:pt>
                <c:pt idx="356">
                  <c:v>0.33147662880000001</c:v>
                </c:pt>
                <c:pt idx="357">
                  <c:v>0.33251562709999999</c:v>
                </c:pt>
                <c:pt idx="358">
                  <c:v>0.3339990377</c:v>
                </c:pt>
                <c:pt idx="359">
                  <c:v>0.33336749669999999</c:v>
                </c:pt>
                <c:pt idx="360">
                  <c:v>0.3346640468</c:v>
                </c:pt>
                <c:pt idx="361">
                  <c:v>0.33595457670000001</c:v>
                </c:pt>
                <c:pt idx="362">
                  <c:v>0.33760920169999997</c:v>
                </c:pt>
                <c:pt idx="363">
                  <c:v>0.33760288360000001</c:v>
                </c:pt>
                <c:pt idx="364">
                  <c:v>0.3393964767</c:v>
                </c:pt>
                <c:pt idx="365">
                  <c:v>0.3384116888</c:v>
                </c:pt>
                <c:pt idx="366">
                  <c:v>0.33979514240000003</c:v>
                </c:pt>
                <c:pt idx="367">
                  <c:v>0.34026208520000001</c:v>
                </c:pt>
                <c:pt idx="368">
                  <c:v>0.34207257629999999</c:v>
                </c:pt>
                <c:pt idx="369">
                  <c:v>0.3414300978</c:v>
                </c:pt>
                <c:pt idx="370">
                  <c:v>0.34270796180000002</c:v>
                </c:pt>
                <c:pt idx="371">
                  <c:v>0.34418973330000002</c:v>
                </c:pt>
                <c:pt idx="372">
                  <c:v>0.34509563450000003</c:v>
                </c:pt>
                <c:pt idx="373">
                  <c:v>0.3450925648</c:v>
                </c:pt>
                <c:pt idx="374">
                  <c:v>0.34552353619999998</c:v>
                </c:pt>
                <c:pt idx="375">
                  <c:v>0.3457338512</c:v>
                </c:pt>
                <c:pt idx="376">
                  <c:v>0.34753575920000002</c:v>
                </c:pt>
                <c:pt idx="377">
                  <c:v>0.34763714670000001</c:v>
                </c:pt>
                <c:pt idx="378">
                  <c:v>0.3482460678</c:v>
                </c:pt>
                <c:pt idx="379">
                  <c:v>0.34902876620000001</c:v>
                </c:pt>
                <c:pt idx="380">
                  <c:v>0.34960025550000001</c:v>
                </c:pt>
                <c:pt idx="381">
                  <c:v>0.35016834740000002</c:v>
                </c:pt>
                <c:pt idx="382">
                  <c:v>0.35069784520000002</c:v>
                </c:pt>
                <c:pt idx="383">
                  <c:v>0.35141280289999999</c:v>
                </c:pt>
                <c:pt idx="384">
                  <c:v>0.35144907240000001</c:v>
                </c:pt>
                <c:pt idx="385">
                  <c:v>0.35256147380000002</c:v>
                </c:pt>
                <c:pt idx="386">
                  <c:v>0.35278671979999998</c:v>
                </c:pt>
                <c:pt idx="387">
                  <c:v>0.35459083320000001</c:v>
                </c:pt>
                <c:pt idx="388">
                  <c:v>0.3534104824</c:v>
                </c:pt>
                <c:pt idx="389">
                  <c:v>0.35376343129999999</c:v>
                </c:pt>
                <c:pt idx="390">
                  <c:v>0.35493639110000003</c:v>
                </c:pt>
                <c:pt idx="391">
                  <c:v>0.35521978139999999</c:v>
                </c:pt>
                <c:pt idx="392">
                  <c:v>0.35645660759999998</c:v>
                </c:pt>
                <c:pt idx="393">
                  <c:v>0.35658583049999998</c:v>
                </c:pt>
                <c:pt idx="394">
                  <c:v>0.35723748799999999</c:v>
                </c:pt>
                <c:pt idx="395">
                  <c:v>0.35687479379999998</c:v>
                </c:pt>
                <c:pt idx="396">
                  <c:v>0.35696592929999998</c:v>
                </c:pt>
                <c:pt idx="397">
                  <c:v>0.35749974849999999</c:v>
                </c:pt>
                <c:pt idx="398">
                  <c:v>0.35867190360000001</c:v>
                </c:pt>
                <c:pt idx="399">
                  <c:v>0.35907483099999998</c:v>
                </c:pt>
                <c:pt idx="400">
                  <c:v>0.35916516180000002</c:v>
                </c:pt>
                <c:pt idx="401">
                  <c:v>0.3596731722</c:v>
                </c:pt>
                <c:pt idx="402">
                  <c:v>0.3595026731</c:v>
                </c:pt>
                <c:pt idx="403">
                  <c:v>0.3608432412</c:v>
                </c:pt>
                <c:pt idx="404">
                  <c:v>0.36172527069999999</c:v>
                </c:pt>
                <c:pt idx="405">
                  <c:v>0.36028432849999997</c:v>
                </c:pt>
                <c:pt idx="406">
                  <c:v>0.36128187179999999</c:v>
                </c:pt>
                <c:pt idx="407">
                  <c:v>0.3615671694</c:v>
                </c:pt>
                <c:pt idx="408">
                  <c:v>0.36260193590000001</c:v>
                </c:pt>
                <c:pt idx="409">
                  <c:v>0.3613164425</c:v>
                </c:pt>
                <c:pt idx="410">
                  <c:v>0.36126247049999999</c:v>
                </c:pt>
                <c:pt idx="411">
                  <c:v>0.36319395900000001</c:v>
                </c:pt>
                <c:pt idx="412">
                  <c:v>0.361541748</c:v>
                </c:pt>
                <c:pt idx="413">
                  <c:v>0.36286348099999999</c:v>
                </c:pt>
                <c:pt idx="414">
                  <c:v>0.363283515</c:v>
                </c:pt>
                <c:pt idx="415">
                  <c:v>0.36390748620000002</c:v>
                </c:pt>
                <c:pt idx="416">
                  <c:v>0.36342856289999997</c:v>
                </c:pt>
                <c:pt idx="417">
                  <c:v>0.36352297659999999</c:v>
                </c:pt>
                <c:pt idx="418">
                  <c:v>0.36427977680000001</c:v>
                </c:pt>
                <c:pt idx="419">
                  <c:v>0.36408910160000002</c:v>
                </c:pt>
                <c:pt idx="420">
                  <c:v>0.36490738389999999</c:v>
                </c:pt>
                <c:pt idx="421">
                  <c:v>0.36450311540000002</c:v>
                </c:pt>
                <c:pt idx="422">
                  <c:v>0.36385717989999999</c:v>
                </c:pt>
                <c:pt idx="423">
                  <c:v>0.36454835530000002</c:v>
                </c:pt>
                <c:pt idx="424">
                  <c:v>0.36507365110000001</c:v>
                </c:pt>
                <c:pt idx="425">
                  <c:v>0.36428785320000001</c:v>
                </c:pt>
                <c:pt idx="426">
                  <c:v>0.3645656109</c:v>
                </c:pt>
                <c:pt idx="427">
                  <c:v>0.36392575500000002</c:v>
                </c:pt>
                <c:pt idx="428">
                  <c:v>0.36448818449999998</c:v>
                </c:pt>
                <c:pt idx="429">
                  <c:v>0.36501288409999999</c:v>
                </c:pt>
                <c:pt idx="430">
                  <c:v>0.36583286520000002</c:v>
                </c:pt>
                <c:pt idx="431">
                  <c:v>0.36337921020000002</c:v>
                </c:pt>
                <c:pt idx="432">
                  <c:v>0.36286592480000002</c:v>
                </c:pt>
                <c:pt idx="433">
                  <c:v>0.36460977789999999</c:v>
                </c:pt>
                <c:pt idx="434">
                  <c:v>0.36364734170000002</c:v>
                </c:pt>
                <c:pt idx="435">
                  <c:v>0.36344906690000001</c:v>
                </c:pt>
                <c:pt idx="436">
                  <c:v>0.36464127899999998</c:v>
                </c:pt>
                <c:pt idx="437">
                  <c:v>0.36372256279999998</c:v>
                </c:pt>
                <c:pt idx="438">
                  <c:v>0.36312493680000002</c:v>
                </c:pt>
                <c:pt idx="439">
                  <c:v>0.36255460979999998</c:v>
                </c:pt>
                <c:pt idx="440">
                  <c:v>0.36230400200000001</c:v>
                </c:pt>
                <c:pt idx="441">
                  <c:v>0.36140194539999998</c:v>
                </c:pt>
                <c:pt idx="442">
                  <c:v>0.36211809519999999</c:v>
                </c:pt>
                <c:pt idx="443">
                  <c:v>0.36237788199999998</c:v>
                </c:pt>
                <c:pt idx="444">
                  <c:v>0.36292636389999999</c:v>
                </c:pt>
                <c:pt idx="445">
                  <c:v>0.36202806230000001</c:v>
                </c:pt>
                <c:pt idx="446">
                  <c:v>0.36114436389999999</c:v>
                </c:pt>
                <c:pt idx="447">
                  <c:v>0.36156287790000002</c:v>
                </c:pt>
                <c:pt idx="448">
                  <c:v>0.36060389879999999</c:v>
                </c:pt>
                <c:pt idx="449">
                  <c:v>0.36095732450000001</c:v>
                </c:pt>
                <c:pt idx="450">
                  <c:v>0.35969474909999999</c:v>
                </c:pt>
                <c:pt idx="451">
                  <c:v>0.36027050020000001</c:v>
                </c:pt>
                <c:pt idx="452">
                  <c:v>0.35965171460000001</c:v>
                </c:pt>
                <c:pt idx="453">
                  <c:v>0.3596611321</c:v>
                </c:pt>
                <c:pt idx="454">
                  <c:v>0.35874238609999998</c:v>
                </c:pt>
                <c:pt idx="455">
                  <c:v>0.35861089829999998</c:v>
                </c:pt>
                <c:pt idx="456">
                  <c:v>0.35811802739999998</c:v>
                </c:pt>
                <c:pt idx="457">
                  <c:v>0.35789737109999997</c:v>
                </c:pt>
                <c:pt idx="458">
                  <c:v>0.3562884033</c:v>
                </c:pt>
                <c:pt idx="459">
                  <c:v>0.35812160370000001</c:v>
                </c:pt>
                <c:pt idx="460">
                  <c:v>0.3562296331</c:v>
                </c:pt>
                <c:pt idx="461">
                  <c:v>0.35543924570000002</c:v>
                </c:pt>
                <c:pt idx="462">
                  <c:v>0.35478445889999999</c:v>
                </c:pt>
                <c:pt idx="463">
                  <c:v>0.35374838110000001</c:v>
                </c:pt>
                <c:pt idx="464">
                  <c:v>0.3555657566</c:v>
                </c:pt>
                <c:pt idx="465">
                  <c:v>0.35355901719999999</c:v>
                </c:pt>
                <c:pt idx="466">
                  <c:v>0.35373762250000002</c:v>
                </c:pt>
                <c:pt idx="467">
                  <c:v>0.35305687790000001</c:v>
                </c:pt>
                <c:pt idx="468">
                  <c:v>0.35178288819999998</c:v>
                </c:pt>
                <c:pt idx="469">
                  <c:v>0.35061740879999997</c:v>
                </c:pt>
                <c:pt idx="470">
                  <c:v>0.35202714800000001</c:v>
                </c:pt>
                <c:pt idx="471">
                  <c:v>0.34973549840000001</c:v>
                </c:pt>
                <c:pt idx="472">
                  <c:v>0.35057267549999999</c:v>
                </c:pt>
                <c:pt idx="473">
                  <c:v>0.3478090465</c:v>
                </c:pt>
                <c:pt idx="474">
                  <c:v>0.34826934339999999</c:v>
                </c:pt>
                <c:pt idx="475">
                  <c:v>0.34801262620000001</c:v>
                </c:pt>
                <c:pt idx="476">
                  <c:v>0.34573221209999999</c:v>
                </c:pt>
                <c:pt idx="477">
                  <c:v>0.34576341510000003</c:v>
                </c:pt>
                <c:pt idx="478">
                  <c:v>0.3446442783</c:v>
                </c:pt>
                <c:pt idx="479">
                  <c:v>0.34405103329999998</c:v>
                </c:pt>
                <c:pt idx="480">
                  <c:v>0.34386989470000001</c:v>
                </c:pt>
                <c:pt idx="481">
                  <c:v>0.34341695900000002</c:v>
                </c:pt>
                <c:pt idx="482">
                  <c:v>0.3422452211</c:v>
                </c:pt>
                <c:pt idx="483">
                  <c:v>0.3419590294</c:v>
                </c:pt>
                <c:pt idx="484">
                  <c:v>0.34094566110000002</c:v>
                </c:pt>
                <c:pt idx="485">
                  <c:v>0.33921840790000002</c:v>
                </c:pt>
                <c:pt idx="486">
                  <c:v>0.34019669889999998</c:v>
                </c:pt>
                <c:pt idx="487">
                  <c:v>0.3384262025</c:v>
                </c:pt>
                <c:pt idx="488">
                  <c:v>0.3372052908</c:v>
                </c:pt>
                <c:pt idx="489">
                  <c:v>0.33722048999999998</c:v>
                </c:pt>
                <c:pt idx="490">
                  <c:v>0.33604940770000002</c:v>
                </c:pt>
                <c:pt idx="491">
                  <c:v>0.3347782493</c:v>
                </c:pt>
                <c:pt idx="492">
                  <c:v>0.33420658110000001</c:v>
                </c:pt>
                <c:pt idx="493">
                  <c:v>0.33284839989999998</c:v>
                </c:pt>
                <c:pt idx="494">
                  <c:v>0.33148238060000002</c:v>
                </c:pt>
                <c:pt idx="495">
                  <c:v>0.33079442380000001</c:v>
                </c:pt>
                <c:pt idx="496">
                  <c:v>0.33030143379999999</c:v>
                </c:pt>
                <c:pt idx="497">
                  <c:v>0.32975655790000002</c:v>
                </c:pt>
                <c:pt idx="498">
                  <c:v>0.33069196340000001</c:v>
                </c:pt>
                <c:pt idx="499">
                  <c:v>0.32814523579999999</c:v>
                </c:pt>
                <c:pt idx="500">
                  <c:v>0.32658278940000002</c:v>
                </c:pt>
                <c:pt idx="501">
                  <c:v>0.32509019970000003</c:v>
                </c:pt>
                <c:pt idx="502">
                  <c:v>0.32494339350000001</c:v>
                </c:pt>
                <c:pt idx="503">
                  <c:v>0.32285320760000003</c:v>
                </c:pt>
                <c:pt idx="504">
                  <c:v>0.32220128180000002</c:v>
                </c:pt>
                <c:pt idx="505">
                  <c:v>0.32142013310000001</c:v>
                </c:pt>
                <c:pt idx="506">
                  <c:v>0.31993031500000002</c:v>
                </c:pt>
                <c:pt idx="507">
                  <c:v>0.3215343356</c:v>
                </c:pt>
                <c:pt idx="508">
                  <c:v>0.3187216222</c:v>
                </c:pt>
                <c:pt idx="509">
                  <c:v>0.3173573911</c:v>
                </c:pt>
                <c:pt idx="510">
                  <c:v>0.31681922080000002</c:v>
                </c:pt>
                <c:pt idx="511">
                  <c:v>0.3163329661</c:v>
                </c:pt>
                <c:pt idx="512">
                  <c:v>0.314222157</c:v>
                </c:pt>
                <c:pt idx="513">
                  <c:v>0.31325078010000001</c:v>
                </c:pt>
                <c:pt idx="514">
                  <c:v>0.31117042900000003</c:v>
                </c:pt>
                <c:pt idx="515">
                  <c:v>0.31039828060000002</c:v>
                </c:pt>
                <c:pt idx="516">
                  <c:v>0.30937126279999999</c:v>
                </c:pt>
                <c:pt idx="517">
                  <c:v>0.30883756280000002</c:v>
                </c:pt>
                <c:pt idx="518">
                  <c:v>0.30711123350000002</c:v>
                </c:pt>
                <c:pt idx="519">
                  <c:v>0.3057789803</c:v>
                </c:pt>
                <c:pt idx="520">
                  <c:v>0.30463132259999998</c:v>
                </c:pt>
                <c:pt idx="521">
                  <c:v>0.30339723829999998</c:v>
                </c:pt>
                <c:pt idx="522">
                  <c:v>0.30212315919999999</c:v>
                </c:pt>
                <c:pt idx="523">
                  <c:v>0.30095255370000001</c:v>
                </c:pt>
                <c:pt idx="524">
                  <c:v>0.30025249720000002</c:v>
                </c:pt>
                <c:pt idx="525">
                  <c:v>0.29862502219999998</c:v>
                </c:pt>
                <c:pt idx="526">
                  <c:v>0.29739061</c:v>
                </c:pt>
                <c:pt idx="527">
                  <c:v>0.29640245440000001</c:v>
                </c:pt>
                <c:pt idx="528">
                  <c:v>0.29510927199999998</c:v>
                </c:pt>
                <c:pt idx="529">
                  <c:v>0.29341477160000001</c:v>
                </c:pt>
                <c:pt idx="530">
                  <c:v>0.29256162050000001</c:v>
                </c:pt>
                <c:pt idx="531">
                  <c:v>0.29179006810000002</c:v>
                </c:pt>
                <c:pt idx="532">
                  <c:v>0.2907946408</c:v>
                </c:pt>
                <c:pt idx="533">
                  <c:v>0.28894764179999999</c:v>
                </c:pt>
                <c:pt idx="534">
                  <c:v>0.28650537129999998</c:v>
                </c:pt>
                <c:pt idx="535">
                  <c:v>0.28600934150000001</c:v>
                </c:pt>
                <c:pt idx="536">
                  <c:v>0.28528720140000002</c:v>
                </c:pt>
                <c:pt idx="537">
                  <c:v>0.28315544129999998</c:v>
                </c:pt>
                <c:pt idx="538">
                  <c:v>0.2824755907</c:v>
                </c:pt>
                <c:pt idx="539">
                  <c:v>0.28111553189999999</c:v>
                </c:pt>
                <c:pt idx="540">
                  <c:v>0.2801297009</c:v>
                </c:pt>
                <c:pt idx="541">
                  <c:v>0.27845254539999997</c:v>
                </c:pt>
                <c:pt idx="542">
                  <c:v>0.27693882580000001</c:v>
                </c:pt>
                <c:pt idx="543">
                  <c:v>0.27556154129999999</c:v>
                </c:pt>
                <c:pt idx="544">
                  <c:v>0.27392286059999998</c:v>
                </c:pt>
                <c:pt idx="545">
                  <c:v>0.27356633540000003</c:v>
                </c:pt>
                <c:pt idx="546">
                  <c:v>0.27124464510000001</c:v>
                </c:pt>
                <c:pt idx="547">
                  <c:v>0.27018943429999998</c:v>
                </c:pt>
                <c:pt idx="548">
                  <c:v>0.2686516941</c:v>
                </c:pt>
                <c:pt idx="549">
                  <c:v>0.26708397270000001</c:v>
                </c:pt>
                <c:pt idx="550">
                  <c:v>0.26675334569999998</c:v>
                </c:pt>
                <c:pt idx="551">
                  <c:v>0.26458323</c:v>
                </c:pt>
                <c:pt idx="552">
                  <c:v>0.2641292214</c:v>
                </c:pt>
                <c:pt idx="553">
                  <c:v>0.2615354359</c:v>
                </c:pt>
                <c:pt idx="554">
                  <c:v>0.26108461620000001</c:v>
                </c:pt>
                <c:pt idx="555">
                  <c:v>0.2593072951</c:v>
                </c:pt>
                <c:pt idx="556">
                  <c:v>0.2573606074</c:v>
                </c:pt>
                <c:pt idx="557">
                  <c:v>0.25577628610000003</c:v>
                </c:pt>
                <c:pt idx="558">
                  <c:v>0.25561144949999998</c:v>
                </c:pt>
                <c:pt idx="559">
                  <c:v>0.25419822339999998</c:v>
                </c:pt>
                <c:pt idx="560">
                  <c:v>0.2523958087</c:v>
                </c:pt>
                <c:pt idx="561">
                  <c:v>0.25095611810000001</c:v>
                </c:pt>
                <c:pt idx="562">
                  <c:v>0.2492993027</c:v>
                </c:pt>
                <c:pt idx="563">
                  <c:v>0.24763512609999999</c:v>
                </c:pt>
                <c:pt idx="564">
                  <c:v>0.24611593779999999</c:v>
                </c:pt>
                <c:pt idx="565">
                  <c:v>0.24523562190000001</c:v>
                </c:pt>
                <c:pt idx="566">
                  <c:v>0.2430684716</c:v>
                </c:pt>
                <c:pt idx="567">
                  <c:v>0.24208463729999999</c:v>
                </c:pt>
                <c:pt idx="568">
                  <c:v>0.2406763881</c:v>
                </c:pt>
                <c:pt idx="569">
                  <c:v>0.23773169520000001</c:v>
                </c:pt>
                <c:pt idx="570">
                  <c:v>0.23740451039999999</c:v>
                </c:pt>
                <c:pt idx="571">
                  <c:v>0.2355129272</c:v>
                </c:pt>
                <c:pt idx="572">
                  <c:v>0.23348611590000001</c:v>
                </c:pt>
                <c:pt idx="573">
                  <c:v>0.23290199040000001</c:v>
                </c:pt>
                <c:pt idx="574">
                  <c:v>0.23096919060000001</c:v>
                </c:pt>
                <c:pt idx="575">
                  <c:v>0.22921004889999999</c:v>
                </c:pt>
                <c:pt idx="576">
                  <c:v>0.2278244495</c:v>
                </c:pt>
                <c:pt idx="577">
                  <c:v>0.2265378237</c:v>
                </c:pt>
                <c:pt idx="578">
                  <c:v>0.22554910180000001</c:v>
                </c:pt>
                <c:pt idx="579">
                  <c:v>0.2238212228</c:v>
                </c:pt>
                <c:pt idx="580">
                  <c:v>0.2228371948</c:v>
                </c:pt>
                <c:pt idx="581">
                  <c:v>0.2208512872</c:v>
                </c:pt>
                <c:pt idx="582">
                  <c:v>0.21951054040000001</c:v>
                </c:pt>
                <c:pt idx="583">
                  <c:v>0.21746569869999999</c:v>
                </c:pt>
                <c:pt idx="584">
                  <c:v>0.21658398209999999</c:v>
                </c:pt>
                <c:pt idx="585">
                  <c:v>0.2155063897</c:v>
                </c:pt>
                <c:pt idx="586">
                  <c:v>0.21387559179999999</c:v>
                </c:pt>
                <c:pt idx="587">
                  <c:v>0.21250011029999999</c:v>
                </c:pt>
                <c:pt idx="588">
                  <c:v>0.2104079425</c:v>
                </c:pt>
                <c:pt idx="589">
                  <c:v>0.20966416600000001</c:v>
                </c:pt>
                <c:pt idx="590">
                  <c:v>0.20790472630000001</c:v>
                </c:pt>
                <c:pt idx="591">
                  <c:v>0.20666474100000001</c:v>
                </c:pt>
                <c:pt idx="592">
                  <c:v>0.2050227523</c:v>
                </c:pt>
                <c:pt idx="593">
                  <c:v>0.2030941993</c:v>
                </c:pt>
                <c:pt idx="594">
                  <c:v>0.2025328726</c:v>
                </c:pt>
                <c:pt idx="595">
                  <c:v>0.19991104300000001</c:v>
                </c:pt>
                <c:pt idx="596">
                  <c:v>0.19818492230000001</c:v>
                </c:pt>
                <c:pt idx="597">
                  <c:v>0.1980110705</c:v>
                </c:pt>
                <c:pt idx="598">
                  <c:v>0.19644872839999999</c:v>
                </c:pt>
                <c:pt idx="599">
                  <c:v>0.19482091069999999</c:v>
                </c:pt>
                <c:pt idx="600">
                  <c:v>0.1925101578</c:v>
                </c:pt>
                <c:pt idx="601">
                  <c:v>0.19118262829999999</c:v>
                </c:pt>
                <c:pt idx="602">
                  <c:v>0.18967387080000001</c:v>
                </c:pt>
                <c:pt idx="603">
                  <c:v>0.18785610799999999</c:v>
                </c:pt>
                <c:pt idx="604">
                  <c:v>0.18693420290000001</c:v>
                </c:pt>
                <c:pt idx="605">
                  <c:v>0.18543238940000001</c:v>
                </c:pt>
                <c:pt idx="606">
                  <c:v>0.18397751449999999</c:v>
                </c:pt>
                <c:pt idx="607">
                  <c:v>0.1821028888</c:v>
                </c:pt>
                <c:pt idx="608">
                  <c:v>0.18082343040000001</c:v>
                </c:pt>
                <c:pt idx="609">
                  <c:v>0.17918440699999999</c:v>
                </c:pt>
                <c:pt idx="610">
                  <c:v>0.17789615689999999</c:v>
                </c:pt>
                <c:pt idx="611">
                  <c:v>0.17609333990000001</c:v>
                </c:pt>
                <c:pt idx="612">
                  <c:v>0.17528575660000001</c:v>
                </c:pt>
                <c:pt idx="613">
                  <c:v>0.17372050880000001</c:v>
                </c:pt>
                <c:pt idx="614">
                  <c:v>0.17173808809999999</c:v>
                </c:pt>
                <c:pt idx="615">
                  <c:v>0.17010618750000001</c:v>
                </c:pt>
                <c:pt idx="616">
                  <c:v>0.1689523607</c:v>
                </c:pt>
                <c:pt idx="617">
                  <c:v>0.16761966049999999</c:v>
                </c:pt>
                <c:pt idx="618">
                  <c:v>0.16671957079999999</c:v>
                </c:pt>
                <c:pt idx="619">
                  <c:v>0.16405543680000001</c:v>
                </c:pt>
                <c:pt idx="620">
                  <c:v>0.16323602200000001</c:v>
                </c:pt>
                <c:pt idx="621">
                  <c:v>0.16241244969999999</c:v>
                </c:pt>
                <c:pt idx="622">
                  <c:v>0.15971298519999999</c:v>
                </c:pt>
                <c:pt idx="623">
                  <c:v>0.15945711730000001</c:v>
                </c:pt>
                <c:pt idx="624">
                  <c:v>0.15746665000000001</c:v>
                </c:pt>
                <c:pt idx="625">
                  <c:v>0.15707392989999999</c:v>
                </c:pt>
                <c:pt idx="626">
                  <c:v>0.1544138491</c:v>
                </c:pt>
                <c:pt idx="627">
                  <c:v>0.15383842589999999</c:v>
                </c:pt>
                <c:pt idx="628">
                  <c:v>0.15244095029999999</c:v>
                </c:pt>
                <c:pt idx="629">
                  <c:v>0.14985217149999999</c:v>
                </c:pt>
                <c:pt idx="630">
                  <c:v>0.1496116072</c:v>
                </c:pt>
                <c:pt idx="631">
                  <c:v>0.1473071873</c:v>
                </c:pt>
                <c:pt idx="632">
                  <c:v>0.14650850000000001</c:v>
                </c:pt>
                <c:pt idx="633">
                  <c:v>0.14426586029999999</c:v>
                </c:pt>
                <c:pt idx="634">
                  <c:v>0.14403767880000001</c:v>
                </c:pt>
                <c:pt idx="635">
                  <c:v>0.14311698079999999</c:v>
                </c:pt>
                <c:pt idx="636">
                  <c:v>0.14084745940000001</c:v>
                </c:pt>
                <c:pt idx="637">
                  <c:v>0.1402680278</c:v>
                </c:pt>
                <c:pt idx="638">
                  <c:v>0.13813805579999999</c:v>
                </c:pt>
                <c:pt idx="639">
                  <c:v>0.1374703944</c:v>
                </c:pt>
                <c:pt idx="640">
                  <c:v>0.13613970580000001</c:v>
                </c:pt>
                <c:pt idx="641">
                  <c:v>0.1345316023</c:v>
                </c:pt>
                <c:pt idx="642">
                  <c:v>0.13354070479999999</c:v>
                </c:pt>
                <c:pt idx="643">
                  <c:v>0.13229332860000001</c:v>
                </c:pt>
                <c:pt idx="644">
                  <c:v>0.13130395110000001</c:v>
                </c:pt>
                <c:pt idx="645">
                  <c:v>0.1297799647</c:v>
                </c:pt>
                <c:pt idx="646">
                  <c:v>0.1280252486</c:v>
                </c:pt>
                <c:pt idx="647">
                  <c:v>0.12712877989999999</c:v>
                </c:pt>
                <c:pt idx="648">
                  <c:v>0.1258687228</c:v>
                </c:pt>
                <c:pt idx="649">
                  <c:v>0.1249938607</c:v>
                </c:pt>
                <c:pt idx="650">
                  <c:v>0.12267424170000001</c:v>
                </c:pt>
                <c:pt idx="651">
                  <c:v>0.1220280901</c:v>
                </c:pt>
                <c:pt idx="652">
                  <c:v>0.1205769777</c:v>
                </c:pt>
                <c:pt idx="653">
                  <c:v>0.11932986230000001</c:v>
                </c:pt>
                <c:pt idx="654">
                  <c:v>0.118761614</c:v>
                </c:pt>
                <c:pt idx="655">
                  <c:v>0.1167844161</c:v>
                </c:pt>
                <c:pt idx="656">
                  <c:v>0.1158427224</c:v>
                </c:pt>
                <c:pt idx="657">
                  <c:v>0.11428628859999999</c:v>
                </c:pt>
                <c:pt idx="658">
                  <c:v>0.11329058559999999</c:v>
                </c:pt>
                <c:pt idx="659">
                  <c:v>0.11197049169999999</c:v>
                </c:pt>
                <c:pt idx="660">
                  <c:v>0.11078991000000001</c:v>
                </c:pt>
                <c:pt idx="661">
                  <c:v>0.1097117886</c:v>
                </c:pt>
                <c:pt idx="662">
                  <c:v>0.1086608768</c:v>
                </c:pt>
                <c:pt idx="663">
                  <c:v>0.1082376093</c:v>
                </c:pt>
                <c:pt idx="664">
                  <c:v>0.10611980410000001</c:v>
                </c:pt>
                <c:pt idx="665">
                  <c:v>0.1053180024</c:v>
                </c:pt>
                <c:pt idx="666">
                  <c:v>0.10433288659999999</c:v>
                </c:pt>
                <c:pt idx="667">
                  <c:v>0.10311842710000001</c:v>
                </c:pt>
                <c:pt idx="668">
                  <c:v>0.1025010049</c:v>
                </c:pt>
                <c:pt idx="669">
                  <c:v>0.10054604709999999</c:v>
                </c:pt>
                <c:pt idx="670">
                  <c:v>9.9441573019999993E-2</c:v>
                </c:pt>
                <c:pt idx="671">
                  <c:v>9.8494172099999999E-2</c:v>
                </c:pt>
                <c:pt idx="672">
                  <c:v>9.7052954139999995E-2</c:v>
                </c:pt>
                <c:pt idx="673">
                  <c:v>9.6021667120000001E-2</c:v>
                </c:pt>
                <c:pt idx="674">
                  <c:v>9.4992823899999995E-2</c:v>
                </c:pt>
                <c:pt idx="675">
                  <c:v>9.4109393659999999E-2</c:v>
                </c:pt>
                <c:pt idx="676">
                  <c:v>9.2822171750000002E-2</c:v>
                </c:pt>
                <c:pt idx="677">
                  <c:v>9.1431289910000005E-2</c:v>
                </c:pt>
                <c:pt idx="678">
                  <c:v>9.0267628429999996E-2</c:v>
                </c:pt>
                <c:pt idx="679">
                  <c:v>8.9709311720000004E-2</c:v>
                </c:pt>
                <c:pt idx="680">
                  <c:v>8.8508799669999999E-2</c:v>
                </c:pt>
                <c:pt idx="681">
                  <c:v>8.7583616380000007E-2</c:v>
                </c:pt>
                <c:pt idx="682">
                  <c:v>8.6928516629999994E-2</c:v>
                </c:pt>
                <c:pt idx="683">
                  <c:v>8.5404969750000004E-2</c:v>
                </c:pt>
                <c:pt idx="684">
                  <c:v>8.4570243949999999E-2</c:v>
                </c:pt>
                <c:pt idx="685">
                  <c:v>8.375793695E-2</c:v>
                </c:pt>
                <c:pt idx="686">
                  <c:v>8.2012586299999995E-2</c:v>
                </c:pt>
                <c:pt idx="687">
                  <c:v>8.1453837449999997E-2</c:v>
                </c:pt>
                <c:pt idx="688">
                  <c:v>8.0041155219999993E-2</c:v>
                </c:pt>
                <c:pt idx="689">
                  <c:v>7.9135008160000006E-2</c:v>
                </c:pt>
                <c:pt idx="690">
                  <c:v>7.8361220659999994E-2</c:v>
                </c:pt>
                <c:pt idx="691">
                  <c:v>7.6950542629999993E-2</c:v>
                </c:pt>
                <c:pt idx="692">
                  <c:v>7.675156742E-2</c:v>
                </c:pt>
                <c:pt idx="693">
                  <c:v>7.5403675439999998E-2</c:v>
                </c:pt>
                <c:pt idx="694">
                  <c:v>7.4677698309999999E-2</c:v>
                </c:pt>
                <c:pt idx="695">
                  <c:v>7.3687285180000006E-2</c:v>
                </c:pt>
                <c:pt idx="696">
                  <c:v>7.2457306090000007E-2</c:v>
                </c:pt>
                <c:pt idx="697">
                  <c:v>7.2087861599999997E-2</c:v>
                </c:pt>
                <c:pt idx="698">
                  <c:v>7.0654921230000001E-2</c:v>
                </c:pt>
                <c:pt idx="699">
                  <c:v>6.9809310139999997E-2</c:v>
                </c:pt>
                <c:pt idx="700">
                  <c:v>6.8629026410000002E-2</c:v>
                </c:pt>
                <c:pt idx="701">
                  <c:v>6.781712174E-2</c:v>
                </c:pt>
                <c:pt idx="702">
                  <c:v>6.7682243880000006E-2</c:v>
                </c:pt>
                <c:pt idx="703">
                  <c:v>6.6582784059999997E-2</c:v>
                </c:pt>
                <c:pt idx="704">
                  <c:v>6.6146641970000003E-2</c:v>
                </c:pt>
                <c:pt idx="705">
                  <c:v>6.482809782E-2</c:v>
                </c:pt>
                <c:pt idx="706">
                  <c:v>6.4028933639999994E-2</c:v>
                </c:pt>
                <c:pt idx="707">
                  <c:v>6.3325241209999994E-2</c:v>
                </c:pt>
                <c:pt idx="708">
                  <c:v>6.2120124700000001E-2</c:v>
                </c:pt>
                <c:pt idx="709">
                  <c:v>6.1546292160000002E-2</c:v>
                </c:pt>
                <c:pt idx="710">
                  <c:v>6.0583647339999998E-2</c:v>
                </c:pt>
                <c:pt idx="711">
                  <c:v>6.0030590740000001E-2</c:v>
                </c:pt>
                <c:pt idx="712">
                  <c:v>5.8747351170000003E-2</c:v>
                </c:pt>
                <c:pt idx="713">
                  <c:v>5.8015909050000002E-2</c:v>
                </c:pt>
                <c:pt idx="714">
                  <c:v>5.728180334E-2</c:v>
                </c:pt>
                <c:pt idx="715">
                  <c:v>5.6661613290000003E-2</c:v>
                </c:pt>
                <c:pt idx="716">
                  <c:v>5.6139215829999999E-2</c:v>
                </c:pt>
                <c:pt idx="717">
                  <c:v>5.4858177899999999E-2</c:v>
                </c:pt>
                <c:pt idx="718">
                  <c:v>5.4809778929999997E-2</c:v>
                </c:pt>
                <c:pt idx="719">
                  <c:v>5.4146978999999998E-2</c:v>
                </c:pt>
                <c:pt idx="720">
                  <c:v>5.3159441799999999E-2</c:v>
                </c:pt>
                <c:pt idx="721">
                  <c:v>5.297264829E-2</c:v>
                </c:pt>
                <c:pt idx="722">
                  <c:v>5.1836837080000003E-2</c:v>
                </c:pt>
                <c:pt idx="723">
                  <c:v>5.1167838280000003E-2</c:v>
                </c:pt>
                <c:pt idx="724">
                  <c:v>5.0105635080000002E-2</c:v>
                </c:pt>
                <c:pt idx="725">
                  <c:v>4.9824330960000003E-2</c:v>
                </c:pt>
                <c:pt idx="726">
                  <c:v>4.9335896970000001E-2</c:v>
                </c:pt>
                <c:pt idx="727">
                  <c:v>4.8185650259999997E-2</c:v>
                </c:pt>
                <c:pt idx="728">
                  <c:v>4.7968346629999999E-2</c:v>
                </c:pt>
                <c:pt idx="729">
                  <c:v>4.7146834429999999E-2</c:v>
                </c:pt>
                <c:pt idx="730">
                  <c:v>4.6985801309999999E-2</c:v>
                </c:pt>
                <c:pt idx="731">
                  <c:v>4.6049077059999999E-2</c:v>
                </c:pt>
                <c:pt idx="732">
                  <c:v>4.5503865929999998E-2</c:v>
                </c:pt>
                <c:pt idx="733">
                  <c:v>4.4821638609999999E-2</c:v>
                </c:pt>
                <c:pt idx="734">
                  <c:v>4.4190175829999997E-2</c:v>
                </c:pt>
                <c:pt idx="735">
                  <c:v>4.3735831980000001E-2</c:v>
                </c:pt>
                <c:pt idx="736">
                  <c:v>4.3084248899999997E-2</c:v>
                </c:pt>
                <c:pt idx="737">
                  <c:v>4.2579490689999999E-2</c:v>
                </c:pt>
                <c:pt idx="738">
                  <c:v>4.2380638419999998E-2</c:v>
                </c:pt>
                <c:pt idx="739">
                  <c:v>4.1444670410000002E-2</c:v>
                </c:pt>
                <c:pt idx="740">
                  <c:v>4.1149567810000003E-2</c:v>
                </c:pt>
                <c:pt idx="741">
                  <c:v>4.0526825930000003E-2</c:v>
                </c:pt>
                <c:pt idx="742">
                  <c:v>4.0188558399999998E-2</c:v>
                </c:pt>
                <c:pt idx="743">
                  <c:v>3.9679922159999999E-2</c:v>
                </c:pt>
                <c:pt idx="744">
                  <c:v>3.9265062660000002E-2</c:v>
                </c:pt>
                <c:pt idx="745">
                  <c:v>3.8600113239999997E-2</c:v>
                </c:pt>
                <c:pt idx="746">
                  <c:v>3.781238571E-2</c:v>
                </c:pt>
                <c:pt idx="747">
                  <c:v>3.7698786710000001E-2</c:v>
                </c:pt>
                <c:pt idx="748">
                  <c:v>3.7160512059999998E-2</c:v>
                </c:pt>
                <c:pt idx="749">
                  <c:v>3.6668814719999998E-2</c:v>
                </c:pt>
                <c:pt idx="750">
                  <c:v>3.6366663870000003E-2</c:v>
                </c:pt>
                <c:pt idx="751">
                  <c:v>3.6093752829999999E-2</c:v>
                </c:pt>
                <c:pt idx="752">
                  <c:v>3.5456191749999998E-2</c:v>
                </c:pt>
                <c:pt idx="753">
                  <c:v>3.5340484229999997E-2</c:v>
                </c:pt>
                <c:pt idx="754">
                  <c:v>3.4957468509999999E-2</c:v>
                </c:pt>
                <c:pt idx="755">
                  <c:v>3.4240283070000002E-2</c:v>
                </c:pt>
                <c:pt idx="756">
                  <c:v>3.3743456009999999E-2</c:v>
                </c:pt>
                <c:pt idx="757">
                  <c:v>3.3789142969999998E-2</c:v>
                </c:pt>
                <c:pt idx="758">
                  <c:v>3.31950523E-2</c:v>
                </c:pt>
                <c:pt idx="759">
                  <c:v>3.2920524479999998E-2</c:v>
                </c:pt>
                <c:pt idx="760">
                  <c:v>3.2477363939999997E-2</c:v>
                </c:pt>
                <c:pt idx="761">
                  <c:v>3.1949754800000001E-2</c:v>
                </c:pt>
                <c:pt idx="762">
                  <c:v>3.1729392709999998E-2</c:v>
                </c:pt>
                <c:pt idx="763">
                  <c:v>3.1394787129999997E-2</c:v>
                </c:pt>
                <c:pt idx="764">
                  <c:v>3.1394094230000003E-2</c:v>
                </c:pt>
                <c:pt idx="765">
                  <c:v>3.0744886030000002E-2</c:v>
                </c:pt>
                <c:pt idx="766">
                  <c:v>3.0256202440000001E-2</c:v>
                </c:pt>
                <c:pt idx="767">
                  <c:v>3.0466709290000001E-2</c:v>
                </c:pt>
                <c:pt idx="768">
                  <c:v>3.0108161269999999E-2</c:v>
                </c:pt>
                <c:pt idx="769">
                  <c:v>3.0027210709999998E-2</c:v>
                </c:pt>
                <c:pt idx="770">
                  <c:v>2.9499296099999999E-2</c:v>
                </c:pt>
                <c:pt idx="771">
                  <c:v>2.9047187419999999E-2</c:v>
                </c:pt>
                <c:pt idx="772">
                  <c:v>2.8911150989999999E-2</c:v>
                </c:pt>
                <c:pt idx="773">
                  <c:v>2.8731983159999998E-2</c:v>
                </c:pt>
                <c:pt idx="774">
                  <c:v>2.824901044E-2</c:v>
                </c:pt>
                <c:pt idx="775">
                  <c:v>2.8118746359999999E-2</c:v>
                </c:pt>
                <c:pt idx="776">
                  <c:v>2.8177879749999999E-2</c:v>
                </c:pt>
                <c:pt idx="777">
                  <c:v>2.7677671979999999E-2</c:v>
                </c:pt>
                <c:pt idx="778">
                  <c:v>2.766804397E-2</c:v>
                </c:pt>
                <c:pt idx="779">
                  <c:v>2.7266316119999998E-2</c:v>
                </c:pt>
                <c:pt idx="780">
                  <c:v>2.70752348E-2</c:v>
                </c:pt>
                <c:pt idx="781">
                  <c:v>2.6896905150000001E-2</c:v>
                </c:pt>
                <c:pt idx="782">
                  <c:v>2.672847733E-2</c:v>
                </c:pt>
                <c:pt idx="783">
                  <c:v>2.633474022E-2</c:v>
                </c:pt>
                <c:pt idx="784">
                  <c:v>2.6365380729999999E-2</c:v>
                </c:pt>
                <c:pt idx="785">
                  <c:v>2.6509042829999999E-2</c:v>
                </c:pt>
                <c:pt idx="786">
                  <c:v>2.5864975530000001E-2</c:v>
                </c:pt>
                <c:pt idx="787">
                  <c:v>2.5689668950000001E-2</c:v>
                </c:pt>
                <c:pt idx="788">
                  <c:v>2.6031859219999998E-2</c:v>
                </c:pt>
                <c:pt idx="789">
                  <c:v>2.5528158990000001E-2</c:v>
                </c:pt>
                <c:pt idx="790">
                  <c:v>2.5612119589999999E-2</c:v>
                </c:pt>
                <c:pt idx="791">
                  <c:v>2.5483440610000001E-2</c:v>
                </c:pt>
                <c:pt idx="792">
                  <c:v>2.5454645979999999E-2</c:v>
                </c:pt>
                <c:pt idx="793">
                  <c:v>2.5464253499999999E-2</c:v>
                </c:pt>
                <c:pt idx="794">
                  <c:v>2.5275718419999999E-2</c:v>
                </c:pt>
                <c:pt idx="795">
                  <c:v>2.516263723E-2</c:v>
                </c:pt>
                <c:pt idx="796">
                  <c:v>2.568950318E-2</c:v>
                </c:pt>
                <c:pt idx="797">
                  <c:v>2.5230998170000001E-2</c:v>
                </c:pt>
                <c:pt idx="798">
                  <c:v>2.5026550519999999E-2</c:v>
                </c:pt>
                <c:pt idx="799">
                  <c:v>2.521843277E-2</c:v>
                </c:pt>
                <c:pt idx="800">
                  <c:v>2.5237774479999999E-2</c:v>
                </c:pt>
                <c:pt idx="801">
                  <c:v>2.5256648659999999E-2</c:v>
                </c:pt>
                <c:pt idx="802">
                  <c:v>2.533644065E-2</c:v>
                </c:pt>
                <c:pt idx="803">
                  <c:v>2.5118283929999999E-2</c:v>
                </c:pt>
                <c:pt idx="804">
                  <c:v>2.513369918E-2</c:v>
                </c:pt>
                <c:pt idx="805">
                  <c:v>2.54620295E-2</c:v>
                </c:pt>
                <c:pt idx="806">
                  <c:v>2.5684779509999998E-2</c:v>
                </c:pt>
                <c:pt idx="807">
                  <c:v>2.57755816E-2</c:v>
                </c:pt>
                <c:pt idx="808">
                  <c:v>2.5507019830000002E-2</c:v>
                </c:pt>
                <c:pt idx="809">
                  <c:v>2.5784593080000001E-2</c:v>
                </c:pt>
                <c:pt idx="810">
                  <c:v>2.58818455E-2</c:v>
                </c:pt>
                <c:pt idx="811">
                  <c:v>2.5940289719999999E-2</c:v>
                </c:pt>
                <c:pt idx="812">
                  <c:v>2.5852007789999999E-2</c:v>
                </c:pt>
                <c:pt idx="813">
                  <c:v>2.598137222E-2</c:v>
                </c:pt>
                <c:pt idx="814">
                  <c:v>2.6090269910000002E-2</c:v>
                </c:pt>
                <c:pt idx="815">
                  <c:v>2.6392612610000001E-2</c:v>
                </c:pt>
                <c:pt idx="816">
                  <c:v>2.6409393180000001E-2</c:v>
                </c:pt>
                <c:pt idx="817">
                  <c:v>2.6810713109999999E-2</c:v>
                </c:pt>
                <c:pt idx="818">
                  <c:v>2.6667118069999999E-2</c:v>
                </c:pt>
                <c:pt idx="819">
                  <c:v>2.6974050329999999E-2</c:v>
                </c:pt>
                <c:pt idx="820">
                  <c:v>2.734344453E-2</c:v>
                </c:pt>
                <c:pt idx="821">
                  <c:v>2.7415404099999999E-2</c:v>
                </c:pt>
                <c:pt idx="822">
                  <c:v>2.7913708240000001E-2</c:v>
                </c:pt>
                <c:pt idx="823">
                  <c:v>2.807191014E-2</c:v>
                </c:pt>
                <c:pt idx="824">
                  <c:v>2.810350247E-2</c:v>
                </c:pt>
                <c:pt idx="825">
                  <c:v>2.8608320279999998E-2</c:v>
                </c:pt>
                <c:pt idx="826">
                  <c:v>2.8983231629999998E-2</c:v>
                </c:pt>
                <c:pt idx="827">
                  <c:v>2.91180443E-2</c:v>
                </c:pt>
                <c:pt idx="828">
                  <c:v>2.9220117260000001E-2</c:v>
                </c:pt>
                <c:pt idx="829">
                  <c:v>2.9718086120000001E-2</c:v>
                </c:pt>
                <c:pt idx="830">
                  <c:v>2.9998224229999999E-2</c:v>
                </c:pt>
                <c:pt idx="831">
                  <c:v>3.048725612E-2</c:v>
                </c:pt>
                <c:pt idx="832">
                  <c:v>3.0765114350000001E-2</c:v>
                </c:pt>
                <c:pt idx="833">
                  <c:v>3.1153155490000001E-2</c:v>
                </c:pt>
                <c:pt idx="834">
                  <c:v>3.1682137399999998E-2</c:v>
                </c:pt>
                <c:pt idx="835">
                  <c:v>3.191545606E-2</c:v>
                </c:pt>
                <c:pt idx="836">
                  <c:v>3.2562762500000002E-2</c:v>
                </c:pt>
                <c:pt idx="837">
                  <c:v>3.2780308280000003E-2</c:v>
                </c:pt>
                <c:pt idx="838">
                  <c:v>3.3057346940000003E-2</c:v>
                </c:pt>
                <c:pt idx="839">
                  <c:v>3.3995352690000001E-2</c:v>
                </c:pt>
                <c:pt idx="840">
                  <c:v>3.4225016830000003E-2</c:v>
                </c:pt>
                <c:pt idx="841">
                  <c:v>3.4979660060000001E-2</c:v>
                </c:pt>
                <c:pt idx="842">
                  <c:v>3.547285125E-2</c:v>
                </c:pt>
                <c:pt idx="843">
                  <c:v>3.6206454040000002E-2</c:v>
                </c:pt>
                <c:pt idx="844">
                  <c:v>3.6557853219999999E-2</c:v>
                </c:pt>
                <c:pt idx="845">
                  <c:v>3.6695852879999998E-2</c:v>
                </c:pt>
                <c:pt idx="846">
                  <c:v>3.7580251689999997E-2</c:v>
                </c:pt>
                <c:pt idx="847">
                  <c:v>3.7871554490000001E-2</c:v>
                </c:pt>
                <c:pt idx="848">
                  <c:v>3.8689047099999999E-2</c:v>
                </c:pt>
                <c:pt idx="849">
                  <c:v>3.9262369280000001E-2</c:v>
                </c:pt>
                <c:pt idx="850">
                  <c:v>4.0260519830000001E-2</c:v>
                </c:pt>
                <c:pt idx="851">
                  <c:v>4.0527027100000002E-2</c:v>
                </c:pt>
                <c:pt idx="852">
                  <c:v>4.0954072029999997E-2</c:v>
                </c:pt>
                <c:pt idx="853">
                  <c:v>4.1840579359999998E-2</c:v>
                </c:pt>
                <c:pt idx="854">
                  <c:v>4.226324335E-2</c:v>
                </c:pt>
                <c:pt idx="855">
                  <c:v>4.3364707379999999E-2</c:v>
                </c:pt>
                <c:pt idx="856">
                  <c:v>4.3772622939999999E-2</c:v>
                </c:pt>
                <c:pt idx="857">
                  <c:v>4.4204648579999999E-2</c:v>
                </c:pt>
                <c:pt idx="858">
                  <c:v>4.4911939650000003E-2</c:v>
                </c:pt>
                <c:pt idx="859">
                  <c:v>4.5171495530000001E-2</c:v>
                </c:pt>
                <c:pt idx="860">
                  <c:v>4.5955285429999999E-2</c:v>
                </c:pt>
                <c:pt idx="861">
                  <c:v>4.7165043650000002E-2</c:v>
                </c:pt>
                <c:pt idx="862">
                  <c:v>4.7707203779999999E-2</c:v>
                </c:pt>
                <c:pt idx="863">
                  <c:v>4.8230223359999998E-2</c:v>
                </c:pt>
                <c:pt idx="864">
                  <c:v>4.875642434E-2</c:v>
                </c:pt>
                <c:pt idx="865">
                  <c:v>4.9681656060000003E-2</c:v>
                </c:pt>
                <c:pt idx="866">
                  <c:v>5.0601098689999999E-2</c:v>
                </c:pt>
                <c:pt idx="867">
                  <c:v>5.0806283950000003E-2</c:v>
                </c:pt>
                <c:pt idx="868">
                  <c:v>5.1431652160000001E-2</c:v>
                </c:pt>
                <c:pt idx="869">
                  <c:v>5.222887918E-2</c:v>
                </c:pt>
                <c:pt idx="870">
                  <c:v>5.2959986030000003E-2</c:v>
                </c:pt>
                <c:pt idx="871">
                  <c:v>5.365717784E-2</c:v>
                </c:pt>
                <c:pt idx="872">
                  <c:v>5.451567098E-2</c:v>
                </c:pt>
                <c:pt idx="873">
                  <c:v>5.5419534440000001E-2</c:v>
                </c:pt>
                <c:pt idx="874">
                  <c:v>5.57519868E-2</c:v>
                </c:pt>
                <c:pt idx="875">
                  <c:v>5.6512638929999998E-2</c:v>
                </c:pt>
                <c:pt idx="876">
                  <c:v>5.674936622E-2</c:v>
                </c:pt>
                <c:pt idx="877">
                  <c:v>5.7886701079999998E-2</c:v>
                </c:pt>
                <c:pt idx="878">
                  <c:v>5.8436494319999997E-2</c:v>
                </c:pt>
                <c:pt idx="879">
                  <c:v>5.8796931060000002E-2</c:v>
                </c:pt>
                <c:pt idx="880">
                  <c:v>5.9630971400000003E-2</c:v>
                </c:pt>
                <c:pt idx="881">
                  <c:v>5.9525888409999998E-2</c:v>
                </c:pt>
                <c:pt idx="882">
                  <c:v>6.0804978010000003E-2</c:v>
                </c:pt>
                <c:pt idx="883">
                  <c:v>6.1384271830000003E-2</c:v>
                </c:pt>
                <c:pt idx="884">
                  <c:v>6.2180101869999997E-2</c:v>
                </c:pt>
                <c:pt idx="885">
                  <c:v>6.2724091110000005E-2</c:v>
                </c:pt>
                <c:pt idx="886">
                  <c:v>6.3566520809999999E-2</c:v>
                </c:pt>
                <c:pt idx="887">
                  <c:v>6.428933144E-2</c:v>
                </c:pt>
                <c:pt idx="888">
                  <c:v>6.483723223E-2</c:v>
                </c:pt>
                <c:pt idx="889">
                  <c:v>6.5159082409999999E-2</c:v>
                </c:pt>
                <c:pt idx="890">
                  <c:v>6.6544584929999998E-2</c:v>
                </c:pt>
                <c:pt idx="891">
                  <c:v>6.6510401669999997E-2</c:v>
                </c:pt>
                <c:pt idx="892">
                  <c:v>6.7329652609999999E-2</c:v>
                </c:pt>
                <c:pt idx="893">
                  <c:v>6.7863665520000005E-2</c:v>
                </c:pt>
                <c:pt idx="894">
                  <c:v>6.9249309600000003E-2</c:v>
                </c:pt>
                <c:pt idx="895">
                  <c:v>6.9471575320000006E-2</c:v>
                </c:pt>
                <c:pt idx="896">
                  <c:v>6.9941543039999998E-2</c:v>
                </c:pt>
                <c:pt idx="897">
                  <c:v>7.0853464310000003E-2</c:v>
                </c:pt>
                <c:pt idx="898">
                  <c:v>7.1171909569999997E-2</c:v>
                </c:pt>
                <c:pt idx="899">
                  <c:v>7.2501316669999996E-2</c:v>
                </c:pt>
                <c:pt idx="900">
                  <c:v>7.3147103190000007E-2</c:v>
                </c:pt>
              </c:numCache>
            </c:numRef>
          </c:yVal>
          <c:smooth val="0"/>
        </c:ser>
        <c:ser>
          <c:idx val="7"/>
          <c:order val="7"/>
          <c:tx>
            <c:strRef>
              <c:f>Sheet1!$I$1</c:f>
              <c:strCache>
                <c:ptCount val="1"/>
                <c:pt idx="0">
                  <c:v>5.0E-01</c:v>
                </c:pt>
              </c:strCache>
            </c:strRef>
          </c:tx>
          <c:spPr>
            <a:ln w="44450" cap="rnd">
              <a:solidFill>
                <a:schemeClr val="accent2">
                  <a:lumMod val="6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Sheet1!$I$2:$I$902</c:f>
              <c:numCache>
                <c:formatCode>0.000</c:formatCode>
                <c:ptCount val="901"/>
                <c:pt idx="0">
                  <c:v>6.6253967580000003E-2</c:v>
                </c:pt>
                <c:pt idx="1">
                  <c:v>6.5007761119999993E-2</c:v>
                </c:pt>
                <c:pt idx="2">
                  <c:v>6.5344296400000002E-2</c:v>
                </c:pt>
                <c:pt idx="3">
                  <c:v>6.7313447590000006E-2</c:v>
                </c:pt>
                <c:pt idx="4">
                  <c:v>6.8329773839999997E-2</c:v>
                </c:pt>
                <c:pt idx="5">
                  <c:v>6.8175315860000002E-2</c:v>
                </c:pt>
                <c:pt idx="6">
                  <c:v>6.7413993180000006E-2</c:v>
                </c:pt>
                <c:pt idx="7">
                  <c:v>6.7646846179999998E-2</c:v>
                </c:pt>
                <c:pt idx="8">
                  <c:v>6.8737998600000003E-2</c:v>
                </c:pt>
                <c:pt idx="9">
                  <c:v>6.814561039E-2</c:v>
                </c:pt>
                <c:pt idx="10">
                  <c:v>6.8011984230000003E-2</c:v>
                </c:pt>
                <c:pt idx="11">
                  <c:v>7.0403188470000003E-2</c:v>
                </c:pt>
                <c:pt idx="12">
                  <c:v>6.9750644269999995E-2</c:v>
                </c:pt>
                <c:pt idx="13">
                  <c:v>6.9516353310000001E-2</c:v>
                </c:pt>
                <c:pt idx="14">
                  <c:v>7.1601405739999999E-2</c:v>
                </c:pt>
                <c:pt idx="15">
                  <c:v>6.9565601650000003E-2</c:v>
                </c:pt>
                <c:pt idx="16">
                  <c:v>7.2327941660000006E-2</c:v>
                </c:pt>
                <c:pt idx="17">
                  <c:v>7.1097657080000001E-2</c:v>
                </c:pt>
                <c:pt idx="18">
                  <c:v>7.1731649339999995E-2</c:v>
                </c:pt>
                <c:pt idx="19">
                  <c:v>7.2468407449999994E-2</c:v>
                </c:pt>
                <c:pt idx="20">
                  <c:v>7.3513589800000001E-2</c:v>
                </c:pt>
                <c:pt idx="21">
                  <c:v>7.3991879819999995E-2</c:v>
                </c:pt>
                <c:pt idx="22">
                  <c:v>7.2579361499999995E-2</c:v>
                </c:pt>
                <c:pt idx="23">
                  <c:v>7.2195537389999995E-2</c:v>
                </c:pt>
                <c:pt idx="24">
                  <c:v>7.3851324620000006E-2</c:v>
                </c:pt>
                <c:pt idx="25">
                  <c:v>7.3433786629999998E-2</c:v>
                </c:pt>
                <c:pt idx="26">
                  <c:v>7.4863083659999996E-2</c:v>
                </c:pt>
                <c:pt idx="27">
                  <c:v>7.5150005519999993E-2</c:v>
                </c:pt>
                <c:pt idx="28">
                  <c:v>7.3404267430000003E-2</c:v>
                </c:pt>
                <c:pt idx="29">
                  <c:v>7.5556255880000006E-2</c:v>
                </c:pt>
                <c:pt idx="30">
                  <c:v>7.6229438189999998E-2</c:v>
                </c:pt>
                <c:pt idx="31">
                  <c:v>7.6053611930000001E-2</c:v>
                </c:pt>
                <c:pt idx="32">
                  <c:v>7.6656863089999999E-2</c:v>
                </c:pt>
                <c:pt idx="33">
                  <c:v>7.6061166819999998E-2</c:v>
                </c:pt>
                <c:pt idx="34">
                  <c:v>7.685852051E-2</c:v>
                </c:pt>
                <c:pt idx="35">
                  <c:v>7.7273115520000005E-2</c:v>
                </c:pt>
                <c:pt idx="36">
                  <c:v>7.7267885209999998E-2</c:v>
                </c:pt>
                <c:pt idx="37">
                  <c:v>7.7527590100000002E-2</c:v>
                </c:pt>
                <c:pt idx="38">
                  <c:v>7.7607005830000006E-2</c:v>
                </c:pt>
                <c:pt idx="39">
                  <c:v>8.0139495429999999E-2</c:v>
                </c:pt>
                <c:pt idx="40">
                  <c:v>8.0347098409999998E-2</c:v>
                </c:pt>
                <c:pt idx="41">
                  <c:v>8.0373324450000005E-2</c:v>
                </c:pt>
                <c:pt idx="42">
                  <c:v>7.93204084E-2</c:v>
                </c:pt>
                <c:pt idx="43">
                  <c:v>8.1212595109999994E-2</c:v>
                </c:pt>
                <c:pt idx="44">
                  <c:v>7.9404972490000003E-2</c:v>
                </c:pt>
                <c:pt idx="45">
                  <c:v>8.0474130810000002E-2</c:v>
                </c:pt>
                <c:pt idx="46">
                  <c:v>8.4298849110000004E-2</c:v>
                </c:pt>
                <c:pt idx="47">
                  <c:v>8.3208352329999999E-2</c:v>
                </c:pt>
                <c:pt idx="48">
                  <c:v>8.5376799109999998E-2</c:v>
                </c:pt>
                <c:pt idx="49">
                  <c:v>8.2961805159999999E-2</c:v>
                </c:pt>
                <c:pt idx="50">
                  <c:v>8.2256153230000004E-2</c:v>
                </c:pt>
                <c:pt idx="51">
                  <c:v>8.396755904E-2</c:v>
                </c:pt>
                <c:pt idx="52">
                  <c:v>8.3308696749999994E-2</c:v>
                </c:pt>
                <c:pt idx="53">
                  <c:v>8.3283163610000002E-2</c:v>
                </c:pt>
                <c:pt idx="54">
                  <c:v>8.5479408500000006E-2</c:v>
                </c:pt>
                <c:pt idx="55">
                  <c:v>8.5973687470000004E-2</c:v>
                </c:pt>
                <c:pt idx="56">
                  <c:v>8.5157491269999996E-2</c:v>
                </c:pt>
                <c:pt idx="57">
                  <c:v>8.4719724950000005E-2</c:v>
                </c:pt>
                <c:pt idx="58">
                  <c:v>8.6295768620000005E-2</c:v>
                </c:pt>
                <c:pt idx="59">
                  <c:v>8.814545721E-2</c:v>
                </c:pt>
                <c:pt idx="60">
                  <c:v>8.6106322710000002E-2</c:v>
                </c:pt>
                <c:pt idx="61">
                  <c:v>8.7136261170000007E-2</c:v>
                </c:pt>
                <c:pt idx="62">
                  <c:v>9.0911552310000004E-2</c:v>
                </c:pt>
                <c:pt idx="63">
                  <c:v>8.8849537069999998E-2</c:v>
                </c:pt>
                <c:pt idx="64">
                  <c:v>8.9137591419999995E-2</c:v>
                </c:pt>
                <c:pt idx="65">
                  <c:v>8.9840993290000004E-2</c:v>
                </c:pt>
                <c:pt idx="66">
                  <c:v>9.0030133720000002E-2</c:v>
                </c:pt>
                <c:pt idx="67">
                  <c:v>9.0513646599999997E-2</c:v>
                </c:pt>
                <c:pt idx="68">
                  <c:v>9.0310432019999998E-2</c:v>
                </c:pt>
                <c:pt idx="69">
                  <c:v>9.2064335940000006E-2</c:v>
                </c:pt>
                <c:pt idx="70">
                  <c:v>9.0435057880000003E-2</c:v>
                </c:pt>
                <c:pt idx="71">
                  <c:v>9.712883085E-2</c:v>
                </c:pt>
                <c:pt idx="72">
                  <c:v>9.2505335810000006E-2</c:v>
                </c:pt>
                <c:pt idx="73">
                  <c:v>9.433054179E-2</c:v>
                </c:pt>
                <c:pt idx="74">
                  <c:v>9.5524795349999997E-2</c:v>
                </c:pt>
                <c:pt idx="75">
                  <c:v>9.4118461010000001E-2</c:v>
                </c:pt>
                <c:pt idx="76">
                  <c:v>9.4877094029999998E-2</c:v>
                </c:pt>
                <c:pt idx="77">
                  <c:v>9.2682503159999999E-2</c:v>
                </c:pt>
                <c:pt idx="78">
                  <c:v>9.7877636549999994E-2</c:v>
                </c:pt>
                <c:pt idx="79">
                  <c:v>9.8095774649999995E-2</c:v>
                </c:pt>
                <c:pt idx="80">
                  <c:v>9.9845536050000003E-2</c:v>
                </c:pt>
                <c:pt idx="81">
                  <c:v>9.6163317560000003E-2</c:v>
                </c:pt>
                <c:pt idx="82">
                  <c:v>9.7973406309999997E-2</c:v>
                </c:pt>
                <c:pt idx="83">
                  <c:v>0.1003653556</c:v>
                </c:pt>
                <c:pt idx="84">
                  <c:v>9.9699355660000002E-2</c:v>
                </c:pt>
                <c:pt idx="85">
                  <c:v>0.10118952389999999</c:v>
                </c:pt>
                <c:pt idx="86">
                  <c:v>0.1018161476</c:v>
                </c:pt>
                <c:pt idx="87">
                  <c:v>0.1024684906</c:v>
                </c:pt>
                <c:pt idx="88">
                  <c:v>0.10012634099999999</c:v>
                </c:pt>
                <c:pt idx="89">
                  <c:v>0.1039816216</c:v>
                </c:pt>
                <c:pt idx="90">
                  <c:v>0.1040246412</c:v>
                </c:pt>
                <c:pt idx="91">
                  <c:v>0.10358490049999999</c:v>
                </c:pt>
                <c:pt idx="92">
                  <c:v>0.102757588</c:v>
                </c:pt>
                <c:pt idx="93">
                  <c:v>0.10430596020000001</c:v>
                </c:pt>
                <c:pt idx="94">
                  <c:v>0.1046360061</c:v>
                </c:pt>
                <c:pt idx="95">
                  <c:v>0.10576494779999999</c:v>
                </c:pt>
                <c:pt idx="96">
                  <c:v>0.10763233899999999</c:v>
                </c:pt>
                <c:pt idx="97">
                  <c:v>0.1068495512</c:v>
                </c:pt>
                <c:pt idx="98">
                  <c:v>0.1098761484</c:v>
                </c:pt>
                <c:pt idx="99">
                  <c:v>0.1088992432</c:v>
                </c:pt>
                <c:pt idx="100">
                  <c:v>0.10789041219999999</c:v>
                </c:pt>
                <c:pt idx="101">
                  <c:v>0.1086301282</c:v>
                </c:pt>
                <c:pt idx="102">
                  <c:v>0.10734925419999999</c:v>
                </c:pt>
                <c:pt idx="103">
                  <c:v>0.11154184490000001</c:v>
                </c:pt>
                <c:pt idx="104">
                  <c:v>0.1147653237</c:v>
                </c:pt>
                <c:pt idx="105">
                  <c:v>0.1133181751</c:v>
                </c:pt>
                <c:pt idx="106">
                  <c:v>0.1128280088</c:v>
                </c:pt>
                <c:pt idx="107">
                  <c:v>0.1114284098</c:v>
                </c:pt>
                <c:pt idx="108">
                  <c:v>0.1135509089</c:v>
                </c:pt>
                <c:pt idx="109">
                  <c:v>0.1147215962</c:v>
                </c:pt>
                <c:pt idx="110">
                  <c:v>0.1143537164</c:v>
                </c:pt>
                <c:pt idx="111">
                  <c:v>0.1168154776</c:v>
                </c:pt>
                <c:pt idx="112">
                  <c:v>0.118732281</c:v>
                </c:pt>
                <c:pt idx="113">
                  <c:v>0.1162345707</c:v>
                </c:pt>
                <c:pt idx="114">
                  <c:v>0.11868849400000001</c:v>
                </c:pt>
                <c:pt idx="115">
                  <c:v>0.1187519506</c:v>
                </c:pt>
                <c:pt idx="116">
                  <c:v>0.1204735264</c:v>
                </c:pt>
                <c:pt idx="117">
                  <c:v>0.12055640669999999</c:v>
                </c:pt>
                <c:pt idx="118">
                  <c:v>0.1205916703</c:v>
                </c:pt>
                <c:pt idx="119">
                  <c:v>0.1209034547</c:v>
                </c:pt>
                <c:pt idx="120">
                  <c:v>0.12342467159999999</c:v>
                </c:pt>
                <c:pt idx="121">
                  <c:v>0.12524250149999999</c:v>
                </c:pt>
                <c:pt idx="122">
                  <c:v>0.12329832459999999</c:v>
                </c:pt>
                <c:pt idx="123">
                  <c:v>0.12457865479999999</c:v>
                </c:pt>
                <c:pt idx="124">
                  <c:v>0.12796688079999999</c:v>
                </c:pt>
                <c:pt idx="125">
                  <c:v>0.12521919610000001</c:v>
                </c:pt>
                <c:pt idx="126">
                  <c:v>0.12511441109999999</c:v>
                </c:pt>
                <c:pt idx="127">
                  <c:v>0.12635040280000001</c:v>
                </c:pt>
                <c:pt idx="128">
                  <c:v>0.1269746125</c:v>
                </c:pt>
                <c:pt idx="129">
                  <c:v>0.12698879839999999</c:v>
                </c:pt>
                <c:pt idx="130">
                  <c:v>0.1306285113</c:v>
                </c:pt>
                <c:pt idx="131">
                  <c:v>0.12996138630000001</c:v>
                </c:pt>
                <c:pt idx="132">
                  <c:v>0.13122911749999999</c:v>
                </c:pt>
                <c:pt idx="133">
                  <c:v>0.1340526789</c:v>
                </c:pt>
                <c:pt idx="134">
                  <c:v>0.1331584156</c:v>
                </c:pt>
                <c:pt idx="135">
                  <c:v>0.1334548146</c:v>
                </c:pt>
                <c:pt idx="136">
                  <c:v>0.13233830029999999</c:v>
                </c:pt>
                <c:pt idx="137">
                  <c:v>0.13506115969999999</c:v>
                </c:pt>
                <c:pt idx="138">
                  <c:v>0.1348076463</c:v>
                </c:pt>
                <c:pt idx="139">
                  <c:v>0.13562460239999999</c:v>
                </c:pt>
                <c:pt idx="140">
                  <c:v>0.13512447480000001</c:v>
                </c:pt>
                <c:pt idx="141">
                  <c:v>0.1358687133</c:v>
                </c:pt>
                <c:pt idx="142">
                  <c:v>0.1382853091</c:v>
                </c:pt>
                <c:pt idx="143">
                  <c:v>0.1400851458</c:v>
                </c:pt>
                <c:pt idx="144">
                  <c:v>0.13880983</c:v>
                </c:pt>
                <c:pt idx="145">
                  <c:v>0.1390572041</c:v>
                </c:pt>
                <c:pt idx="146">
                  <c:v>0.14129124579999999</c:v>
                </c:pt>
                <c:pt idx="147">
                  <c:v>0.1415875852</c:v>
                </c:pt>
                <c:pt idx="148">
                  <c:v>0.14253225920000001</c:v>
                </c:pt>
                <c:pt idx="149">
                  <c:v>0.14396378400000001</c:v>
                </c:pt>
                <c:pt idx="150">
                  <c:v>0.14428910610000001</c:v>
                </c:pt>
                <c:pt idx="151">
                  <c:v>0.14500147099999999</c:v>
                </c:pt>
                <c:pt idx="152">
                  <c:v>0.14582131800000001</c:v>
                </c:pt>
                <c:pt idx="153">
                  <c:v>0.14743740859999999</c:v>
                </c:pt>
                <c:pt idx="154">
                  <c:v>0.14671643079999999</c:v>
                </c:pt>
                <c:pt idx="155">
                  <c:v>0.14956645669999999</c:v>
                </c:pt>
                <c:pt idx="156">
                  <c:v>0.1516248435</c:v>
                </c:pt>
                <c:pt idx="157">
                  <c:v>0.15062795579999999</c:v>
                </c:pt>
                <c:pt idx="158">
                  <c:v>0.15164062380000001</c:v>
                </c:pt>
                <c:pt idx="159">
                  <c:v>0.15177182850000001</c:v>
                </c:pt>
                <c:pt idx="160">
                  <c:v>0.1535179019</c:v>
                </c:pt>
                <c:pt idx="161">
                  <c:v>0.15265089270000001</c:v>
                </c:pt>
                <c:pt idx="162">
                  <c:v>0.15475462379999999</c:v>
                </c:pt>
                <c:pt idx="163">
                  <c:v>0.1571458131</c:v>
                </c:pt>
                <c:pt idx="164">
                  <c:v>0.15721666810000001</c:v>
                </c:pt>
                <c:pt idx="165">
                  <c:v>0.1604402214</c:v>
                </c:pt>
                <c:pt idx="166">
                  <c:v>0.15878945589999999</c:v>
                </c:pt>
                <c:pt idx="167">
                  <c:v>0.16166476909999999</c:v>
                </c:pt>
                <c:pt idx="168">
                  <c:v>0.1639679372</c:v>
                </c:pt>
                <c:pt idx="169">
                  <c:v>0.1606814265</c:v>
                </c:pt>
                <c:pt idx="170">
                  <c:v>0.16446816919999999</c:v>
                </c:pt>
                <c:pt idx="171">
                  <c:v>0.16327042880000001</c:v>
                </c:pt>
                <c:pt idx="172">
                  <c:v>0.16635359820000001</c:v>
                </c:pt>
                <c:pt idx="173">
                  <c:v>0.16438625749999999</c:v>
                </c:pt>
                <c:pt idx="174">
                  <c:v>0.1682031155</c:v>
                </c:pt>
                <c:pt idx="175">
                  <c:v>0.1691366285</c:v>
                </c:pt>
                <c:pt idx="176">
                  <c:v>0.16863140460000001</c:v>
                </c:pt>
                <c:pt idx="177">
                  <c:v>0.17076817150000001</c:v>
                </c:pt>
                <c:pt idx="178">
                  <c:v>0.17324718829999999</c:v>
                </c:pt>
                <c:pt idx="179">
                  <c:v>0.1693751365</c:v>
                </c:pt>
                <c:pt idx="180">
                  <c:v>0.17241749170000001</c:v>
                </c:pt>
                <c:pt idx="181">
                  <c:v>0.17230539019999999</c:v>
                </c:pt>
                <c:pt idx="182">
                  <c:v>0.17329657079999999</c:v>
                </c:pt>
                <c:pt idx="183">
                  <c:v>0.17415852840000001</c:v>
                </c:pt>
                <c:pt idx="184">
                  <c:v>0.1775509119</c:v>
                </c:pt>
                <c:pt idx="185">
                  <c:v>0.1783020347</c:v>
                </c:pt>
                <c:pt idx="186">
                  <c:v>0.17672637099999999</c:v>
                </c:pt>
                <c:pt idx="187">
                  <c:v>0.1792010218</c:v>
                </c:pt>
                <c:pt idx="188">
                  <c:v>0.18054257330000001</c:v>
                </c:pt>
                <c:pt idx="189">
                  <c:v>0.181358397</c:v>
                </c:pt>
                <c:pt idx="190">
                  <c:v>0.18045616149999999</c:v>
                </c:pt>
                <c:pt idx="191">
                  <c:v>0.18292409179999999</c:v>
                </c:pt>
                <c:pt idx="192">
                  <c:v>0.18659578260000001</c:v>
                </c:pt>
                <c:pt idx="193">
                  <c:v>0.18781331179999999</c:v>
                </c:pt>
                <c:pt idx="194">
                  <c:v>0.1868063509</c:v>
                </c:pt>
                <c:pt idx="195">
                  <c:v>0.1866223961</c:v>
                </c:pt>
                <c:pt idx="196">
                  <c:v>0.18958909809999999</c:v>
                </c:pt>
                <c:pt idx="197">
                  <c:v>0.18892474470000001</c:v>
                </c:pt>
                <c:pt idx="198">
                  <c:v>0.19078293439999999</c:v>
                </c:pt>
                <c:pt idx="199">
                  <c:v>0.1904868931</c:v>
                </c:pt>
                <c:pt idx="200">
                  <c:v>0.19319352510000001</c:v>
                </c:pt>
                <c:pt idx="201">
                  <c:v>0.192683354</c:v>
                </c:pt>
                <c:pt idx="202">
                  <c:v>0.19438017899999999</c:v>
                </c:pt>
                <c:pt idx="203">
                  <c:v>0.1956161112</c:v>
                </c:pt>
                <c:pt idx="204">
                  <c:v>0.1970816702</c:v>
                </c:pt>
                <c:pt idx="205">
                  <c:v>0.2006248981</c:v>
                </c:pt>
                <c:pt idx="206">
                  <c:v>0.20233677329999999</c:v>
                </c:pt>
                <c:pt idx="207">
                  <c:v>0.2011451125</c:v>
                </c:pt>
                <c:pt idx="208">
                  <c:v>0.20769858359999999</c:v>
                </c:pt>
                <c:pt idx="209">
                  <c:v>0.206122905</c:v>
                </c:pt>
                <c:pt idx="210">
                  <c:v>0.20911630989999999</c:v>
                </c:pt>
                <c:pt idx="211">
                  <c:v>0.211170882</c:v>
                </c:pt>
                <c:pt idx="212">
                  <c:v>0.21092537049999999</c:v>
                </c:pt>
                <c:pt idx="213">
                  <c:v>0.21293869609999999</c:v>
                </c:pt>
                <c:pt idx="214">
                  <c:v>0.21371355650000001</c:v>
                </c:pt>
                <c:pt idx="215">
                  <c:v>0.2169600874</c:v>
                </c:pt>
                <c:pt idx="216">
                  <c:v>0.21521949770000001</c:v>
                </c:pt>
                <c:pt idx="217">
                  <c:v>0.21618317070000001</c:v>
                </c:pt>
                <c:pt idx="218">
                  <c:v>0.21981056030000001</c:v>
                </c:pt>
                <c:pt idx="219">
                  <c:v>0.2186023295</c:v>
                </c:pt>
                <c:pt idx="220">
                  <c:v>0.22007696330000001</c:v>
                </c:pt>
                <c:pt idx="221">
                  <c:v>0.2190702856</c:v>
                </c:pt>
                <c:pt idx="222">
                  <c:v>0.21690826120000001</c:v>
                </c:pt>
                <c:pt idx="223">
                  <c:v>0.22000658510000001</c:v>
                </c:pt>
                <c:pt idx="224">
                  <c:v>0.22142829</c:v>
                </c:pt>
                <c:pt idx="225">
                  <c:v>0.22416310010000001</c:v>
                </c:pt>
                <c:pt idx="226">
                  <c:v>0.2261092961</c:v>
                </c:pt>
                <c:pt idx="227">
                  <c:v>0.22991561890000001</c:v>
                </c:pt>
                <c:pt idx="228">
                  <c:v>0.22721730170000001</c:v>
                </c:pt>
                <c:pt idx="229">
                  <c:v>0.2305295765</c:v>
                </c:pt>
                <c:pt idx="230">
                  <c:v>0.2328900397</c:v>
                </c:pt>
                <c:pt idx="231">
                  <c:v>0.23100364209999999</c:v>
                </c:pt>
                <c:pt idx="232">
                  <c:v>0.23419789969999999</c:v>
                </c:pt>
                <c:pt idx="233">
                  <c:v>0.23471350969999999</c:v>
                </c:pt>
                <c:pt idx="234">
                  <c:v>0.2380116582</c:v>
                </c:pt>
                <c:pt idx="235">
                  <c:v>0.23775492610000001</c:v>
                </c:pt>
                <c:pt idx="236">
                  <c:v>0.23809207979999999</c:v>
                </c:pt>
                <c:pt idx="237">
                  <c:v>0.23877424</c:v>
                </c:pt>
                <c:pt idx="238">
                  <c:v>0.24248878660000001</c:v>
                </c:pt>
                <c:pt idx="239">
                  <c:v>0.2424620539</c:v>
                </c:pt>
                <c:pt idx="240">
                  <c:v>0.24715965989999999</c:v>
                </c:pt>
                <c:pt idx="241">
                  <c:v>0.24727909270000001</c:v>
                </c:pt>
                <c:pt idx="242">
                  <c:v>0.249797821</c:v>
                </c:pt>
                <c:pt idx="243">
                  <c:v>0.24960535759999999</c:v>
                </c:pt>
                <c:pt idx="244">
                  <c:v>0.25045964120000003</c:v>
                </c:pt>
                <c:pt idx="245">
                  <c:v>0.25000953669999998</c:v>
                </c:pt>
                <c:pt idx="246">
                  <c:v>0.25254780049999997</c:v>
                </c:pt>
                <c:pt idx="247">
                  <c:v>0.25120770930000003</c:v>
                </c:pt>
                <c:pt idx="248">
                  <c:v>0.25555866960000001</c:v>
                </c:pt>
                <c:pt idx="249">
                  <c:v>0.25666266679999999</c:v>
                </c:pt>
                <c:pt idx="250">
                  <c:v>0.25896680360000002</c:v>
                </c:pt>
                <c:pt idx="251">
                  <c:v>0.25661659240000001</c:v>
                </c:pt>
                <c:pt idx="252">
                  <c:v>0.25622835760000001</c:v>
                </c:pt>
                <c:pt idx="253">
                  <c:v>0.25564298029999999</c:v>
                </c:pt>
                <c:pt idx="254">
                  <c:v>0.25792133810000001</c:v>
                </c:pt>
                <c:pt idx="255">
                  <c:v>0.26124033330000002</c:v>
                </c:pt>
                <c:pt idx="256">
                  <c:v>0.26577147839999998</c:v>
                </c:pt>
                <c:pt idx="257">
                  <c:v>0.26312679049999999</c:v>
                </c:pt>
                <c:pt idx="258">
                  <c:v>0.26509082319999999</c:v>
                </c:pt>
                <c:pt idx="259">
                  <c:v>0.26495918629999998</c:v>
                </c:pt>
                <c:pt idx="260">
                  <c:v>0.26580551270000002</c:v>
                </c:pt>
                <c:pt idx="261">
                  <c:v>0.27437233919999998</c:v>
                </c:pt>
                <c:pt idx="262">
                  <c:v>0.26874130959999998</c:v>
                </c:pt>
                <c:pt idx="263">
                  <c:v>0.27168917660000003</c:v>
                </c:pt>
                <c:pt idx="264">
                  <c:v>0.2717200816</c:v>
                </c:pt>
                <c:pt idx="265">
                  <c:v>0.27271851899999999</c:v>
                </c:pt>
                <c:pt idx="266">
                  <c:v>0.27558848260000002</c:v>
                </c:pt>
                <c:pt idx="267">
                  <c:v>0.27561950680000002</c:v>
                </c:pt>
                <c:pt idx="268">
                  <c:v>0.27718207239999998</c:v>
                </c:pt>
                <c:pt idx="269">
                  <c:v>0.27778527139999998</c:v>
                </c:pt>
                <c:pt idx="270">
                  <c:v>0.27984362839999999</c:v>
                </c:pt>
                <c:pt idx="271">
                  <c:v>0.28322923179999998</c:v>
                </c:pt>
                <c:pt idx="272">
                  <c:v>0.2832515538</c:v>
                </c:pt>
                <c:pt idx="273">
                  <c:v>0.28722557430000001</c:v>
                </c:pt>
                <c:pt idx="274">
                  <c:v>0.29096847770000001</c:v>
                </c:pt>
                <c:pt idx="275">
                  <c:v>0.29058432579999999</c:v>
                </c:pt>
                <c:pt idx="276">
                  <c:v>0.29146915670000001</c:v>
                </c:pt>
                <c:pt idx="277">
                  <c:v>0.29281458259999998</c:v>
                </c:pt>
                <c:pt idx="278">
                  <c:v>0.29598727819999998</c:v>
                </c:pt>
                <c:pt idx="279">
                  <c:v>0.29648587110000002</c:v>
                </c:pt>
                <c:pt idx="280">
                  <c:v>0.29477277400000002</c:v>
                </c:pt>
                <c:pt idx="281">
                  <c:v>0.29967898129999998</c:v>
                </c:pt>
                <c:pt idx="282">
                  <c:v>0.29696801299999998</c:v>
                </c:pt>
                <c:pt idx="283">
                  <c:v>0.3035332859</c:v>
                </c:pt>
                <c:pt idx="284">
                  <c:v>0.30384877319999998</c:v>
                </c:pt>
                <c:pt idx="285">
                  <c:v>0.30495065449999997</c:v>
                </c:pt>
                <c:pt idx="286">
                  <c:v>0.302447468</c:v>
                </c:pt>
                <c:pt idx="287">
                  <c:v>0.30766505</c:v>
                </c:pt>
                <c:pt idx="288">
                  <c:v>0.31069591639999999</c:v>
                </c:pt>
                <c:pt idx="289">
                  <c:v>0.30976796150000002</c:v>
                </c:pt>
                <c:pt idx="290">
                  <c:v>0.31370049719999998</c:v>
                </c:pt>
                <c:pt idx="291">
                  <c:v>0.30991771820000003</c:v>
                </c:pt>
                <c:pt idx="292">
                  <c:v>0.30760052799999998</c:v>
                </c:pt>
                <c:pt idx="293">
                  <c:v>0.30946320300000002</c:v>
                </c:pt>
                <c:pt idx="294">
                  <c:v>0.31502583620000002</c:v>
                </c:pt>
                <c:pt idx="295">
                  <c:v>0.3177874088</c:v>
                </c:pt>
                <c:pt idx="296">
                  <c:v>0.31855949760000002</c:v>
                </c:pt>
                <c:pt idx="297">
                  <c:v>0.3202981949</c:v>
                </c:pt>
                <c:pt idx="298">
                  <c:v>0.32096061110000002</c:v>
                </c:pt>
                <c:pt idx="299">
                  <c:v>0.32425114510000003</c:v>
                </c:pt>
                <c:pt idx="300">
                  <c:v>0.32220610979999997</c:v>
                </c:pt>
                <c:pt idx="301">
                  <c:v>0.32360681889999998</c:v>
                </c:pt>
                <c:pt idx="302">
                  <c:v>0.32533398270000002</c:v>
                </c:pt>
                <c:pt idx="303">
                  <c:v>0.32957687969999999</c:v>
                </c:pt>
                <c:pt idx="304">
                  <c:v>0.32958081360000002</c:v>
                </c:pt>
                <c:pt idx="305">
                  <c:v>0.33087456230000001</c:v>
                </c:pt>
                <c:pt idx="306">
                  <c:v>0.3267863989</c:v>
                </c:pt>
                <c:pt idx="307">
                  <c:v>0.32854908700000002</c:v>
                </c:pt>
                <c:pt idx="308">
                  <c:v>0.32920068499999999</c:v>
                </c:pt>
                <c:pt idx="309">
                  <c:v>0.33086791630000001</c:v>
                </c:pt>
                <c:pt idx="310">
                  <c:v>0.3312547207</c:v>
                </c:pt>
                <c:pt idx="311">
                  <c:v>0.33540752530000001</c:v>
                </c:pt>
                <c:pt idx="312">
                  <c:v>0.33393281699999999</c:v>
                </c:pt>
                <c:pt idx="313">
                  <c:v>0.3348853886</c:v>
                </c:pt>
                <c:pt idx="314">
                  <c:v>0.33857229350000001</c:v>
                </c:pt>
                <c:pt idx="315">
                  <c:v>0.33966216440000002</c:v>
                </c:pt>
                <c:pt idx="316">
                  <c:v>0.33940941099999999</c:v>
                </c:pt>
                <c:pt idx="317">
                  <c:v>0.34106677769999999</c:v>
                </c:pt>
                <c:pt idx="318">
                  <c:v>0.34113112089999997</c:v>
                </c:pt>
                <c:pt idx="319">
                  <c:v>0.34427395459999999</c:v>
                </c:pt>
                <c:pt idx="320">
                  <c:v>0.34458023310000002</c:v>
                </c:pt>
                <c:pt idx="321">
                  <c:v>0.34646219020000002</c:v>
                </c:pt>
                <c:pt idx="322">
                  <c:v>0.34737682339999998</c:v>
                </c:pt>
                <c:pt idx="323">
                  <c:v>0.35004708169999998</c:v>
                </c:pt>
                <c:pt idx="324">
                  <c:v>0.34983357790000003</c:v>
                </c:pt>
                <c:pt idx="325">
                  <c:v>0.35161909460000002</c:v>
                </c:pt>
                <c:pt idx="326">
                  <c:v>0.35428506139999999</c:v>
                </c:pt>
                <c:pt idx="327">
                  <c:v>0.35763806100000001</c:v>
                </c:pt>
                <c:pt idx="328">
                  <c:v>0.3606128991</c:v>
                </c:pt>
                <c:pt idx="329">
                  <c:v>0.36008682850000001</c:v>
                </c:pt>
                <c:pt idx="330">
                  <c:v>0.36159819360000001</c:v>
                </c:pt>
                <c:pt idx="331">
                  <c:v>0.36214187739999998</c:v>
                </c:pt>
                <c:pt idx="332">
                  <c:v>0.3634215891</c:v>
                </c:pt>
                <c:pt idx="333">
                  <c:v>0.3640089333</c:v>
                </c:pt>
                <c:pt idx="334">
                  <c:v>0.36306172609999998</c:v>
                </c:pt>
                <c:pt idx="335">
                  <c:v>0.36543881890000002</c:v>
                </c:pt>
                <c:pt idx="336">
                  <c:v>0.36539101600000001</c:v>
                </c:pt>
                <c:pt idx="337">
                  <c:v>0.36549079420000002</c:v>
                </c:pt>
                <c:pt idx="338">
                  <c:v>0.37128832940000001</c:v>
                </c:pt>
                <c:pt idx="339">
                  <c:v>0.37289148570000002</c:v>
                </c:pt>
                <c:pt idx="340">
                  <c:v>0.37346881630000001</c:v>
                </c:pt>
                <c:pt idx="341">
                  <c:v>0.37238252160000002</c:v>
                </c:pt>
                <c:pt idx="342">
                  <c:v>0.37219205500000002</c:v>
                </c:pt>
                <c:pt idx="343">
                  <c:v>0.37188956140000001</c:v>
                </c:pt>
                <c:pt idx="344">
                  <c:v>0.37602993849999999</c:v>
                </c:pt>
                <c:pt idx="345">
                  <c:v>0.37779033179999999</c:v>
                </c:pt>
                <c:pt idx="346">
                  <c:v>0.37759673599999999</c:v>
                </c:pt>
                <c:pt idx="347">
                  <c:v>0.37640839819999999</c:v>
                </c:pt>
                <c:pt idx="348">
                  <c:v>0.37906375530000003</c:v>
                </c:pt>
                <c:pt idx="349">
                  <c:v>0.3808452785</c:v>
                </c:pt>
                <c:pt idx="350">
                  <c:v>0.3803111911</c:v>
                </c:pt>
                <c:pt idx="351">
                  <c:v>0.38088080289999998</c:v>
                </c:pt>
                <c:pt idx="352">
                  <c:v>0.38209161159999999</c:v>
                </c:pt>
                <c:pt idx="353">
                  <c:v>0.38225725290000001</c:v>
                </c:pt>
                <c:pt idx="354">
                  <c:v>0.38663554189999999</c:v>
                </c:pt>
                <c:pt idx="355">
                  <c:v>0.38768863679999999</c:v>
                </c:pt>
                <c:pt idx="356">
                  <c:v>0.38691690560000003</c:v>
                </c:pt>
                <c:pt idx="357">
                  <c:v>0.3880811334</c:v>
                </c:pt>
                <c:pt idx="358">
                  <c:v>0.38854452969999997</c:v>
                </c:pt>
                <c:pt idx="359">
                  <c:v>0.38811135289999998</c:v>
                </c:pt>
                <c:pt idx="360">
                  <c:v>0.38915482159999998</c:v>
                </c:pt>
                <c:pt idx="361">
                  <c:v>0.38921925429999998</c:v>
                </c:pt>
                <c:pt idx="362">
                  <c:v>0.39046776290000001</c:v>
                </c:pt>
                <c:pt idx="363">
                  <c:v>0.3915444911</c:v>
                </c:pt>
                <c:pt idx="364">
                  <c:v>0.39282691479999998</c:v>
                </c:pt>
                <c:pt idx="365">
                  <c:v>0.3937765956</c:v>
                </c:pt>
                <c:pt idx="366">
                  <c:v>0.39399728179999999</c:v>
                </c:pt>
                <c:pt idx="367">
                  <c:v>0.39434334640000002</c:v>
                </c:pt>
                <c:pt idx="368">
                  <c:v>0.3959340751</c:v>
                </c:pt>
                <c:pt idx="369">
                  <c:v>0.3972744346</c:v>
                </c:pt>
                <c:pt idx="370">
                  <c:v>0.39669591189999998</c:v>
                </c:pt>
                <c:pt idx="371">
                  <c:v>0.39794492720000002</c:v>
                </c:pt>
                <c:pt idx="372">
                  <c:v>0.39982688430000002</c:v>
                </c:pt>
                <c:pt idx="373">
                  <c:v>0.40021270510000001</c:v>
                </c:pt>
                <c:pt idx="374">
                  <c:v>0.40041029449999999</c:v>
                </c:pt>
                <c:pt idx="375">
                  <c:v>0.40075391529999999</c:v>
                </c:pt>
                <c:pt idx="376">
                  <c:v>0.40236473080000001</c:v>
                </c:pt>
                <c:pt idx="377">
                  <c:v>0.40327361229999997</c:v>
                </c:pt>
                <c:pt idx="378">
                  <c:v>0.40401065349999998</c:v>
                </c:pt>
                <c:pt idx="379">
                  <c:v>0.40371263029999999</c:v>
                </c:pt>
                <c:pt idx="380">
                  <c:v>0.40607228880000001</c:v>
                </c:pt>
                <c:pt idx="381">
                  <c:v>0.40487435459999999</c:v>
                </c:pt>
                <c:pt idx="382">
                  <c:v>0.40550321340000001</c:v>
                </c:pt>
                <c:pt idx="383">
                  <c:v>0.40627896790000001</c:v>
                </c:pt>
                <c:pt idx="384">
                  <c:v>0.40693631769999999</c:v>
                </c:pt>
                <c:pt idx="385">
                  <c:v>0.40833041069999998</c:v>
                </c:pt>
                <c:pt idx="386">
                  <c:v>0.40795305370000001</c:v>
                </c:pt>
                <c:pt idx="387">
                  <c:v>0.40894651409999999</c:v>
                </c:pt>
                <c:pt idx="388">
                  <c:v>0.4112147391</c:v>
                </c:pt>
                <c:pt idx="389">
                  <c:v>0.41187298300000003</c:v>
                </c:pt>
                <c:pt idx="390">
                  <c:v>0.4113204479</c:v>
                </c:pt>
                <c:pt idx="391">
                  <c:v>0.4112123251</c:v>
                </c:pt>
                <c:pt idx="392">
                  <c:v>0.4114534259</c:v>
                </c:pt>
                <c:pt idx="393">
                  <c:v>0.41355824470000002</c:v>
                </c:pt>
                <c:pt idx="394">
                  <c:v>0.41326031089999998</c:v>
                </c:pt>
                <c:pt idx="395">
                  <c:v>0.41328358650000002</c:v>
                </c:pt>
                <c:pt idx="396">
                  <c:v>0.41494834419999999</c:v>
                </c:pt>
                <c:pt idx="397">
                  <c:v>0.41447234150000001</c:v>
                </c:pt>
                <c:pt idx="398">
                  <c:v>0.4150520265</c:v>
                </c:pt>
                <c:pt idx="399">
                  <c:v>0.41615658999999999</c:v>
                </c:pt>
                <c:pt idx="400">
                  <c:v>0.41791966559999999</c:v>
                </c:pt>
                <c:pt idx="401">
                  <c:v>0.4179523289</c:v>
                </c:pt>
                <c:pt idx="402">
                  <c:v>0.4202727973</c:v>
                </c:pt>
                <c:pt idx="403">
                  <c:v>0.41845336560000002</c:v>
                </c:pt>
                <c:pt idx="404">
                  <c:v>0.41750186680000001</c:v>
                </c:pt>
                <c:pt idx="405">
                  <c:v>0.41716691849999998</c:v>
                </c:pt>
                <c:pt idx="406">
                  <c:v>0.42027333379999998</c:v>
                </c:pt>
                <c:pt idx="407">
                  <c:v>0.4183149934</c:v>
                </c:pt>
                <c:pt idx="408">
                  <c:v>0.41843336819999999</c:v>
                </c:pt>
                <c:pt idx="409">
                  <c:v>0.41859513520000002</c:v>
                </c:pt>
                <c:pt idx="410">
                  <c:v>0.41806650159999997</c:v>
                </c:pt>
                <c:pt idx="411">
                  <c:v>0.4192101359</c:v>
                </c:pt>
                <c:pt idx="412">
                  <c:v>0.41965165729999998</c:v>
                </c:pt>
                <c:pt idx="413">
                  <c:v>0.42136621480000003</c:v>
                </c:pt>
                <c:pt idx="414">
                  <c:v>0.42247143390000003</c:v>
                </c:pt>
                <c:pt idx="415">
                  <c:v>0.42220121620000001</c:v>
                </c:pt>
                <c:pt idx="416">
                  <c:v>0.42003980279999997</c:v>
                </c:pt>
                <c:pt idx="417">
                  <c:v>0.41940945390000001</c:v>
                </c:pt>
                <c:pt idx="418">
                  <c:v>0.42067176099999998</c:v>
                </c:pt>
                <c:pt idx="419">
                  <c:v>0.42100143429999998</c:v>
                </c:pt>
                <c:pt idx="420">
                  <c:v>0.42335742710000002</c:v>
                </c:pt>
                <c:pt idx="421">
                  <c:v>0.42310333249999998</c:v>
                </c:pt>
                <c:pt idx="422">
                  <c:v>0.42214348909999999</c:v>
                </c:pt>
                <c:pt idx="423">
                  <c:v>0.42046546940000001</c:v>
                </c:pt>
                <c:pt idx="424">
                  <c:v>0.42090824249999997</c:v>
                </c:pt>
                <c:pt idx="425">
                  <c:v>0.42120483520000002</c:v>
                </c:pt>
                <c:pt idx="426">
                  <c:v>0.4218017161</c:v>
                </c:pt>
                <c:pt idx="427">
                  <c:v>0.42245575790000001</c:v>
                </c:pt>
                <c:pt idx="428">
                  <c:v>0.42087626459999999</c:v>
                </c:pt>
                <c:pt idx="429">
                  <c:v>0.42138582470000002</c:v>
                </c:pt>
                <c:pt idx="430">
                  <c:v>0.42139923569999999</c:v>
                </c:pt>
                <c:pt idx="431">
                  <c:v>0.4208754301</c:v>
                </c:pt>
                <c:pt idx="432">
                  <c:v>0.42145493630000003</c:v>
                </c:pt>
                <c:pt idx="433">
                  <c:v>0.42032176259999998</c:v>
                </c:pt>
                <c:pt idx="434">
                  <c:v>0.42112040519999999</c:v>
                </c:pt>
                <c:pt idx="435">
                  <c:v>0.42089861629999997</c:v>
                </c:pt>
                <c:pt idx="436">
                  <c:v>0.42511677739999998</c:v>
                </c:pt>
                <c:pt idx="437">
                  <c:v>0.42105466130000002</c:v>
                </c:pt>
                <c:pt idx="438">
                  <c:v>0.42014029619999999</c:v>
                </c:pt>
                <c:pt idx="439">
                  <c:v>0.41995120050000001</c:v>
                </c:pt>
                <c:pt idx="440">
                  <c:v>0.41974997520000001</c:v>
                </c:pt>
                <c:pt idx="441">
                  <c:v>0.42120242120000001</c:v>
                </c:pt>
                <c:pt idx="442">
                  <c:v>0.42431131010000001</c:v>
                </c:pt>
                <c:pt idx="443">
                  <c:v>0.42029342060000002</c:v>
                </c:pt>
                <c:pt idx="444">
                  <c:v>0.42101395130000002</c:v>
                </c:pt>
                <c:pt idx="445">
                  <c:v>0.42192396519999997</c:v>
                </c:pt>
                <c:pt idx="446">
                  <c:v>0.42040210960000002</c:v>
                </c:pt>
                <c:pt idx="447">
                  <c:v>0.41849097610000002</c:v>
                </c:pt>
                <c:pt idx="448">
                  <c:v>0.4222180545</c:v>
                </c:pt>
                <c:pt idx="449">
                  <c:v>0.42191234230000002</c:v>
                </c:pt>
                <c:pt idx="450">
                  <c:v>0.41812309619999999</c:v>
                </c:pt>
                <c:pt idx="451">
                  <c:v>0.41578021650000002</c:v>
                </c:pt>
                <c:pt idx="452">
                  <c:v>0.4217008948</c:v>
                </c:pt>
                <c:pt idx="453">
                  <c:v>0.41935753819999999</c:v>
                </c:pt>
                <c:pt idx="454">
                  <c:v>0.42014497519999999</c:v>
                </c:pt>
                <c:pt idx="455">
                  <c:v>0.42016437649999999</c:v>
                </c:pt>
                <c:pt idx="456">
                  <c:v>0.41856729980000001</c:v>
                </c:pt>
                <c:pt idx="457">
                  <c:v>0.42064628009999999</c:v>
                </c:pt>
                <c:pt idx="458">
                  <c:v>0.41647318010000001</c:v>
                </c:pt>
                <c:pt idx="459">
                  <c:v>0.41619244220000001</c:v>
                </c:pt>
                <c:pt idx="460">
                  <c:v>0.41212055089999999</c:v>
                </c:pt>
                <c:pt idx="461">
                  <c:v>0.41286250949999997</c:v>
                </c:pt>
                <c:pt idx="462">
                  <c:v>0.4143414795</c:v>
                </c:pt>
                <c:pt idx="463">
                  <c:v>0.41063618660000001</c:v>
                </c:pt>
                <c:pt idx="464">
                  <c:v>0.4111477435</c:v>
                </c:pt>
                <c:pt idx="465">
                  <c:v>0.41043075919999999</c:v>
                </c:pt>
                <c:pt idx="466">
                  <c:v>0.4118228853</c:v>
                </c:pt>
                <c:pt idx="467">
                  <c:v>0.41215500240000003</c:v>
                </c:pt>
                <c:pt idx="468">
                  <c:v>0.40970700980000002</c:v>
                </c:pt>
                <c:pt idx="469">
                  <c:v>0.40833407640000002</c:v>
                </c:pt>
                <c:pt idx="470">
                  <c:v>0.40908718109999997</c:v>
                </c:pt>
                <c:pt idx="471">
                  <c:v>0.4088908732</c:v>
                </c:pt>
                <c:pt idx="472">
                  <c:v>0.4093641341</c:v>
                </c:pt>
                <c:pt idx="473">
                  <c:v>0.40821224449999999</c:v>
                </c:pt>
                <c:pt idx="474">
                  <c:v>0.40548631550000003</c:v>
                </c:pt>
                <c:pt idx="475">
                  <c:v>0.40422913430000001</c:v>
                </c:pt>
                <c:pt idx="476">
                  <c:v>0.40295726059999998</c:v>
                </c:pt>
                <c:pt idx="477">
                  <c:v>0.40442001820000001</c:v>
                </c:pt>
                <c:pt idx="478">
                  <c:v>0.40223717689999999</c:v>
                </c:pt>
                <c:pt idx="479">
                  <c:v>0.40270778540000002</c:v>
                </c:pt>
                <c:pt idx="480">
                  <c:v>0.4030192494</c:v>
                </c:pt>
                <c:pt idx="481">
                  <c:v>0.40176621080000002</c:v>
                </c:pt>
                <c:pt idx="482">
                  <c:v>0.4020110965</c:v>
                </c:pt>
                <c:pt idx="483">
                  <c:v>0.39919641610000001</c:v>
                </c:pt>
                <c:pt idx="484">
                  <c:v>0.3968277872</c:v>
                </c:pt>
                <c:pt idx="485">
                  <c:v>0.3958465457</c:v>
                </c:pt>
                <c:pt idx="486">
                  <c:v>0.39582893250000001</c:v>
                </c:pt>
                <c:pt idx="487">
                  <c:v>0.39733269809999999</c:v>
                </c:pt>
                <c:pt idx="488">
                  <c:v>0.39412137870000002</c:v>
                </c:pt>
                <c:pt idx="489">
                  <c:v>0.3959727287</c:v>
                </c:pt>
                <c:pt idx="490">
                  <c:v>0.39570432900000002</c:v>
                </c:pt>
                <c:pt idx="491">
                  <c:v>0.39068266750000002</c:v>
                </c:pt>
                <c:pt idx="492">
                  <c:v>0.3893466592</c:v>
                </c:pt>
                <c:pt idx="493">
                  <c:v>0.38810035590000003</c:v>
                </c:pt>
                <c:pt idx="494">
                  <c:v>0.38791602850000001</c:v>
                </c:pt>
                <c:pt idx="495">
                  <c:v>0.38653388620000001</c:v>
                </c:pt>
                <c:pt idx="496">
                  <c:v>0.38551130890000002</c:v>
                </c:pt>
                <c:pt idx="497">
                  <c:v>0.38416421410000001</c:v>
                </c:pt>
                <c:pt idx="498">
                  <c:v>0.38351896410000003</c:v>
                </c:pt>
                <c:pt idx="499">
                  <c:v>0.38216170669999999</c:v>
                </c:pt>
                <c:pt idx="500">
                  <c:v>0.38175177570000002</c:v>
                </c:pt>
                <c:pt idx="501">
                  <c:v>0.38266709450000003</c:v>
                </c:pt>
                <c:pt idx="502">
                  <c:v>0.3843082786</c:v>
                </c:pt>
                <c:pt idx="503">
                  <c:v>0.38130518790000001</c:v>
                </c:pt>
                <c:pt idx="504">
                  <c:v>0.37811529640000002</c:v>
                </c:pt>
                <c:pt idx="505">
                  <c:v>0.37641289830000002</c:v>
                </c:pt>
                <c:pt idx="506">
                  <c:v>0.3782994449</c:v>
                </c:pt>
                <c:pt idx="507">
                  <c:v>0.37884014840000002</c:v>
                </c:pt>
                <c:pt idx="508">
                  <c:v>0.37563309070000001</c:v>
                </c:pt>
                <c:pt idx="509">
                  <c:v>0.37586689000000001</c:v>
                </c:pt>
                <c:pt idx="510">
                  <c:v>0.37220475079999998</c:v>
                </c:pt>
                <c:pt idx="511">
                  <c:v>0.36981073019999999</c:v>
                </c:pt>
                <c:pt idx="512">
                  <c:v>0.36862581970000002</c:v>
                </c:pt>
                <c:pt idx="513">
                  <c:v>0.36747509239999998</c:v>
                </c:pt>
                <c:pt idx="514">
                  <c:v>0.36568439009999998</c:v>
                </c:pt>
                <c:pt idx="515">
                  <c:v>0.3650768995</c:v>
                </c:pt>
                <c:pt idx="516">
                  <c:v>0.36424186829999999</c:v>
                </c:pt>
                <c:pt idx="517">
                  <c:v>0.36308875680000002</c:v>
                </c:pt>
                <c:pt idx="518">
                  <c:v>0.36137461659999998</c:v>
                </c:pt>
                <c:pt idx="519">
                  <c:v>0.3629417419</c:v>
                </c:pt>
                <c:pt idx="520">
                  <c:v>0.3623994291</c:v>
                </c:pt>
                <c:pt idx="521">
                  <c:v>0.3590592742</c:v>
                </c:pt>
                <c:pt idx="522">
                  <c:v>0.35827368500000001</c:v>
                </c:pt>
                <c:pt idx="523">
                  <c:v>0.35854795579999998</c:v>
                </c:pt>
                <c:pt idx="524">
                  <c:v>0.3566391766</c:v>
                </c:pt>
                <c:pt idx="525">
                  <c:v>0.35473361609999998</c:v>
                </c:pt>
                <c:pt idx="526">
                  <c:v>0.35368207099999999</c:v>
                </c:pt>
                <c:pt idx="527">
                  <c:v>0.35285359620000001</c:v>
                </c:pt>
                <c:pt idx="528">
                  <c:v>0.35098356009999998</c:v>
                </c:pt>
                <c:pt idx="529">
                  <c:v>0.34923475980000002</c:v>
                </c:pt>
                <c:pt idx="530">
                  <c:v>0.3474143147</c:v>
                </c:pt>
                <c:pt idx="531">
                  <c:v>0.34658467770000001</c:v>
                </c:pt>
                <c:pt idx="532">
                  <c:v>0.34460952880000001</c:v>
                </c:pt>
                <c:pt idx="533">
                  <c:v>0.34313216810000002</c:v>
                </c:pt>
                <c:pt idx="534">
                  <c:v>0.34215411540000001</c:v>
                </c:pt>
                <c:pt idx="535">
                  <c:v>0.34047779439999998</c:v>
                </c:pt>
                <c:pt idx="536">
                  <c:v>0.33863976600000001</c:v>
                </c:pt>
                <c:pt idx="537">
                  <c:v>0.33715659380000002</c:v>
                </c:pt>
                <c:pt idx="538">
                  <c:v>0.33751574159999997</c:v>
                </c:pt>
                <c:pt idx="539">
                  <c:v>0.33388388159999999</c:v>
                </c:pt>
                <c:pt idx="540">
                  <c:v>0.33198854329999999</c:v>
                </c:pt>
                <c:pt idx="541">
                  <c:v>0.32927983999999999</c:v>
                </c:pt>
                <c:pt idx="542">
                  <c:v>0.32840996979999998</c:v>
                </c:pt>
                <c:pt idx="543">
                  <c:v>0.3267046213</c:v>
                </c:pt>
                <c:pt idx="544">
                  <c:v>0.32545202969999998</c:v>
                </c:pt>
                <c:pt idx="545">
                  <c:v>0.32482609150000002</c:v>
                </c:pt>
                <c:pt idx="546">
                  <c:v>0.3224655092</c:v>
                </c:pt>
                <c:pt idx="547">
                  <c:v>0.32169744369999997</c:v>
                </c:pt>
                <c:pt idx="548">
                  <c:v>0.3194043338</c:v>
                </c:pt>
                <c:pt idx="549">
                  <c:v>0.32047453520000002</c:v>
                </c:pt>
                <c:pt idx="550">
                  <c:v>0.31975030900000001</c:v>
                </c:pt>
                <c:pt idx="551">
                  <c:v>0.31766903400000002</c:v>
                </c:pt>
                <c:pt idx="552">
                  <c:v>0.31618833540000002</c:v>
                </c:pt>
                <c:pt idx="553">
                  <c:v>0.31412881609999999</c:v>
                </c:pt>
                <c:pt idx="554">
                  <c:v>0.31207272409999998</c:v>
                </c:pt>
                <c:pt idx="555">
                  <c:v>0.30962428450000001</c:v>
                </c:pt>
                <c:pt idx="556">
                  <c:v>0.30965647099999999</c:v>
                </c:pt>
                <c:pt idx="557">
                  <c:v>0.30567342040000001</c:v>
                </c:pt>
                <c:pt idx="558">
                  <c:v>0.30481484530000003</c:v>
                </c:pt>
                <c:pt idx="559">
                  <c:v>0.30258342620000001</c:v>
                </c:pt>
                <c:pt idx="560">
                  <c:v>0.30094498400000003</c:v>
                </c:pt>
                <c:pt idx="561">
                  <c:v>0.30013123149999998</c:v>
                </c:pt>
                <c:pt idx="562">
                  <c:v>0.29803293939999997</c:v>
                </c:pt>
                <c:pt idx="563">
                  <c:v>0.29743322729999999</c:v>
                </c:pt>
                <c:pt idx="564">
                  <c:v>0.2960282266</c:v>
                </c:pt>
                <c:pt idx="565">
                  <c:v>0.29396545889999998</c:v>
                </c:pt>
                <c:pt idx="566">
                  <c:v>0.29252704979999999</c:v>
                </c:pt>
                <c:pt idx="567">
                  <c:v>0.29181444639999998</c:v>
                </c:pt>
                <c:pt idx="568">
                  <c:v>0.28959196809999999</c:v>
                </c:pt>
                <c:pt idx="569">
                  <c:v>0.28645822409999999</c:v>
                </c:pt>
                <c:pt idx="570">
                  <c:v>0.28557750580000002</c:v>
                </c:pt>
                <c:pt idx="571">
                  <c:v>0.28424137830000001</c:v>
                </c:pt>
                <c:pt idx="572">
                  <c:v>0.2812579274</c:v>
                </c:pt>
                <c:pt idx="573">
                  <c:v>0.28037095070000001</c:v>
                </c:pt>
                <c:pt idx="574">
                  <c:v>0.2781543434</c:v>
                </c:pt>
                <c:pt idx="575">
                  <c:v>0.2771783471</c:v>
                </c:pt>
                <c:pt idx="576">
                  <c:v>0.2754878402</c:v>
                </c:pt>
                <c:pt idx="577">
                  <c:v>0.27450147270000003</c:v>
                </c:pt>
                <c:pt idx="578">
                  <c:v>0.27266260980000001</c:v>
                </c:pt>
                <c:pt idx="579">
                  <c:v>0.27113196249999999</c:v>
                </c:pt>
                <c:pt idx="580">
                  <c:v>0.26867404579999998</c:v>
                </c:pt>
                <c:pt idx="581">
                  <c:v>0.26729306580000001</c:v>
                </c:pt>
                <c:pt idx="582">
                  <c:v>0.26702383159999998</c:v>
                </c:pt>
                <c:pt idx="583">
                  <c:v>0.26436975600000001</c:v>
                </c:pt>
                <c:pt idx="584">
                  <c:v>0.2631235421</c:v>
                </c:pt>
                <c:pt idx="585">
                  <c:v>0.26134735349999999</c:v>
                </c:pt>
                <c:pt idx="586">
                  <c:v>0.25956901910000002</c:v>
                </c:pt>
                <c:pt idx="587">
                  <c:v>0.25785815719999999</c:v>
                </c:pt>
                <c:pt idx="588">
                  <c:v>0.2554753125</c:v>
                </c:pt>
                <c:pt idx="589">
                  <c:v>0.25413826109999998</c:v>
                </c:pt>
                <c:pt idx="590">
                  <c:v>0.25172090530000002</c:v>
                </c:pt>
                <c:pt idx="591">
                  <c:v>0.2498194873</c:v>
                </c:pt>
                <c:pt idx="592">
                  <c:v>0.2485034317</c:v>
                </c:pt>
                <c:pt idx="593">
                  <c:v>0.2472643554</c:v>
                </c:pt>
                <c:pt idx="594">
                  <c:v>0.24706993999999999</c:v>
                </c:pt>
                <c:pt idx="595">
                  <c:v>0.24360506239999999</c:v>
                </c:pt>
                <c:pt idx="596">
                  <c:v>0.24168786410000001</c:v>
                </c:pt>
                <c:pt idx="597">
                  <c:v>0.24208138879999999</c:v>
                </c:pt>
                <c:pt idx="598">
                  <c:v>0.2380456477</c:v>
                </c:pt>
                <c:pt idx="599">
                  <c:v>0.23866134880000001</c:v>
                </c:pt>
                <c:pt idx="600">
                  <c:v>0.23433303829999999</c:v>
                </c:pt>
                <c:pt idx="601">
                  <c:v>0.23341751099999999</c:v>
                </c:pt>
                <c:pt idx="602">
                  <c:v>0.2323742956</c:v>
                </c:pt>
                <c:pt idx="603">
                  <c:v>0.23012007770000001</c:v>
                </c:pt>
                <c:pt idx="604">
                  <c:v>0.228709355</c:v>
                </c:pt>
                <c:pt idx="605">
                  <c:v>0.22646771369999999</c:v>
                </c:pt>
                <c:pt idx="606">
                  <c:v>0.22443570199999999</c:v>
                </c:pt>
                <c:pt idx="607">
                  <c:v>0.223136574</c:v>
                </c:pt>
                <c:pt idx="608">
                  <c:v>0.22046087680000001</c:v>
                </c:pt>
                <c:pt idx="609">
                  <c:v>0.2182715684</c:v>
                </c:pt>
                <c:pt idx="610">
                  <c:v>0.21646951140000001</c:v>
                </c:pt>
                <c:pt idx="611">
                  <c:v>0.21514680980000001</c:v>
                </c:pt>
                <c:pt idx="612">
                  <c:v>0.21409583090000001</c:v>
                </c:pt>
                <c:pt idx="613">
                  <c:v>0.21379448470000001</c:v>
                </c:pt>
                <c:pt idx="614">
                  <c:v>0.2104299664</c:v>
                </c:pt>
                <c:pt idx="615">
                  <c:v>0.20892024040000001</c:v>
                </c:pt>
                <c:pt idx="616">
                  <c:v>0.20770004389999999</c:v>
                </c:pt>
                <c:pt idx="617">
                  <c:v>0.20505997540000001</c:v>
                </c:pt>
                <c:pt idx="618">
                  <c:v>0.20390148459999999</c:v>
                </c:pt>
                <c:pt idx="619">
                  <c:v>0.20105943079999999</c:v>
                </c:pt>
                <c:pt idx="620">
                  <c:v>0.2010587305</c:v>
                </c:pt>
                <c:pt idx="621">
                  <c:v>0.19965274629999999</c:v>
                </c:pt>
                <c:pt idx="622">
                  <c:v>0.19854909179999999</c:v>
                </c:pt>
                <c:pt idx="623">
                  <c:v>0.19581016900000001</c:v>
                </c:pt>
                <c:pt idx="624">
                  <c:v>0.1948324293</c:v>
                </c:pt>
                <c:pt idx="625">
                  <c:v>0.19327446819999999</c:v>
                </c:pt>
                <c:pt idx="626">
                  <c:v>0.1900279671</c:v>
                </c:pt>
                <c:pt idx="627">
                  <c:v>0.18841068450000001</c:v>
                </c:pt>
                <c:pt idx="628">
                  <c:v>0.1875063777</c:v>
                </c:pt>
                <c:pt idx="629">
                  <c:v>0.18518950049999999</c:v>
                </c:pt>
                <c:pt idx="630">
                  <c:v>0.18438683450000001</c:v>
                </c:pt>
                <c:pt idx="631">
                  <c:v>0.18271659309999999</c:v>
                </c:pt>
                <c:pt idx="632">
                  <c:v>0.18106710910000001</c:v>
                </c:pt>
                <c:pt idx="633">
                  <c:v>0.17822660509999999</c:v>
                </c:pt>
                <c:pt idx="634">
                  <c:v>0.1779728085</c:v>
                </c:pt>
                <c:pt idx="635">
                  <c:v>0.17678855360000001</c:v>
                </c:pt>
                <c:pt idx="636">
                  <c:v>0.1754358858</c:v>
                </c:pt>
                <c:pt idx="637">
                  <c:v>0.1738003343</c:v>
                </c:pt>
                <c:pt idx="638">
                  <c:v>0.1709962934</c:v>
                </c:pt>
                <c:pt idx="639">
                  <c:v>0.1698202342</c:v>
                </c:pt>
                <c:pt idx="640">
                  <c:v>0.16917094590000001</c:v>
                </c:pt>
                <c:pt idx="641">
                  <c:v>0.16692759099999999</c:v>
                </c:pt>
                <c:pt idx="642">
                  <c:v>0.16579468550000001</c:v>
                </c:pt>
                <c:pt idx="643">
                  <c:v>0.16377638280000001</c:v>
                </c:pt>
                <c:pt idx="644">
                  <c:v>0.16300018129999999</c:v>
                </c:pt>
                <c:pt idx="645">
                  <c:v>0.16134904329999999</c:v>
                </c:pt>
                <c:pt idx="646">
                  <c:v>0.15934833879999999</c:v>
                </c:pt>
                <c:pt idx="647">
                  <c:v>0.15780927240000001</c:v>
                </c:pt>
                <c:pt idx="648">
                  <c:v>0.1570561677</c:v>
                </c:pt>
                <c:pt idx="649">
                  <c:v>0.15524682400000001</c:v>
                </c:pt>
                <c:pt idx="650">
                  <c:v>0.15265706179999999</c:v>
                </c:pt>
                <c:pt idx="651">
                  <c:v>0.1520505399</c:v>
                </c:pt>
                <c:pt idx="652">
                  <c:v>0.15022201839999999</c:v>
                </c:pt>
                <c:pt idx="653">
                  <c:v>0.14906956260000001</c:v>
                </c:pt>
                <c:pt idx="654">
                  <c:v>0.1479203999</c:v>
                </c:pt>
                <c:pt idx="655">
                  <c:v>0.14564412830000001</c:v>
                </c:pt>
                <c:pt idx="656">
                  <c:v>0.1445033252</c:v>
                </c:pt>
                <c:pt idx="657">
                  <c:v>0.1430660933</c:v>
                </c:pt>
                <c:pt idx="658">
                  <c:v>0.14137966930000001</c:v>
                </c:pt>
                <c:pt idx="659">
                  <c:v>0.13993173840000001</c:v>
                </c:pt>
                <c:pt idx="660">
                  <c:v>0.1381170005</c:v>
                </c:pt>
                <c:pt idx="661">
                  <c:v>0.13775159419999999</c:v>
                </c:pt>
                <c:pt idx="662">
                  <c:v>0.1361353844</c:v>
                </c:pt>
                <c:pt idx="663">
                  <c:v>0.13579981029999999</c:v>
                </c:pt>
                <c:pt idx="664">
                  <c:v>0.13263635339999999</c:v>
                </c:pt>
                <c:pt idx="665">
                  <c:v>0.1318660676</c:v>
                </c:pt>
                <c:pt idx="666">
                  <c:v>0.13085713979999999</c:v>
                </c:pt>
                <c:pt idx="667">
                  <c:v>0.12890909610000001</c:v>
                </c:pt>
                <c:pt idx="668">
                  <c:v>0.12896382810000001</c:v>
                </c:pt>
                <c:pt idx="669">
                  <c:v>0.12663501499999999</c:v>
                </c:pt>
                <c:pt idx="670">
                  <c:v>0.1250242442</c:v>
                </c:pt>
                <c:pt idx="671">
                  <c:v>0.12363380190000001</c:v>
                </c:pt>
                <c:pt idx="672">
                  <c:v>0.1227758229</c:v>
                </c:pt>
                <c:pt idx="673">
                  <c:v>0.12059160319999999</c:v>
                </c:pt>
                <c:pt idx="674">
                  <c:v>0.11947455999999999</c:v>
                </c:pt>
                <c:pt idx="675">
                  <c:v>0.1183541939</c:v>
                </c:pt>
                <c:pt idx="676">
                  <c:v>0.11684697870000001</c:v>
                </c:pt>
                <c:pt idx="677">
                  <c:v>0.1154622436</c:v>
                </c:pt>
                <c:pt idx="678">
                  <c:v>0.1139237285</c:v>
                </c:pt>
                <c:pt idx="679">
                  <c:v>0.1131520718</c:v>
                </c:pt>
                <c:pt idx="680">
                  <c:v>0.11203129589999999</c:v>
                </c:pt>
                <c:pt idx="681">
                  <c:v>0.1099638045</c:v>
                </c:pt>
                <c:pt idx="682">
                  <c:v>0.10964108259999999</c:v>
                </c:pt>
                <c:pt idx="683">
                  <c:v>0.1086343154</c:v>
                </c:pt>
                <c:pt idx="684">
                  <c:v>0.1067766622</c:v>
                </c:pt>
                <c:pt idx="685">
                  <c:v>0.10552136600000001</c:v>
                </c:pt>
                <c:pt idx="686">
                  <c:v>0.103581585</c:v>
                </c:pt>
                <c:pt idx="687">
                  <c:v>0.1028760672</c:v>
                </c:pt>
                <c:pt idx="688">
                  <c:v>0.1015572101</c:v>
                </c:pt>
                <c:pt idx="689">
                  <c:v>0.1002707407</c:v>
                </c:pt>
                <c:pt idx="690">
                  <c:v>9.9357679490000003E-2</c:v>
                </c:pt>
                <c:pt idx="691">
                  <c:v>9.7769364710000001E-2</c:v>
                </c:pt>
                <c:pt idx="692">
                  <c:v>9.7273565830000006E-2</c:v>
                </c:pt>
                <c:pt idx="693">
                  <c:v>9.5461390909999999E-2</c:v>
                </c:pt>
                <c:pt idx="694">
                  <c:v>9.5035225149999999E-2</c:v>
                </c:pt>
                <c:pt idx="695">
                  <c:v>9.3818508090000002E-2</c:v>
                </c:pt>
                <c:pt idx="696">
                  <c:v>9.2325516050000001E-2</c:v>
                </c:pt>
                <c:pt idx="697">
                  <c:v>9.1363750399999999E-2</c:v>
                </c:pt>
                <c:pt idx="698">
                  <c:v>8.9621476830000005E-2</c:v>
                </c:pt>
                <c:pt idx="699">
                  <c:v>8.8633671400000003E-2</c:v>
                </c:pt>
                <c:pt idx="700">
                  <c:v>8.7524175639999993E-2</c:v>
                </c:pt>
                <c:pt idx="701">
                  <c:v>8.6831793190000006E-2</c:v>
                </c:pt>
                <c:pt idx="702">
                  <c:v>8.6056806149999998E-2</c:v>
                </c:pt>
                <c:pt idx="703">
                  <c:v>8.4906868639999994E-2</c:v>
                </c:pt>
                <c:pt idx="704">
                  <c:v>8.4202080969999996E-2</c:v>
                </c:pt>
                <c:pt idx="705">
                  <c:v>8.2486182450000001E-2</c:v>
                </c:pt>
                <c:pt idx="706">
                  <c:v>8.1911608580000003E-2</c:v>
                </c:pt>
                <c:pt idx="707">
                  <c:v>8.0721110109999994E-2</c:v>
                </c:pt>
                <c:pt idx="708">
                  <c:v>7.925330102E-2</c:v>
                </c:pt>
                <c:pt idx="709">
                  <c:v>7.8915685420000006E-2</c:v>
                </c:pt>
                <c:pt idx="710">
                  <c:v>7.7721603210000004E-2</c:v>
                </c:pt>
                <c:pt idx="711">
                  <c:v>7.6799228789999993E-2</c:v>
                </c:pt>
                <c:pt idx="712">
                  <c:v>7.5189277530000001E-2</c:v>
                </c:pt>
                <c:pt idx="713">
                  <c:v>7.4528008699999995E-2</c:v>
                </c:pt>
                <c:pt idx="714">
                  <c:v>7.3331229390000002E-2</c:v>
                </c:pt>
                <c:pt idx="715">
                  <c:v>7.2663865980000006E-2</c:v>
                </c:pt>
                <c:pt idx="716">
                  <c:v>7.2147518399999999E-2</c:v>
                </c:pt>
                <c:pt idx="717">
                  <c:v>7.0533894E-2</c:v>
                </c:pt>
                <c:pt idx="718">
                  <c:v>7.0297777650000004E-2</c:v>
                </c:pt>
                <c:pt idx="719">
                  <c:v>6.9309912619999997E-2</c:v>
                </c:pt>
                <c:pt idx="720">
                  <c:v>6.8666920069999998E-2</c:v>
                </c:pt>
                <c:pt idx="721">
                  <c:v>6.8193063139999996E-2</c:v>
                </c:pt>
                <c:pt idx="722">
                  <c:v>6.6534236070000002E-2</c:v>
                </c:pt>
                <c:pt idx="723">
                  <c:v>6.5994799140000004E-2</c:v>
                </c:pt>
                <c:pt idx="724">
                  <c:v>6.4457155759999996E-2</c:v>
                </c:pt>
                <c:pt idx="725">
                  <c:v>6.4053229990000002E-2</c:v>
                </c:pt>
                <c:pt idx="726">
                  <c:v>6.372093409E-2</c:v>
                </c:pt>
                <c:pt idx="727">
                  <c:v>6.2284301969999997E-2</c:v>
                </c:pt>
                <c:pt idx="728">
                  <c:v>6.2068697069999998E-2</c:v>
                </c:pt>
                <c:pt idx="729">
                  <c:v>6.0570701960000001E-2</c:v>
                </c:pt>
                <c:pt idx="730">
                  <c:v>6.0314185919999999E-2</c:v>
                </c:pt>
                <c:pt idx="731">
                  <c:v>5.9330996130000001E-2</c:v>
                </c:pt>
                <c:pt idx="732">
                  <c:v>5.8758966619999999E-2</c:v>
                </c:pt>
                <c:pt idx="733">
                  <c:v>5.8000527320000002E-2</c:v>
                </c:pt>
                <c:pt idx="734">
                  <c:v>5.7138048109999999E-2</c:v>
                </c:pt>
                <c:pt idx="735">
                  <c:v>5.6573200970000001E-2</c:v>
                </c:pt>
                <c:pt idx="736">
                  <c:v>5.5597759779999999E-2</c:v>
                </c:pt>
                <c:pt idx="737">
                  <c:v>5.5018283430000002E-2</c:v>
                </c:pt>
                <c:pt idx="738">
                  <c:v>5.4619397969999997E-2</c:v>
                </c:pt>
                <c:pt idx="739">
                  <c:v>5.3859617560000003E-2</c:v>
                </c:pt>
                <c:pt idx="740">
                  <c:v>5.355309322E-2</c:v>
                </c:pt>
                <c:pt idx="741">
                  <c:v>5.277629197E-2</c:v>
                </c:pt>
                <c:pt idx="742">
                  <c:v>5.2009455859999998E-2</c:v>
                </c:pt>
                <c:pt idx="743">
                  <c:v>5.1529984920000001E-2</c:v>
                </c:pt>
                <c:pt idx="744">
                  <c:v>5.0694268200000003E-2</c:v>
                </c:pt>
                <c:pt idx="745">
                  <c:v>5.0126172599999998E-2</c:v>
                </c:pt>
                <c:pt idx="746">
                  <c:v>4.9274362619999998E-2</c:v>
                </c:pt>
                <c:pt idx="747">
                  <c:v>4.9258239570000001E-2</c:v>
                </c:pt>
                <c:pt idx="748">
                  <c:v>4.8510842030000001E-2</c:v>
                </c:pt>
                <c:pt idx="749">
                  <c:v>4.7931227829999999E-2</c:v>
                </c:pt>
                <c:pt idx="750">
                  <c:v>4.7678310420000002E-2</c:v>
                </c:pt>
                <c:pt idx="751">
                  <c:v>4.7003541140000001E-2</c:v>
                </c:pt>
                <c:pt idx="752">
                  <c:v>4.632460326E-2</c:v>
                </c:pt>
                <c:pt idx="753">
                  <c:v>4.5700039710000001E-2</c:v>
                </c:pt>
                <c:pt idx="754">
                  <c:v>4.5320481060000001E-2</c:v>
                </c:pt>
                <c:pt idx="755">
                  <c:v>4.4728662820000001E-2</c:v>
                </c:pt>
                <c:pt idx="756">
                  <c:v>4.4119998809999998E-2</c:v>
                </c:pt>
                <c:pt idx="757">
                  <c:v>4.4129911809999998E-2</c:v>
                </c:pt>
                <c:pt idx="758">
                  <c:v>4.3482657520000002E-2</c:v>
                </c:pt>
                <c:pt idx="759">
                  <c:v>4.2782545089999999E-2</c:v>
                </c:pt>
                <c:pt idx="760">
                  <c:v>4.2249463500000001E-2</c:v>
                </c:pt>
                <c:pt idx="761">
                  <c:v>4.156355187E-2</c:v>
                </c:pt>
                <c:pt idx="762">
                  <c:v>4.1411153970000003E-2</c:v>
                </c:pt>
                <c:pt idx="763">
                  <c:v>4.1077148170000001E-2</c:v>
                </c:pt>
                <c:pt idx="764">
                  <c:v>4.074089602E-2</c:v>
                </c:pt>
                <c:pt idx="765">
                  <c:v>4.020264372E-2</c:v>
                </c:pt>
                <c:pt idx="766">
                  <c:v>3.953149542E-2</c:v>
                </c:pt>
                <c:pt idx="767">
                  <c:v>3.9672035719999998E-2</c:v>
                </c:pt>
                <c:pt idx="768">
                  <c:v>3.889954835E-2</c:v>
                </c:pt>
                <c:pt idx="769">
                  <c:v>3.8743097339999998E-2</c:v>
                </c:pt>
                <c:pt idx="770">
                  <c:v>3.8199823350000002E-2</c:v>
                </c:pt>
                <c:pt idx="771">
                  <c:v>3.7687242029999998E-2</c:v>
                </c:pt>
                <c:pt idx="772">
                  <c:v>3.7588041279999998E-2</c:v>
                </c:pt>
                <c:pt idx="773">
                  <c:v>3.727340698E-2</c:v>
                </c:pt>
                <c:pt idx="774">
                  <c:v>3.6745574330000003E-2</c:v>
                </c:pt>
                <c:pt idx="775">
                  <c:v>3.6487601699999997E-2</c:v>
                </c:pt>
                <c:pt idx="776">
                  <c:v>3.629745543E-2</c:v>
                </c:pt>
                <c:pt idx="777">
                  <c:v>3.5858541729999999E-2</c:v>
                </c:pt>
                <c:pt idx="778">
                  <c:v>3.5682078450000002E-2</c:v>
                </c:pt>
                <c:pt idx="779">
                  <c:v>3.5053543749999999E-2</c:v>
                </c:pt>
                <c:pt idx="780">
                  <c:v>3.4678205849999998E-2</c:v>
                </c:pt>
                <c:pt idx="781">
                  <c:v>3.4789476540000003E-2</c:v>
                </c:pt>
                <c:pt idx="782">
                  <c:v>3.4276276830000001E-2</c:v>
                </c:pt>
                <c:pt idx="783">
                  <c:v>3.4247256820000002E-2</c:v>
                </c:pt>
                <c:pt idx="784">
                  <c:v>3.3847793940000002E-2</c:v>
                </c:pt>
                <c:pt idx="785">
                  <c:v>3.3753499389999997E-2</c:v>
                </c:pt>
                <c:pt idx="786">
                  <c:v>3.328137472E-2</c:v>
                </c:pt>
                <c:pt idx="787">
                  <c:v>3.297584504E-2</c:v>
                </c:pt>
                <c:pt idx="788">
                  <c:v>3.3146996050000002E-2</c:v>
                </c:pt>
                <c:pt idx="789">
                  <c:v>3.271102905E-2</c:v>
                </c:pt>
                <c:pt idx="790">
                  <c:v>3.2640755180000001E-2</c:v>
                </c:pt>
                <c:pt idx="791">
                  <c:v>3.2318275420000001E-2</c:v>
                </c:pt>
                <c:pt idx="792">
                  <c:v>3.208000213E-2</c:v>
                </c:pt>
                <c:pt idx="793">
                  <c:v>3.2229050990000001E-2</c:v>
                </c:pt>
                <c:pt idx="794">
                  <c:v>3.1981796030000002E-2</c:v>
                </c:pt>
                <c:pt idx="795">
                  <c:v>3.1875561920000003E-2</c:v>
                </c:pt>
                <c:pt idx="796">
                  <c:v>3.2097671180000002E-2</c:v>
                </c:pt>
                <c:pt idx="797">
                  <c:v>3.1786009669999997E-2</c:v>
                </c:pt>
                <c:pt idx="798">
                  <c:v>3.1413044780000003E-2</c:v>
                </c:pt>
                <c:pt idx="799">
                  <c:v>3.1415827569999999E-2</c:v>
                </c:pt>
                <c:pt idx="800">
                  <c:v>3.1524896619999999E-2</c:v>
                </c:pt>
                <c:pt idx="801">
                  <c:v>3.1374864279999998E-2</c:v>
                </c:pt>
                <c:pt idx="802">
                  <c:v>3.1203884630000001E-2</c:v>
                </c:pt>
                <c:pt idx="803">
                  <c:v>3.1090389940000001E-2</c:v>
                </c:pt>
                <c:pt idx="804">
                  <c:v>3.1437560920000003E-2</c:v>
                </c:pt>
                <c:pt idx="805">
                  <c:v>3.10016945E-2</c:v>
                </c:pt>
                <c:pt idx="806">
                  <c:v>3.139175475E-2</c:v>
                </c:pt>
                <c:pt idx="807">
                  <c:v>3.1213842330000002E-2</c:v>
                </c:pt>
                <c:pt idx="808">
                  <c:v>3.086760081E-2</c:v>
                </c:pt>
                <c:pt idx="809">
                  <c:v>3.110565618E-2</c:v>
                </c:pt>
                <c:pt idx="810">
                  <c:v>3.1464640049999999E-2</c:v>
                </c:pt>
                <c:pt idx="811">
                  <c:v>3.1406503170000002E-2</c:v>
                </c:pt>
                <c:pt idx="812">
                  <c:v>3.093708865E-2</c:v>
                </c:pt>
                <c:pt idx="813">
                  <c:v>3.1175570560000001E-2</c:v>
                </c:pt>
                <c:pt idx="814">
                  <c:v>3.1219322229999999E-2</c:v>
                </c:pt>
                <c:pt idx="815">
                  <c:v>3.1364902850000001E-2</c:v>
                </c:pt>
                <c:pt idx="816">
                  <c:v>3.137475252E-2</c:v>
                </c:pt>
                <c:pt idx="817">
                  <c:v>3.142879531E-2</c:v>
                </c:pt>
                <c:pt idx="818">
                  <c:v>3.168659285E-2</c:v>
                </c:pt>
                <c:pt idx="819">
                  <c:v>3.1790718439999997E-2</c:v>
                </c:pt>
                <c:pt idx="820">
                  <c:v>3.2038476320000002E-2</c:v>
                </c:pt>
                <c:pt idx="821">
                  <c:v>3.2126184549999999E-2</c:v>
                </c:pt>
                <c:pt idx="822">
                  <c:v>3.2475441690000002E-2</c:v>
                </c:pt>
                <c:pt idx="823">
                  <c:v>3.2703131439999998E-2</c:v>
                </c:pt>
                <c:pt idx="824">
                  <c:v>3.2515835020000002E-2</c:v>
                </c:pt>
                <c:pt idx="825">
                  <c:v>3.2841086390000003E-2</c:v>
                </c:pt>
                <c:pt idx="826">
                  <c:v>3.3400867129999998E-2</c:v>
                </c:pt>
                <c:pt idx="827">
                  <c:v>3.3607535059999999E-2</c:v>
                </c:pt>
                <c:pt idx="828">
                  <c:v>3.345571831E-2</c:v>
                </c:pt>
                <c:pt idx="829">
                  <c:v>3.3817797900000002E-2</c:v>
                </c:pt>
                <c:pt idx="830">
                  <c:v>3.3906735479999998E-2</c:v>
                </c:pt>
                <c:pt idx="831">
                  <c:v>3.4610193220000002E-2</c:v>
                </c:pt>
                <c:pt idx="832">
                  <c:v>3.4814294430000003E-2</c:v>
                </c:pt>
                <c:pt idx="833">
                  <c:v>3.4914910790000003E-2</c:v>
                </c:pt>
                <c:pt idx="834">
                  <c:v>3.5148091610000001E-2</c:v>
                </c:pt>
                <c:pt idx="835">
                  <c:v>3.5466894509999999E-2</c:v>
                </c:pt>
                <c:pt idx="836">
                  <c:v>3.5914324220000002E-2</c:v>
                </c:pt>
                <c:pt idx="837">
                  <c:v>3.6332014949999998E-2</c:v>
                </c:pt>
                <c:pt idx="838">
                  <c:v>3.6718334999999998E-2</c:v>
                </c:pt>
                <c:pt idx="839">
                  <c:v>3.7497106939999997E-2</c:v>
                </c:pt>
                <c:pt idx="840">
                  <c:v>3.7804536520000001E-2</c:v>
                </c:pt>
                <c:pt idx="841">
                  <c:v>3.8420327009999998E-2</c:v>
                </c:pt>
                <c:pt idx="842">
                  <c:v>3.848379105E-2</c:v>
                </c:pt>
                <c:pt idx="843">
                  <c:v>3.9360646159999998E-2</c:v>
                </c:pt>
                <c:pt idx="844">
                  <c:v>3.981486335E-2</c:v>
                </c:pt>
                <c:pt idx="845">
                  <c:v>3.9884574710000002E-2</c:v>
                </c:pt>
                <c:pt idx="846">
                  <c:v>4.0832396600000001E-2</c:v>
                </c:pt>
                <c:pt idx="847">
                  <c:v>4.0705982600000003E-2</c:v>
                </c:pt>
                <c:pt idx="848">
                  <c:v>4.1453640909999999E-2</c:v>
                </c:pt>
                <c:pt idx="849">
                  <c:v>4.1931632910000002E-2</c:v>
                </c:pt>
                <c:pt idx="850">
                  <c:v>4.2944829910000003E-2</c:v>
                </c:pt>
                <c:pt idx="851">
                  <c:v>4.3083619330000003E-2</c:v>
                </c:pt>
                <c:pt idx="852">
                  <c:v>4.3778378520000001E-2</c:v>
                </c:pt>
                <c:pt idx="853">
                  <c:v>4.476846382E-2</c:v>
                </c:pt>
                <c:pt idx="854">
                  <c:v>4.5069508250000001E-2</c:v>
                </c:pt>
                <c:pt idx="855">
                  <c:v>4.568672553E-2</c:v>
                </c:pt>
                <c:pt idx="856">
                  <c:v>4.5970425010000003E-2</c:v>
                </c:pt>
                <c:pt idx="857">
                  <c:v>4.675837234E-2</c:v>
                </c:pt>
                <c:pt idx="858">
                  <c:v>4.7260247169999998E-2</c:v>
                </c:pt>
                <c:pt idx="859">
                  <c:v>4.7336045649999998E-2</c:v>
                </c:pt>
                <c:pt idx="860">
                  <c:v>4.8114649949999998E-2</c:v>
                </c:pt>
                <c:pt idx="861">
                  <c:v>4.9326412379999997E-2</c:v>
                </c:pt>
                <c:pt idx="862">
                  <c:v>4.9715269360000001E-2</c:v>
                </c:pt>
                <c:pt idx="863">
                  <c:v>5.0386566670000001E-2</c:v>
                </c:pt>
                <c:pt idx="864">
                  <c:v>5.0720132889999998E-2</c:v>
                </c:pt>
                <c:pt idx="865">
                  <c:v>5.1528818910000003E-2</c:v>
                </c:pt>
                <c:pt idx="866">
                  <c:v>5.2046805619999997E-2</c:v>
                </c:pt>
                <c:pt idx="867">
                  <c:v>5.2306514229999997E-2</c:v>
                </c:pt>
                <c:pt idx="868">
                  <c:v>5.3142588589999998E-2</c:v>
                </c:pt>
                <c:pt idx="869">
                  <c:v>5.3684271870000001E-2</c:v>
                </c:pt>
                <c:pt idx="870">
                  <c:v>5.4285082970000002E-2</c:v>
                </c:pt>
                <c:pt idx="871">
                  <c:v>5.4815210400000002E-2</c:v>
                </c:pt>
                <c:pt idx="872">
                  <c:v>5.5629476900000002E-2</c:v>
                </c:pt>
                <c:pt idx="873">
                  <c:v>5.6298643349999997E-2</c:v>
                </c:pt>
                <c:pt idx="874">
                  <c:v>5.6749984619999999E-2</c:v>
                </c:pt>
                <c:pt idx="875">
                  <c:v>5.7779941709999998E-2</c:v>
                </c:pt>
                <c:pt idx="876">
                  <c:v>5.7809010149999999E-2</c:v>
                </c:pt>
                <c:pt idx="877">
                  <c:v>5.8643609290000002E-2</c:v>
                </c:pt>
                <c:pt idx="878">
                  <c:v>5.9204984459999999E-2</c:v>
                </c:pt>
                <c:pt idx="879">
                  <c:v>5.9448111800000002E-2</c:v>
                </c:pt>
                <c:pt idx="880">
                  <c:v>6.0600075869999999E-2</c:v>
                </c:pt>
                <c:pt idx="881">
                  <c:v>6.0431059449999998E-2</c:v>
                </c:pt>
                <c:pt idx="882">
                  <c:v>6.1329860239999999E-2</c:v>
                </c:pt>
                <c:pt idx="883">
                  <c:v>6.2056038530000003E-2</c:v>
                </c:pt>
                <c:pt idx="884">
                  <c:v>6.2602318820000002E-2</c:v>
                </c:pt>
                <c:pt idx="885">
                  <c:v>6.3070952890000004E-2</c:v>
                </c:pt>
                <c:pt idx="886">
                  <c:v>6.3976980749999995E-2</c:v>
                </c:pt>
                <c:pt idx="887">
                  <c:v>6.430524588E-2</c:v>
                </c:pt>
                <c:pt idx="888">
                  <c:v>6.4830198879999995E-2</c:v>
                </c:pt>
                <c:pt idx="889">
                  <c:v>6.5013863150000004E-2</c:v>
                </c:pt>
                <c:pt idx="890">
                  <c:v>6.6103897989999993E-2</c:v>
                </c:pt>
                <c:pt idx="891">
                  <c:v>6.6612355410000004E-2</c:v>
                </c:pt>
                <c:pt idx="892">
                  <c:v>6.6782131790000004E-2</c:v>
                </c:pt>
                <c:pt idx="893">
                  <c:v>6.7597970369999996E-2</c:v>
                </c:pt>
                <c:pt idx="894">
                  <c:v>6.8512774999999998E-2</c:v>
                </c:pt>
                <c:pt idx="895">
                  <c:v>6.8703003230000004E-2</c:v>
                </c:pt>
                <c:pt idx="896">
                  <c:v>6.9336146119999997E-2</c:v>
                </c:pt>
                <c:pt idx="897">
                  <c:v>7.0251189170000006E-2</c:v>
                </c:pt>
                <c:pt idx="898">
                  <c:v>7.0658236740000005E-2</c:v>
                </c:pt>
                <c:pt idx="899">
                  <c:v>7.2123125199999999E-2</c:v>
                </c:pt>
                <c:pt idx="900">
                  <c:v>7.2186492379999995E-2</c:v>
                </c:pt>
              </c:numCache>
            </c:numRef>
          </c:yVal>
          <c:smooth val="0"/>
        </c:ser>
        <c:ser>
          <c:idx val="8"/>
          <c:order val="8"/>
          <c:tx>
            <c:strRef>
              <c:f>Sheet1!$J$1</c:f>
              <c:strCache>
                <c:ptCount val="1"/>
                <c:pt idx="0">
                  <c:v>4.3E-01</c:v>
                </c:pt>
              </c:strCache>
            </c:strRef>
          </c:tx>
          <c:spPr>
            <a:ln w="44450" cap="rnd">
              <a:solidFill>
                <a:schemeClr val="accent3">
                  <a:lumMod val="6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Sheet1!$J$2:$J$902</c:f>
              <c:numCache>
                <c:formatCode>0.000</c:formatCode>
                <c:ptCount val="901"/>
                <c:pt idx="0">
                  <c:v>7.1194507180000005E-2</c:v>
                </c:pt>
                <c:pt idx="1">
                  <c:v>7.0633992549999997E-2</c:v>
                </c:pt>
                <c:pt idx="2">
                  <c:v>7.3108963669999999E-2</c:v>
                </c:pt>
                <c:pt idx="3">
                  <c:v>7.2301402690000002E-2</c:v>
                </c:pt>
                <c:pt idx="4">
                  <c:v>7.2621457279999996E-2</c:v>
                </c:pt>
                <c:pt idx="5">
                  <c:v>7.2082392869999998E-2</c:v>
                </c:pt>
                <c:pt idx="6">
                  <c:v>7.2145499289999998E-2</c:v>
                </c:pt>
                <c:pt idx="7">
                  <c:v>7.3143579070000006E-2</c:v>
                </c:pt>
                <c:pt idx="8">
                  <c:v>7.3143951590000006E-2</c:v>
                </c:pt>
                <c:pt idx="9">
                  <c:v>7.413426042E-2</c:v>
                </c:pt>
                <c:pt idx="10">
                  <c:v>7.3593132199999994E-2</c:v>
                </c:pt>
                <c:pt idx="11">
                  <c:v>7.3859088119999999E-2</c:v>
                </c:pt>
                <c:pt idx="12">
                  <c:v>7.5325071810000005E-2</c:v>
                </c:pt>
                <c:pt idx="13">
                  <c:v>7.5498074289999995E-2</c:v>
                </c:pt>
                <c:pt idx="14">
                  <c:v>7.4941366910000001E-2</c:v>
                </c:pt>
                <c:pt idx="15">
                  <c:v>7.5250349940000003E-2</c:v>
                </c:pt>
                <c:pt idx="16">
                  <c:v>7.7739991250000001E-2</c:v>
                </c:pt>
                <c:pt idx="17">
                  <c:v>7.6629504560000006E-2</c:v>
                </c:pt>
                <c:pt idx="18">
                  <c:v>7.7148899440000002E-2</c:v>
                </c:pt>
                <c:pt idx="19">
                  <c:v>7.7993847429999999E-2</c:v>
                </c:pt>
                <c:pt idx="20">
                  <c:v>7.6762035490000005E-2</c:v>
                </c:pt>
                <c:pt idx="21">
                  <c:v>7.7592827380000007E-2</c:v>
                </c:pt>
                <c:pt idx="22">
                  <c:v>7.7927187090000002E-2</c:v>
                </c:pt>
                <c:pt idx="23">
                  <c:v>7.8796364369999997E-2</c:v>
                </c:pt>
                <c:pt idx="24">
                  <c:v>7.8934594989999995E-2</c:v>
                </c:pt>
                <c:pt idx="25">
                  <c:v>7.8550420699999998E-2</c:v>
                </c:pt>
                <c:pt idx="26">
                  <c:v>7.9272963109999997E-2</c:v>
                </c:pt>
                <c:pt idx="27">
                  <c:v>8.0935798589999997E-2</c:v>
                </c:pt>
                <c:pt idx="28">
                  <c:v>7.9824864859999997E-2</c:v>
                </c:pt>
                <c:pt idx="29">
                  <c:v>8.0425128339999999E-2</c:v>
                </c:pt>
                <c:pt idx="30">
                  <c:v>8.1629239019999994E-2</c:v>
                </c:pt>
                <c:pt idx="31">
                  <c:v>8.0994963650000001E-2</c:v>
                </c:pt>
                <c:pt idx="32">
                  <c:v>8.1777341660000002E-2</c:v>
                </c:pt>
                <c:pt idx="33">
                  <c:v>8.1551834939999998E-2</c:v>
                </c:pt>
                <c:pt idx="34">
                  <c:v>8.2132160659999995E-2</c:v>
                </c:pt>
                <c:pt idx="35">
                  <c:v>8.2375459370000001E-2</c:v>
                </c:pt>
                <c:pt idx="36">
                  <c:v>8.2881942390000005E-2</c:v>
                </c:pt>
                <c:pt idx="37">
                  <c:v>8.3613023159999994E-2</c:v>
                </c:pt>
                <c:pt idx="38">
                  <c:v>8.3279341460000003E-2</c:v>
                </c:pt>
                <c:pt idx="39">
                  <c:v>8.3061397080000002E-2</c:v>
                </c:pt>
                <c:pt idx="40">
                  <c:v>8.4700129930000007E-2</c:v>
                </c:pt>
                <c:pt idx="41">
                  <c:v>8.5195027290000003E-2</c:v>
                </c:pt>
                <c:pt idx="42">
                  <c:v>8.3645157519999999E-2</c:v>
                </c:pt>
                <c:pt idx="43">
                  <c:v>8.4145896139999996E-2</c:v>
                </c:pt>
                <c:pt idx="44">
                  <c:v>8.4210187199999995E-2</c:v>
                </c:pt>
                <c:pt idx="45">
                  <c:v>8.6081296210000005E-2</c:v>
                </c:pt>
                <c:pt idx="46">
                  <c:v>8.8022150100000002E-2</c:v>
                </c:pt>
                <c:pt idx="47">
                  <c:v>8.5551023480000002E-2</c:v>
                </c:pt>
                <c:pt idx="48">
                  <c:v>8.7286531929999994E-2</c:v>
                </c:pt>
                <c:pt idx="49">
                  <c:v>8.7681651119999995E-2</c:v>
                </c:pt>
                <c:pt idx="50">
                  <c:v>8.6343295870000003E-2</c:v>
                </c:pt>
                <c:pt idx="51">
                  <c:v>8.8362388309999998E-2</c:v>
                </c:pt>
                <c:pt idx="52">
                  <c:v>8.8351503009999999E-2</c:v>
                </c:pt>
                <c:pt idx="53">
                  <c:v>8.9313171799999994E-2</c:v>
                </c:pt>
                <c:pt idx="54">
                  <c:v>8.9944146569999994E-2</c:v>
                </c:pt>
                <c:pt idx="55">
                  <c:v>8.9771755039999998E-2</c:v>
                </c:pt>
                <c:pt idx="56">
                  <c:v>9.0469039979999999E-2</c:v>
                </c:pt>
                <c:pt idx="57">
                  <c:v>9.0988919139999999E-2</c:v>
                </c:pt>
                <c:pt idx="58">
                  <c:v>9.2029199000000006E-2</c:v>
                </c:pt>
                <c:pt idx="59">
                  <c:v>9.0338982639999996E-2</c:v>
                </c:pt>
                <c:pt idx="60">
                  <c:v>9.2299744490000002E-2</c:v>
                </c:pt>
                <c:pt idx="61">
                  <c:v>9.2623867090000006E-2</c:v>
                </c:pt>
                <c:pt idx="62">
                  <c:v>9.3196853999999996E-2</c:v>
                </c:pt>
                <c:pt idx="63">
                  <c:v>9.4160772860000005E-2</c:v>
                </c:pt>
                <c:pt idx="64">
                  <c:v>9.4371654090000007E-2</c:v>
                </c:pt>
                <c:pt idx="65">
                  <c:v>9.4138585029999999E-2</c:v>
                </c:pt>
                <c:pt idx="66">
                  <c:v>9.4859510659999993E-2</c:v>
                </c:pt>
                <c:pt idx="67">
                  <c:v>9.3524217610000002E-2</c:v>
                </c:pt>
                <c:pt idx="68">
                  <c:v>9.6129246060000006E-2</c:v>
                </c:pt>
                <c:pt idx="69">
                  <c:v>9.4750285150000002E-2</c:v>
                </c:pt>
                <c:pt idx="70">
                  <c:v>9.517297894E-2</c:v>
                </c:pt>
                <c:pt idx="71">
                  <c:v>9.8913505669999999E-2</c:v>
                </c:pt>
                <c:pt idx="72">
                  <c:v>9.5549918710000001E-2</c:v>
                </c:pt>
                <c:pt idx="73">
                  <c:v>9.8958984020000001E-2</c:v>
                </c:pt>
                <c:pt idx="74">
                  <c:v>9.7610563040000001E-2</c:v>
                </c:pt>
                <c:pt idx="75">
                  <c:v>9.7638174889999998E-2</c:v>
                </c:pt>
                <c:pt idx="76">
                  <c:v>9.7186200319999999E-2</c:v>
                </c:pt>
                <c:pt idx="77">
                  <c:v>9.6654102209999995E-2</c:v>
                </c:pt>
                <c:pt idx="78">
                  <c:v>9.8759345710000002E-2</c:v>
                </c:pt>
                <c:pt idx="79">
                  <c:v>9.9301159380000004E-2</c:v>
                </c:pt>
                <c:pt idx="80">
                  <c:v>0.1006075293</c:v>
                </c:pt>
                <c:pt idx="81">
                  <c:v>9.841895849E-2</c:v>
                </c:pt>
                <c:pt idx="82">
                  <c:v>9.8909080029999999E-2</c:v>
                </c:pt>
                <c:pt idx="83">
                  <c:v>0.1024199873</c:v>
                </c:pt>
                <c:pt idx="84">
                  <c:v>0.1031334624</c:v>
                </c:pt>
                <c:pt idx="85">
                  <c:v>0.10308308150000001</c:v>
                </c:pt>
                <c:pt idx="86">
                  <c:v>0.10303260390000001</c:v>
                </c:pt>
                <c:pt idx="87">
                  <c:v>0.1043804809</c:v>
                </c:pt>
                <c:pt idx="88">
                  <c:v>0.1057971492</c:v>
                </c:pt>
                <c:pt idx="89">
                  <c:v>0.1047305837</c:v>
                </c:pt>
                <c:pt idx="90">
                  <c:v>0.1037839428</c:v>
                </c:pt>
                <c:pt idx="91">
                  <c:v>0.1040355936</c:v>
                </c:pt>
                <c:pt idx="92">
                  <c:v>0.10356804729999999</c:v>
                </c:pt>
                <c:pt idx="93">
                  <c:v>0.1072172225</c:v>
                </c:pt>
                <c:pt idx="94">
                  <c:v>0.1058857664</c:v>
                </c:pt>
                <c:pt idx="95">
                  <c:v>0.10701846330000001</c:v>
                </c:pt>
                <c:pt idx="96">
                  <c:v>0.1079984158</c:v>
                </c:pt>
                <c:pt idx="97">
                  <c:v>0.1090951413</c:v>
                </c:pt>
                <c:pt idx="98">
                  <c:v>0.1105471998</c:v>
                </c:pt>
                <c:pt idx="99">
                  <c:v>0.10953113439999999</c:v>
                </c:pt>
                <c:pt idx="100">
                  <c:v>0.110933885</c:v>
                </c:pt>
                <c:pt idx="101">
                  <c:v>0.10915751009999999</c:v>
                </c:pt>
                <c:pt idx="102">
                  <c:v>0.11122550069999999</c:v>
                </c:pt>
                <c:pt idx="103">
                  <c:v>0.1111331433</c:v>
                </c:pt>
                <c:pt idx="104">
                  <c:v>0.11256989840000001</c:v>
                </c:pt>
                <c:pt idx="105">
                  <c:v>0.1119893491</c:v>
                </c:pt>
                <c:pt idx="106">
                  <c:v>0.113136217</c:v>
                </c:pt>
                <c:pt idx="107">
                  <c:v>0.1147130057</c:v>
                </c:pt>
                <c:pt idx="108">
                  <c:v>0.11559795589999999</c:v>
                </c:pt>
                <c:pt idx="109">
                  <c:v>0.1160043851</c:v>
                </c:pt>
                <c:pt idx="110">
                  <c:v>0.1154959798</c:v>
                </c:pt>
                <c:pt idx="111">
                  <c:v>0.1155094206</c:v>
                </c:pt>
                <c:pt idx="112">
                  <c:v>0.11766833810000001</c:v>
                </c:pt>
                <c:pt idx="113">
                  <c:v>0.1175357103</c:v>
                </c:pt>
                <c:pt idx="114">
                  <c:v>0.1185863763</c:v>
                </c:pt>
                <c:pt idx="115">
                  <c:v>0.1193732396</c:v>
                </c:pt>
                <c:pt idx="116">
                  <c:v>0.1206907779</c:v>
                </c:pt>
                <c:pt idx="117">
                  <c:v>0.1206906363</c:v>
                </c:pt>
                <c:pt idx="118">
                  <c:v>0.12105773390000001</c:v>
                </c:pt>
                <c:pt idx="119">
                  <c:v>0.1221285537</c:v>
                </c:pt>
                <c:pt idx="120">
                  <c:v>0.12198462340000001</c:v>
                </c:pt>
                <c:pt idx="121">
                  <c:v>0.1244998947</c:v>
                </c:pt>
                <c:pt idx="122">
                  <c:v>0.12323760239999999</c:v>
                </c:pt>
                <c:pt idx="123">
                  <c:v>0.12652377779999999</c:v>
                </c:pt>
                <c:pt idx="124">
                  <c:v>0.12776547669999999</c:v>
                </c:pt>
                <c:pt idx="125">
                  <c:v>0.12637986239999999</c:v>
                </c:pt>
                <c:pt idx="126">
                  <c:v>0.12703444059999999</c:v>
                </c:pt>
                <c:pt idx="127">
                  <c:v>0.1286893338</c:v>
                </c:pt>
                <c:pt idx="128">
                  <c:v>0.12835131590000001</c:v>
                </c:pt>
                <c:pt idx="129">
                  <c:v>0.1283503473</c:v>
                </c:pt>
                <c:pt idx="130">
                  <c:v>0.12872950729999999</c:v>
                </c:pt>
                <c:pt idx="131">
                  <c:v>0.130226016</c:v>
                </c:pt>
                <c:pt idx="132">
                  <c:v>0.1307973415</c:v>
                </c:pt>
                <c:pt idx="133">
                  <c:v>0.13206282259999999</c:v>
                </c:pt>
                <c:pt idx="134">
                  <c:v>0.13184906539999999</c:v>
                </c:pt>
                <c:pt idx="135">
                  <c:v>0.13175162670000001</c:v>
                </c:pt>
                <c:pt idx="136">
                  <c:v>0.13365827499999999</c:v>
                </c:pt>
                <c:pt idx="137">
                  <c:v>0.134046942</c:v>
                </c:pt>
                <c:pt idx="138">
                  <c:v>0.13542622330000001</c:v>
                </c:pt>
                <c:pt idx="139">
                  <c:v>0.1371261775</c:v>
                </c:pt>
                <c:pt idx="140">
                  <c:v>0.1373168826</c:v>
                </c:pt>
                <c:pt idx="141">
                  <c:v>0.13723477719999999</c:v>
                </c:pt>
                <c:pt idx="142">
                  <c:v>0.1377181113</c:v>
                </c:pt>
                <c:pt idx="143">
                  <c:v>0.1382542849</c:v>
                </c:pt>
                <c:pt idx="144">
                  <c:v>0.1400956511</c:v>
                </c:pt>
                <c:pt idx="145">
                  <c:v>0.1401474029</c:v>
                </c:pt>
                <c:pt idx="146">
                  <c:v>0.14044569430000001</c:v>
                </c:pt>
                <c:pt idx="147">
                  <c:v>0.14226292069999999</c:v>
                </c:pt>
                <c:pt idx="148">
                  <c:v>0.14342722299999999</c:v>
                </c:pt>
                <c:pt idx="149">
                  <c:v>0.14407588539999999</c:v>
                </c:pt>
                <c:pt idx="150">
                  <c:v>0.14472229780000001</c:v>
                </c:pt>
                <c:pt idx="151">
                  <c:v>0.14500433209999999</c:v>
                </c:pt>
                <c:pt idx="152">
                  <c:v>0.14541706439999999</c:v>
                </c:pt>
                <c:pt idx="153">
                  <c:v>0.14715778830000001</c:v>
                </c:pt>
                <c:pt idx="154">
                  <c:v>0.14572829009999999</c:v>
                </c:pt>
                <c:pt idx="155">
                  <c:v>0.14950586860000001</c:v>
                </c:pt>
                <c:pt idx="156">
                  <c:v>0.15073628720000001</c:v>
                </c:pt>
                <c:pt idx="157">
                  <c:v>0.15007720890000001</c:v>
                </c:pt>
                <c:pt idx="158">
                  <c:v>0.15207967159999999</c:v>
                </c:pt>
                <c:pt idx="159">
                  <c:v>0.1513342261</c:v>
                </c:pt>
                <c:pt idx="160">
                  <c:v>0.15359720590000001</c:v>
                </c:pt>
                <c:pt idx="161">
                  <c:v>0.1544447243</c:v>
                </c:pt>
                <c:pt idx="162">
                  <c:v>0.1543585509</c:v>
                </c:pt>
                <c:pt idx="163">
                  <c:v>0.15594275299999999</c:v>
                </c:pt>
                <c:pt idx="164">
                  <c:v>0.15607069430000001</c:v>
                </c:pt>
                <c:pt idx="165">
                  <c:v>0.1564506292</c:v>
                </c:pt>
                <c:pt idx="166">
                  <c:v>0.15664054450000001</c:v>
                </c:pt>
                <c:pt idx="167">
                  <c:v>0.1578436345</c:v>
                </c:pt>
                <c:pt idx="168">
                  <c:v>0.15851898489999999</c:v>
                </c:pt>
                <c:pt idx="169">
                  <c:v>0.15935763720000001</c:v>
                </c:pt>
                <c:pt idx="170">
                  <c:v>0.16074229779999999</c:v>
                </c:pt>
                <c:pt idx="171">
                  <c:v>0.16333886980000001</c:v>
                </c:pt>
                <c:pt idx="172">
                  <c:v>0.1624574959</c:v>
                </c:pt>
                <c:pt idx="173">
                  <c:v>0.16600704190000001</c:v>
                </c:pt>
                <c:pt idx="174">
                  <c:v>0.16575892270000001</c:v>
                </c:pt>
                <c:pt idx="175">
                  <c:v>0.16729381679999999</c:v>
                </c:pt>
                <c:pt idx="176">
                  <c:v>0.16642494499999999</c:v>
                </c:pt>
                <c:pt idx="177">
                  <c:v>0.1656175554</c:v>
                </c:pt>
                <c:pt idx="178">
                  <c:v>0.16958107049999999</c:v>
                </c:pt>
                <c:pt idx="179">
                  <c:v>0.1670234501</c:v>
                </c:pt>
                <c:pt idx="180">
                  <c:v>0.16998939220000001</c:v>
                </c:pt>
                <c:pt idx="181">
                  <c:v>0.16971726719999999</c:v>
                </c:pt>
                <c:pt idx="182">
                  <c:v>0.17104296390000001</c:v>
                </c:pt>
                <c:pt idx="183">
                  <c:v>0.1723825336</c:v>
                </c:pt>
                <c:pt idx="184">
                  <c:v>0.17415222529999999</c:v>
                </c:pt>
                <c:pt idx="185">
                  <c:v>0.17371255159999999</c:v>
                </c:pt>
                <c:pt idx="186">
                  <c:v>0.1753275245</c:v>
                </c:pt>
                <c:pt idx="187">
                  <c:v>0.17712591590000001</c:v>
                </c:pt>
                <c:pt idx="188">
                  <c:v>0.1769832522</c:v>
                </c:pt>
                <c:pt idx="189">
                  <c:v>0.17852681879999999</c:v>
                </c:pt>
                <c:pt idx="190">
                  <c:v>0.1785357893</c:v>
                </c:pt>
                <c:pt idx="191">
                  <c:v>0.18245846030000001</c:v>
                </c:pt>
                <c:pt idx="192">
                  <c:v>0.18022023140000001</c:v>
                </c:pt>
                <c:pt idx="193">
                  <c:v>0.18220202620000001</c:v>
                </c:pt>
                <c:pt idx="194">
                  <c:v>0.18464219570000001</c:v>
                </c:pt>
                <c:pt idx="195">
                  <c:v>0.1851791143</c:v>
                </c:pt>
                <c:pt idx="196">
                  <c:v>0.18430772419999999</c:v>
                </c:pt>
                <c:pt idx="197">
                  <c:v>0.18556603790000001</c:v>
                </c:pt>
                <c:pt idx="198">
                  <c:v>0.1866590679</c:v>
                </c:pt>
                <c:pt idx="199">
                  <c:v>0.18706813450000001</c:v>
                </c:pt>
                <c:pt idx="200">
                  <c:v>0.1917023212</c:v>
                </c:pt>
                <c:pt idx="201">
                  <c:v>0.18834693729999999</c:v>
                </c:pt>
                <c:pt idx="202">
                  <c:v>0.19030603770000001</c:v>
                </c:pt>
                <c:pt idx="203">
                  <c:v>0.1933959126</c:v>
                </c:pt>
                <c:pt idx="204">
                  <c:v>0.1917206645</c:v>
                </c:pt>
                <c:pt idx="205">
                  <c:v>0.19439767299999999</c:v>
                </c:pt>
                <c:pt idx="206">
                  <c:v>0.19277864689999999</c:v>
                </c:pt>
                <c:pt idx="207">
                  <c:v>0.1950129122</c:v>
                </c:pt>
                <c:pt idx="208">
                  <c:v>0.19731283190000001</c:v>
                </c:pt>
                <c:pt idx="209">
                  <c:v>0.1954842061</c:v>
                </c:pt>
                <c:pt idx="210">
                  <c:v>0.19887584450000001</c:v>
                </c:pt>
                <c:pt idx="211">
                  <c:v>0.19985760750000001</c:v>
                </c:pt>
                <c:pt idx="212">
                  <c:v>0.20104737580000001</c:v>
                </c:pt>
                <c:pt idx="213">
                  <c:v>0.20269045229999999</c:v>
                </c:pt>
                <c:pt idx="214">
                  <c:v>0.20475608109999999</c:v>
                </c:pt>
                <c:pt idx="215">
                  <c:v>0.20510002969999999</c:v>
                </c:pt>
                <c:pt idx="216">
                  <c:v>0.2047416866</c:v>
                </c:pt>
                <c:pt idx="217">
                  <c:v>0.206037581</c:v>
                </c:pt>
                <c:pt idx="218">
                  <c:v>0.2090102881</c:v>
                </c:pt>
                <c:pt idx="219">
                  <c:v>0.20799493790000001</c:v>
                </c:pt>
                <c:pt idx="220">
                  <c:v>0.2080199569</c:v>
                </c:pt>
                <c:pt idx="221">
                  <c:v>0.21123154459999999</c:v>
                </c:pt>
                <c:pt idx="222">
                  <c:v>0.21085028350000001</c:v>
                </c:pt>
                <c:pt idx="223">
                  <c:v>0.21165546769999999</c:v>
                </c:pt>
                <c:pt idx="224">
                  <c:v>0.21447490159999999</c:v>
                </c:pt>
                <c:pt idx="225">
                  <c:v>0.21408687530000001</c:v>
                </c:pt>
                <c:pt idx="226">
                  <c:v>0.21671932939999999</c:v>
                </c:pt>
                <c:pt idx="227">
                  <c:v>0.2180939466</c:v>
                </c:pt>
                <c:pt idx="228">
                  <c:v>0.21794055400000001</c:v>
                </c:pt>
                <c:pt idx="229">
                  <c:v>0.21890595560000001</c:v>
                </c:pt>
                <c:pt idx="230">
                  <c:v>0.22038802499999999</c:v>
                </c:pt>
                <c:pt idx="231">
                  <c:v>0.22198668120000001</c:v>
                </c:pt>
                <c:pt idx="232">
                  <c:v>0.22256095710000001</c:v>
                </c:pt>
                <c:pt idx="233">
                  <c:v>0.2240784019</c:v>
                </c:pt>
                <c:pt idx="234">
                  <c:v>0.22479447720000001</c:v>
                </c:pt>
                <c:pt idx="235">
                  <c:v>0.22491411859999999</c:v>
                </c:pt>
                <c:pt idx="236">
                  <c:v>0.22653093930000001</c:v>
                </c:pt>
                <c:pt idx="237">
                  <c:v>0.22828426960000001</c:v>
                </c:pt>
                <c:pt idx="238">
                  <c:v>0.22980386019999999</c:v>
                </c:pt>
                <c:pt idx="239">
                  <c:v>0.23026587070000001</c:v>
                </c:pt>
                <c:pt idx="240">
                  <c:v>0.2305203378</c:v>
                </c:pt>
                <c:pt idx="241">
                  <c:v>0.23397070170000001</c:v>
                </c:pt>
                <c:pt idx="242">
                  <c:v>0.23695655169999999</c:v>
                </c:pt>
                <c:pt idx="243">
                  <c:v>0.2350129634</c:v>
                </c:pt>
                <c:pt idx="244">
                  <c:v>0.2374392152</c:v>
                </c:pt>
                <c:pt idx="245">
                  <c:v>0.2378233075</c:v>
                </c:pt>
                <c:pt idx="246">
                  <c:v>0.23951192199999999</c:v>
                </c:pt>
                <c:pt idx="247">
                  <c:v>0.23963713649999999</c:v>
                </c:pt>
                <c:pt idx="248">
                  <c:v>0.24093335869999999</c:v>
                </c:pt>
                <c:pt idx="249">
                  <c:v>0.24233041699999999</c:v>
                </c:pt>
                <c:pt idx="250">
                  <c:v>0.24432855840000001</c:v>
                </c:pt>
                <c:pt idx="251">
                  <c:v>0.2452778816</c:v>
                </c:pt>
                <c:pt idx="252">
                  <c:v>0.24713253969999999</c:v>
                </c:pt>
                <c:pt idx="253">
                  <c:v>0.24602565169999999</c:v>
                </c:pt>
                <c:pt idx="254">
                  <c:v>0.24681246279999999</c:v>
                </c:pt>
                <c:pt idx="255">
                  <c:v>0.24953959880000001</c:v>
                </c:pt>
                <c:pt idx="256">
                  <c:v>0.25192028280000001</c:v>
                </c:pt>
                <c:pt idx="257">
                  <c:v>0.25206688049999998</c:v>
                </c:pt>
                <c:pt idx="258">
                  <c:v>0.25404420500000002</c:v>
                </c:pt>
                <c:pt idx="259">
                  <c:v>0.25542071459999999</c:v>
                </c:pt>
                <c:pt idx="260">
                  <c:v>0.25630465149999998</c:v>
                </c:pt>
                <c:pt idx="261">
                  <c:v>0.25619271399999999</c:v>
                </c:pt>
                <c:pt idx="262">
                  <c:v>0.25688242909999998</c:v>
                </c:pt>
                <c:pt idx="263">
                  <c:v>0.25899106259999999</c:v>
                </c:pt>
                <c:pt idx="264">
                  <c:v>0.25973483920000001</c:v>
                </c:pt>
                <c:pt idx="265">
                  <c:v>0.26176452639999997</c:v>
                </c:pt>
                <c:pt idx="266">
                  <c:v>0.26193028689999998</c:v>
                </c:pt>
                <c:pt idx="267">
                  <c:v>0.26450553539999999</c:v>
                </c:pt>
                <c:pt idx="268">
                  <c:v>0.26445132490000001</c:v>
                </c:pt>
                <c:pt idx="269">
                  <c:v>0.26574021580000001</c:v>
                </c:pt>
                <c:pt idx="270">
                  <c:v>0.26565563679999998</c:v>
                </c:pt>
                <c:pt idx="271">
                  <c:v>0.26915311809999998</c:v>
                </c:pt>
                <c:pt idx="272">
                  <c:v>0.27056291700000001</c:v>
                </c:pt>
                <c:pt idx="273">
                  <c:v>0.2702600658</c:v>
                </c:pt>
                <c:pt idx="274">
                  <c:v>0.27191579339999999</c:v>
                </c:pt>
                <c:pt idx="275">
                  <c:v>0.27199891209999999</c:v>
                </c:pt>
                <c:pt idx="276">
                  <c:v>0.27442619200000001</c:v>
                </c:pt>
                <c:pt idx="277">
                  <c:v>0.27607366439999997</c:v>
                </c:pt>
                <c:pt idx="278">
                  <c:v>0.2765197754</c:v>
                </c:pt>
                <c:pt idx="279">
                  <c:v>0.27833458779999998</c:v>
                </c:pt>
                <c:pt idx="280">
                  <c:v>0.27741834520000003</c:v>
                </c:pt>
                <c:pt idx="281">
                  <c:v>0.27990826959999998</c:v>
                </c:pt>
                <c:pt idx="282">
                  <c:v>0.27986103299999998</c:v>
                </c:pt>
                <c:pt idx="283">
                  <c:v>0.28255775570000002</c:v>
                </c:pt>
                <c:pt idx="284">
                  <c:v>0.28524506090000001</c:v>
                </c:pt>
                <c:pt idx="285">
                  <c:v>0.2857520878</c:v>
                </c:pt>
                <c:pt idx="286">
                  <c:v>0.28511434790000001</c:v>
                </c:pt>
                <c:pt idx="287">
                  <c:v>0.28857597709999999</c:v>
                </c:pt>
                <c:pt idx="288">
                  <c:v>0.28915268179999998</c:v>
                </c:pt>
                <c:pt idx="289">
                  <c:v>0.2915577292</c:v>
                </c:pt>
                <c:pt idx="290">
                  <c:v>0.29164433480000002</c:v>
                </c:pt>
                <c:pt idx="291">
                  <c:v>0.29086324569999999</c:v>
                </c:pt>
                <c:pt idx="292">
                  <c:v>0.2921762168</c:v>
                </c:pt>
                <c:pt idx="293">
                  <c:v>0.29463210699999998</c:v>
                </c:pt>
                <c:pt idx="294">
                  <c:v>0.29703557489999999</c:v>
                </c:pt>
                <c:pt idx="295">
                  <c:v>0.29673936960000002</c:v>
                </c:pt>
                <c:pt idx="296">
                  <c:v>0.29872316119999998</c:v>
                </c:pt>
                <c:pt idx="297">
                  <c:v>0.29867601389999998</c:v>
                </c:pt>
                <c:pt idx="298">
                  <c:v>0.30096212030000002</c:v>
                </c:pt>
                <c:pt idx="299">
                  <c:v>0.30118525029999998</c:v>
                </c:pt>
                <c:pt idx="300">
                  <c:v>0.30107635259999999</c:v>
                </c:pt>
                <c:pt idx="301">
                  <c:v>0.30372628569999999</c:v>
                </c:pt>
                <c:pt idx="302">
                  <c:v>0.30532732610000002</c:v>
                </c:pt>
                <c:pt idx="303">
                  <c:v>0.30528074500000002</c:v>
                </c:pt>
                <c:pt idx="304">
                  <c:v>0.30708777900000001</c:v>
                </c:pt>
                <c:pt idx="305">
                  <c:v>0.31144040820000002</c:v>
                </c:pt>
                <c:pt idx="306">
                  <c:v>0.30926573280000003</c:v>
                </c:pt>
                <c:pt idx="307">
                  <c:v>0.31062605980000002</c:v>
                </c:pt>
                <c:pt idx="308">
                  <c:v>0.31141391400000001</c:v>
                </c:pt>
                <c:pt idx="309">
                  <c:v>0.31247714160000001</c:v>
                </c:pt>
                <c:pt idx="310">
                  <c:v>0.31417149309999998</c:v>
                </c:pt>
                <c:pt idx="311">
                  <c:v>0.31471639870000001</c:v>
                </c:pt>
                <c:pt idx="312">
                  <c:v>0.31528896090000003</c:v>
                </c:pt>
                <c:pt idx="313">
                  <c:v>0.31699246170000001</c:v>
                </c:pt>
                <c:pt idx="314">
                  <c:v>0.3178040385</c:v>
                </c:pt>
                <c:pt idx="315">
                  <c:v>0.31942293049999998</c:v>
                </c:pt>
                <c:pt idx="316">
                  <c:v>0.32014697790000002</c:v>
                </c:pt>
                <c:pt idx="317">
                  <c:v>0.32162880900000002</c:v>
                </c:pt>
                <c:pt idx="318">
                  <c:v>0.32220241430000002</c:v>
                </c:pt>
                <c:pt idx="319">
                  <c:v>0.32400876280000002</c:v>
                </c:pt>
                <c:pt idx="320">
                  <c:v>0.32490402460000001</c:v>
                </c:pt>
                <c:pt idx="321">
                  <c:v>0.32536929850000001</c:v>
                </c:pt>
                <c:pt idx="322">
                  <c:v>0.32761797310000002</c:v>
                </c:pt>
                <c:pt idx="323">
                  <c:v>0.32959422469999999</c:v>
                </c:pt>
                <c:pt idx="324">
                  <c:v>0.32916128639999997</c:v>
                </c:pt>
                <c:pt idx="325">
                  <c:v>0.33124941590000001</c:v>
                </c:pt>
                <c:pt idx="326">
                  <c:v>0.3338783085</c:v>
                </c:pt>
                <c:pt idx="327">
                  <c:v>0.33252304789999998</c:v>
                </c:pt>
                <c:pt idx="328">
                  <c:v>0.33421617749999999</c:v>
                </c:pt>
                <c:pt idx="329">
                  <c:v>0.33484336730000003</c:v>
                </c:pt>
                <c:pt idx="330">
                  <c:v>0.33630579710000003</c:v>
                </c:pt>
                <c:pt idx="331">
                  <c:v>0.3376005292</c:v>
                </c:pt>
                <c:pt idx="332">
                  <c:v>0.33886164429999999</c:v>
                </c:pt>
                <c:pt idx="333">
                  <c:v>0.3400481045</c:v>
                </c:pt>
                <c:pt idx="334">
                  <c:v>0.33926847580000002</c:v>
                </c:pt>
                <c:pt idx="335">
                  <c:v>0.34140047429999998</c:v>
                </c:pt>
                <c:pt idx="336">
                  <c:v>0.34270593519999998</c:v>
                </c:pt>
                <c:pt idx="337">
                  <c:v>0.34424710269999997</c:v>
                </c:pt>
                <c:pt idx="338">
                  <c:v>0.3443405926</c:v>
                </c:pt>
                <c:pt idx="339">
                  <c:v>0.3447870314</c:v>
                </c:pt>
                <c:pt idx="340">
                  <c:v>0.34657472369999998</c:v>
                </c:pt>
                <c:pt idx="341">
                  <c:v>0.34775719049999998</c:v>
                </c:pt>
                <c:pt idx="342">
                  <c:v>0.34850212930000002</c:v>
                </c:pt>
                <c:pt idx="343">
                  <c:v>0.34884318710000001</c:v>
                </c:pt>
                <c:pt idx="344">
                  <c:v>0.3508814871</c:v>
                </c:pt>
                <c:pt idx="345">
                  <c:v>0.35113725070000001</c:v>
                </c:pt>
                <c:pt idx="346">
                  <c:v>0.35193631050000002</c:v>
                </c:pt>
                <c:pt idx="347">
                  <c:v>0.35353064540000001</c:v>
                </c:pt>
                <c:pt idx="348">
                  <c:v>0.35356399420000001</c:v>
                </c:pt>
                <c:pt idx="349">
                  <c:v>0.3541178405</c:v>
                </c:pt>
                <c:pt idx="350">
                  <c:v>0.3548499644</c:v>
                </c:pt>
                <c:pt idx="351">
                  <c:v>0.35639902950000002</c:v>
                </c:pt>
                <c:pt idx="352">
                  <c:v>0.35681608320000002</c:v>
                </c:pt>
                <c:pt idx="353">
                  <c:v>0.35805583000000002</c:v>
                </c:pt>
                <c:pt idx="354">
                  <c:v>0.3594876528</c:v>
                </c:pt>
                <c:pt idx="355">
                  <c:v>0.35962739589999998</c:v>
                </c:pt>
                <c:pt idx="356">
                  <c:v>0.36085966229999999</c:v>
                </c:pt>
                <c:pt idx="357">
                  <c:v>0.36150941250000002</c:v>
                </c:pt>
                <c:pt idx="358">
                  <c:v>0.36256235840000001</c:v>
                </c:pt>
                <c:pt idx="359">
                  <c:v>0.36305755379999999</c:v>
                </c:pt>
                <c:pt idx="360">
                  <c:v>0.36275574560000001</c:v>
                </c:pt>
                <c:pt idx="361">
                  <c:v>0.36508250240000001</c:v>
                </c:pt>
                <c:pt idx="362">
                  <c:v>0.36605000500000001</c:v>
                </c:pt>
                <c:pt idx="363">
                  <c:v>0.36627653240000002</c:v>
                </c:pt>
                <c:pt idx="364">
                  <c:v>0.36787569520000002</c:v>
                </c:pt>
                <c:pt idx="365">
                  <c:v>0.36750581859999998</c:v>
                </c:pt>
                <c:pt idx="366">
                  <c:v>0.36808273200000002</c:v>
                </c:pt>
                <c:pt idx="367">
                  <c:v>0.3691526651</c:v>
                </c:pt>
                <c:pt idx="368">
                  <c:v>0.37068372960000001</c:v>
                </c:pt>
                <c:pt idx="369">
                  <c:v>0.37189033630000001</c:v>
                </c:pt>
                <c:pt idx="370">
                  <c:v>0.3718470633</c:v>
                </c:pt>
                <c:pt idx="371">
                  <c:v>0.37330028409999999</c:v>
                </c:pt>
                <c:pt idx="372">
                  <c:v>0.37358605859999999</c:v>
                </c:pt>
                <c:pt idx="373">
                  <c:v>0.3739797473</c:v>
                </c:pt>
                <c:pt idx="374">
                  <c:v>0.37419959899999999</c:v>
                </c:pt>
                <c:pt idx="375">
                  <c:v>0.37471172209999998</c:v>
                </c:pt>
                <c:pt idx="376">
                  <c:v>0.37604364750000002</c:v>
                </c:pt>
                <c:pt idx="377">
                  <c:v>0.376916945</c:v>
                </c:pt>
                <c:pt idx="378">
                  <c:v>0.37730202080000003</c:v>
                </c:pt>
                <c:pt idx="379">
                  <c:v>0.37666675449999998</c:v>
                </c:pt>
                <c:pt idx="380">
                  <c:v>0.3774065077</c:v>
                </c:pt>
                <c:pt idx="381">
                  <c:v>0.37847465279999998</c:v>
                </c:pt>
                <c:pt idx="382">
                  <c:v>0.3783119023</c:v>
                </c:pt>
                <c:pt idx="383">
                  <c:v>0.3798737526</c:v>
                </c:pt>
                <c:pt idx="384">
                  <c:v>0.37974146009999998</c:v>
                </c:pt>
                <c:pt idx="385">
                  <c:v>0.38004088400000002</c:v>
                </c:pt>
                <c:pt idx="386">
                  <c:v>0.38118723030000001</c:v>
                </c:pt>
                <c:pt idx="387">
                  <c:v>0.3823184073</c:v>
                </c:pt>
                <c:pt idx="388">
                  <c:v>0.38306573030000002</c:v>
                </c:pt>
                <c:pt idx="389">
                  <c:v>0.3833696842</c:v>
                </c:pt>
                <c:pt idx="390">
                  <c:v>0.38351446389999999</c:v>
                </c:pt>
                <c:pt idx="391">
                  <c:v>0.38338527080000001</c:v>
                </c:pt>
                <c:pt idx="392">
                  <c:v>0.38529887800000001</c:v>
                </c:pt>
                <c:pt idx="393">
                  <c:v>0.38542047140000002</c:v>
                </c:pt>
                <c:pt idx="394">
                  <c:v>0.38580352070000001</c:v>
                </c:pt>
                <c:pt idx="395">
                  <c:v>0.38535672430000001</c:v>
                </c:pt>
                <c:pt idx="396">
                  <c:v>0.38506767149999999</c:v>
                </c:pt>
                <c:pt idx="397">
                  <c:v>0.3863016963</c:v>
                </c:pt>
                <c:pt idx="398">
                  <c:v>0.38724082710000002</c:v>
                </c:pt>
                <c:pt idx="399">
                  <c:v>0.38731825349999999</c:v>
                </c:pt>
                <c:pt idx="400">
                  <c:v>0.38778203729999999</c:v>
                </c:pt>
                <c:pt idx="401">
                  <c:v>0.38887992500000002</c:v>
                </c:pt>
                <c:pt idx="402">
                  <c:v>0.38844662899999999</c:v>
                </c:pt>
                <c:pt idx="403">
                  <c:v>0.38889026640000002</c:v>
                </c:pt>
                <c:pt idx="404">
                  <c:v>0.38912558559999999</c:v>
                </c:pt>
                <c:pt idx="405">
                  <c:v>0.3901548386</c:v>
                </c:pt>
                <c:pt idx="406">
                  <c:v>0.38980752229999999</c:v>
                </c:pt>
                <c:pt idx="407">
                  <c:v>0.39135283230000001</c:v>
                </c:pt>
                <c:pt idx="408">
                  <c:v>0.39045283200000003</c:v>
                </c:pt>
                <c:pt idx="409">
                  <c:v>0.39003488419999999</c:v>
                </c:pt>
                <c:pt idx="410">
                  <c:v>0.39009448889999998</c:v>
                </c:pt>
                <c:pt idx="411">
                  <c:v>0.39031180739999999</c:v>
                </c:pt>
                <c:pt idx="412">
                  <c:v>0.39145243169999999</c:v>
                </c:pt>
                <c:pt idx="413">
                  <c:v>0.39172205329999998</c:v>
                </c:pt>
                <c:pt idx="414">
                  <c:v>0.39201736450000002</c:v>
                </c:pt>
                <c:pt idx="415">
                  <c:v>0.39236298200000003</c:v>
                </c:pt>
                <c:pt idx="416">
                  <c:v>0.39168828729999999</c:v>
                </c:pt>
                <c:pt idx="417">
                  <c:v>0.39221823220000002</c:v>
                </c:pt>
                <c:pt idx="418">
                  <c:v>0.39275956150000002</c:v>
                </c:pt>
                <c:pt idx="419">
                  <c:v>0.39299815890000001</c:v>
                </c:pt>
                <c:pt idx="420">
                  <c:v>0.39298316840000003</c:v>
                </c:pt>
                <c:pt idx="421">
                  <c:v>0.3932856321</c:v>
                </c:pt>
                <c:pt idx="422">
                  <c:v>0.39435225730000001</c:v>
                </c:pt>
                <c:pt idx="423">
                  <c:v>0.39252692459999999</c:v>
                </c:pt>
                <c:pt idx="424">
                  <c:v>0.39263418319999999</c:v>
                </c:pt>
                <c:pt idx="425">
                  <c:v>0.39349979159999998</c:v>
                </c:pt>
                <c:pt idx="426">
                  <c:v>0.39401164649999998</c:v>
                </c:pt>
                <c:pt idx="427">
                  <c:v>0.393206954</c:v>
                </c:pt>
                <c:pt idx="428">
                  <c:v>0.39346432689999999</c:v>
                </c:pt>
                <c:pt idx="429">
                  <c:v>0.39316162469999999</c:v>
                </c:pt>
                <c:pt idx="430">
                  <c:v>0.3934785724</c:v>
                </c:pt>
                <c:pt idx="431">
                  <c:v>0.39194357400000002</c:v>
                </c:pt>
                <c:pt idx="432">
                  <c:v>0.3930782974</c:v>
                </c:pt>
                <c:pt idx="433">
                  <c:v>0.39236512779999999</c:v>
                </c:pt>
                <c:pt idx="434">
                  <c:v>0.39105439190000002</c:v>
                </c:pt>
                <c:pt idx="435">
                  <c:v>0.39266556499999999</c:v>
                </c:pt>
                <c:pt idx="436">
                  <c:v>0.39244514699999999</c:v>
                </c:pt>
                <c:pt idx="437">
                  <c:v>0.3917381465</c:v>
                </c:pt>
                <c:pt idx="438">
                  <c:v>0.39116996529999998</c:v>
                </c:pt>
                <c:pt idx="439">
                  <c:v>0.39096355440000002</c:v>
                </c:pt>
                <c:pt idx="440">
                  <c:v>0.39188787339999998</c:v>
                </c:pt>
                <c:pt idx="441">
                  <c:v>0.39178431029999999</c:v>
                </c:pt>
                <c:pt idx="442">
                  <c:v>0.39126929640000002</c:v>
                </c:pt>
                <c:pt idx="443">
                  <c:v>0.39068788290000001</c:v>
                </c:pt>
                <c:pt idx="444">
                  <c:v>0.39089447259999999</c:v>
                </c:pt>
                <c:pt idx="445">
                  <c:v>0.39013496040000001</c:v>
                </c:pt>
                <c:pt idx="446">
                  <c:v>0.38898688549999999</c:v>
                </c:pt>
                <c:pt idx="447">
                  <c:v>0.39034929870000001</c:v>
                </c:pt>
                <c:pt idx="448">
                  <c:v>0.39064529539999998</c:v>
                </c:pt>
                <c:pt idx="449">
                  <c:v>0.389108181</c:v>
                </c:pt>
                <c:pt idx="450">
                  <c:v>0.38848823310000002</c:v>
                </c:pt>
                <c:pt idx="451">
                  <c:v>0.38935023549999997</c:v>
                </c:pt>
                <c:pt idx="452">
                  <c:v>0.38886603710000001</c:v>
                </c:pt>
                <c:pt idx="453">
                  <c:v>0.38699528570000002</c:v>
                </c:pt>
                <c:pt idx="454">
                  <c:v>0.38727223869999999</c:v>
                </c:pt>
                <c:pt idx="455">
                  <c:v>0.38868778939999998</c:v>
                </c:pt>
                <c:pt idx="456">
                  <c:v>0.38837012650000002</c:v>
                </c:pt>
                <c:pt idx="457">
                  <c:v>0.38656640050000002</c:v>
                </c:pt>
                <c:pt idx="458">
                  <c:v>0.38653481010000001</c:v>
                </c:pt>
                <c:pt idx="459">
                  <c:v>0.38393199439999998</c:v>
                </c:pt>
                <c:pt idx="460">
                  <c:v>0.38477995990000002</c:v>
                </c:pt>
                <c:pt idx="461">
                  <c:v>0.38451167939999997</c:v>
                </c:pt>
                <c:pt idx="462">
                  <c:v>0.3840031028</c:v>
                </c:pt>
                <c:pt idx="463">
                  <c:v>0.38233757019999998</c:v>
                </c:pt>
                <c:pt idx="464">
                  <c:v>0.3835258782</c:v>
                </c:pt>
                <c:pt idx="465">
                  <c:v>0.3832179308</c:v>
                </c:pt>
                <c:pt idx="466">
                  <c:v>0.3826133907</c:v>
                </c:pt>
                <c:pt idx="467">
                  <c:v>0.38202998040000002</c:v>
                </c:pt>
                <c:pt idx="468">
                  <c:v>0.38049608470000001</c:v>
                </c:pt>
                <c:pt idx="469">
                  <c:v>0.37965339419999999</c:v>
                </c:pt>
                <c:pt idx="470">
                  <c:v>0.37964266540000002</c:v>
                </c:pt>
                <c:pt idx="471">
                  <c:v>0.37869322300000002</c:v>
                </c:pt>
                <c:pt idx="472">
                  <c:v>0.37828469279999999</c:v>
                </c:pt>
                <c:pt idx="473">
                  <c:v>0.37772199509999999</c:v>
                </c:pt>
                <c:pt idx="474">
                  <c:v>0.3761805594</c:v>
                </c:pt>
                <c:pt idx="475">
                  <c:v>0.37693625689999999</c:v>
                </c:pt>
                <c:pt idx="476">
                  <c:v>0.3753538132</c:v>
                </c:pt>
                <c:pt idx="477">
                  <c:v>0.37533128259999998</c:v>
                </c:pt>
                <c:pt idx="478">
                  <c:v>0.37395444509999998</c:v>
                </c:pt>
                <c:pt idx="479">
                  <c:v>0.37333089110000001</c:v>
                </c:pt>
                <c:pt idx="480">
                  <c:v>0.37249347570000002</c:v>
                </c:pt>
                <c:pt idx="481">
                  <c:v>0.3717981279</c:v>
                </c:pt>
                <c:pt idx="482">
                  <c:v>0.37113633750000002</c:v>
                </c:pt>
                <c:pt idx="483">
                  <c:v>0.36980941890000002</c:v>
                </c:pt>
                <c:pt idx="484">
                  <c:v>0.37074136730000001</c:v>
                </c:pt>
                <c:pt idx="485">
                  <c:v>0.36883950230000001</c:v>
                </c:pt>
                <c:pt idx="486">
                  <c:v>0.37027850750000002</c:v>
                </c:pt>
                <c:pt idx="487">
                  <c:v>0.36750850080000003</c:v>
                </c:pt>
                <c:pt idx="488">
                  <c:v>0.36616182330000002</c:v>
                </c:pt>
                <c:pt idx="489">
                  <c:v>0.36613696810000002</c:v>
                </c:pt>
                <c:pt idx="490">
                  <c:v>0.365349859</c:v>
                </c:pt>
                <c:pt idx="491">
                  <c:v>0.36503106359999998</c:v>
                </c:pt>
                <c:pt idx="492">
                  <c:v>0.36372497679999999</c:v>
                </c:pt>
                <c:pt idx="493">
                  <c:v>0.36309444899999999</c:v>
                </c:pt>
                <c:pt idx="494">
                  <c:v>0.36174556610000003</c:v>
                </c:pt>
                <c:pt idx="495">
                  <c:v>0.36181268100000002</c:v>
                </c:pt>
                <c:pt idx="496">
                  <c:v>0.36023092270000001</c:v>
                </c:pt>
                <c:pt idx="497">
                  <c:v>0.35771524910000002</c:v>
                </c:pt>
                <c:pt idx="498">
                  <c:v>0.35801386829999998</c:v>
                </c:pt>
                <c:pt idx="499">
                  <c:v>0.35659727450000001</c:v>
                </c:pt>
                <c:pt idx="500">
                  <c:v>0.35685622690000002</c:v>
                </c:pt>
                <c:pt idx="501">
                  <c:v>0.355060339</c:v>
                </c:pt>
                <c:pt idx="502">
                  <c:v>0.35520285369999999</c:v>
                </c:pt>
                <c:pt idx="503">
                  <c:v>0.3522163928</c:v>
                </c:pt>
                <c:pt idx="504">
                  <c:v>0.35137426849999998</c:v>
                </c:pt>
                <c:pt idx="505">
                  <c:v>0.35201272369999997</c:v>
                </c:pt>
                <c:pt idx="506">
                  <c:v>0.34960702059999998</c:v>
                </c:pt>
                <c:pt idx="507">
                  <c:v>0.34982487559999997</c:v>
                </c:pt>
                <c:pt idx="508">
                  <c:v>0.34807312489999997</c:v>
                </c:pt>
                <c:pt idx="509">
                  <c:v>0.34789547320000003</c:v>
                </c:pt>
                <c:pt idx="510">
                  <c:v>0.34498178959999998</c:v>
                </c:pt>
                <c:pt idx="511">
                  <c:v>0.34463626149999999</c:v>
                </c:pt>
                <c:pt idx="512">
                  <c:v>0.3444014192</c:v>
                </c:pt>
                <c:pt idx="513">
                  <c:v>0.34279271960000002</c:v>
                </c:pt>
                <c:pt idx="514">
                  <c:v>0.34258797759999998</c:v>
                </c:pt>
                <c:pt idx="515">
                  <c:v>0.33922305699999999</c:v>
                </c:pt>
                <c:pt idx="516">
                  <c:v>0.33964735270000002</c:v>
                </c:pt>
                <c:pt idx="517">
                  <c:v>0.33889880779999998</c:v>
                </c:pt>
                <c:pt idx="518">
                  <c:v>0.33657690880000002</c:v>
                </c:pt>
                <c:pt idx="519">
                  <c:v>0.33563631770000002</c:v>
                </c:pt>
                <c:pt idx="520">
                  <c:v>0.334294498</c:v>
                </c:pt>
                <c:pt idx="521">
                  <c:v>0.33407917619999999</c:v>
                </c:pt>
                <c:pt idx="522">
                  <c:v>0.332431227</c:v>
                </c:pt>
                <c:pt idx="523">
                  <c:v>0.33112558720000002</c:v>
                </c:pt>
                <c:pt idx="524">
                  <c:v>0.3292047977</c:v>
                </c:pt>
                <c:pt idx="525">
                  <c:v>0.32981014250000001</c:v>
                </c:pt>
                <c:pt idx="526">
                  <c:v>0.32766991849999999</c:v>
                </c:pt>
                <c:pt idx="527">
                  <c:v>0.32533556219999998</c:v>
                </c:pt>
                <c:pt idx="528">
                  <c:v>0.32464087009999998</c:v>
                </c:pt>
                <c:pt idx="529">
                  <c:v>0.32320949440000002</c:v>
                </c:pt>
                <c:pt idx="530">
                  <c:v>0.32232555750000003</c:v>
                </c:pt>
                <c:pt idx="531">
                  <c:v>0.32110008600000001</c:v>
                </c:pt>
                <c:pt idx="532">
                  <c:v>0.31959667800000002</c:v>
                </c:pt>
                <c:pt idx="533">
                  <c:v>0.3190134168</c:v>
                </c:pt>
                <c:pt idx="534">
                  <c:v>0.31746369600000002</c:v>
                </c:pt>
                <c:pt idx="535">
                  <c:v>0.31557896730000001</c:v>
                </c:pt>
                <c:pt idx="536">
                  <c:v>0.31547984480000002</c:v>
                </c:pt>
                <c:pt idx="537">
                  <c:v>0.31331282849999997</c:v>
                </c:pt>
                <c:pt idx="538">
                  <c:v>0.31291139130000001</c:v>
                </c:pt>
                <c:pt idx="539">
                  <c:v>0.3110850751</c:v>
                </c:pt>
                <c:pt idx="540">
                  <c:v>0.31051921840000002</c:v>
                </c:pt>
                <c:pt idx="541">
                  <c:v>0.30752071739999998</c:v>
                </c:pt>
                <c:pt idx="542">
                  <c:v>0.3064126968</c:v>
                </c:pt>
                <c:pt idx="543">
                  <c:v>0.30516901610000002</c:v>
                </c:pt>
                <c:pt idx="544">
                  <c:v>0.30385887620000002</c:v>
                </c:pt>
                <c:pt idx="545">
                  <c:v>0.30280724170000001</c:v>
                </c:pt>
                <c:pt idx="546">
                  <c:v>0.30184695119999999</c:v>
                </c:pt>
                <c:pt idx="547">
                  <c:v>0.30041351910000003</c:v>
                </c:pt>
                <c:pt idx="548">
                  <c:v>0.29778045419999999</c:v>
                </c:pt>
                <c:pt idx="549">
                  <c:v>0.29784175750000003</c:v>
                </c:pt>
                <c:pt idx="550">
                  <c:v>0.29648387430000001</c:v>
                </c:pt>
                <c:pt idx="551">
                  <c:v>0.29470446709999998</c:v>
                </c:pt>
                <c:pt idx="552">
                  <c:v>0.29336339239999998</c:v>
                </c:pt>
                <c:pt idx="553">
                  <c:v>0.29053246970000002</c:v>
                </c:pt>
                <c:pt idx="554">
                  <c:v>0.29037240149999999</c:v>
                </c:pt>
                <c:pt idx="555">
                  <c:v>0.28834128380000001</c:v>
                </c:pt>
                <c:pt idx="556">
                  <c:v>0.28779652709999998</c:v>
                </c:pt>
                <c:pt idx="557">
                  <c:v>0.28694355490000001</c:v>
                </c:pt>
                <c:pt idx="558">
                  <c:v>0.28435236219999999</c:v>
                </c:pt>
                <c:pt idx="559">
                  <c:v>0.28332051629999999</c:v>
                </c:pt>
                <c:pt idx="560">
                  <c:v>0.28119492530000001</c:v>
                </c:pt>
                <c:pt idx="561">
                  <c:v>0.28023850919999999</c:v>
                </c:pt>
                <c:pt idx="562">
                  <c:v>0.27826192979999997</c:v>
                </c:pt>
                <c:pt idx="563">
                  <c:v>0.27697092290000003</c:v>
                </c:pt>
                <c:pt idx="564">
                  <c:v>0.27558481689999997</c:v>
                </c:pt>
                <c:pt idx="565">
                  <c:v>0.27437022329999999</c:v>
                </c:pt>
                <c:pt idx="566">
                  <c:v>0.27227991820000003</c:v>
                </c:pt>
                <c:pt idx="567">
                  <c:v>0.27135258909999999</c:v>
                </c:pt>
                <c:pt idx="568">
                  <c:v>0.2702558041</c:v>
                </c:pt>
                <c:pt idx="569">
                  <c:v>0.26780194039999999</c:v>
                </c:pt>
                <c:pt idx="570">
                  <c:v>0.26779955630000002</c:v>
                </c:pt>
                <c:pt idx="571">
                  <c:v>0.26564323899999998</c:v>
                </c:pt>
                <c:pt idx="572">
                  <c:v>0.26302057499999998</c:v>
                </c:pt>
                <c:pt idx="573">
                  <c:v>0.26323539019999997</c:v>
                </c:pt>
                <c:pt idx="574">
                  <c:v>0.25968045000000001</c:v>
                </c:pt>
                <c:pt idx="575">
                  <c:v>0.25897780059999997</c:v>
                </c:pt>
                <c:pt idx="576">
                  <c:v>0.25733131170000001</c:v>
                </c:pt>
                <c:pt idx="577">
                  <c:v>0.25575962660000001</c:v>
                </c:pt>
                <c:pt idx="578">
                  <c:v>0.2546729445</c:v>
                </c:pt>
                <c:pt idx="579">
                  <c:v>0.2529956102</c:v>
                </c:pt>
                <c:pt idx="580">
                  <c:v>0.2517901957</c:v>
                </c:pt>
                <c:pt idx="581">
                  <c:v>0.249608621</c:v>
                </c:pt>
                <c:pt idx="582">
                  <c:v>0.24855780599999999</c:v>
                </c:pt>
                <c:pt idx="583">
                  <c:v>0.2467898875</c:v>
                </c:pt>
                <c:pt idx="584">
                  <c:v>0.24478915330000001</c:v>
                </c:pt>
                <c:pt idx="585">
                  <c:v>0.2442123145</c:v>
                </c:pt>
                <c:pt idx="586">
                  <c:v>0.24250891799999999</c:v>
                </c:pt>
                <c:pt idx="587">
                  <c:v>0.2408415377</c:v>
                </c:pt>
                <c:pt idx="588">
                  <c:v>0.23929081860000001</c:v>
                </c:pt>
                <c:pt idx="589">
                  <c:v>0.23860946299999999</c:v>
                </c:pt>
                <c:pt idx="590">
                  <c:v>0.23644296819999999</c:v>
                </c:pt>
                <c:pt idx="591">
                  <c:v>0.2344949096</c:v>
                </c:pt>
                <c:pt idx="592">
                  <c:v>0.23342061040000001</c:v>
                </c:pt>
                <c:pt idx="593">
                  <c:v>0.23105207089999999</c:v>
                </c:pt>
                <c:pt idx="594">
                  <c:v>0.23118561509999999</c:v>
                </c:pt>
                <c:pt idx="595">
                  <c:v>0.22832223770000001</c:v>
                </c:pt>
                <c:pt idx="596">
                  <c:v>0.2273445278</c:v>
                </c:pt>
                <c:pt idx="597">
                  <c:v>0.22654868659999999</c:v>
                </c:pt>
                <c:pt idx="598">
                  <c:v>0.22430577870000001</c:v>
                </c:pt>
                <c:pt idx="599">
                  <c:v>0.22268946470000001</c:v>
                </c:pt>
                <c:pt idx="600">
                  <c:v>0.22040729219999999</c:v>
                </c:pt>
                <c:pt idx="601">
                  <c:v>0.218971476</c:v>
                </c:pt>
                <c:pt idx="602">
                  <c:v>0.21727012100000001</c:v>
                </c:pt>
                <c:pt idx="603">
                  <c:v>0.21592816710000001</c:v>
                </c:pt>
                <c:pt idx="604">
                  <c:v>0.21546307210000001</c:v>
                </c:pt>
                <c:pt idx="605">
                  <c:v>0.21331492069999999</c:v>
                </c:pt>
                <c:pt idx="606">
                  <c:v>0.21191953120000001</c:v>
                </c:pt>
                <c:pt idx="607">
                  <c:v>0.209290266</c:v>
                </c:pt>
                <c:pt idx="608">
                  <c:v>0.2085804939</c:v>
                </c:pt>
                <c:pt idx="609">
                  <c:v>0.20619498189999999</c:v>
                </c:pt>
                <c:pt idx="610">
                  <c:v>0.2044193745</c:v>
                </c:pt>
                <c:pt idx="611">
                  <c:v>0.20271605249999999</c:v>
                </c:pt>
                <c:pt idx="612">
                  <c:v>0.20178110899999999</c:v>
                </c:pt>
                <c:pt idx="613">
                  <c:v>0.2006270289</c:v>
                </c:pt>
                <c:pt idx="614">
                  <c:v>0.19845052060000001</c:v>
                </c:pt>
                <c:pt idx="615">
                  <c:v>0.19712466000000001</c:v>
                </c:pt>
                <c:pt idx="616">
                  <c:v>0.19541783630000001</c:v>
                </c:pt>
                <c:pt idx="617">
                  <c:v>0.19424472749999999</c:v>
                </c:pt>
                <c:pt idx="618">
                  <c:v>0.19360584019999999</c:v>
                </c:pt>
                <c:pt idx="619">
                  <c:v>0.19056405130000001</c:v>
                </c:pt>
                <c:pt idx="620">
                  <c:v>0.18995323780000001</c:v>
                </c:pt>
                <c:pt idx="621">
                  <c:v>0.18879415090000001</c:v>
                </c:pt>
                <c:pt idx="622">
                  <c:v>0.18628171090000001</c:v>
                </c:pt>
                <c:pt idx="623">
                  <c:v>0.1848822832</c:v>
                </c:pt>
                <c:pt idx="624">
                  <c:v>0.18430922929999999</c:v>
                </c:pt>
                <c:pt idx="625">
                  <c:v>0.1836775541</c:v>
                </c:pt>
                <c:pt idx="626">
                  <c:v>0.18095169959999999</c:v>
                </c:pt>
                <c:pt idx="627">
                  <c:v>0.17942743</c:v>
                </c:pt>
                <c:pt idx="628">
                  <c:v>0.17799651620000001</c:v>
                </c:pt>
                <c:pt idx="629">
                  <c:v>0.175801605</c:v>
                </c:pt>
                <c:pt idx="630">
                  <c:v>0.17471201720000001</c:v>
                </c:pt>
                <c:pt idx="631">
                  <c:v>0.1729913652</c:v>
                </c:pt>
                <c:pt idx="632">
                  <c:v>0.17246817049999999</c:v>
                </c:pt>
                <c:pt idx="633">
                  <c:v>0.170100525</c:v>
                </c:pt>
                <c:pt idx="634">
                  <c:v>0.16940224170000001</c:v>
                </c:pt>
                <c:pt idx="635">
                  <c:v>0.1685572565</c:v>
                </c:pt>
                <c:pt idx="636">
                  <c:v>0.16619411110000001</c:v>
                </c:pt>
                <c:pt idx="637">
                  <c:v>0.16570304329999999</c:v>
                </c:pt>
                <c:pt idx="638">
                  <c:v>0.16325120630000001</c:v>
                </c:pt>
                <c:pt idx="639">
                  <c:v>0.16266250609999999</c:v>
                </c:pt>
                <c:pt idx="640">
                  <c:v>0.1611671895</c:v>
                </c:pt>
                <c:pt idx="641">
                  <c:v>0.1591422707</c:v>
                </c:pt>
                <c:pt idx="642">
                  <c:v>0.15821507570000001</c:v>
                </c:pt>
                <c:pt idx="643">
                  <c:v>0.1572633386</c:v>
                </c:pt>
                <c:pt idx="644">
                  <c:v>0.1558728814</c:v>
                </c:pt>
                <c:pt idx="645">
                  <c:v>0.15408702190000001</c:v>
                </c:pt>
                <c:pt idx="646">
                  <c:v>0.15269960460000001</c:v>
                </c:pt>
                <c:pt idx="647">
                  <c:v>0.15174803140000001</c:v>
                </c:pt>
                <c:pt idx="648">
                  <c:v>0.15028464790000001</c:v>
                </c:pt>
                <c:pt idx="649">
                  <c:v>0.14943727849999999</c:v>
                </c:pt>
                <c:pt idx="650">
                  <c:v>0.14677546920000001</c:v>
                </c:pt>
                <c:pt idx="651">
                  <c:v>0.14575867349999999</c:v>
                </c:pt>
                <c:pt idx="652">
                  <c:v>0.14451834559999999</c:v>
                </c:pt>
                <c:pt idx="653">
                  <c:v>0.1431137472</c:v>
                </c:pt>
                <c:pt idx="654">
                  <c:v>0.1421210319</c:v>
                </c:pt>
                <c:pt idx="655">
                  <c:v>0.1400457621</c:v>
                </c:pt>
                <c:pt idx="656">
                  <c:v>0.13954670729999999</c:v>
                </c:pt>
                <c:pt idx="657">
                  <c:v>0.13788750769999999</c:v>
                </c:pt>
                <c:pt idx="658">
                  <c:v>0.13641044499999999</c:v>
                </c:pt>
                <c:pt idx="659">
                  <c:v>0.13547948000000001</c:v>
                </c:pt>
                <c:pt idx="660">
                  <c:v>0.13376931850000001</c:v>
                </c:pt>
                <c:pt idx="661">
                  <c:v>0.13271863759999999</c:v>
                </c:pt>
                <c:pt idx="662">
                  <c:v>0.13120110330000001</c:v>
                </c:pt>
                <c:pt idx="663">
                  <c:v>0.1308977902</c:v>
                </c:pt>
                <c:pt idx="664">
                  <c:v>0.12867221240000001</c:v>
                </c:pt>
                <c:pt idx="665">
                  <c:v>0.12805715200000001</c:v>
                </c:pt>
                <c:pt idx="666">
                  <c:v>0.12708771229999999</c:v>
                </c:pt>
                <c:pt idx="667">
                  <c:v>0.12579166889999999</c:v>
                </c:pt>
                <c:pt idx="668">
                  <c:v>0.1246786788</c:v>
                </c:pt>
                <c:pt idx="669">
                  <c:v>0.1225457788</c:v>
                </c:pt>
                <c:pt idx="670">
                  <c:v>0.12114302809999999</c:v>
                </c:pt>
                <c:pt idx="671">
                  <c:v>0.1204912513</c:v>
                </c:pt>
                <c:pt idx="672">
                  <c:v>0.11936891080000001</c:v>
                </c:pt>
                <c:pt idx="673">
                  <c:v>0.1179618239</c:v>
                </c:pt>
                <c:pt idx="674">
                  <c:v>0.11713367700000001</c:v>
                </c:pt>
                <c:pt idx="675">
                  <c:v>0.1154316142</c:v>
                </c:pt>
                <c:pt idx="676">
                  <c:v>0.114098981</c:v>
                </c:pt>
                <c:pt idx="677">
                  <c:v>0.1130348593</c:v>
                </c:pt>
                <c:pt idx="678">
                  <c:v>0.11216003450000001</c:v>
                </c:pt>
                <c:pt idx="679">
                  <c:v>0.11064170299999999</c:v>
                </c:pt>
                <c:pt idx="680">
                  <c:v>0.1099119261</c:v>
                </c:pt>
                <c:pt idx="681">
                  <c:v>0.1088186875</c:v>
                </c:pt>
                <c:pt idx="682">
                  <c:v>0.10827580840000001</c:v>
                </c:pt>
                <c:pt idx="683">
                  <c:v>0.10653065890000001</c:v>
                </c:pt>
                <c:pt idx="684">
                  <c:v>0.1051249504</c:v>
                </c:pt>
                <c:pt idx="685">
                  <c:v>0.10437235240000001</c:v>
                </c:pt>
                <c:pt idx="686">
                  <c:v>0.10308806600000001</c:v>
                </c:pt>
                <c:pt idx="687">
                  <c:v>0.1022085994</c:v>
                </c:pt>
                <c:pt idx="688">
                  <c:v>0.1002252251</c:v>
                </c:pt>
                <c:pt idx="689">
                  <c:v>9.988459945E-2</c:v>
                </c:pt>
                <c:pt idx="690">
                  <c:v>9.8688252269999999E-2</c:v>
                </c:pt>
                <c:pt idx="691">
                  <c:v>9.7387447949999997E-2</c:v>
                </c:pt>
                <c:pt idx="692">
                  <c:v>9.7039550540000005E-2</c:v>
                </c:pt>
                <c:pt idx="693">
                  <c:v>9.5440037549999995E-2</c:v>
                </c:pt>
                <c:pt idx="694">
                  <c:v>9.4573207199999995E-2</c:v>
                </c:pt>
                <c:pt idx="695">
                  <c:v>9.3750916419999997E-2</c:v>
                </c:pt>
                <c:pt idx="696">
                  <c:v>9.2617295680000003E-2</c:v>
                </c:pt>
                <c:pt idx="697">
                  <c:v>9.2211902139999996E-2</c:v>
                </c:pt>
                <c:pt idx="698">
                  <c:v>9.0040229259999993E-2</c:v>
                </c:pt>
                <c:pt idx="699">
                  <c:v>8.9190073310000006E-2</c:v>
                </c:pt>
                <c:pt idx="700">
                  <c:v>8.8226966559999995E-2</c:v>
                </c:pt>
                <c:pt idx="701">
                  <c:v>8.7658271189999998E-2</c:v>
                </c:pt>
                <c:pt idx="702">
                  <c:v>8.6980916559999996E-2</c:v>
                </c:pt>
                <c:pt idx="703">
                  <c:v>8.5984379050000004E-2</c:v>
                </c:pt>
                <c:pt idx="704">
                  <c:v>8.5546068850000004E-2</c:v>
                </c:pt>
                <c:pt idx="705">
                  <c:v>8.3991900090000002E-2</c:v>
                </c:pt>
                <c:pt idx="706">
                  <c:v>8.3273947240000007E-2</c:v>
                </c:pt>
                <c:pt idx="707">
                  <c:v>8.2366883749999995E-2</c:v>
                </c:pt>
                <c:pt idx="708">
                  <c:v>8.1088803710000004E-2</c:v>
                </c:pt>
                <c:pt idx="709">
                  <c:v>8.0594815309999998E-2</c:v>
                </c:pt>
                <c:pt idx="710">
                  <c:v>7.9674258829999997E-2</c:v>
                </c:pt>
                <c:pt idx="711">
                  <c:v>7.9047553239999999E-2</c:v>
                </c:pt>
                <c:pt idx="712">
                  <c:v>7.7637031669999995E-2</c:v>
                </c:pt>
                <c:pt idx="713">
                  <c:v>7.6759688559999997E-2</c:v>
                </c:pt>
                <c:pt idx="714">
                  <c:v>7.5990207490000003E-2</c:v>
                </c:pt>
                <c:pt idx="715">
                  <c:v>7.5343728070000004E-2</c:v>
                </c:pt>
                <c:pt idx="716">
                  <c:v>7.4846476319999994E-2</c:v>
                </c:pt>
                <c:pt idx="717">
                  <c:v>7.3463059959999993E-2</c:v>
                </c:pt>
                <c:pt idx="718">
                  <c:v>7.3231667279999996E-2</c:v>
                </c:pt>
                <c:pt idx="719">
                  <c:v>7.2657413779999999E-2</c:v>
                </c:pt>
                <c:pt idx="720">
                  <c:v>7.1533583100000006E-2</c:v>
                </c:pt>
                <c:pt idx="721">
                  <c:v>7.1476906539999996E-2</c:v>
                </c:pt>
                <c:pt idx="722">
                  <c:v>7.0162214340000001E-2</c:v>
                </c:pt>
                <c:pt idx="723">
                  <c:v>6.9607563319999996E-2</c:v>
                </c:pt>
                <c:pt idx="724">
                  <c:v>6.8189583720000002E-2</c:v>
                </c:pt>
                <c:pt idx="725">
                  <c:v>6.7885063590000003E-2</c:v>
                </c:pt>
                <c:pt idx="726">
                  <c:v>6.7289516329999993E-2</c:v>
                </c:pt>
                <c:pt idx="727">
                  <c:v>6.6565193240000001E-2</c:v>
                </c:pt>
                <c:pt idx="728">
                  <c:v>6.6068001089999995E-2</c:v>
                </c:pt>
                <c:pt idx="729">
                  <c:v>6.5172672269999996E-2</c:v>
                </c:pt>
                <c:pt idx="730">
                  <c:v>6.4733885229999996E-2</c:v>
                </c:pt>
                <c:pt idx="731">
                  <c:v>6.3821487129999993E-2</c:v>
                </c:pt>
                <c:pt idx="732">
                  <c:v>6.3298076389999999E-2</c:v>
                </c:pt>
                <c:pt idx="733">
                  <c:v>6.2582373620000006E-2</c:v>
                </c:pt>
                <c:pt idx="734">
                  <c:v>6.1718966809999998E-2</c:v>
                </c:pt>
                <c:pt idx="735">
                  <c:v>6.116026267E-2</c:v>
                </c:pt>
                <c:pt idx="736">
                  <c:v>6.0751710090000001E-2</c:v>
                </c:pt>
                <c:pt idx="737">
                  <c:v>6.0106452550000002E-2</c:v>
                </c:pt>
                <c:pt idx="738">
                  <c:v>5.9842515739999998E-2</c:v>
                </c:pt>
                <c:pt idx="739">
                  <c:v>5.9050835670000003E-2</c:v>
                </c:pt>
                <c:pt idx="740">
                  <c:v>5.8873850849999999E-2</c:v>
                </c:pt>
                <c:pt idx="741">
                  <c:v>5.8023158460000002E-2</c:v>
                </c:pt>
                <c:pt idx="742">
                  <c:v>5.775040016E-2</c:v>
                </c:pt>
                <c:pt idx="743">
                  <c:v>5.7154022159999998E-2</c:v>
                </c:pt>
                <c:pt idx="744">
                  <c:v>5.660422146E-2</c:v>
                </c:pt>
                <c:pt idx="745">
                  <c:v>5.6051056830000001E-2</c:v>
                </c:pt>
                <c:pt idx="746">
                  <c:v>5.5062297730000001E-2</c:v>
                </c:pt>
                <c:pt idx="747">
                  <c:v>5.5054396390000003E-2</c:v>
                </c:pt>
                <c:pt idx="748">
                  <c:v>5.443655327E-2</c:v>
                </c:pt>
                <c:pt idx="749">
                  <c:v>5.4174572230000002E-2</c:v>
                </c:pt>
                <c:pt idx="750">
                  <c:v>5.3582083430000003E-2</c:v>
                </c:pt>
                <c:pt idx="751">
                  <c:v>5.3613245490000003E-2</c:v>
                </c:pt>
                <c:pt idx="752">
                  <c:v>5.2904251960000002E-2</c:v>
                </c:pt>
                <c:pt idx="753">
                  <c:v>5.2395492789999998E-2</c:v>
                </c:pt>
                <c:pt idx="754">
                  <c:v>5.192799494E-2</c:v>
                </c:pt>
                <c:pt idx="755">
                  <c:v>5.1382642239999998E-2</c:v>
                </c:pt>
                <c:pt idx="756">
                  <c:v>5.0980940459999999E-2</c:v>
                </c:pt>
                <c:pt idx="757">
                  <c:v>5.1008127629999997E-2</c:v>
                </c:pt>
                <c:pt idx="758">
                  <c:v>5.0209648910000002E-2</c:v>
                </c:pt>
                <c:pt idx="759">
                  <c:v>4.9791000779999997E-2</c:v>
                </c:pt>
                <c:pt idx="760">
                  <c:v>4.9500938500000001E-2</c:v>
                </c:pt>
                <c:pt idx="761">
                  <c:v>4.8787008969999997E-2</c:v>
                </c:pt>
                <c:pt idx="762">
                  <c:v>4.8628404739999999E-2</c:v>
                </c:pt>
                <c:pt idx="763">
                  <c:v>4.8323869710000002E-2</c:v>
                </c:pt>
                <c:pt idx="764">
                  <c:v>4.7996878620000002E-2</c:v>
                </c:pt>
                <c:pt idx="765">
                  <c:v>4.742271453E-2</c:v>
                </c:pt>
                <c:pt idx="766">
                  <c:v>4.70940657E-2</c:v>
                </c:pt>
                <c:pt idx="767">
                  <c:v>4.7183278949999997E-2</c:v>
                </c:pt>
                <c:pt idx="768">
                  <c:v>4.6705849469999998E-2</c:v>
                </c:pt>
                <c:pt idx="769">
                  <c:v>4.6590562910000001E-2</c:v>
                </c:pt>
                <c:pt idx="770">
                  <c:v>4.5884679999999997E-2</c:v>
                </c:pt>
                <c:pt idx="771">
                  <c:v>4.5564550910000001E-2</c:v>
                </c:pt>
                <c:pt idx="772">
                  <c:v>4.5315135270000001E-2</c:v>
                </c:pt>
                <c:pt idx="773">
                  <c:v>4.5416373760000003E-2</c:v>
                </c:pt>
                <c:pt idx="774">
                  <c:v>4.4820349660000001E-2</c:v>
                </c:pt>
                <c:pt idx="775">
                  <c:v>4.4739793989999999E-2</c:v>
                </c:pt>
                <c:pt idx="776">
                  <c:v>4.4489648190000002E-2</c:v>
                </c:pt>
                <c:pt idx="777">
                  <c:v>4.4315978880000002E-2</c:v>
                </c:pt>
                <c:pt idx="778">
                  <c:v>4.392178729E-2</c:v>
                </c:pt>
                <c:pt idx="779">
                  <c:v>4.354723915E-2</c:v>
                </c:pt>
                <c:pt idx="780">
                  <c:v>4.3225426230000003E-2</c:v>
                </c:pt>
                <c:pt idx="781">
                  <c:v>4.330604523E-2</c:v>
                </c:pt>
                <c:pt idx="782">
                  <c:v>4.289513826E-2</c:v>
                </c:pt>
                <c:pt idx="783">
                  <c:v>4.2890165000000001E-2</c:v>
                </c:pt>
                <c:pt idx="784">
                  <c:v>4.2451564220000002E-2</c:v>
                </c:pt>
                <c:pt idx="785">
                  <c:v>4.2326360940000002E-2</c:v>
                </c:pt>
                <c:pt idx="786">
                  <c:v>4.2110595850000002E-2</c:v>
                </c:pt>
                <c:pt idx="787">
                  <c:v>4.1811421510000002E-2</c:v>
                </c:pt>
                <c:pt idx="788">
                  <c:v>4.1926242410000002E-2</c:v>
                </c:pt>
                <c:pt idx="789">
                  <c:v>4.1587736459999997E-2</c:v>
                </c:pt>
                <c:pt idx="790">
                  <c:v>4.1685316710000003E-2</c:v>
                </c:pt>
                <c:pt idx="791">
                  <c:v>4.1509974749999998E-2</c:v>
                </c:pt>
                <c:pt idx="792">
                  <c:v>4.1230369359999998E-2</c:v>
                </c:pt>
                <c:pt idx="793">
                  <c:v>4.1449826209999999E-2</c:v>
                </c:pt>
                <c:pt idx="794">
                  <c:v>4.099916294E-2</c:v>
                </c:pt>
                <c:pt idx="795">
                  <c:v>4.0984112769999997E-2</c:v>
                </c:pt>
                <c:pt idx="796">
                  <c:v>4.1224535549999997E-2</c:v>
                </c:pt>
                <c:pt idx="797">
                  <c:v>4.095705971E-2</c:v>
                </c:pt>
                <c:pt idx="798">
                  <c:v>4.0755424649999997E-2</c:v>
                </c:pt>
                <c:pt idx="799">
                  <c:v>4.0831260379999998E-2</c:v>
                </c:pt>
                <c:pt idx="800">
                  <c:v>4.0824379770000002E-2</c:v>
                </c:pt>
                <c:pt idx="801">
                  <c:v>4.0849063550000002E-2</c:v>
                </c:pt>
                <c:pt idx="802">
                  <c:v>4.0941301729999997E-2</c:v>
                </c:pt>
                <c:pt idx="803">
                  <c:v>4.0497414769999997E-2</c:v>
                </c:pt>
                <c:pt idx="804">
                  <c:v>4.0879920129999997E-2</c:v>
                </c:pt>
                <c:pt idx="805">
                  <c:v>4.0914561600000003E-2</c:v>
                </c:pt>
                <c:pt idx="806">
                  <c:v>4.1202135379999998E-2</c:v>
                </c:pt>
                <c:pt idx="807">
                  <c:v>4.1167583319999999E-2</c:v>
                </c:pt>
                <c:pt idx="808">
                  <c:v>4.0782179680000002E-2</c:v>
                </c:pt>
                <c:pt idx="809">
                  <c:v>4.0965650229999998E-2</c:v>
                </c:pt>
                <c:pt idx="810">
                  <c:v>4.141633585E-2</c:v>
                </c:pt>
                <c:pt idx="811">
                  <c:v>4.1385609660000003E-2</c:v>
                </c:pt>
                <c:pt idx="812">
                  <c:v>4.070703313E-2</c:v>
                </c:pt>
                <c:pt idx="813">
                  <c:v>4.124582559E-2</c:v>
                </c:pt>
                <c:pt idx="814">
                  <c:v>4.128889367E-2</c:v>
                </c:pt>
                <c:pt idx="815">
                  <c:v>4.1325107219999997E-2</c:v>
                </c:pt>
                <c:pt idx="816">
                  <c:v>4.1131611909999997E-2</c:v>
                </c:pt>
                <c:pt idx="817">
                  <c:v>4.1401498019999997E-2</c:v>
                </c:pt>
                <c:pt idx="818">
                  <c:v>4.1953328999999998E-2</c:v>
                </c:pt>
                <c:pt idx="819">
                  <c:v>4.1895084079999999E-2</c:v>
                </c:pt>
                <c:pt idx="820">
                  <c:v>4.218815267E-2</c:v>
                </c:pt>
                <c:pt idx="821">
                  <c:v>4.2371191080000002E-2</c:v>
                </c:pt>
                <c:pt idx="822">
                  <c:v>4.2645964770000003E-2</c:v>
                </c:pt>
                <c:pt idx="823">
                  <c:v>4.281091318E-2</c:v>
                </c:pt>
                <c:pt idx="824">
                  <c:v>4.2624033989999997E-2</c:v>
                </c:pt>
                <c:pt idx="825">
                  <c:v>4.2988725009999999E-2</c:v>
                </c:pt>
                <c:pt idx="826">
                  <c:v>4.3250475080000003E-2</c:v>
                </c:pt>
                <c:pt idx="827">
                  <c:v>4.3735917659999998E-2</c:v>
                </c:pt>
                <c:pt idx="828">
                  <c:v>4.3684732169999997E-2</c:v>
                </c:pt>
                <c:pt idx="829">
                  <c:v>4.4173926119999998E-2</c:v>
                </c:pt>
                <c:pt idx="830">
                  <c:v>4.426357895E-2</c:v>
                </c:pt>
                <c:pt idx="831">
                  <c:v>4.4334955510000003E-2</c:v>
                </c:pt>
                <c:pt idx="832">
                  <c:v>4.4725075359999998E-2</c:v>
                </c:pt>
                <c:pt idx="833">
                  <c:v>4.5087687670000001E-2</c:v>
                </c:pt>
                <c:pt idx="834">
                  <c:v>4.5522980390000002E-2</c:v>
                </c:pt>
                <c:pt idx="835">
                  <c:v>4.577297717E-2</c:v>
                </c:pt>
                <c:pt idx="836">
                  <c:v>4.6366162599999997E-2</c:v>
                </c:pt>
                <c:pt idx="837">
                  <c:v>4.668466374E-2</c:v>
                </c:pt>
                <c:pt idx="838">
                  <c:v>4.6935442840000001E-2</c:v>
                </c:pt>
                <c:pt idx="839">
                  <c:v>4.7753807160000002E-2</c:v>
                </c:pt>
                <c:pt idx="840">
                  <c:v>4.786575958E-2</c:v>
                </c:pt>
                <c:pt idx="841">
                  <c:v>4.846806452E-2</c:v>
                </c:pt>
                <c:pt idx="842">
                  <c:v>4.8693757499999997E-2</c:v>
                </c:pt>
                <c:pt idx="843">
                  <c:v>4.9246151000000002E-2</c:v>
                </c:pt>
                <c:pt idx="844">
                  <c:v>4.9852289260000002E-2</c:v>
                </c:pt>
                <c:pt idx="845">
                  <c:v>5.0404269250000001E-2</c:v>
                </c:pt>
                <c:pt idx="846">
                  <c:v>5.1085252310000002E-2</c:v>
                </c:pt>
                <c:pt idx="847">
                  <c:v>5.1181904969999997E-2</c:v>
                </c:pt>
                <c:pt idx="848">
                  <c:v>5.1746979360000001E-2</c:v>
                </c:pt>
                <c:pt idx="849">
                  <c:v>5.2304148670000002E-2</c:v>
                </c:pt>
                <c:pt idx="850">
                  <c:v>5.3542844950000001E-2</c:v>
                </c:pt>
                <c:pt idx="851">
                  <c:v>5.3620301189999997E-2</c:v>
                </c:pt>
                <c:pt idx="852">
                  <c:v>5.3963746880000003E-2</c:v>
                </c:pt>
                <c:pt idx="853">
                  <c:v>5.4758563640000001E-2</c:v>
                </c:pt>
                <c:pt idx="854">
                  <c:v>5.5208336560000001E-2</c:v>
                </c:pt>
                <c:pt idx="855">
                  <c:v>5.6101657450000002E-2</c:v>
                </c:pt>
                <c:pt idx="856">
                  <c:v>5.6243155150000002E-2</c:v>
                </c:pt>
                <c:pt idx="857">
                  <c:v>5.6761078540000003E-2</c:v>
                </c:pt>
                <c:pt idx="858">
                  <c:v>5.7282630350000002E-2</c:v>
                </c:pt>
                <c:pt idx="859">
                  <c:v>5.7662416250000001E-2</c:v>
                </c:pt>
                <c:pt idx="860">
                  <c:v>5.8214180169999998E-2</c:v>
                </c:pt>
                <c:pt idx="861">
                  <c:v>5.925539136E-2</c:v>
                </c:pt>
                <c:pt idx="862">
                  <c:v>5.9521555900000002E-2</c:v>
                </c:pt>
                <c:pt idx="863">
                  <c:v>6.0381941500000001E-2</c:v>
                </c:pt>
                <c:pt idx="864">
                  <c:v>6.0843538490000001E-2</c:v>
                </c:pt>
                <c:pt idx="865">
                  <c:v>6.141787395E-2</c:v>
                </c:pt>
                <c:pt idx="866">
                  <c:v>6.2121916559999997E-2</c:v>
                </c:pt>
                <c:pt idx="867">
                  <c:v>6.2334053219999998E-2</c:v>
                </c:pt>
                <c:pt idx="868">
                  <c:v>6.3170991839999996E-2</c:v>
                </c:pt>
                <c:pt idx="869">
                  <c:v>6.3606820999999994E-2</c:v>
                </c:pt>
                <c:pt idx="870">
                  <c:v>6.4519830050000004E-2</c:v>
                </c:pt>
                <c:pt idx="871">
                  <c:v>6.4905218779999996E-2</c:v>
                </c:pt>
                <c:pt idx="872">
                  <c:v>6.5554402770000006E-2</c:v>
                </c:pt>
                <c:pt idx="873">
                  <c:v>6.6432118420000005E-2</c:v>
                </c:pt>
                <c:pt idx="874">
                  <c:v>6.665062159E-2</c:v>
                </c:pt>
                <c:pt idx="875">
                  <c:v>6.7254148420000007E-2</c:v>
                </c:pt>
                <c:pt idx="876">
                  <c:v>6.7694343630000001E-2</c:v>
                </c:pt>
                <c:pt idx="877">
                  <c:v>6.8766839799999993E-2</c:v>
                </c:pt>
                <c:pt idx="878">
                  <c:v>6.9045692680000006E-2</c:v>
                </c:pt>
                <c:pt idx="879">
                  <c:v>6.9003336129999995E-2</c:v>
                </c:pt>
                <c:pt idx="880">
                  <c:v>6.9879174229999994E-2</c:v>
                </c:pt>
                <c:pt idx="881">
                  <c:v>6.9911405440000005E-2</c:v>
                </c:pt>
                <c:pt idx="882">
                  <c:v>7.1049056949999995E-2</c:v>
                </c:pt>
                <c:pt idx="883">
                  <c:v>7.1885965760000003E-2</c:v>
                </c:pt>
                <c:pt idx="884">
                  <c:v>7.2289146479999997E-2</c:v>
                </c:pt>
                <c:pt idx="885">
                  <c:v>7.2635017339999997E-2</c:v>
                </c:pt>
                <c:pt idx="886">
                  <c:v>7.3449082669999999E-2</c:v>
                </c:pt>
                <c:pt idx="887">
                  <c:v>7.4255190789999995E-2</c:v>
                </c:pt>
                <c:pt idx="888">
                  <c:v>7.4664354320000001E-2</c:v>
                </c:pt>
                <c:pt idx="889">
                  <c:v>7.4545681480000001E-2</c:v>
                </c:pt>
                <c:pt idx="890">
                  <c:v>7.5665295120000003E-2</c:v>
                </c:pt>
                <c:pt idx="891">
                  <c:v>7.590997964E-2</c:v>
                </c:pt>
                <c:pt idx="892">
                  <c:v>7.6890252529999994E-2</c:v>
                </c:pt>
                <c:pt idx="893">
                  <c:v>7.6922789219999996E-2</c:v>
                </c:pt>
                <c:pt idx="894">
                  <c:v>7.8000038859999996E-2</c:v>
                </c:pt>
                <c:pt idx="895">
                  <c:v>7.8415170310000004E-2</c:v>
                </c:pt>
                <c:pt idx="896">
                  <c:v>7.8937105830000007E-2</c:v>
                </c:pt>
                <c:pt idx="897">
                  <c:v>8.0198302870000002E-2</c:v>
                </c:pt>
                <c:pt idx="898">
                  <c:v>7.9900123180000004E-2</c:v>
                </c:pt>
                <c:pt idx="899">
                  <c:v>8.1144623459999995E-2</c:v>
                </c:pt>
                <c:pt idx="900">
                  <c:v>8.1721000370000005E-2</c:v>
                </c:pt>
              </c:numCache>
            </c:numRef>
          </c:yVal>
          <c:smooth val="0"/>
        </c:ser>
        <c:ser>
          <c:idx val="9"/>
          <c:order val="9"/>
          <c:tx>
            <c:strRef>
              <c:f>Sheet1!$K$1</c:f>
              <c:strCache>
                <c:ptCount val="1"/>
                <c:pt idx="0">
                  <c:v>3.7E-01</c:v>
                </c:pt>
              </c:strCache>
            </c:strRef>
          </c:tx>
          <c:spPr>
            <a:ln w="44450" cap="rnd">
              <a:solidFill>
                <a:schemeClr val="accent4">
                  <a:lumMod val="6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Sheet1!$K$2:$K$902</c:f>
              <c:numCache>
                <c:formatCode>0.000</c:formatCode>
                <c:ptCount val="901"/>
                <c:pt idx="0">
                  <c:v>7.3268249630000004E-2</c:v>
                </c:pt>
                <c:pt idx="1">
                  <c:v>7.3085382579999997E-2</c:v>
                </c:pt>
                <c:pt idx="2">
                  <c:v>7.4320182200000001E-2</c:v>
                </c:pt>
                <c:pt idx="3">
                  <c:v>7.3783576490000002E-2</c:v>
                </c:pt>
                <c:pt idx="4">
                  <c:v>7.492672652E-2</c:v>
                </c:pt>
                <c:pt idx="5">
                  <c:v>7.3383301499999998E-2</c:v>
                </c:pt>
                <c:pt idx="6">
                  <c:v>7.4990153310000002E-2</c:v>
                </c:pt>
                <c:pt idx="7">
                  <c:v>7.4912451209999995E-2</c:v>
                </c:pt>
                <c:pt idx="8">
                  <c:v>7.580424845E-2</c:v>
                </c:pt>
                <c:pt idx="9">
                  <c:v>7.6129704709999996E-2</c:v>
                </c:pt>
                <c:pt idx="10">
                  <c:v>7.5289413329999999E-2</c:v>
                </c:pt>
                <c:pt idx="11">
                  <c:v>7.5383260849999995E-2</c:v>
                </c:pt>
                <c:pt idx="12">
                  <c:v>7.743086666E-2</c:v>
                </c:pt>
                <c:pt idx="13">
                  <c:v>7.7333271499999995E-2</c:v>
                </c:pt>
                <c:pt idx="14">
                  <c:v>7.8819647430000001E-2</c:v>
                </c:pt>
                <c:pt idx="15">
                  <c:v>7.7253505589999993E-2</c:v>
                </c:pt>
                <c:pt idx="16">
                  <c:v>8.0201759930000005E-2</c:v>
                </c:pt>
                <c:pt idx="17">
                  <c:v>7.7403612430000004E-2</c:v>
                </c:pt>
                <c:pt idx="18">
                  <c:v>7.9619467259999993E-2</c:v>
                </c:pt>
                <c:pt idx="19">
                  <c:v>8.028882742E-2</c:v>
                </c:pt>
                <c:pt idx="20">
                  <c:v>7.9924084249999999E-2</c:v>
                </c:pt>
                <c:pt idx="21">
                  <c:v>7.9152151939999998E-2</c:v>
                </c:pt>
                <c:pt idx="22">
                  <c:v>7.9451836649999996E-2</c:v>
                </c:pt>
                <c:pt idx="23">
                  <c:v>7.9660736019999998E-2</c:v>
                </c:pt>
                <c:pt idx="24">
                  <c:v>8.0722577870000006E-2</c:v>
                </c:pt>
                <c:pt idx="25">
                  <c:v>7.9753875730000007E-2</c:v>
                </c:pt>
                <c:pt idx="26">
                  <c:v>8.0563746389999996E-2</c:v>
                </c:pt>
                <c:pt idx="27">
                  <c:v>8.1619307399999994E-2</c:v>
                </c:pt>
                <c:pt idx="28">
                  <c:v>8.1122748549999998E-2</c:v>
                </c:pt>
                <c:pt idx="29">
                  <c:v>8.2033723589999996E-2</c:v>
                </c:pt>
                <c:pt idx="30">
                  <c:v>8.2695387300000006E-2</c:v>
                </c:pt>
                <c:pt idx="31">
                  <c:v>8.2728482780000001E-2</c:v>
                </c:pt>
                <c:pt idx="32">
                  <c:v>8.310120553E-2</c:v>
                </c:pt>
                <c:pt idx="33">
                  <c:v>8.2932911809999996E-2</c:v>
                </c:pt>
                <c:pt idx="34">
                  <c:v>8.3397544919999997E-2</c:v>
                </c:pt>
                <c:pt idx="35">
                  <c:v>8.4008924659999998E-2</c:v>
                </c:pt>
                <c:pt idx="36">
                  <c:v>8.43853876E-2</c:v>
                </c:pt>
                <c:pt idx="37">
                  <c:v>8.4129966799999997E-2</c:v>
                </c:pt>
                <c:pt idx="38">
                  <c:v>8.4405094390000004E-2</c:v>
                </c:pt>
                <c:pt idx="39">
                  <c:v>8.5844688119999998E-2</c:v>
                </c:pt>
                <c:pt idx="40">
                  <c:v>8.5785448550000004E-2</c:v>
                </c:pt>
                <c:pt idx="41">
                  <c:v>8.7249912319999998E-2</c:v>
                </c:pt>
                <c:pt idx="42">
                  <c:v>8.5987538099999997E-2</c:v>
                </c:pt>
                <c:pt idx="43">
                  <c:v>8.5825823250000002E-2</c:v>
                </c:pt>
                <c:pt idx="44">
                  <c:v>8.6423546079999997E-2</c:v>
                </c:pt>
                <c:pt idx="45">
                  <c:v>8.6461484429999999E-2</c:v>
                </c:pt>
                <c:pt idx="46">
                  <c:v>8.7440147999999995E-2</c:v>
                </c:pt>
                <c:pt idx="47">
                  <c:v>8.6531832810000001E-2</c:v>
                </c:pt>
                <c:pt idx="48">
                  <c:v>8.96102488E-2</c:v>
                </c:pt>
                <c:pt idx="49">
                  <c:v>8.8754422959999996E-2</c:v>
                </c:pt>
                <c:pt idx="50">
                  <c:v>8.8122405109999996E-2</c:v>
                </c:pt>
                <c:pt idx="51">
                  <c:v>8.9096151289999995E-2</c:v>
                </c:pt>
                <c:pt idx="52">
                  <c:v>8.788855374E-2</c:v>
                </c:pt>
                <c:pt idx="53">
                  <c:v>9.1889142990000006E-2</c:v>
                </c:pt>
                <c:pt idx="54">
                  <c:v>9.2035919430000002E-2</c:v>
                </c:pt>
                <c:pt idx="55">
                  <c:v>9.2161394660000007E-2</c:v>
                </c:pt>
                <c:pt idx="56">
                  <c:v>9.180864692E-2</c:v>
                </c:pt>
                <c:pt idx="57">
                  <c:v>9.2193305490000002E-2</c:v>
                </c:pt>
                <c:pt idx="58">
                  <c:v>9.2129260300000002E-2</c:v>
                </c:pt>
                <c:pt idx="59">
                  <c:v>9.2289149759999994E-2</c:v>
                </c:pt>
                <c:pt idx="60">
                  <c:v>9.2969298359999994E-2</c:v>
                </c:pt>
                <c:pt idx="61">
                  <c:v>9.3923188749999997E-2</c:v>
                </c:pt>
                <c:pt idx="62">
                  <c:v>9.4905048610000001E-2</c:v>
                </c:pt>
                <c:pt idx="63">
                  <c:v>9.6483096480000002E-2</c:v>
                </c:pt>
                <c:pt idx="64">
                  <c:v>9.7729451950000004E-2</c:v>
                </c:pt>
                <c:pt idx="65">
                  <c:v>9.7190380100000001E-2</c:v>
                </c:pt>
                <c:pt idx="66">
                  <c:v>9.4838187099999999E-2</c:v>
                </c:pt>
                <c:pt idx="67">
                  <c:v>9.4906076790000002E-2</c:v>
                </c:pt>
                <c:pt idx="68">
                  <c:v>9.8088376219999995E-2</c:v>
                </c:pt>
                <c:pt idx="69">
                  <c:v>9.6435323360000005E-2</c:v>
                </c:pt>
                <c:pt idx="70">
                  <c:v>9.5533370970000003E-2</c:v>
                </c:pt>
                <c:pt idx="71">
                  <c:v>0.100388512</c:v>
                </c:pt>
                <c:pt idx="72">
                  <c:v>9.8380230370000002E-2</c:v>
                </c:pt>
                <c:pt idx="73">
                  <c:v>9.7819231450000002E-2</c:v>
                </c:pt>
                <c:pt idx="74">
                  <c:v>0.1002137139</c:v>
                </c:pt>
                <c:pt idx="75">
                  <c:v>9.8808482289999999E-2</c:v>
                </c:pt>
                <c:pt idx="76">
                  <c:v>9.8689131439999994E-2</c:v>
                </c:pt>
                <c:pt idx="77">
                  <c:v>9.939975291E-2</c:v>
                </c:pt>
                <c:pt idx="78">
                  <c:v>0.1012019441</c:v>
                </c:pt>
                <c:pt idx="79">
                  <c:v>9.9367409939999998E-2</c:v>
                </c:pt>
                <c:pt idx="80">
                  <c:v>0.1013288498</c:v>
                </c:pt>
                <c:pt idx="81">
                  <c:v>0.1017466784</c:v>
                </c:pt>
                <c:pt idx="82">
                  <c:v>0.10193495449999999</c:v>
                </c:pt>
                <c:pt idx="83">
                  <c:v>0.1038152054</c:v>
                </c:pt>
                <c:pt idx="84">
                  <c:v>0.1041029319</c:v>
                </c:pt>
                <c:pt idx="85">
                  <c:v>0.106293425</c:v>
                </c:pt>
                <c:pt idx="86">
                  <c:v>0.10346353799999999</c:v>
                </c:pt>
                <c:pt idx="87">
                  <c:v>0.1066745892</c:v>
                </c:pt>
                <c:pt idx="88">
                  <c:v>0.10489401969999999</c:v>
                </c:pt>
                <c:pt idx="89">
                  <c:v>0.10601540650000001</c:v>
                </c:pt>
                <c:pt idx="90">
                  <c:v>0.1061970517</c:v>
                </c:pt>
                <c:pt idx="91">
                  <c:v>0.1044414863</c:v>
                </c:pt>
                <c:pt idx="92">
                  <c:v>0.107385613</c:v>
                </c:pt>
                <c:pt idx="93">
                  <c:v>0.1082877293</c:v>
                </c:pt>
                <c:pt idx="94">
                  <c:v>0.10862164940000001</c:v>
                </c:pt>
                <c:pt idx="95">
                  <c:v>0.10706241430000001</c:v>
                </c:pt>
                <c:pt idx="96">
                  <c:v>0.10786260659999999</c:v>
                </c:pt>
                <c:pt idx="97">
                  <c:v>0.10977441070000001</c:v>
                </c:pt>
                <c:pt idx="98">
                  <c:v>0.11140365150000001</c:v>
                </c:pt>
                <c:pt idx="99">
                  <c:v>0.11023294929999999</c:v>
                </c:pt>
                <c:pt idx="100">
                  <c:v>0.1100796908</c:v>
                </c:pt>
                <c:pt idx="101">
                  <c:v>0.1102627441</c:v>
                </c:pt>
                <c:pt idx="102">
                  <c:v>0.1099210903</c:v>
                </c:pt>
                <c:pt idx="103">
                  <c:v>0.11162608860000001</c:v>
                </c:pt>
                <c:pt idx="104">
                  <c:v>0.1133073196</c:v>
                </c:pt>
                <c:pt idx="105">
                  <c:v>0.11111415180000001</c:v>
                </c:pt>
                <c:pt idx="106">
                  <c:v>0.1129447371</c:v>
                </c:pt>
                <c:pt idx="107">
                  <c:v>0.1136995032</c:v>
                </c:pt>
                <c:pt idx="108">
                  <c:v>0.11356893179999999</c:v>
                </c:pt>
                <c:pt idx="109">
                  <c:v>0.1156141683</c:v>
                </c:pt>
                <c:pt idx="110">
                  <c:v>0.1164367124</c:v>
                </c:pt>
                <c:pt idx="111">
                  <c:v>0.11672124270000001</c:v>
                </c:pt>
                <c:pt idx="112">
                  <c:v>0.117672205</c:v>
                </c:pt>
                <c:pt idx="113">
                  <c:v>0.1165719479</c:v>
                </c:pt>
                <c:pt idx="114">
                  <c:v>0.1177941114</c:v>
                </c:pt>
                <c:pt idx="115">
                  <c:v>0.11728150399999999</c:v>
                </c:pt>
                <c:pt idx="116">
                  <c:v>0.11977210639999999</c:v>
                </c:pt>
                <c:pt idx="117">
                  <c:v>0.1179872304</c:v>
                </c:pt>
                <c:pt idx="118">
                  <c:v>0.1211033016</c:v>
                </c:pt>
                <c:pt idx="119">
                  <c:v>0.1217000484</c:v>
                </c:pt>
                <c:pt idx="120">
                  <c:v>0.1201826334</c:v>
                </c:pt>
                <c:pt idx="121">
                  <c:v>0.120490469</c:v>
                </c:pt>
                <c:pt idx="122">
                  <c:v>0.12192995099999999</c:v>
                </c:pt>
                <c:pt idx="123">
                  <c:v>0.1232488081</c:v>
                </c:pt>
                <c:pt idx="124">
                  <c:v>0.12535382810000001</c:v>
                </c:pt>
                <c:pt idx="125">
                  <c:v>0.1245204136</c:v>
                </c:pt>
                <c:pt idx="126">
                  <c:v>0.1241324991</c:v>
                </c:pt>
                <c:pt idx="127">
                  <c:v>0.1263622046</c:v>
                </c:pt>
                <c:pt idx="128">
                  <c:v>0.1256546825</c:v>
                </c:pt>
                <c:pt idx="129">
                  <c:v>0.1263716668</c:v>
                </c:pt>
                <c:pt idx="130">
                  <c:v>0.12712185079999999</c:v>
                </c:pt>
                <c:pt idx="131">
                  <c:v>0.1268961877</c:v>
                </c:pt>
                <c:pt idx="132">
                  <c:v>0.12930396199999999</c:v>
                </c:pt>
                <c:pt idx="133">
                  <c:v>0.12960441410000001</c:v>
                </c:pt>
                <c:pt idx="134">
                  <c:v>0.12850196659999999</c:v>
                </c:pt>
                <c:pt idx="135">
                  <c:v>0.1301532537</c:v>
                </c:pt>
                <c:pt idx="136">
                  <c:v>0.1315572113</c:v>
                </c:pt>
                <c:pt idx="137">
                  <c:v>0.13103386759999999</c:v>
                </c:pt>
                <c:pt idx="138">
                  <c:v>0.1306062788</c:v>
                </c:pt>
                <c:pt idx="139">
                  <c:v>0.13263231519999999</c:v>
                </c:pt>
                <c:pt idx="140">
                  <c:v>0.13407711680000001</c:v>
                </c:pt>
                <c:pt idx="141">
                  <c:v>0.13319319490000001</c:v>
                </c:pt>
                <c:pt idx="142">
                  <c:v>0.1352238506</c:v>
                </c:pt>
                <c:pt idx="143">
                  <c:v>0.1352869421</c:v>
                </c:pt>
                <c:pt idx="144">
                  <c:v>0.13661287720000001</c:v>
                </c:pt>
                <c:pt idx="145">
                  <c:v>0.13615019619999999</c:v>
                </c:pt>
                <c:pt idx="146">
                  <c:v>0.13666245339999999</c:v>
                </c:pt>
                <c:pt idx="147">
                  <c:v>0.1382812262</c:v>
                </c:pt>
                <c:pt idx="148">
                  <c:v>0.13927793499999999</c:v>
                </c:pt>
                <c:pt idx="149">
                  <c:v>0.140043363</c:v>
                </c:pt>
                <c:pt idx="150">
                  <c:v>0.14067918060000001</c:v>
                </c:pt>
                <c:pt idx="151">
                  <c:v>0.1405549794</c:v>
                </c:pt>
                <c:pt idx="152">
                  <c:v>0.14155764879999999</c:v>
                </c:pt>
                <c:pt idx="153">
                  <c:v>0.14171721039999999</c:v>
                </c:pt>
                <c:pt idx="154">
                  <c:v>0.1418750137</c:v>
                </c:pt>
                <c:pt idx="155">
                  <c:v>0.1446274072</c:v>
                </c:pt>
                <c:pt idx="156">
                  <c:v>0.1454390287</c:v>
                </c:pt>
                <c:pt idx="157">
                  <c:v>0.14478334779999999</c:v>
                </c:pt>
                <c:pt idx="158">
                  <c:v>0.14752152560000001</c:v>
                </c:pt>
                <c:pt idx="159">
                  <c:v>0.14716777210000001</c:v>
                </c:pt>
                <c:pt idx="160">
                  <c:v>0.1482957453</c:v>
                </c:pt>
                <c:pt idx="161">
                  <c:v>0.1480129063</c:v>
                </c:pt>
                <c:pt idx="162">
                  <c:v>0.14929871259999999</c:v>
                </c:pt>
                <c:pt idx="163">
                  <c:v>0.15025958419999999</c:v>
                </c:pt>
                <c:pt idx="164">
                  <c:v>0.15153098109999999</c:v>
                </c:pt>
                <c:pt idx="165">
                  <c:v>0.15197663010000001</c:v>
                </c:pt>
                <c:pt idx="166">
                  <c:v>0.15192796289999999</c:v>
                </c:pt>
                <c:pt idx="167">
                  <c:v>0.15372523669999999</c:v>
                </c:pt>
                <c:pt idx="168">
                  <c:v>0.15289086099999999</c:v>
                </c:pt>
                <c:pt idx="169">
                  <c:v>0.15254822370000001</c:v>
                </c:pt>
                <c:pt idx="170">
                  <c:v>0.15476453300000001</c:v>
                </c:pt>
                <c:pt idx="171">
                  <c:v>0.15575808290000001</c:v>
                </c:pt>
                <c:pt idx="172">
                  <c:v>0.1579608619</c:v>
                </c:pt>
                <c:pt idx="173">
                  <c:v>0.15811410549999999</c:v>
                </c:pt>
                <c:pt idx="174">
                  <c:v>0.1576400399</c:v>
                </c:pt>
                <c:pt idx="175">
                  <c:v>0.15883579850000001</c:v>
                </c:pt>
                <c:pt idx="176">
                  <c:v>0.160642907</c:v>
                </c:pt>
                <c:pt idx="177">
                  <c:v>0.15822029109999999</c:v>
                </c:pt>
                <c:pt idx="178">
                  <c:v>0.16249692439999999</c:v>
                </c:pt>
                <c:pt idx="179">
                  <c:v>0.15926791730000001</c:v>
                </c:pt>
                <c:pt idx="180">
                  <c:v>0.16278354819999999</c:v>
                </c:pt>
                <c:pt idx="181">
                  <c:v>0.1628757119</c:v>
                </c:pt>
                <c:pt idx="182">
                  <c:v>0.16473945979999999</c:v>
                </c:pt>
                <c:pt idx="183">
                  <c:v>0.16489276289999999</c:v>
                </c:pt>
                <c:pt idx="184">
                  <c:v>0.16552338</c:v>
                </c:pt>
                <c:pt idx="185">
                  <c:v>0.16515117879999999</c:v>
                </c:pt>
                <c:pt idx="186">
                  <c:v>0.1686941981</c:v>
                </c:pt>
                <c:pt idx="187">
                  <c:v>0.16916646060000001</c:v>
                </c:pt>
                <c:pt idx="188">
                  <c:v>0.16917937990000001</c:v>
                </c:pt>
                <c:pt idx="189">
                  <c:v>0.1695930809</c:v>
                </c:pt>
                <c:pt idx="190">
                  <c:v>0.17055925729999999</c:v>
                </c:pt>
                <c:pt idx="191">
                  <c:v>0.17086510360000001</c:v>
                </c:pt>
                <c:pt idx="192">
                  <c:v>0.17100070419999999</c:v>
                </c:pt>
                <c:pt idx="193">
                  <c:v>0.1743634641</c:v>
                </c:pt>
                <c:pt idx="194">
                  <c:v>0.1750513762</c:v>
                </c:pt>
                <c:pt idx="195">
                  <c:v>0.1758735478</c:v>
                </c:pt>
                <c:pt idx="196">
                  <c:v>0.1759894937</c:v>
                </c:pt>
                <c:pt idx="197">
                  <c:v>0.17586810889999999</c:v>
                </c:pt>
                <c:pt idx="198">
                  <c:v>0.18047074969999999</c:v>
                </c:pt>
                <c:pt idx="199">
                  <c:v>0.17803996799999999</c:v>
                </c:pt>
                <c:pt idx="200">
                  <c:v>0.18001793320000001</c:v>
                </c:pt>
                <c:pt idx="201">
                  <c:v>0.17793409530000001</c:v>
                </c:pt>
                <c:pt idx="202">
                  <c:v>0.18094846610000001</c:v>
                </c:pt>
                <c:pt idx="203">
                  <c:v>0.18189203740000001</c:v>
                </c:pt>
                <c:pt idx="204">
                  <c:v>0.1839751899</c:v>
                </c:pt>
                <c:pt idx="205">
                  <c:v>0.18498891589999999</c:v>
                </c:pt>
                <c:pt idx="206">
                  <c:v>0.18439175190000001</c:v>
                </c:pt>
                <c:pt idx="207">
                  <c:v>0.18358652289999999</c:v>
                </c:pt>
                <c:pt idx="208">
                  <c:v>0.1870956272</c:v>
                </c:pt>
                <c:pt idx="209">
                  <c:v>0.1869730949</c:v>
                </c:pt>
                <c:pt idx="210">
                  <c:v>0.18819659950000001</c:v>
                </c:pt>
                <c:pt idx="211">
                  <c:v>0.1906736195</c:v>
                </c:pt>
                <c:pt idx="212">
                  <c:v>0.1896655709</c:v>
                </c:pt>
                <c:pt idx="213">
                  <c:v>0.19063748420000001</c:v>
                </c:pt>
                <c:pt idx="214">
                  <c:v>0.19278535250000001</c:v>
                </c:pt>
                <c:pt idx="215">
                  <c:v>0.19345495099999999</c:v>
                </c:pt>
                <c:pt idx="216">
                  <c:v>0.19279789920000001</c:v>
                </c:pt>
                <c:pt idx="217">
                  <c:v>0.1943084598</c:v>
                </c:pt>
                <c:pt idx="218">
                  <c:v>0.19626207649999999</c:v>
                </c:pt>
                <c:pt idx="219">
                  <c:v>0.1962911487</c:v>
                </c:pt>
                <c:pt idx="220">
                  <c:v>0.1958024055</c:v>
                </c:pt>
                <c:pt idx="221">
                  <c:v>0.1976599097</c:v>
                </c:pt>
                <c:pt idx="222">
                  <c:v>0.19880387190000001</c:v>
                </c:pt>
                <c:pt idx="223">
                  <c:v>0.2014238387</c:v>
                </c:pt>
                <c:pt idx="224">
                  <c:v>0.20171914990000001</c:v>
                </c:pt>
                <c:pt idx="225">
                  <c:v>0.2027918547</c:v>
                </c:pt>
                <c:pt idx="226">
                  <c:v>0.20510107280000001</c:v>
                </c:pt>
                <c:pt idx="227">
                  <c:v>0.2067422867</c:v>
                </c:pt>
                <c:pt idx="228">
                  <c:v>0.20544072990000001</c:v>
                </c:pt>
                <c:pt idx="229">
                  <c:v>0.2057161629</c:v>
                </c:pt>
                <c:pt idx="230">
                  <c:v>0.20639795059999999</c:v>
                </c:pt>
                <c:pt idx="231">
                  <c:v>0.20790547130000001</c:v>
                </c:pt>
                <c:pt idx="232">
                  <c:v>0.2090178728</c:v>
                </c:pt>
                <c:pt idx="233">
                  <c:v>0.20864033700000001</c:v>
                </c:pt>
                <c:pt idx="234">
                  <c:v>0.21206751469999999</c:v>
                </c:pt>
                <c:pt idx="235">
                  <c:v>0.21159613129999999</c:v>
                </c:pt>
                <c:pt idx="236">
                  <c:v>0.21427580709999999</c:v>
                </c:pt>
                <c:pt idx="237">
                  <c:v>0.2142648697</c:v>
                </c:pt>
                <c:pt idx="238">
                  <c:v>0.21414889400000001</c:v>
                </c:pt>
                <c:pt idx="239">
                  <c:v>0.2154396921</c:v>
                </c:pt>
                <c:pt idx="240">
                  <c:v>0.21591620149999999</c:v>
                </c:pt>
                <c:pt idx="241">
                  <c:v>0.21971081200000001</c:v>
                </c:pt>
                <c:pt idx="242">
                  <c:v>0.21960324049999999</c:v>
                </c:pt>
                <c:pt idx="243">
                  <c:v>0.22134333849999999</c:v>
                </c:pt>
                <c:pt idx="244">
                  <c:v>0.221717</c:v>
                </c:pt>
                <c:pt idx="245">
                  <c:v>0.2233662307</c:v>
                </c:pt>
                <c:pt idx="246">
                  <c:v>0.2240747958</c:v>
                </c:pt>
                <c:pt idx="247">
                  <c:v>0.2222811133</c:v>
                </c:pt>
                <c:pt idx="248">
                  <c:v>0.2258526683</c:v>
                </c:pt>
                <c:pt idx="249">
                  <c:v>0.22620044650000001</c:v>
                </c:pt>
                <c:pt idx="250">
                  <c:v>0.22820590439999999</c:v>
                </c:pt>
                <c:pt idx="251">
                  <c:v>0.22773090000000001</c:v>
                </c:pt>
                <c:pt idx="252">
                  <c:v>0.2287868112</c:v>
                </c:pt>
                <c:pt idx="253">
                  <c:v>0.22798478599999999</c:v>
                </c:pt>
                <c:pt idx="254">
                  <c:v>0.23054942489999999</c:v>
                </c:pt>
                <c:pt idx="255">
                  <c:v>0.2328047305</c:v>
                </c:pt>
                <c:pt idx="256">
                  <c:v>0.23497720059999999</c:v>
                </c:pt>
                <c:pt idx="257">
                  <c:v>0.23302862050000001</c:v>
                </c:pt>
                <c:pt idx="258">
                  <c:v>0.23432815069999999</c:v>
                </c:pt>
                <c:pt idx="259">
                  <c:v>0.23663531239999999</c:v>
                </c:pt>
                <c:pt idx="260">
                  <c:v>0.23664522169999999</c:v>
                </c:pt>
                <c:pt idx="261">
                  <c:v>0.23858337099999999</c:v>
                </c:pt>
                <c:pt idx="262">
                  <c:v>0.2392799109</c:v>
                </c:pt>
                <c:pt idx="263">
                  <c:v>0.23952400679999999</c:v>
                </c:pt>
                <c:pt idx="264">
                  <c:v>0.2416437864</c:v>
                </c:pt>
                <c:pt idx="265">
                  <c:v>0.2414694875</c:v>
                </c:pt>
                <c:pt idx="266">
                  <c:v>0.24123691019999999</c:v>
                </c:pt>
                <c:pt idx="267">
                  <c:v>0.2435081899</c:v>
                </c:pt>
                <c:pt idx="268">
                  <c:v>0.24552242460000001</c:v>
                </c:pt>
                <c:pt idx="269">
                  <c:v>0.24632576110000001</c:v>
                </c:pt>
                <c:pt idx="270">
                  <c:v>0.2463107407</c:v>
                </c:pt>
                <c:pt idx="271">
                  <c:v>0.24854330720000001</c:v>
                </c:pt>
                <c:pt idx="272">
                  <c:v>0.249289602</c:v>
                </c:pt>
                <c:pt idx="273">
                  <c:v>0.25001093749999997</c:v>
                </c:pt>
                <c:pt idx="274">
                  <c:v>0.25107678770000003</c:v>
                </c:pt>
                <c:pt idx="275">
                  <c:v>0.25073081250000001</c:v>
                </c:pt>
                <c:pt idx="276">
                  <c:v>0.25327450039999999</c:v>
                </c:pt>
                <c:pt idx="277">
                  <c:v>0.2546840608</c:v>
                </c:pt>
                <c:pt idx="278">
                  <c:v>0.25473427770000001</c:v>
                </c:pt>
                <c:pt idx="279">
                  <c:v>0.25797283650000002</c:v>
                </c:pt>
                <c:pt idx="280">
                  <c:v>0.25808367129999998</c:v>
                </c:pt>
                <c:pt idx="281">
                  <c:v>0.25973916050000001</c:v>
                </c:pt>
                <c:pt idx="282">
                  <c:v>0.25974649189999999</c:v>
                </c:pt>
                <c:pt idx="283">
                  <c:v>0.26015126710000003</c:v>
                </c:pt>
                <c:pt idx="284">
                  <c:v>0.26208820939999999</c:v>
                </c:pt>
                <c:pt idx="285">
                  <c:v>0.26336112620000002</c:v>
                </c:pt>
                <c:pt idx="286">
                  <c:v>0.26322847599999999</c:v>
                </c:pt>
                <c:pt idx="287">
                  <c:v>0.2635874748</c:v>
                </c:pt>
                <c:pt idx="288">
                  <c:v>0.26781100029999999</c:v>
                </c:pt>
                <c:pt idx="289">
                  <c:v>0.26647499200000002</c:v>
                </c:pt>
                <c:pt idx="290">
                  <c:v>0.26742592450000002</c:v>
                </c:pt>
                <c:pt idx="291">
                  <c:v>0.2687969804</c:v>
                </c:pt>
                <c:pt idx="292">
                  <c:v>0.27059331539999998</c:v>
                </c:pt>
                <c:pt idx="293">
                  <c:v>0.27141758799999999</c:v>
                </c:pt>
                <c:pt idx="294">
                  <c:v>0.27165514229999999</c:v>
                </c:pt>
                <c:pt idx="295">
                  <c:v>0.27392515540000001</c:v>
                </c:pt>
                <c:pt idx="296">
                  <c:v>0.27315932510000002</c:v>
                </c:pt>
                <c:pt idx="297">
                  <c:v>0.27554607390000002</c:v>
                </c:pt>
                <c:pt idx="298">
                  <c:v>0.274868995</c:v>
                </c:pt>
                <c:pt idx="299">
                  <c:v>0.278267771</c:v>
                </c:pt>
                <c:pt idx="300">
                  <c:v>0.27764409779999999</c:v>
                </c:pt>
                <c:pt idx="301">
                  <c:v>0.27845188980000002</c:v>
                </c:pt>
                <c:pt idx="302">
                  <c:v>0.28024128079999999</c:v>
                </c:pt>
                <c:pt idx="303">
                  <c:v>0.2815979421</c:v>
                </c:pt>
                <c:pt idx="304">
                  <c:v>0.28092187639999999</c:v>
                </c:pt>
                <c:pt idx="305">
                  <c:v>0.28291425110000001</c:v>
                </c:pt>
                <c:pt idx="306">
                  <c:v>0.28332608939999998</c:v>
                </c:pt>
                <c:pt idx="307">
                  <c:v>0.28505250809999999</c:v>
                </c:pt>
                <c:pt idx="308">
                  <c:v>0.28299146889999999</c:v>
                </c:pt>
                <c:pt idx="309">
                  <c:v>0.28458169100000003</c:v>
                </c:pt>
                <c:pt idx="310">
                  <c:v>0.28614434599999999</c:v>
                </c:pt>
                <c:pt idx="311">
                  <c:v>0.28744760159999999</c:v>
                </c:pt>
                <c:pt idx="312">
                  <c:v>0.28862431649999998</c:v>
                </c:pt>
                <c:pt idx="313">
                  <c:v>0.2889954448</c:v>
                </c:pt>
                <c:pt idx="314">
                  <c:v>0.29156696799999998</c:v>
                </c:pt>
                <c:pt idx="315">
                  <c:v>0.29234343769999999</c:v>
                </c:pt>
                <c:pt idx="316">
                  <c:v>0.29308006170000001</c:v>
                </c:pt>
                <c:pt idx="317">
                  <c:v>0.29412043090000001</c:v>
                </c:pt>
                <c:pt idx="318">
                  <c:v>0.29404512049999998</c:v>
                </c:pt>
                <c:pt idx="319">
                  <c:v>0.29689911009999997</c:v>
                </c:pt>
                <c:pt idx="320">
                  <c:v>0.2967783511</c:v>
                </c:pt>
                <c:pt idx="321">
                  <c:v>0.29780799149999998</c:v>
                </c:pt>
                <c:pt idx="322">
                  <c:v>0.29789146779999998</c:v>
                </c:pt>
                <c:pt idx="323">
                  <c:v>0.29923793669999998</c:v>
                </c:pt>
                <c:pt idx="324">
                  <c:v>0.29936307670000001</c:v>
                </c:pt>
                <c:pt idx="325">
                  <c:v>0.30153843759999999</c:v>
                </c:pt>
                <c:pt idx="326">
                  <c:v>0.3032722175</c:v>
                </c:pt>
                <c:pt idx="327">
                  <c:v>0.30319806929999998</c:v>
                </c:pt>
                <c:pt idx="328">
                  <c:v>0.3043862879</c:v>
                </c:pt>
                <c:pt idx="329">
                  <c:v>0.30516228080000002</c:v>
                </c:pt>
                <c:pt idx="330">
                  <c:v>0.30603709820000002</c:v>
                </c:pt>
                <c:pt idx="331">
                  <c:v>0.30747076870000001</c:v>
                </c:pt>
                <c:pt idx="332">
                  <c:v>0.30826610329999998</c:v>
                </c:pt>
                <c:pt idx="333">
                  <c:v>0.3089548647</c:v>
                </c:pt>
                <c:pt idx="334">
                  <c:v>0.30976811050000003</c:v>
                </c:pt>
                <c:pt idx="335">
                  <c:v>0.31060966849999999</c:v>
                </c:pt>
                <c:pt idx="336">
                  <c:v>0.31053763629999998</c:v>
                </c:pt>
                <c:pt idx="337">
                  <c:v>0.31213894489999999</c:v>
                </c:pt>
                <c:pt idx="338">
                  <c:v>0.31264653799999997</c:v>
                </c:pt>
                <c:pt idx="339">
                  <c:v>0.31362599130000002</c:v>
                </c:pt>
                <c:pt idx="340">
                  <c:v>0.31487220529999999</c:v>
                </c:pt>
                <c:pt idx="341">
                  <c:v>0.31604048610000002</c:v>
                </c:pt>
                <c:pt idx="342">
                  <c:v>0.31614500280000002</c:v>
                </c:pt>
                <c:pt idx="343">
                  <c:v>0.31749415399999997</c:v>
                </c:pt>
                <c:pt idx="344">
                  <c:v>0.31778851149999998</c:v>
                </c:pt>
                <c:pt idx="345">
                  <c:v>0.31917729969999997</c:v>
                </c:pt>
                <c:pt idx="346">
                  <c:v>0.3189868629</c:v>
                </c:pt>
                <c:pt idx="347">
                  <c:v>0.32013586160000002</c:v>
                </c:pt>
                <c:pt idx="348">
                  <c:v>0.32078135009999997</c:v>
                </c:pt>
                <c:pt idx="349">
                  <c:v>0.32165133950000002</c:v>
                </c:pt>
                <c:pt idx="350">
                  <c:v>0.322776854</c:v>
                </c:pt>
                <c:pt idx="351">
                  <c:v>0.32303979989999998</c:v>
                </c:pt>
                <c:pt idx="352">
                  <c:v>0.32479885219999999</c:v>
                </c:pt>
                <c:pt idx="353">
                  <c:v>0.32510438559999999</c:v>
                </c:pt>
                <c:pt idx="354">
                  <c:v>0.32594573500000001</c:v>
                </c:pt>
                <c:pt idx="355">
                  <c:v>0.32638406749999999</c:v>
                </c:pt>
                <c:pt idx="356">
                  <c:v>0.32739141579999997</c:v>
                </c:pt>
                <c:pt idx="357">
                  <c:v>0.32758966090000002</c:v>
                </c:pt>
                <c:pt idx="358">
                  <c:v>0.32846009729999998</c:v>
                </c:pt>
                <c:pt idx="359">
                  <c:v>0.32944092149999998</c:v>
                </c:pt>
                <c:pt idx="360">
                  <c:v>0.3286552727</c:v>
                </c:pt>
                <c:pt idx="361">
                  <c:v>0.33039578800000002</c:v>
                </c:pt>
                <c:pt idx="362">
                  <c:v>0.3307785392</c:v>
                </c:pt>
                <c:pt idx="363">
                  <c:v>0.33151763680000002</c:v>
                </c:pt>
                <c:pt idx="364">
                  <c:v>0.3323507309</c:v>
                </c:pt>
                <c:pt idx="365">
                  <c:v>0.33281862740000001</c:v>
                </c:pt>
                <c:pt idx="366">
                  <c:v>0.33399781579999999</c:v>
                </c:pt>
                <c:pt idx="367">
                  <c:v>0.3342810571</c:v>
                </c:pt>
                <c:pt idx="368">
                  <c:v>0.33427739140000001</c:v>
                </c:pt>
                <c:pt idx="369">
                  <c:v>0.3356046379</c:v>
                </c:pt>
                <c:pt idx="370">
                  <c:v>0.33621186019999999</c:v>
                </c:pt>
                <c:pt idx="371">
                  <c:v>0.33661860230000001</c:v>
                </c:pt>
                <c:pt idx="372">
                  <c:v>0.33743685480000002</c:v>
                </c:pt>
                <c:pt idx="373">
                  <c:v>0.3385629356</c:v>
                </c:pt>
                <c:pt idx="374">
                  <c:v>0.33878895640000001</c:v>
                </c:pt>
                <c:pt idx="375">
                  <c:v>0.33887723089999999</c:v>
                </c:pt>
                <c:pt idx="376">
                  <c:v>0.34035092589999999</c:v>
                </c:pt>
                <c:pt idx="377">
                  <c:v>0.34024056790000001</c:v>
                </c:pt>
                <c:pt idx="378">
                  <c:v>0.34121531249999998</c:v>
                </c:pt>
                <c:pt idx="379">
                  <c:v>0.34124571079999999</c:v>
                </c:pt>
                <c:pt idx="380">
                  <c:v>0.3420131803</c:v>
                </c:pt>
                <c:pt idx="381">
                  <c:v>0.34297358989999999</c:v>
                </c:pt>
                <c:pt idx="382">
                  <c:v>0.34236824510000002</c:v>
                </c:pt>
                <c:pt idx="383">
                  <c:v>0.34333816169999998</c:v>
                </c:pt>
                <c:pt idx="384">
                  <c:v>0.34316310290000002</c:v>
                </c:pt>
                <c:pt idx="385">
                  <c:v>0.3433621228</c:v>
                </c:pt>
                <c:pt idx="386">
                  <c:v>0.34420850870000003</c:v>
                </c:pt>
                <c:pt idx="387">
                  <c:v>0.34426832200000002</c:v>
                </c:pt>
                <c:pt idx="388">
                  <c:v>0.34546473620000001</c:v>
                </c:pt>
                <c:pt idx="389">
                  <c:v>0.3461358249</c:v>
                </c:pt>
                <c:pt idx="390">
                  <c:v>0.34767577049999998</c:v>
                </c:pt>
                <c:pt idx="391">
                  <c:v>0.34615281219999999</c:v>
                </c:pt>
                <c:pt idx="392">
                  <c:v>0.34730759259999999</c:v>
                </c:pt>
                <c:pt idx="393">
                  <c:v>0.34773501750000002</c:v>
                </c:pt>
                <c:pt idx="394">
                  <c:v>0.3477447629</c:v>
                </c:pt>
                <c:pt idx="395">
                  <c:v>0.34844148159999999</c:v>
                </c:pt>
                <c:pt idx="396">
                  <c:v>0.34802386159999998</c:v>
                </c:pt>
                <c:pt idx="397">
                  <c:v>0.34823167319999998</c:v>
                </c:pt>
                <c:pt idx="398">
                  <c:v>0.34819713229999999</c:v>
                </c:pt>
                <c:pt idx="399">
                  <c:v>0.3495692909</c:v>
                </c:pt>
                <c:pt idx="400">
                  <c:v>0.34932506079999998</c:v>
                </c:pt>
                <c:pt idx="401">
                  <c:v>0.3499492407</c:v>
                </c:pt>
                <c:pt idx="402">
                  <c:v>0.34992331269999999</c:v>
                </c:pt>
                <c:pt idx="403">
                  <c:v>0.34958001970000002</c:v>
                </c:pt>
                <c:pt idx="404">
                  <c:v>0.35120791200000001</c:v>
                </c:pt>
                <c:pt idx="405">
                  <c:v>0.35077270869999999</c:v>
                </c:pt>
                <c:pt idx="406">
                  <c:v>0.3511275351</c:v>
                </c:pt>
                <c:pt idx="407">
                  <c:v>0.35277840500000002</c:v>
                </c:pt>
                <c:pt idx="408">
                  <c:v>0.35289371009999998</c:v>
                </c:pt>
                <c:pt idx="409">
                  <c:v>0.35308715699999998</c:v>
                </c:pt>
                <c:pt idx="410">
                  <c:v>0.35169231890000002</c:v>
                </c:pt>
                <c:pt idx="411">
                  <c:v>0.35258474950000002</c:v>
                </c:pt>
                <c:pt idx="412">
                  <c:v>0.35360866790000001</c:v>
                </c:pt>
                <c:pt idx="413">
                  <c:v>0.35391989350000003</c:v>
                </c:pt>
                <c:pt idx="414">
                  <c:v>0.3534811437</c:v>
                </c:pt>
                <c:pt idx="415">
                  <c:v>0.35411384699999998</c:v>
                </c:pt>
                <c:pt idx="416">
                  <c:v>0.35227313640000002</c:v>
                </c:pt>
                <c:pt idx="417">
                  <c:v>0.35207998750000002</c:v>
                </c:pt>
                <c:pt idx="418">
                  <c:v>0.35309860110000002</c:v>
                </c:pt>
                <c:pt idx="419">
                  <c:v>0.3547320068</c:v>
                </c:pt>
                <c:pt idx="420">
                  <c:v>0.35471811889999999</c:v>
                </c:pt>
                <c:pt idx="421">
                  <c:v>0.35331967469999997</c:v>
                </c:pt>
                <c:pt idx="422">
                  <c:v>0.35500559209999999</c:v>
                </c:pt>
                <c:pt idx="423">
                  <c:v>0.35437044499999998</c:v>
                </c:pt>
                <c:pt idx="424">
                  <c:v>0.35170996189999998</c:v>
                </c:pt>
                <c:pt idx="425">
                  <c:v>0.35349568720000002</c:v>
                </c:pt>
                <c:pt idx="426">
                  <c:v>0.35408374669999998</c:v>
                </c:pt>
                <c:pt idx="427">
                  <c:v>0.35493031139999998</c:v>
                </c:pt>
                <c:pt idx="428">
                  <c:v>0.35362184050000001</c:v>
                </c:pt>
                <c:pt idx="429">
                  <c:v>0.35337448119999998</c:v>
                </c:pt>
                <c:pt idx="430">
                  <c:v>0.35480356219999998</c:v>
                </c:pt>
                <c:pt idx="431">
                  <c:v>0.35373857619999999</c:v>
                </c:pt>
                <c:pt idx="432">
                  <c:v>0.35400056839999999</c:v>
                </c:pt>
                <c:pt idx="433">
                  <c:v>0.3531821966</c:v>
                </c:pt>
                <c:pt idx="434">
                  <c:v>0.35367694500000002</c:v>
                </c:pt>
                <c:pt idx="435">
                  <c:v>0.35251030329999999</c:v>
                </c:pt>
                <c:pt idx="436">
                  <c:v>0.35232803229999998</c:v>
                </c:pt>
                <c:pt idx="437">
                  <c:v>0.3537635207</c:v>
                </c:pt>
                <c:pt idx="438">
                  <c:v>0.35261479019999997</c:v>
                </c:pt>
                <c:pt idx="439">
                  <c:v>0.35284298660000002</c:v>
                </c:pt>
                <c:pt idx="440">
                  <c:v>0.35238128899999999</c:v>
                </c:pt>
                <c:pt idx="441">
                  <c:v>0.35181635620000001</c:v>
                </c:pt>
                <c:pt idx="442">
                  <c:v>0.35164490339999999</c:v>
                </c:pt>
                <c:pt idx="443">
                  <c:v>0.35203358530000001</c:v>
                </c:pt>
                <c:pt idx="444">
                  <c:v>0.35114482050000001</c:v>
                </c:pt>
                <c:pt idx="445">
                  <c:v>0.3510088623</c:v>
                </c:pt>
                <c:pt idx="446">
                  <c:v>0.35071694850000001</c:v>
                </c:pt>
                <c:pt idx="447">
                  <c:v>0.3500034809</c:v>
                </c:pt>
                <c:pt idx="448">
                  <c:v>0.35186573859999998</c:v>
                </c:pt>
                <c:pt idx="449">
                  <c:v>0.3516868353</c:v>
                </c:pt>
                <c:pt idx="450">
                  <c:v>0.35009661320000002</c:v>
                </c:pt>
                <c:pt idx="451">
                  <c:v>0.3501426876</c:v>
                </c:pt>
                <c:pt idx="452">
                  <c:v>0.34927505250000002</c:v>
                </c:pt>
                <c:pt idx="453">
                  <c:v>0.3494224548</c:v>
                </c:pt>
                <c:pt idx="454">
                  <c:v>0.34862717989999997</c:v>
                </c:pt>
                <c:pt idx="455">
                  <c:v>0.34797352549999999</c:v>
                </c:pt>
                <c:pt idx="456">
                  <c:v>0.34749439360000001</c:v>
                </c:pt>
                <c:pt idx="457">
                  <c:v>0.34813633560000001</c:v>
                </c:pt>
                <c:pt idx="458">
                  <c:v>0.34680035710000001</c:v>
                </c:pt>
                <c:pt idx="459">
                  <c:v>0.34641173479999998</c:v>
                </c:pt>
                <c:pt idx="460">
                  <c:v>0.34657034279999999</c:v>
                </c:pt>
                <c:pt idx="461">
                  <c:v>0.34563353660000001</c:v>
                </c:pt>
                <c:pt idx="462">
                  <c:v>0.34510362150000001</c:v>
                </c:pt>
                <c:pt idx="463">
                  <c:v>0.34525093439999999</c:v>
                </c:pt>
                <c:pt idx="464">
                  <c:v>0.34459829330000002</c:v>
                </c:pt>
                <c:pt idx="465">
                  <c:v>0.34457895160000002</c:v>
                </c:pt>
                <c:pt idx="466">
                  <c:v>0.34370523689999999</c:v>
                </c:pt>
                <c:pt idx="467">
                  <c:v>0.34346893429999997</c:v>
                </c:pt>
                <c:pt idx="468">
                  <c:v>0.34148281809999997</c:v>
                </c:pt>
                <c:pt idx="469">
                  <c:v>0.34245958920000003</c:v>
                </c:pt>
                <c:pt idx="470">
                  <c:v>0.34218791129999998</c:v>
                </c:pt>
                <c:pt idx="471">
                  <c:v>0.34066063169999999</c:v>
                </c:pt>
                <c:pt idx="472">
                  <c:v>0.34059286119999999</c:v>
                </c:pt>
                <c:pt idx="473">
                  <c:v>0.3408029675</c:v>
                </c:pt>
                <c:pt idx="474">
                  <c:v>0.33977514510000001</c:v>
                </c:pt>
                <c:pt idx="475">
                  <c:v>0.33884656429999999</c:v>
                </c:pt>
                <c:pt idx="476">
                  <c:v>0.33798822760000002</c:v>
                </c:pt>
                <c:pt idx="477">
                  <c:v>0.33688771719999999</c:v>
                </c:pt>
                <c:pt idx="478">
                  <c:v>0.33618131280000002</c:v>
                </c:pt>
                <c:pt idx="479">
                  <c:v>0.3356132805</c:v>
                </c:pt>
                <c:pt idx="480">
                  <c:v>0.33484983439999999</c:v>
                </c:pt>
                <c:pt idx="481">
                  <c:v>0.33451348539999998</c:v>
                </c:pt>
                <c:pt idx="482">
                  <c:v>0.33472990990000001</c:v>
                </c:pt>
                <c:pt idx="483">
                  <c:v>0.33320051429999997</c:v>
                </c:pt>
                <c:pt idx="484">
                  <c:v>0.33226361869999999</c:v>
                </c:pt>
                <c:pt idx="485">
                  <c:v>0.33214810490000002</c:v>
                </c:pt>
                <c:pt idx="486">
                  <c:v>0.33241090179999999</c:v>
                </c:pt>
                <c:pt idx="487">
                  <c:v>0.32965981960000001</c:v>
                </c:pt>
                <c:pt idx="488">
                  <c:v>0.32954874629999997</c:v>
                </c:pt>
                <c:pt idx="489">
                  <c:v>0.33040407300000002</c:v>
                </c:pt>
                <c:pt idx="490">
                  <c:v>0.3283447921</c:v>
                </c:pt>
                <c:pt idx="491">
                  <c:v>0.32820612189999998</c:v>
                </c:pt>
                <c:pt idx="492">
                  <c:v>0.3266669512</c:v>
                </c:pt>
                <c:pt idx="493">
                  <c:v>0.32748374340000003</c:v>
                </c:pt>
                <c:pt idx="494">
                  <c:v>0.324569881</c:v>
                </c:pt>
                <c:pt idx="495">
                  <c:v>0.32513007519999998</c:v>
                </c:pt>
                <c:pt idx="496">
                  <c:v>0.32430988550000001</c:v>
                </c:pt>
                <c:pt idx="497">
                  <c:v>0.32234480980000002</c:v>
                </c:pt>
                <c:pt idx="498">
                  <c:v>0.32250764970000001</c:v>
                </c:pt>
                <c:pt idx="499">
                  <c:v>0.31993547080000001</c:v>
                </c:pt>
                <c:pt idx="500">
                  <c:v>0.31993299720000001</c:v>
                </c:pt>
                <c:pt idx="501">
                  <c:v>0.31981709600000002</c:v>
                </c:pt>
                <c:pt idx="502">
                  <c:v>0.3184730113</c:v>
                </c:pt>
                <c:pt idx="503">
                  <c:v>0.31698632240000002</c:v>
                </c:pt>
                <c:pt idx="504">
                  <c:v>0.31637525560000002</c:v>
                </c:pt>
                <c:pt idx="505">
                  <c:v>0.3167442083</c:v>
                </c:pt>
                <c:pt idx="506">
                  <c:v>0.31458097699999998</c:v>
                </c:pt>
                <c:pt idx="507">
                  <c:v>0.31584852930000001</c:v>
                </c:pt>
                <c:pt idx="508">
                  <c:v>0.31268352269999999</c:v>
                </c:pt>
                <c:pt idx="509">
                  <c:v>0.31262707709999998</c:v>
                </c:pt>
                <c:pt idx="510">
                  <c:v>0.31063053010000002</c:v>
                </c:pt>
                <c:pt idx="511">
                  <c:v>0.31073766949999998</c:v>
                </c:pt>
                <c:pt idx="512">
                  <c:v>0.30965325240000002</c:v>
                </c:pt>
                <c:pt idx="513">
                  <c:v>0.30884692070000003</c:v>
                </c:pt>
                <c:pt idx="514">
                  <c:v>0.30753359200000002</c:v>
                </c:pt>
                <c:pt idx="515">
                  <c:v>0.3073787093</c:v>
                </c:pt>
                <c:pt idx="516">
                  <c:v>0.30589920279999999</c:v>
                </c:pt>
                <c:pt idx="517">
                  <c:v>0.30381402369999999</c:v>
                </c:pt>
                <c:pt idx="518">
                  <c:v>0.30395388600000001</c:v>
                </c:pt>
                <c:pt idx="519">
                  <c:v>0.302036792</c:v>
                </c:pt>
                <c:pt idx="520">
                  <c:v>0.30123069879999997</c:v>
                </c:pt>
                <c:pt idx="521">
                  <c:v>0.30065512659999999</c:v>
                </c:pt>
                <c:pt idx="522">
                  <c:v>0.29936727880000003</c:v>
                </c:pt>
                <c:pt idx="523">
                  <c:v>0.29882752899999998</c:v>
                </c:pt>
                <c:pt idx="524">
                  <c:v>0.29655301569999998</c:v>
                </c:pt>
                <c:pt idx="525">
                  <c:v>0.29678353670000002</c:v>
                </c:pt>
                <c:pt idx="526">
                  <c:v>0.29574805500000001</c:v>
                </c:pt>
                <c:pt idx="527">
                  <c:v>0.29467812180000003</c:v>
                </c:pt>
                <c:pt idx="528">
                  <c:v>0.29194593429999999</c:v>
                </c:pt>
                <c:pt idx="529">
                  <c:v>0.29190462830000002</c:v>
                </c:pt>
                <c:pt idx="530">
                  <c:v>0.2911235392</c:v>
                </c:pt>
                <c:pt idx="531">
                  <c:v>0.28883865479999998</c:v>
                </c:pt>
                <c:pt idx="532">
                  <c:v>0.28797218200000002</c:v>
                </c:pt>
                <c:pt idx="533">
                  <c:v>0.28771373630000002</c:v>
                </c:pt>
                <c:pt idx="534">
                  <c:v>0.28603908420000002</c:v>
                </c:pt>
                <c:pt idx="535">
                  <c:v>0.28544682259999998</c:v>
                </c:pt>
                <c:pt idx="536">
                  <c:v>0.28390613199999998</c:v>
                </c:pt>
                <c:pt idx="537">
                  <c:v>0.2826302946</c:v>
                </c:pt>
                <c:pt idx="538">
                  <c:v>0.28186699749999999</c:v>
                </c:pt>
                <c:pt idx="539">
                  <c:v>0.2808990777</c:v>
                </c:pt>
                <c:pt idx="540">
                  <c:v>0.28010538219999997</c:v>
                </c:pt>
                <c:pt idx="541">
                  <c:v>0.27755841609999998</c:v>
                </c:pt>
                <c:pt idx="542">
                  <c:v>0.2766156495</c:v>
                </c:pt>
                <c:pt idx="543">
                  <c:v>0.27563956379999999</c:v>
                </c:pt>
                <c:pt idx="544">
                  <c:v>0.27435907720000002</c:v>
                </c:pt>
                <c:pt idx="545">
                  <c:v>0.27422919870000001</c:v>
                </c:pt>
                <c:pt idx="546">
                  <c:v>0.272303611</c:v>
                </c:pt>
                <c:pt idx="547">
                  <c:v>0.27123290300000003</c:v>
                </c:pt>
                <c:pt idx="548">
                  <c:v>0.26982483270000002</c:v>
                </c:pt>
                <c:pt idx="549">
                  <c:v>0.2680794299</c:v>
                </c:pt>
                <c:pt idx="550">
                  <c:v>0.26761946079999999</c:v>
                </c:pt>
                <c:pt idx="551">
                  <c:v>0.26652079820000002</c:v>
                </c:pt>
                <c:pt idx="552">
                  <c:v>0.26552847029999999</c:v>
                </c:pt>
                <c:pt idx="553">
                  <c:v>0.26409974689999999</c:v>
                </c:pt>
                <c:pt idx="554">
                  <c:v>0.26269903779999998</c:v>
                </c:pt>
                <c:pt idx="555">
                  <c:v>0.26113015410000001</c:v>
                </c:pt>
                <c:pt idx="556">
                  <c:v>0.25929141039999998</c:v>
                </c:pt>
                <c:pt idx="557">
                  <c:v>0.25803217290000002</c:v>
                </c:pt>
                <c:pt idx="558">
                  <c:v>0.25707679989999999</c:v>
                </c:pt>
                <c:pt idx="559">
                  <c:v>0.25632283090000002</c:v>
                </c:pt>
                <c:pt idx="560">
                  <c:v>0.25491604210000002</c:v>
                </c:pt>
                <c:pt idx="561">
                  <c:v>0.25363427399999999</c:v>
                </c:pt>
                <c:pt idx="562">
                  <c:v>0.25202077630000003</c:v>
                </c:pt>
                <c:pt idx="563">
                  <c:v>0.25096502900000001</c:v>
                </c:pt>
                <c:pt idx="564">
                  <c:v>0.2500478625</c:v>
                </c:pt>
                <c:pt idx="565">
                  <c:v>0.24787624180000001</c:v>
                </c:pt>
                <c:pt idx="566">
                  <c:v>0.246387884</c:v>
                </c:pt>
                <c:pt idx="567">
                  <c:v>0.2448006123</c:v>
                </c:pt>
                <c:pt idx="568">
                  <c:v>0.24432057139999999</c:v>
                </c:pt>
                <c:pt idx="569">
                  <c:v>0.24211068450000001</c:v>
                </c:pt>
                <c:pt idx="570">
                  <c:v>0.242199108</c:v>
                </c:pt>
                <c:pt idx="571">
                  <c:v>0.2401719242</c:v>
                </c:pt>
                <c:pt idx="572">
                  <c:v>0.23929657039999999</c:v>
                </c:pt>
                <c:pt idx="573">
                  <c:v>0.23785719280000001</c:v>
                </c:pt>
                <c:pt idx="574">
                  <c:v>0.23536740240000001</c:v>
                </c:pt>
                <c:pt idx="575">
                  <c:v>0.23532667760000001</c:v>
                </c:pt>
                <c:pt idx="576">
                  <c:v>0.23300980029999999</c:v>
                </c:pt>
                <c:pt idx="577">
                  <c:v>0.23133741320000001</c:v>
                </c:pt>
                <c:pt idx="578">
                  <c:v>0.2305720896</c:v>
                </c:pt>
                <c:pt idx="579">
                  <c:v>0.22865045070000001</c:v>
                </c:pt>
                <c:pt idx="580">
                  <c:v>0.22813817859999999</c:v>
                </c:pt>
                <c:pt idx="581">
                  <c:v>0.2260796726</c:v>
                </c:pt>
                <c:pt idx="582">
                  <c:v>0.2249306291</c:v>
                </c:pt>
                <c:pt idx="583">
                  <c:v>0.22434878350000001</c:v>
                </c:pt>
                <c:pt idx="584">
                  <c:v>0.2222270519</c:v>
                </c:pt>
                <c:pt idx="585">
                  <c:v>0.22164475920000001</c:v>
                </c:pt>
                <c:pt idx="586">
                  <c:v>0.22018925850000001</c:v>
                </c:pt>
                <c:pt idx="587">
                  <c:v>0.2183543295</c:v>
                </c:pt>
                <c:pt idx="588">
                  <c:v>0.2173168808</c:v>
                </c:pt>
                <c:pt idx="589">
                  <c:v>0.21639047559999999</c:v>
                </c:pt>
                <c:pt idx="590">
                  <c:v>0.21474438909999999</c:v>
                </c:pt>
                <c:pt idx="591">
                  <c:v>0.21366934479999999</c:v>
                </c:pt>
                <c:pt idx="592">
                  <c:v>0.21160447600000001</c:v>
                </c:pt>
                <c:pt idx="593">
                  <c:v>0.2102384269</c:v>
                </c:pt>
                <c:pt idx="594">
                  <c:v>0.20973716680000001</c:v>
                </c:pt>
                <c:pt idx="595">
                  <c:v>0.2074972987</c:v>
                </c:pt>
                <c:pt idx="596">
                  <c:v>0.2063965797</c:v>
                </c:pt>
                <c:pt idx="597">
                  <c:v>0.20578575130000001</c:v>
                </c:pt>
                <c:pt idx="598">
                  <c:v>0.20366653800000001</c:v>
                </c:pt>
                <c:pt idx="599">
                  <c:v>0.20227420330000001</c:v>
                </c:pt>
                <c:pt idx="600">
                  <c:v>0.20015037059999999</c:v>
                </c:pt>
                <c:pt idx="601">
                  <c:v>0.1994367242</c:v>
                </c:pt>
                <c:pt idx="602">
                  <c:v>0.1983366758</c:v>
                </c:pt>
                <c:pt idx="603">
                  <c:v>0.1961207539</c:v>
                </c:pt>
                <c:pt idx="604">
                  <c:v>0.19564558570000001</c:v>
                </c:pt>
                <c:pt idx="605">
                  <c:v>0.1936262101</c:v>
                </c:pt>
                <c:pt idx="606">
                  <c:v>0.19235485790000001</c:v>
                </c:pt>
                <c:pt idx="607">
                  <c:v>0.190742895</c:v>
                </c:pt>
                <c:pt idx="608">
                  <c:v>0.18958261609999999</c:v>
                </c:pt>
                <c:pt idx="609">
                  <c:v>0.18781889979999999</c:v>
                </c:pt>
                <c:pt idx="610">
                  <c:v>0.18673467639999999</c:v>
                </c:pt>
                <c:pt idx="611">
                  <c:v>0.1853134334</c:v>
                </c:pt>
                <c:pt idx="612">
                  <c:v>0.18410308659999999</c:v>
                </c:pt>
                <c:pt idx="613">
                  <c:v>0.18268430229999999</c:v>
                </c:pt>
                <c:pt idx="614">
                  <c:v>0.18109047410000001</c:v>
                </c:pt>
                <c:pt idx="615">
                  <c:v>0.17975999409999999</c:v>
                </c:pt>
                <c:pt idx="616">
                  <c:v>0.17883192000000001</c:v>
                </c:pt>
                <c:pt idx="617">
                  <c:v>0.17726834120000001</c:v>
                </c:pt>
                <c:pt idx="618">
                  <c:v>0.17689543960000001</c:v>
                </c:pt>
                <c:pt idx="619">
                  <c:v>0.1737281084</c:v>
                </c:pt>
                <c:pt idx="620">
                  <c:v>0.17350873350000001</c:v>
                </c:pt>
                <c:pt idx="621">
                  <c:v>0.17281632129999999</c:v>
                </c:pt>
                <c:pt idx="622">
                  <c:v>0.17091640829999999</c:v>
                </c:pt>
                <c:pt idx="623">
                  <c:v>0.16956098380000001</c:v>
                </c:pt>
                <c:pt idx="624">
                  <c:v>0.16848430040000001</c:v>
                </c:pt>
                <c:pt idx="625">
                  <c:v>0.16738301520000001</c:v>
                </c:pt>
                <c:pt idx="626">
                  <c:v>0.1651926339</c:v>
                </c:pt>
                <c:pt idx="627">
                  <c:v>0.16458009179999999</c:v>
                </c:pt>
                <c:pt idx="628">
                  <c:v>0.1634054929</c:v>
                </c:pt>
                <c:pt idx="629">
                  <c:v>0.1615227014</c:v>
                </c:pt>
                <c:pt idx="630">
                  <c:v>0.1605772972</c:v>
                </c:pt>
                <c:pt idx="631">
                  <c:v>0.15904055540000001</c:v>
                </c:pt>
                <c:pt idx="632">
                  <c:v>0.15850764510000001</c:v>
                </c:pt>
                <c:pt idx="633">
                  <c:v>0.15551356969999999</c:v>
                </c:pt>
                <c:pt idx="634">
                  <c:v>0.15563930570000001</c:v>
                </c:pt>
                <c:pt idx="635">
                  <c:v>0.1546482444</c:v>
                </c:pt>
                <c:pt idx="636">
                  <c:v>0.15302534400000001</c:v>
                </c:pt>
                <c:pt idx="637">
                  <c:v>0.15192410349999999</c:v>
                </c:pt>
                <c:pt idx="638">
                  <c:v>0.1505641043</c:v>
                </c:pt>
                <c:pt idx="639">
                  <c:v>0.14986877139999999</c:v>
                </c:pt>
                <c:pt idx="640">
                  <c:v>0.14855343100000001</c:v>
                </c:pt>
                <c:pt idx="641">
                  <c:v>0.14671751860000001</c:v>
                </c:pt>
                <c:pt idx="642">
                  <c:v>0.1458139718</c:v>
                </c:pt>
                <c:pt idx="643">
                  <c:v>0.145018965</c:v>
                </c:pt>
                <c:pt idx="644">
                  <c:v>0.143703267</c:v>
                </c:pt>
                <c:pt idx="645">
                  <c:v>0.1423745304</c:v>
                </c:pt>
                <c:pt idx="646">
                  <c:v>0.14091981949999999</c:v>
                </c:pt>
                <c:pt idx="647">
                  <c:v>0.13990890980000001</c:v>
                </c:pt>
                <c:pt idx="648">
                  <c:v>0.1389408708</c:v>
                </c:pt>
                <c:pt idx="649">
                  <c:v>0.13801884649999999</c:v>
                </c:pt>
                <c:pt idx="650">
                  <c:v>0.13603718579999999</c:v>
                </c:pt>
                <c:pt idx="651">
                  <c:v>0.13512437050000001</c:v>
                </c:pt>
                <c:pt idx="652">
                  <c:v>0.13408638540000001</c:v>
                </c:pt>
                <c:pt idx="653">
                  <c:v>0.13270659739999999</c:v>
                </c:pt>
                <c:pt idx="654">
                  <c:v>0.1316892207</c:v>
                </c:pt>
                <c:pt idx="655">
                  <c:v>0.13046334679999999</c:v>
                </c:pt>
                <c:pt idx="656">
                  <c:v>0.12941224870000001</c:v>
                </c:pt>
                <c:pt idx="657">
                  <c:v>0.12793150540000001</c:v>
                </c:pt>
                <c:pt idx="658">
                  <c:v>0.12702181940000001</c:v>
                </c:pt>
                <c:pt idx="659">
                  <c:v>0.12576338649999999</c:v>
                </c:pt>
                <c:pt idx="660">
                  <c:v>0.1246637404</c:v>
                </c:pt>
                <c:pt idx="661">
                  <c:v>0.1235095933</c:v>
                </c:pt>
                <c:pt idx="662">
                  <c:v>0.12289518119999999</c:v>
                </c:pt>
                <c:pt idx="663">
                  <c:v>0.121588245</c:v>
                </c:pt>
                <c:pt idx="664">
                  <c:v>0.12020236250000001</c:v>
                </c:pt>
                <c:pt idx="665">
                  <c:v>0.1189703867</c:v>
                </c:pt>
                <c:pt idx="666">
                  <c:v>0.118329376</c:v>
                </c:pt>
                <c:pt idx="667">
                  <c:v>0.11761868</c:v>
                </c:pt>
                <c:pt idx="668">
                  <c:v>0.1167211458</c:v>
                </c:pt>
                <c:pt idx="669">
                  <c:v>0.11491430549999999</c:v>
                </c:pt>
                <c:pt idx="670">
                  <c:v>0.1140319929</c:v>
                </c:pt>
                <c:pt idx="671">
                  <c:v>0.11347408589999999</c:v>
                </c:pt>
                <c:pt idx="672">
                  <c:v>0.1118959934</c:v>
                </c:pt>
                <c:pt idx="673">
                  <c:v>0.1109766662</c:v>
                </c:pt>
                <c:pt idx="674">
                  <c:v>0.1099257916</c:v>
                </c:pt>
                <c:pt idx="675">
                  <c:v>0.1085593924</c:v>
                </c:pt>
                <c:pt idx="676">
                  <c:v>0.107737951</c:v>
                </c:pt>
                <c:pt idx="677">
                  <c:v>0.1063302606</c:v>
                </c:pt>
                <c:pt idx="678">
                  <c:v>0.1057040244</c:v>
                </c:pt>
                <c:pt idx="679">
                  <c:v>0.10464098300000001</c:v>
                </c:pt>
                <c:pt idx="680">
                  <c:v>0.10364526509999999</c:v>
                </c:pt>
                <c:pt idx="681">
                  <c:v>0.10291142759999999</c:v>
                </c:pt>
                <c:pt idx="682">
                  <c:v>0.10209701960000001</c:v>
                </c:pt>
                <c:pt idx="683">
                  <c:v>0.1013238207</c:v>
                </c:pt>
                <c:pt idx="684">
                  <c:v>0.1002450138</c:v>
                </c:pt>
                <c:pt idx="685">
                  <c:v>9.9115028980000006E-2</c:v>
                </c:pt>
                <c:pt idx="686">
                  <c:v>9.7885675729999996E-2</c:v>
                </c:pt>
                <c:pt idx="687">
                  <c:v>9.7269743680000006E-2</c:v>
                </c:pt>
                <c:pt idx="688">
                  <c:v>9.6075437959999996E-2</c:v>
                </c:pt>
                <c:pt idx="689">
                  <c:v>9.5355302099999997E-2</c:v>
                </c:pt>
                <c:pt idx="690">
                  <c:v>9.4021409750000007E-2</c:v>
                </c:pt>
                <c:pt idx="691">
                  <c:v>9.3104921280000003E-2</c:v>
                </c:pt>
                <c:pt idx="692">
                  <c:v>9.2680737380000003E-2</c:v>
                </c:pt>
                <c:pt idx="693">
                  <c:v>9.1599486770000002E-2</c:v>
                </c:pt>
                <c:pt idx="694">
                  <c:v>9.0594992040000002E-2</c:v>
                </c:pt>
                <c:pt idx="695">
                  <c:v>8.9720197020000003E-2</c:v>
                </c:pt>
                <c:pt idx="696">
                  <c:v>8.8518157599999994E-2</c:v>
                </c:pt>
                <c:pt idx="697">
                  <c:v>8.818139136E-2</c:v>
                </c:pt>
                <c:pt idx="698">
                  <c:v>8.7052837009999995E-2</c:v>
                </c:pt>
                <c:pt idx="699">
                  <c:v>8.5837334390000006E-2</c:v>
                </c:pt>
                <c:pt idx="700">
                  <c:v>8.4889970719999999E-2</c:v>
                </c:pt>
                <c:pt idx="701">
                  <c:v>8.4456846119999998E-2</c:v>
                </c:pt>
                <c:pt idx="702">
                  <c:v>8.4028370680000006E-2</c:v>
                </c:pt>
                <c:pt idx="703">
                  <c:v>8.3155587320000002E-2</c:v>
                </c:pt>
                <c:pt idx="704">
                  <c:v>8.277822286E-2</c:v>
                </c:pt>
                <c:pt idx="705">
                  <c:v>8.1797994669999999E-2</c:v>
                </c:pt>
                <c:pt idx="706">
                  <c:v>8.0623924730000004E-2</c:v>
                </c:pt>
                <c:pt idx="707">
                  <c:v>8.0160379409999996E-2</c:v>
                </c:pt>
                <c:pt idx="708">
                  <c:v>7.8934408720000002E-2</c:v>
                </c:pt>
                <c:pt idx="709">
                  <c:v>7.8459635380000003E-2</c:v>
                </c:pt>
                <c:pt idx="710">
                  <c:v>7.7813588079999996E-2</c:v>
                </c:pt>
                <c:pt idx="711">
                  <c:v>7.7167972919999994E-2</c:v>
                </c:pt>
                <c:pt idx="712">
                  <c:v>7.5968503950000002E-2</c:v>
                </c:pt>
                <c:pt idx="713">
                  <c:v>7.5213260949999999E-2</c:v>
                </c:pt>
                <c:pt idx="714">
                  <c:v>7.4533075089999998E-2</c:v>
                </c:pt>
                <c:pt idx="715">
                  <c:v>7.3946453630000006E-2</c:v>
                </c:pt>
                <c:pt idx="716">
                  <c:v>7.3638394469999993E-2</c:v>
                </c:pt>
                <c:pt idx="717">
                  <c:v>7.2276577349999996E-2</c:v>
                </c:pt>
                <c:pt idx="718">
                  <c:v>7.2238974270000006E-2</c:v>
                </c:pt>
                <c:pt idx="719">
                  <c:v>7.1637608110000001E-2</c:v>
                </c:pt>
                <c:pt idx="720">
                  <c:v>7.0955567060000002E-2</c:v>
                </c:pt>
                <c:pt idx="721">
                  <c:v>7.0694275200000004E-2</c:v>
                </c:pt>
                <c:pt idx="722">
                  <c:v>6.9767087699999994E-2</c:v>
                </c:pt>
                <c:pt idx="723">
                  <c:v>6.8884372710000003E-2</c:v>
                </c:pt>
                <c:pt idx="724">
                  <c:v>6.7966029050000001E-2</c:v>
                </c:pt>
                <c:pt idx="725">
                  <c:v>6.7511506380000003E-2</c:v>
                </c:pt>
                <c:pt idx="726">
                  <c:v>6.7098535599999995E-2</c:v>
                </c:pt>
                <c:pt idx="727">
                  <c:v>6.6194966440000003E-2</c:v>
                </c:pt>
                <c:pt idx="728">
                  <c:v>6.6002152859999996E-2</c:v>
                </c:pt>
                <c:pt idx="729">
                  <c:v>6.5130837260000005E-2</c:v>
                </c:pt>
                <c:pt idx="730">
                  <c:v>6.4883098010000001E-2</c:v>
                </c:pt>
                <c:pt idx="731">
                  <c:v>6.394473463E-2</c:v>
                </c:pt>
                <c:pt idx="732">
                  <c:v>6.3562773170000003E-2</c:v>
                </c:pt>
                <c:pt idx="733">
                  <c:v>6.3072144989999995E-2</c:v>
                </c:pt>
                <c:pt idx="734">
                  <c:v>6.2323626129999997E-2</c:v>
                </c:pt>
                <c:pt idx="735">
                  <c:v>6.2131237239999998E-2</c:v>
                </c:pt>
                <c:pt idx="736">
                  <c:v>6.1557505280000001E-2</c:v>
                </c:pt>
                <c:pt idx="737">
                  <c:v>6.0987126080000002E-2</c:v>
                </c:pt>
                <c:pt idx="738">
                  <c:v>6.0769185420000003E-2</c:v>
                </c:pt>
                <c:pt idx="739">
                  <c:v>6.0138620439999999E-2</c:v>
                </c:pt>
                <c:pt idx="740">
                  <c:v>5.9930466119999998E-2</c:v>
                </c:pt>
                <c:pt idx="741">
                  <c:v>5.9250760819999998E-2</c:v>
                </c:pt>
                <c:pt idx="742">
                  <c:v>5.8927394449999997E-2</c:v>
                </c:pt>
                <c:pt idx="743">
                  <c:v>5.8368772270000001E-2</c:v>
                </c:pt>
                <c:pt idx="744">
                  <c:v>5.7865019890000001E-2</c:v>
                </c:pt>
                <c:pt idx="745">
                  <c:v>5.7419165969999998E-2</c:v>
                </c:pt>
                <c:pt idx="746">
                  <c:v>5.6765384969999999E-2</c:v>
                </c:pt>
                <c:pt idx="747">
                  <c:v>5.6557249279999999E-2</c:v>
                </c:pt>
                <c:pt idx="748">
                  <c:v>5.6266609580000002E-2</c:v>
                </c:pt>
                <c:pt idx="749">
                  <c:v>5.5836491289999998E-2</c:v>
                </c:pt>
                <c:pt idx="750">
                  <c:v>5.5472061039999999E-2</c:v>
                </c:pt>
                <c:pt idx="751">
                  <c:v>5.5280186240000001E-2</c:v>
                </c:pt>
                <c:pt idx="752">
                  <c:v>5.4942365739999999E-2</c:v>
                </c:pt>
                <c:pt idx="753">
                  <c:v>5.4446030409999999E-2</c:v>
                </c:pt>
                <c:pt idx="754">
                  <c:v>5.413950235E-2</c:v>
                </c:pt>
                <c:pt idx="755">
                  <c:v>5.3659666330000001E-2</c:v>
                </c:pt>
                <c:pt idx="756">
                  <c:v>5.3093004970000003E-2</c:v>
                </c:pt>
                <c:pt idx="757">
                  <c:v>5.348290503E-2</c:v>
                </c:pt>
                <c:pt idx="758">
                  <c:v>5.2882995459999999E-2</c:v>
                </c:pt>
                <c:pt idx="759">
                  <c:v>5.2428964529999997E-2</c:v>
                </c:pt>
                <c:pt idx="760">
                  <c:v>5.2089180800000003E-2</c:v>
                </c:pt>
                <c:pt idx="761">
                  <c:v>5.148562416E-2</c:v>
                </c:pt>
                <c:pt idx="762">
                  <c:v>5.1299989220000002E-2</c:v>
                </c:pt>
                <c:pt idx="763">
                  <c:v>5.1141977310000003E-2</c:v>
                </c:pt>
                <c:pt idx="764">
                  <c:v>5.0804711879999999E-2</c:v>
                </c:pt>
                <c:pt idx="765">
                  <c:v>5.0452210009999998E-2</c:v>
                </c:pt>
                <c:pt idx="766">
                  <c:v>5.004355311E-2</c:v>
                </c:pt>
                <c:pt idx="767">
                  <c:v>5.0282564010000003E-2</c:v>
                </c:pt>
                <c:pt idx="768">
                  <c:v>4.9909550699999999E-2</c:v>
                </c:pt>
                <c:pt idx="769">
                  <c:v>4.9901448190000003E-2</c:v>
                </c:pt>
                <c:pt idx="770">
                  <c:v>4.9289964140000003E-2</c:v>
                </c:pt>
                <c:pt idx="771">
                  <c:v>4.885134101E-2</c:v>
                </c:pt>
                <c:pt idx="772">
                  <c:v>4.8911165450000002E-2</c:v>
                </c:pt>
                <c:pt idx="773">
                  <c:v>4.8593837770000002E-2</c:v>
                </c:pt>
                <c:pt idx="774">
                  <c:v>4.8234738409999998E-2</c:v>
                </c:pt>
                <c:pt idx="775">
                  <c:v>4.8194270579999997E-2</c:v>
                </c:pt>
                <c:pt idx="776">
                  <c:v>4.824471474E-2</c:v>
                </c:pt>
                <c:pt idx="777">
                  <c:v>4.7852292659999997E-2</c:v>
                </c:pt>
                <c:pt idx="778">
                  <c:v>4.7518149019999997E-2</c:v>
                </c:pt>
                <c:pt idx="779">
                  <c:v>4.7480374569999997E-2</c:v>
                </c:pt>
                <c:pt idx="780">
                  <c:v>4.7118242829999997E-2</c:v>
                </c:pt>
                <c:pt idx="781">
                  <c:v>4.7173757109999999E-2</c:v>
                </c:pt>
                <c:pt idx="782">
                  <c:v>4.6847458930000002E-2</c:v>
                </c:pt>
                <c:pt idx="783">
                  <c:v>4.6625319870000001E-2</c:v>
                </c:pt>
                <c:pt idx="784">
                  <c:v>4.656341672E-2</c:v>
                </c:pt>
                <c:pt idx="785">
                  <c:v>4.6394072469999999E-2</c:v>
                </c:pt>
                <c:pt idx="786">
                  <c:v>4.6211749320000002E-2</c:v>
                </c:pt>
                <c:pt idx="787">
                  <c:v>4.6132635329999998E-2</c:v>
                </c:pt>
                <c:pt idx="788">
                  <c:v>4.6439010650000001E-2</c:v>
                </c:pt>
                <c:pt idx="789">
                  <c:v>4.571712017E-2</c:v>
                </c:pt>
                <c:pt idx="790">
                  <c:v>4.5930366960000003E-2</c:v>
                </c:pt>
                <c:pt idx="791">
                  <c:v>4.5780196789999998E-2</c:v>
                </c:pt>
                <c:pt idx="792">
                  <c:v>4.576425999E-2</c:v>
                </c:pt>
                <c:pt idx="793">
                  <c:v>4.5601062480000003E-2</c:v>
                </c:pt>
                <c:pt idx="794">
                  <c:v>4.54974249E-2</c:v>
                </c:pt>
                <c:pt idx="795">
                  <c:v>4.5287352060000001E-2</c:v>
                </c:pt>
                <c:pt idx="796">
                  <c:v>4.5816209169999997E-2</c:v>
                </c:pt>
                <c:pt idx="797">
                  <c:v>4.5437354589999999E-2</c:v>
                </c:pt>
                <c:pt idx="798">
                  <c:v>4.5178961009999997E-2</c:v>
                </c:pt>
                <c:pt idx="799">
                  <c:v>4.564680904E-2</c:v>
                </c:pt>
                <c:pt idx="800">
                  <c:v>4.5444998889999998E-2</c:v>
                </c:pt>
                <c:pt idx="801">
                  <c:v>4.5222077520000001E-2</c:v>
                </c:pt>
                <c:pt idx="802">
                  <c:v>4.5728452500000003E-2</c:v>
                </c:pt>
                <c:pt idx="803">
                  <c:v>4.5473512260000001E-2</c:v>
                </c:pt>
                <c:pt idx="804">
                  <c:v>4.5567024499999997E-2</c:v>
                </c:pt>
                <c:pt idx="805">
                  <c:v>4.5651238410000003E-2</c:v>
                </c:pt>
                <c:pt idx="806">
                  <c:v>4.5534133910000003E-2</c:v>
                </c:pt>
                <c:pt idx="807">
                  <c:v>4.5625474300000003E-2</c:v>
                </c:pt>
                <c:pt idx="808">
                  <c:v>4.5313268900000002E-2</c:v>
                </c:pt>
                <c:pt idx="809">
                  <c:v>4.5748297129999997E-2</c:v>
                </c:pt>
                <c:pt idx="810">
                  <c:v>4.6234063800000003E-2</c:v>
                </c:pt>
                <c:pt idx="811">
                  <c:v>4.6210542319999999E-2</c:v>
                </c:pt>
                <c:pt idx="812">
                  <c:v>4.5877341180000003E-2</c:v>
                </c:pt>
                <c:pt idx="813">
                  <c:v>4.5897971840000003E-2</c:v>
                </c:pt>
                <c:pt idx="814">
                  <c:v>4.6036701649999998E-2</c:v>
                </c:pt>
                <c:pt idx="815">
                  <c:v>4.6176739039999998E-2</c:v>
                </c:pt>
                <c:pt idx="816">
                  <c:v>4.6244602650000001E-2</c:v>
                </c:pt>
                <c:pt idx="817">
                  <c:v>4.6476114540000002E-2</c:v>
                </c:pt>
                <c:pt idx="818">
                  <c:v>4.6567104759999998E-2</c:v>
                </c:pt>
                <c:pt idx="819">
                  <c:v>4.689157754E-2</c:v>
                </c:pt>
                <c:pt idx="820">
                  <c:v>4.7132667150000002E-2</c:v>
                </c:pt>
                <c:pt idx="821">
                  <c:v>4.7274161129999999E-2</c:v>
                </c:pt>
                <c:pt idx="822">
                  <c:v>4.7619294380000003E-2</c:v>
                </c:pt>
                <c:pt idx="823">
                  <c:v>4.7754559670000002E-2</c:v>
                </c:pt>
                <c:pt idx="824">
                  <c:v>4.7670654950000002E-2</c:v>
                </c:pt>
                <c:pt idx="825">
                  <c:v>4.7784697260000002E-2</c:v>
                </c:pt>
                <c:pt idx="826">
                  <c:v>4.815233126E-2</c:v>
                </c:pt>
                <c:pt idx="827">
                  <c:v>4.847107455E-2</c:v>
                </c:pt>
                <c:pt idx="828">
                  <c:v>4.8541989180000002E-2</c:v>
                </c:pt>
                <c:pt idx="829">
                  <c:v>4.8918437209999999E-2</c:v>
                </c:pt>
                <c:pt idx="830">
                  <c:v>4.9059294160000003E-2</c:v>
                </c:pt>
                <c:pt idx="831">
                  <c:v>4.9251832070000001E-2</c:v>
                </c:pt>
                <c:pt idx="832">
                  <c:v>4.9718257039999998E-2</c:v>
                </c:pt>
                <c:pt idx="833">
                  <c:v>4.9806941299999997E-2</c:v>
                </c:pt>
                <c:pt idx="834">
                  <c:v>5.0174579019999999E-2</c:v>
                </c:pt>
                <c:pt idx="835">
                  <c:v>5.0372090190000003E-2</c:v>
                </c:pt>
                <c:pt idx="836">
                  <c:v>5.1046848300000003E-2</c:v>
                </c:pt>
                <c:pt idx="837">
                  <c:v>5.1007460800000001E-2</c:v>
                </c:pt>
                <c:pt idx="838">
                  <c:v>5.152669176E-2</c:v>
                </c:pt>
                <c:pt idx="839">
                  <c:v>5.2235245700000002E-2</c:v>
                </c:pt>
                <c:pt idx="840">
                  <c:v>5.2362550049999998E-2</c:v>
                </c:pt>
                <c:pt idx="841">
                  <c:v>5.3300071509999998E-2</c:v>
                </c:pt>
                <c:pt idx="842">
                  <c:v>5.3247660400000001E-2</c:v>
                </c:pt>
                <c:pt idx="843">
                  <c:v>5.382184684E-2</c:v>
                </c:pt>
                <c:pt idx="844">
                  <c:v>5.3872484710000001E-2</c:v>
                </c:pt>
                <c:pt idx="845">
                  <c:v>5.4518163199999997E-2</c:v>
                </c:pt>
                <c:pt idx="846">
                  <c:v>5.5538628249999999E-2</c:v>
                </c:pt>
                <c:pt idx="847">
                  <c:v>5.5477239189999999E-2</c:v>
                </c:pt>
                <c:pt idx="848">
                  <c:v>5.6096177550000001E-2</c:v>
                </c:pt>
                <c:pt idx="849">
                  <c:v>5.6231606750000003E-2</c:v>
                </c:pt>
                <c:pt idx="850">
                  <c:v>5.7139109819999999E-2</c:v>
                </c:pt>
                <c:pt idx="851">
                  <c:v>5.7471670209999999E-2</c:v>
                </c:pt>
                <c:pt idx="852">
                  <c:v>5.7968221600000001E-2</c:v>
                </c:pt>
                <c:pt idx="853">
                  <c:v>5.8489181100000003E-2</c:v>
                </c:pt>
                <c:pt idx="854">
                  <c:v>5.9176180510000002E-2</c:v>
                </c:pt>
                <c:pt idx="855">
                  <c:v>5.9718046339999997E-2</c:v>
                </c:pt>
                <c:pt idx="856">
                  <c:v>6.0002565379999998E-2</c:v>
                </c:pt>
                <c:pt idx="857">
                  <c:v>6.0553528369999998E-2</c:v>
                </c:pt>
                <c:pt idx="858">
                  <c:v>6.1052516100000002E-2</c:v>
                </c:pt>
                <c:pt idx="859">
                  <c:v>6.1491861940000003E-2</c:v>
                </c:pt>
                <c:pt idx="860">
                  <c:v>6.1918783929999999E-2</c:v>
                </c:pt>
                <c:pt idx="861">
                  <c:v>6.2870845199999997E-2</c:v>
                </c:pt>
                <c:pt idx="862">
                  <c:v>6.3147969540000001E-2</c:v>
                </c:pt>
                <c:pt idx="863">
                  <c:v>6.3748687509999999E-2</c:v>
                </c:pt>
                <c:pt idx="864">
                  <c:v>6.4026623960000001E-2</c:v>
                </c:pt>
                <c:pt idx="865">
                  <c:v>6.4764238890000006E-2</c:v>
                </c:pt>
                <c:pt idx="866">
                  <c:v>6.5227329730000005E-2</c:v>
                </c:pt>
                <c:pt idx="867">
                  <c:v>6.5667904910000005E-2</c:v>
                </c:pt>
                <c:pt idx="868">
                  <c:v>6.6325560209999995E-2</c:v>
                </c:pt>
                <c:pt idx="869">
                  <c:v>6.6782042380000003E-2</c:v>
                </c:pt>
                <c:pt idx="870">
                  <c:v>6.7286759609999997E-2</c:v>
                </c:pt>
                <c:pt idx="871">
                  <c:v>6.7851625380000002E-2</c:v>
                </c:pt>
                <c:pt idx="872">
                  <c:v>6.8413943049999995E-2</c:v>
                </c:pt>
                <c:pt idx="873">
                  <c:v>6.9230213760000006E-2</c:v>
                </c:pt>
                <c:pt idx="874">
                  <c:v>6.9490380589999998E-2</c:v>
                </c:pt>
                <c:pt idx="875">
                  <c:v>7.0217832920000001E-2</c:v>
                </c:pt>
                <c:pt idx="876">
                  <c:v>7.0225901899999998E-2</c:v>
                </c:pt>
                <c:pt idx="877">
                  <c:v>7.1219176049999999E-2</c:v>
                </c:pt>
                <c:pt idx="878">
                  <c:v>7.1602962909999998E-2</c:v>
                </c:pt>
                <c:pt idx="879">
                  <c:v>7.1705237029999994E-2</c:v>
                </c:pt>
                <c:pt idx="880">
                  <c:v>7.2443388400000003E-2</c:v>
                </c:pt>
                <c:pt idx="881">
                  <c:v>7.2680458429999997E-2</c:v>
                </c:pt>
                <c:pt idx="882">
                  <c:v>7.3484063150000001E-2</c:v>
                </c:pt>
                <c:pt idx="883">
                  <c:v>7.4212655429999996E-2</c:v>
                </c:pt>
                <c:pt idx="884">
                  <c:v>7.4690058830000003E-2</c:v>
                </c:pt>
                <c:pt idx="885">
                  <c:v>7.5002342459999996E-2</c:v>
                </c:pt>
                <c:pt idx="886">
                  <c:v>7.5747199360000003E-2</c:v>
                </c:pt>
                <c:pt idx="887">
                  <c:v>7.6301760969999993E-2</c:v>
                </c:pt>
                <c:pt idx="888">
                  <c:v>7.6520353560000004E-2</c:v>
                </c:pt>
                <c:pt idx="889">
                  <c:v>7.6893739399999994E-2</c:v>
                </c:pt>
                <c:pt idx="890">
                  <c:v>7.7748998999999999E-2</c:v>
                </c:pt>
                <c:pt idx="891">
                  <c:v>7.8115515410000003E-2</c:v>
                </c:pt>
                <c:pt idx="892">
                  <c:v>7.8714191909999995E-2</c:v>
                </c:pt>
                <c:pt idx="893">
                  <c:v>7.9106681050000002E-2</c:v>
                </c:pt>
                <c:pt idx="894">
                  <c:v>8.0334916709999996E-2</c:v>
                </c:pt>
                <c:pt idx="895">
                  <c:v>8.0484353009999995E-2</c:v>
                </c:pt>
                <c:pt idx="896">
                  <c:v>8.0986917019999993E-2</c:v>
                </c:pt>
                <c:pt idx="897">
                  <c:v>8.1524915990000002E-2</c:v>
                </c:pt>
                <c:pt idx="898">
                  <c:v>8.1833183769999998E-2</c:v>
                </c:pt>
                <c:pt idx="899">
                  <c:v>8.3038270469999995E-2</c:v>
                </c:pt>
                <c:pt idx="900">
                  <c:v>8.3481363949999998E-2</c:v>
                </c:pt>
              </c:numCache>
            </c:numRef>
          </c:yVal>
          <c:smooth val="0"/>
        </c:ser>
        <c:ser>
          <c:idx val="10"/>
          <c:order val="10"/>
          <c:tx>
            <c:strRef>
              <c:f>Sheet1!$L$1</c:f>
              <c:strCache>
                <c:ptCount val="1"/>
                <c:pt idx="0">
                  <c:v>3.0E-01</c:v>
                </c:pt>
              </c:strCache>
            </c:strRef>
          </c:tx>
          <c:spPr>
            <a:ln w="44450" cap="rnd">
              <a:solidFill>
                <a:schemeClr val="accent5">
                  <a:lumMod val="6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Sheet1!$L$2:$L$902</c:f>
              <c:numCache>
                <c:formatCode>0.000</c:formatCode>
                <c:ptCount val="901"/>
                <c:pt idx="0">
                  <c:v>7.4333086610000002E-2</c:v>
                </c:pt>
                <c:pt idx="1">
                  <c:v>7.3966711759999998E-2</c:v>
                </c:pt>
                <c:pt idx="2">
                  <c:v>7.5270086530000002E-2</c:v>
                </c:pt>
                <c:pt idx="3">
                  <c:v>7.496166974E-2</c:v>
                </c:pt>
                <c:pt idx="4">
                  <c:v>7.5894102450000001E-2</c:v>
                </c:pt>
                <c:pt idx="5">
                  <c:v>7.4929185209999999E-2</c:v>
                </c:pt>
                <c:pt idx="6">
                  <c:v>7.6261311770000006E-2</c:v>
                </c:pt>
                <c:pt idx="7">
                  <c:v>7.6218456030000006E-2</c:v>
                </c:pt>
                <c:pt idx="8">
                  <c:v>7.6638981699999997E-2</c:v>
                </c:pt>
                <c:pt idx="9">
                  <c:v>7.6917104419999993E-2</c:v>
                </c:pt>
                <c:pt idx="10">
                  <c:v>7.6760463419999994E-2</c:v>
                </c:pt>
                <c:pt idx="11">
                  <c:v>7.7373050149999997E-2</c:v>
                </c:pt>
                <c:pt idx="12">
                  <c:v>7.8795343640000001E-2</c:v>
                </c:pt>
                <c:pt idx="13">
                  <c:v>7.6762564480000003E-2</c:v>
                </c:pt>
                <c:pt idx="14">
                  <c:v>7.7991522849999995E-2</c:v>
                </c:pt>
                <c:pt idx="15">
                  <c:v>7.968959212E-2</c:v>
                </c:pt>
                <c:pt idx="16">
                  <c:v>7.9586103559999996E-2</c:v>
                </c:pt>
                <c:pt idx="17">
                  <c:v>7.9166904090000004E-2</c:v>
                </c:pt>
                <c:pt idx="18">
                  <c:v>8.0133236940000005E-2</c:v>
                </c:pt>
                <c:pt idx="19">
                  <c:v>8.1834062930000007E-2</c:v>
                </c:pt>
                <c:pt idx="20">
                  <c:v>7.9942815010000001E-2</c:v>
                </c:pt>
                <c:pt idx="21">
                  <c:v>8.0468617379999996E-2</c:v>
                </c:pt>
                <c:pt idx="22">
                  <c:v>8.0405287440000001E-2</c:v>
                </c:pt>
                <c:pt idx="23">
                  <c:v>8.0554835500000005E-2</c:v>
                </c:pt>
                <c:pt idx="24">
                  <c:v>8.0855958160000005E-2</c:v>
                </c:pt>
                <c:pt idx="25">
                  <c:v>8.1648394469999996E-2</c:v>
                </c:pt>
                <c:pt idx="26">
                  <c:v>8.1854999070000004E-2</c:v>
                </c:pt>
                <c:pt idx="27">
                  <c:v>8.2421831789999997E-2</c:v>
                </c:pt>
                <c:pt idx="28">
                  <c:v>8.2477137450000002E-2</c:v>
                </c:pt>
                <c:pt idx="29">
                  <c:v>8.265799284E-2</c:v>
                </c:pt>
                <c:pt idx="30">
                  <c:v>8.3840787410000006E-2</c:v>
                </c:pt>
                <c:pt idx="31">
                  <c:v>8.3728492259999995E-2</c:v>
                </c:pt>
                <c:pt idx="32">
                  <c:v>8.3112426099999998E-2</c:v>
                </c:pt>
                <c:pt idx="33">
                  <c:v>8.3381392060000004E-2</c:v>
                </c:pt>
                <c:pt idx="34">
                  <c:v>8.3981193600000004E-2</c:v>
                </c:pt>
                <c:pt idx="35">
                  <c:v>8.4087267519999995E-2</c:v>
                </c:pt>
                <c:pt idx="36">
                  <c:v>8.4802605210000007E-2</c:v>
                </c:pt>
                <c:pt idx="37">
                  <c:v>8.5128769280000002E-2</c:v>
                </c:pt>
                <c:pt idx="38">
                  <c:v>8.5196383299999998E-2</c:v>
                </c:pt>
                <c:pt idx="39">
                  <c:v>8.4555715320000002E-2</c:v>
                </c:pt>
                <c:pt idx="40">
                  <c:v>8.6215764279999996E-2</c:v>
                </c:pt>
                <c:pt idx="41">
                  <c:v>8.6672291159999998E-2</c:v>
                </c:pt>
                <c:pt idx="42">
                  <c:v>8.632665128E-2</c:v>
                </c:pt>
                <c:pt idx="43">
                  <c:v>8.7233014400000003E-2</c:v>
                </c:pt>
                <c:pt idx="44">
                  <c:v>8.7062202389999996E-2</c:v>
                </c:pt>
                <c:pt idx="45">
                  <c:v>8.7544031440000003E-2</c:v>
                </c:pt>
                <c:pt idx="46">
                  <c:v>8.8496230539999998E-2</c:v>
                </c:pt>
                <c:pt idx="47">
                  <c:v>8.7061949070000005E-2</c:v>
                </c:pt>
                <c:pt idx="48">
                  <c:v>8.8523715729999994E-2</c:v>
                </c:pt>
                <c:pt idx="49">
                  <c:v>8.8322445750000006E-2</c:v>
                </c:pt>
                <c:pt idx="50">
                  <c:v>8.8673897089999995E-2</c:v>
                </c:pt>
                <c:pt idx="51">
                  <c:v>8.9350245889999999E-2</c:v>
                </c:pt>
                <c:pt idx="52">
                  <c:v>8.7945856150000001E-2</c:v>
                </c:pt>
                <c:pt idx="53">
                  <c:v>8.9767873289999994E-2</c:v>
                </c:pt>
                <c:pt idx="54">
                  <c:v>9.1214291749999996E-2</c:v>
                </c:pt>
                <c:pt idx="55">
                  <c:v>9.2114284630000001E-2</c:v>
                </c:pt>
                <c:pt idx="56">
                  <c:v>9.2763230200000005E-2</c:v>
                </c:pt>
                <c:pt idx="57">
                  <c:v>9.2684678729999997E-2</c:v>
                </c:pt>
                <c:pt idx="58">
                  <c:v>9.0614378450000005E-2</c:v>
                </c:pt>
                <c:pt idx="59">
                  <c:v>9.0309731660000003E-2</c:v>
                </c:pt>
                <c:pt idx="60">
                  <c:v>9.3093626200000001E-2</c:v>
                </c:pt>
                <c:pt idx="61">
                  <c:v>9.3954011800000001E-2</c:v>
                </c:pt>
                <c:pt idx="62">
                  <c:v>9.2952586710000007E-2</c:v>
                </c:pt>
                <c:pt idx="63">
                  <c:v>9.5218129459999995E-2</c:v>
                </c:pt>
                <c:pt idx="64">
                  <c:v>9.5480449499999995E-2</c:v>
                </c:pt>
                <c:pt idx="65">
                  <c:v>9.5509767529999998E-2</c:v>
                </c:pt>
                <c:pt idx="66">
                  <c:v>9.3675814570000002E-2</c:v>
                </c:pt>
                <c:pt idx="67">
                  <c:v>9.4671405850000001E-2</c:v>
                </c:pt>
                <c:pt idx="68">
                  <c:v>9.6025511620000004E-2</c:v>
                </c:pt>
                <c:pt idx="69">
                  <c:v>9.4247303899999996E-2</c:v>
                </c:pt>
                <c:pt idx="70">
                  <c:v>9.472613782E-2</c:v>
                </c:pt>
                <c:pt idx="71">
                  <c:v>9.8318673669999995E-2</c:v>
                </c:pt>
                <c:pt idx="72">
                  <c:v>9.571923316E-2</c:v>
                </c:pt>
                <c:pt idx="73">
                  <c:v>9.7880326209999993E-2</c:v>
                </c:pt>
                <c:pt idx="74">
                  <c:v>9.8503492770000006E-2</c:v>
                </c:pt>
                <c:pt idx="75">
                  <c:v>9.7997702660000005E-2</c:v>
                </c:pt>
                <c:pt idx="76">
                  <c:v>9.7735546529999995E-2</c:v>
                </c:pt>
                <c:pt idx="77">
                  <c:v>9.8739236590000001E-2</c:v>
                </c:pt>
                <c:pt idx="78">
                  <c:v>9.8012953999999999E-2</c:v>
                </c:pt>
                <c:pt idx="79">
                  <c:v>9.9201709030000002E-2</c:v>
                </c:pt>
                <c:pt idx="80">
                  <c:v>9.9829413000000006E-2</c:v>
                </c:pt>
                <c:pt idx="81">
                  <c:v>9.9265374239999996E-2</c:v>
                </c:pt>
                <c:pt idx="82">
                  <c:v>0.1005153134</c:v>
                </c:pt>
                <c:pt idx="83">
                  <c:v>0.1004374698</c:v>
                </c:pt>
                <c:pt idx="84">
                  <c:v>0.100636147</c:v>
                </c:pt>
                <c:pt idx="85">
                  <c:v>0.100366883</c:v>
                </c:pt>
                <c:pt idx="86">
                  <c:v>0.10211070630000001</c:v>
                </c:pt>
                <c:pt idx="87">
                  <c:v>0.10310086609999999</c:v>
                </c:pt>
                <c:pt idx="88">
                  <c:v>0.1031471863</c:v>
                </c:pt>
                <c:pt idx="89">
                  <c:v>0.10338405520000001</c:v>
                </c:pt>
                <c:pt idx="90">
                  <c:v>0.10109660030000001</c:v>
                </c:pt>
                <c:pt idx="91">
                  <c:v>0.1028832495</c:v>
                </c:pt>
                <c:pt idx="92">
                  <c:v>0.10364168880000001</c:v>
                </c:pt>
                <c:pt idx="93">
                  <c:v>0.103454113</c:v>
                </c:pt>
                <c:pt idx="94">
                  <c:v>0.1048459709</c:v>
                </c:pt>
                <c:pt idx="95">
                  <c:v>0.10607829689999999</c:v>
                </c:pt>
                <c:pt idx="96">
                  <c:v>0.10607102509999999</c:v>
                </c:pt>
                <c:pt idx="97">
                  <c:v>0.1051578671</c:v>
                </c:pt>
                <c:pt idx="98">
                  <c:v>0.107770361</c:v>
                </c:pt>
                <c:pt idx="99">
                  <c:v>0.1082056612</c:v>
                </c:pt>
                <c:pt idx="100">
                  <c:v>0.1075020134</c:v>
                </c:pt>
                <c:pt idx="101">
                  <c:v>0.1089266837</c:v>
                </c:pt>
                <c:pt idx="102">
                  <c:v>0.1085399464</c:v>
                </c:pt>
                <c:pt idx="103">
                  <c:v>0.10979561509999999</c:v>
                </c:pt>
                <c:pt idx="104">
                  <c:v>0.1104460731</c:v>
                </c:pt>
                <c:pt idx="105">
                  <c:v>0.1096411794</c:v>
                </c:pt>
                <c:pt idx="106">
                  <c:v>0.1113361046</c:v>
                </c:pt>
                <c:pt idx="107">
                  <c:v>0.1108119935</c:v>
                </c:pt>
                <c:pt idx="108">
                  <c:v>0.112679109</c:v>
                </c:pt>
                <c:pt idx="109">
                  <c:v>0.1122375578</c:v>
                </c:pt>
                <c:pt idx="110">
                  <c:v>0.1135691628</c:v>
                </c:pt>
                <c:pt idx="111">
                  <c:v>0.1115731001</c:v>
                </c:pt>
                <c:pt idx="112">
                  <c:v>0.1154603884</c:v>
                </c:pt>
                <c:pt idx="113">
                  <c:v>0.11477628350000001</c:v>
                </c:pt>
                <c:pt idx="114">
                  <c:v>0.1148131043</c:v>
                </c:pt>
                <c:pt idx="115">
                  <c:v>0.1152025014</c:v>
                </c:pt>
                <c:pt idx="116">
                  <c:v>0.1170247048</c:v>
                </c:pt>
                <c:pt idx="117">
                  <c:v>0.1163043678</c:v>
                </c:pt>
                <c:pt idx="118">
                  <c:v>0.11749415100000001</c:v>
                </c:pt>
                <c:pt idx="119">
                  <c:v>0.1180112809</c:v>
                </c:pt>
                <c:pt idx="120">
                  <c:v>0.1169170439</c:v>
                </c:pt>
                <c:pt idx="121">
                  <c:v>0.1184373572</c:v>
                </c:pt>
                <c:pt idx="122">
                  <c:v>0.11749703440000001</c:v>
                </c:pt>
                <c:pt idx="123">
                  <c:v>0.1208565384</c:v>
                </c:pt>
                <c:pt idx="124">
                  <c:v>0.1217589453</c:v>
                </c:pt>
                <c:pt idx="125">
                  <c:v>0.1209003776</c:v>
                </c:pt>
                <c:pt idx="126">
                  <c:v>0.11968541150000001</c:v>
                </c:pt>
                <c:pt idx="127">
                  <c:v>0.1214896515</c:v>
                </c:pt>
                <c:pt idx="128">
                  <c:v>0.1220801026</c:v>
                </c:pt>
                <c:pt idx="129">
                  <c:v>0.12121357770000001</c:v>
                </c:pt>
                <c:pt idx="130">
                  <c:v>0.123284325</c:v>
                </c:pt>
                <c:pt idx="131">
                  <c:v>0.12272190299999999</c:v>
                </c:pt>
                <c:pt idx="132">
                  <c:v>0.12608408930000001</c:v>
                </c:pt>
                <c:pt idx="133">
                  <c:v>0.1246623993</c:v>
                </c:pt>
                <c:pt idx="134">
                  <c:v>0.1262083799</c:v>
                </c:pt>
                <c:pt idx="135">
                  <c:v>0.12430306520000001</c:v>
                </c:pt>
                <c:pt idx="136">
                  <c:v>0.12557160849999999</c:v>
                </c:pt>
                <c:pt idx="137">
                  <c:v>0.12621060009999999</c:v>
                </c:pt>
                <c:pt idx="138">
                  <c:v>0.12634600700000001</c:v>
                </c:pt>
                <c:pt idx="139">
                  <c:v>0.12831117210000001</c:v>
                </c:pt>
                <c:pt idx="140">
                  <c:v>0.1293722987</c:v>
                </c:pt>
                <c:pt idx="141">
                  <c:v>0.12831948700000001</c:v>
                </c:pt>
                <c:pt idx="142">
                  <c:v>0.12943314019999999</c:v>
                </c:pt>
                <c:pt idx="143">
                  <c:v>0.130259499</c:v>
                </c:pt>
                <c:pt idx="144">
                  <c:v>0.13110916319999999</c:v>
                </c:pt>
                <c:pt idx="145">
                  <c:v>0.13144575059999999</c:v>
                </c:pt>
                <c:pt idx="146">
                  <c:v>0.131467998</c:v>
                </c:pt>
                <c:pt idx="147">
                  <c:v>0.13301134110000001</c:v>
                </c:pt>
                <c:pt idx="148">
                  <c:v>0.13312760000000001</c:v>
                </c:pt>
                <c:pt idx="149">
                  <c:v>0.13410492239999999</c:v>
                </c:pt>
                <c:pt idx="150">
                  <c:v>0.13400974869999999</c:v>
                </c:pt>
                <c:pt idx="151">
                  <c:v>0.1344356239</c:v>
                </c:pt>
                <c:pt idx="152">
                  <c:v>0.13458964230000001</c:v>
                </c:pt>
                <c:pt idx="153">
                  <c:v>0.13620413840000001</c:v>
                </c:pt>
                <c:pt idx="154">
                  <c:v>0.13612146680000001</c:v>
                </c:pt>
                <c:pt idx="155">
                  <c:v>0.1376031637</c:v>
                </c:pt>
                <c:pt idx="156">
                  <c:v>0.139058128</c:v>
                </c:pt>
                <c:pt idx="157">
                  <c:v>0.1381189525</c:v>
                </c:pt>
                <c:pt idx="158">
                  <c:v>0.13867333530000001</c:v>
                </c:pt>
                <c:pt idx="159">
                  <c:v>0.1397828609</c:v>
                </c:pt>
                <c:pt idx="160">
                  <c:v>0.140886277</c:v>
                </c:pt>
                <c:pt idx="161">
                  <c:v>0.1402863711</c:v>
                </c:pt>
                <c:pt idx="162">
                  <c:v>0.1423174441</c:v>
                </c:pt>
                <c:pt idx="163">
                  <c:v>0.14326450230000001</c:v>
                </c:pt>
                <c:pt idx="164">
                  <c:v>0.143014431</c:v>
                </c:pt>
                <c:pt idx="165">
                  <c:v>0.14301586150000001</c:v>
                </c:pt>
                <c:pt idx="166">
                  <c:v>0.14329081769999999</c:v>
                </c:pt>
                <c:pt idx="167">
                  <c:v>0.14418470859999999</c:v>
                </c:pt>
                <c:pt idx="168">
                  <c:v>0.1459342539</c:v>
                </c:pt>
                <c:pt idx="169">
                  <c:v>0.14503227169999999</c:v>
                </c:pt>
                <c:pt idx="170">
                  <c:v>0.14562787120000001</c:v>
                </c:pt>
                <c:pt idx="171">
                  <c:v>0.14858090879999999</c:v>
                </c:pt>
                <c:pt idx="172">
                  <c:v>0.14950889349999999</c:v>
                </c:pt>
                <c:pt idx="173">
                  <c:v>0.1492639929</c:v>
                </c:pt>
                <c:pt idx="174">
                  <c:v>0.1482667476</c:v>
                </c:pt>
                <c:pt idx="175">
                  <c:v>0.150277406</c:v>
                </c:pt>
                <c:pt idx="176">
                  <c:v>0.1513893902</c:v>
                </c:pt>
                <c:pt idx="177">
                  <c:v>0.15196976070000001</c:v>
                </c:pt>
                <c:pt idx="178">
                  <c:v>0.15289810300000001</c:v>
                </c:pt>
                <c:pt idx="179">
                  <c:v>0.1511743069</c:v>
                </c:pt>
                <c:pt idx="180">
                  <c:v>0.15206854049999999</c:v>
                </c:pt>
                <c:pt idx="181">
                  <c:v>0.15267708899999999</c:v>
                </c:pt>
                <c:pt idx="182">
                  <c:v>0.1542504281</c:v>
                </c:pt>
                <c:pt idx="183">
                  <c:v>0.15510451789999999</c:v>
                </c:pt>
                <c:pt idx="184">
                  <c:v>0.15506981310000001</c:v>
                </c:pt>
                <c:pt idx="185">
                  <c:v>0.1549836248</c:v>
                </c:pt>
                <c:pt idx="186">
                  <c:v>0.1590184271</c:v>
                </c:pt>
                <c:pt idx="187">
                  <c:v>0.15891857449999999</c:v>
                </c:pt>
                <c:pt idx="188">
                  <c:v>0.1588078141</c:v>
                </c:pt>
                <c:pt idx="189">
                  <c:v>0.16033855080000001</c:v>
                </c:pt>
                <c:pt idx="190">
                  <c:v>0.16072426740000001</c:v>
                </c:pt>
                <c:pt idx="191">
                  <c:v>0.1603109241</c:v>
                </c:pt>
                <c:pt idx="192">
                  <c:v>0.16106249389999999</c:v>
                </c:pt>
                <c:pt idx="193">
                  <c:v>0.1640662104</c:v>
                </c:pt>
                <c:pt idx="194">
                  <c:v>0.16547143459999999</c:v>
                </c:pt>
                <c:pt idx="195">
                  <c:v>0.16357533630000001</c:v>
                </c:pt>
                <c:pt idx="196">
                  <c:v>0.16303502019999999</c:v>
                </c:pt>
                <c:pt idx="197">
                  <c:v>0.16582293810000001</c:v>
                </c:pt>
                <c:pt idx="198">
                  <c:v>0.1660781503</c:v>
                </c:pt>
                <c:pt idx="199">
                  <c:v>0.16635853049999999</c:v>
                </c:pt>
                <c:pt idx="200">
                  <c:v>0.16859094799999999</c:v>
                </c:pt>
                <c:pt idx="201">
                  <c:v>0.1666192561</c:v>
                </c:pt>
                <c:pt idx="202">
                  <c:v>0.16854275760000001</c:v>
                </c:pt>
                <c:pt idx="203">
                  <c:v>0.17028181249999999</c:v>
                </c:pt>
                <c:pt idx="204">
                  <c:v>0.17161820829999999</c:v>
                </c:pt>
                <c:pt idx="205">
                  <c:v>0.17357309160000001</c:v>
                </c:pt>
                <c:pt idx="206">
                  <c:v>0.17270146310000001</c:v>
                </c:pt>
                <c:pt idx="207">
                  <c:v>0.17166742679999999</c:v>
                </c:pt>
                <c:pt idx="208">
                  <c:v>0.1728820801</c:v>
                </c:pt>
                <c:pt idx="209">
                  <c:v>0.1742326468</c:v>
                </c:pt>
                <c:pt idx="210">
                  <c:v>0.1745460778</c:v>
                </c:pt>
                <c:pt idx="211">
                  <c:v>0.17808502909999999</c:v>
                </c:pt>
                <c:pt idx="212">
                  <c:v>0.17743544280000001</c:v>
                </c:pt>
                <c:pt idx="213">
                  <c:v>0.1795208901</c:v>
                </c:pt>
                <c:pt idx="214">
                  <c:v>0.17932125930000001</c:v>
                </c:pt>
                <c:pt idx="215">
                  <c:v>0.17991094290000001</c:v>
                </c:pt>
                <c:pt idx="216">
                  <c:v>0.1808578968</c:v>
                </c:pt>
                <c:pt idx="217">
                  <c:v>0.18083140249999999</c:v>
                </c:pt>
                <c:pt idx="218">
                  <c:v>0.18166397510000001</c:v>
                </c:pt>
                <c:pt idx="219">
                  <c:v>0.18299300969999999</c:v>
                </c:pt>
                <c:pt idx="220">
                  <c:v>0.18202848730000001</c:v>
                </c:pt>
                <c:pt idx="221">
                  <c:v>0.18410442769999999</c:v>
                </c:pt>
                <c:pt idx="222">
                  <c:v>0.18400524560000001</c:v>
                </c:pt>
                <c:pt idx="223">
                  <c:v>0.18443140390000001</c:v>
                </c:pt>
                <c:pt idx="224">
                  <c:v>0.1854652017</c:v>
                </c:pt>
                <c:pt idx="225">
                  <c:v>0.18764133750000001</c:v>
                </c:pt>
                <c:pt idx="226">
                  <c:v>0.18752922120000001</c:v>
                </c:pt>
                <c:pt idx="227">
                  <c:v>0.1893787086</c:v>
                </c:pt>
                <c:pt idx="228">
                  <c:v>0.18864344059999999</c:v>
                </c:pt>
                <c:pt idx="229">
                  <c:v>0.18930016459999999</c:v>
                </c:pt>
                <c:pt idx="230">
                  <c:v>0.19060085709999999</c:v>
                </c:pt>
                <c:pt idx="231">
                  <c:v>0.19093643129999999</c:v>
                </c:pt>
                <c:pt idx="232">
                  <c:v>0.1913190186</c:v>
                </c:pt>
                <c:pt idx="233">
                  <c:v>0.19211064280000001</c:v>
                </c:pt>
                <c:pt idx="234">
                  <c:v>0.19374985989999999</c:v>
                </c:pt>
                <c:pt idx="235">
                  <c:v>0.1944660097</c:v>
                </c:pt>
                <c:pt idx="236">
                  <c:v>0.19621126350000001</c:v>
                </c:pt>
                <c:pt idx="237">
                  <c:v>0.19543837010000001</c:v>
                </c:pt>
                <c:pt idx="238">
                  <c:v>0.198431462</c:v>
                </c:pt>
                <c:pt idx="239">
                  <c:v>0.1984750032</c:v>
                </c:pt>
                <c:pt idx="240">
                  <c:v>0.19753885269999999</c:v>
                </c:pt>
                <c:pt idx="241">
                  <c:v>0.20078779760000001</c:v>
                </c:pt>
                <c:pt idx="242">
                  <c:v>0.20126844939999999</c:v>
                </c:pt>
                <c:pt idx="243">
                  <c:v>0.2027919292</c:v>
                </c:pt>
                <c:pt idx="244">
                  <c:v>0.202761054</c:v>
                </c:pt>
                <c:pt idx="245">
                  <c:v>0.2038152218</c:v>
                </c:pt>
                <c:pt idx="246">
                  <c:v>0.20498934390000001</c:v>
                </c:pt>
                <c:pt idx="247">
                  <c:v>0.20480245350000001</c:v>
                </c:pt>
                <c:pt idx="248">
                  <c:v>0.20631018279999999</c:v>
                </c:pt>
                <c:pt idx="249">
                  <c:v>0.2071415633</c:v>
                </c:pt>
                <c:pt idx="250">
                  <c:v>0.2075141221</c:v>
                </c:pt>
                <c:pt idx="251">
                  <c:v>0.20993956920000001</c:v>
                </c:pt>
                <c:pt idx="252">
                  <c:v>0.20958115159999999</c:v>
                </c:pt>
                <c:pt idx="253">
                  <c:v>0.2101593316</c:v>
                </c:pt>
                <c:pt idx="254">
                  <c:v>0.2104240805</c:v>
                </c:pt>
                <c:pt idx="255">
                  <c:v>0.21439780289999999</c:v>
                </c:pt>
                <c:pt idx="256">
                  <c:v>0.2141304463</c:v>
                </c:pt>
                <c:pt idx="257">
                  <c:v>0.2144998461</c:v>
                </c:pt>
                <c:pt idx="258">
                  <c:v>0.21825025980000001</c:v>
                </c:pt>
                <c:pt idx="259">
                  <c:v>0.2192362994</c:v>
                </c:pt>
                <c:pt idx="260">
                  <c:v>0.21852290630000001</c:v>
                </c:pt>
                <c:pt idx="261">
                  <c:v>0.2196871638</c:v>
                </c:pt>
                <c:pt idx="262">
                  <c:v>0.2197016329</c:v>
                </c:pt>
                <c:pt idx="263">
                  <c:v>0.2220906168</c:v>
                </c:pt>
                <c:pt idx="264">
                  <c:v>0.22352258859999999</c:v>
                </c:pt>
                <c:pt idx="265">
                  <c:v>0.22239474949999999</c:v>
                </c:pt>
                <c:pt idx="266">
                  <c:v>0.2237980366</c:v>
                </c:pt>
                <c:pt idx="267">
                  <c:v>0.22544611989999999</c:v>
                </c:pt>
                <c:pt idx="268">
                  <c:v>0.22596105929999999</c:v>
                </c:pt>
                <c:pt idx="269">
                  <c:v>0.22528067230000001</c:v>
                </c:pt>
                <c:pt idx="270">
                  <c:v>0.22537891569999999</c:v>
                </c:pt>
                <c:pt idx="271">
                  <c:v>0.22684247790000001</c:v>
                </c:pt>
                <c:pt idx="272">
                  <c:v>0.22703772780000001</c:v>
                </c:pt>
                <c:pt idx="273">
                  <c:v>0.22821290790000001</c:v>
                </c:pt>
                <c:pt idx="274">
                  <c:v>0.22738896310000001</c:v>
                </c:pt>
                <c:pt idx="275">
                  <c:v>0.22877347470000001</c:v>
                </c:pt>
                <c:pt idx="276">
                  <c:v>0.2307583392</c:v>
                </c:pt>
                <c:pt idx="277">
                  <c:v>0.22896359860000001</c:v>
                </c:pt>
                <c:pt idx="278">
                  <c:v>0.23078991469999999</c:v>
                </c:pt>
                <c:pt idx="279">
                  <c:v>0.23074591159999999</c:v>
                </c:pt>
                <c:pt idx="280">
                  <c:v>0.2302601188</c:v>
                </c:pt>
                <c:pt idx="281">
                  <c:v>0.23525850470000001</c:v>
                </c:pt>
                <c:pt idx="282">
                  <c:v>0.23385660350000001</c:v>
                </c:pt>
                <c:pt idx="283">
                  <c:v>0.234584868</c:v>
                </c:pt>
                <c:pt idx="284">
                  <c:v>0.23593828080000001</c:v>
                </c:pt>
                <c:pt idx="285">
                  <c:v>0.2377992719</c:v>
                </c:pt>
                <c:pt idx="286">
                  <c:v>0.23682421449999999</c:v>
                </c:pt>
                <c:pt idx="287">
                  <c:v>0.23720802369999999</c:v>
                </c:pt>
                <c:pt idx="288">
                  <c:v>0.24003234509999999</c:v>
                </c:pt>
                <c:pt idx="289">
                  <c:v>0.2400763035</c:v>
                </c:pt>
                <c:pt idx="290">
                  <c:v>0.240570426</c:v>
                </c:pt>
                <c:pt idx="291">
                  <c:v>0.24215552209999999</c:v>
                </c:pt>
                <c:pt idx="292">
                  <c:v>0.24162180720000001</c:v>
                </c:pt>
                <c:pt idx="293">
                  <c:v>0.2429631948</c:v>
                </c:pt>
                <c:pt idx="294">
                  <c:v>0.24434201420000001</c:v>
                </c:pt>
                <c:pt idx="295">
                  <c:v>0.24628978970000001</c:v>
                </c:pt>
                <c:pt idx="296">
                  <c:v>0.2456782609</c:v>
                </c:pt>
                <c:pt idx="297">
                  <c:v>0.2468074411</c:v>
                </c:pt>
                <c:pt idx="298">
                  <c:v>0.2463177741</c:v>
                </c:pt>
                <c:pt idx="299">
                  <c:v>0.2478698194</c:v>
                </c:pt>
                <c:pt idx="300">
                  <c:v>0.2488187104</c:v>
                </c:pt>
                <c:pt idx="301">
                  <c:v>0.2497671843</c:v>
                </c:pt>
                <c:pt idx="302">
                  <c:v>0.25098985429999998</c:v>
                </c:pt>
                <c:pt idx="303">
                  <c:v>0.25183328989999998</c:v>
                </c:pt>
                <c:pt idx="304">
                  <c:v>0.25216609239999999</c:v>
                </c:pt>
                <c:pt idx="305">
                  <c:v>0.2521548569</c:v>
                </c:pt>
                <c:pt idx="306">
                  <c:v>0.25337246060000002</c:v>
                </c:pt>
                <c:pt idx="307">
                  <c:v>0.2544225752</c:v>
                </c:pt>
                <c:pt idx="308">
                  <c:v>0.25715133550000002</c:v>
                </c:pt>
                <c:pt idx="309">
                  <c:v>0.25493204590000001</c:v>
                </c:pt>
                <c:pt idx="310">
                  <c:v>0.25634363290000001</c:v>
                </c:pt>
                <c:pt idx="311">
                  <c:v>0.2581118047</c:v>
                </c:pt>
                <c:pt idx="312">
                  <c:v>0.25931656359999999</c:v>
                </c:pt>
                <c:pt idx="313">
                  <c:v>0.25767666099999997</c:v>
                </c:pt>
                <c:pt idx="314">
                  <c:v>0.2603443265</c:v>
                </c:pt>
                <c:pt idx="315">
                  <c:v>0.26173660160000001</c:v>
                </c:pt>
                <c:pt idx="316">
                  <c:v>0.26217371229999997</c:v>
                </c:pt>
                <c:pt idx="317">
                  <c:v>0.26138627530000003</c:v>
                </c:pt>
                <c:pt idx="318">
                  <c:v>0.26158559320000002</c:v>
                </c:pt>
                <c:pt idx="319">
                  <c:v>0.26413536069999999</c:v>
                </c:pt>
                <c:pt idx="320">
                  <c:v>0.26478996869999999</c:v>
                </c:pt>
                <c:pt idx="321">
                  <c:v>0.2673298717</c:v>
                </c:pt>
                <c:pt idx="322">
                  <c:v>0.26566278929999998</c:v>
                </c:pt>
                <c:pt idx="323">
                  <c:v>0.26767301560000001</c:v>
                </c:pt>
                <c:pt idx="324">
                  <c:v>0.2685013711</c:v>
                </c:pt>
                <c:pt idx="325">
                  <c:v>0.26890337469999998</c:v>
                </c:pt>
                <c:pt idx="326">
                  <c:v>0.26998564600000002</c:v>
                </c:pt>
                <c:pt idx="327">
                  <c:v>0.27004170420000001</c:v>
                </c:pt>
                <c:pt idx="328">
                  <c:v>0.27029159670000003</c:v>
                </c:pt>
                <c:pt idx="329">
                  <c:v>0.2712029815</c:v>
                </c:pt>
                <c:pt idx="330">
                  <c:v>0.27274867889999999</c:v>
                </c:pt>
                <c:pt idx="331">
                  <c:v>0.27350446579999999</c:v>
                </c:pt>
                <c:pt idx="332">
                  <c:v>0.27433925869999998</c:v>
                </c:pt>
                <c:pt idx="333">
                  <c:v>0.27461189029999999</c:v>
                </c:pt>
                <c:pt idx="334">
                  <c:v>0.27564167979999998</c:v>
                </c:pt>
                <c:pt idx="335">
                  <c:v>0.27677908540000001</c:v>
                </c:pt>
                <c:pt idx="336">
                  <c:v>0.2770547867</c:v>
                </c:pt>
                <c:pt idx="337">
                  <c:v>0.27859017250000001</c:v>
                </c:pt>
                <c:pt idx="338">
                  <c:v>0.27955728769999999</c:v>
                </c:pt>
                <c:pt idx="339">
                  <c:v>0.2792257071</c:v>
                </c:pt>
                <c:pt idx="340">
                  <c:v>0.28092074389999999</c:v>
                </c:pt>
                <c:pt idx="341">
                  <c:v>0.27969029550000002</c:v>
                </c:pt>
                <c:pt idx="342">
                  <c:v>0.28237435220000001</c:v>
                </c:pt>
                <c:pt idx="343">
                  <c:v>0.28186953069999998</c:v>
                </c:pt>
                <c:pt idx="344">
                  <c:v>0.28349009159999999</c:v>
                </c:pt>
                <c:pt idx="345">
                  <c:v>0.28430217499999999</c:v>
                </c:pt>
                <c:pt idx="346">
                  <c:v>0.28531238440000001</c:v>
                </c:pt>
                <c:pt idx="347">
                  <c:v>0.28516539930000001</c:v>
                </c:pt>
                <c:pt idx="348">
                  <c:v>0.28584721680000003</c:v>
                </c:pt>
                <c:pt idx="349">
                  <c:v>0.2861269414</c:v>
                </c:pt>
                <c:pt idx="350">
                  <c:v>0.28782284260000002</c:v>
                </c:pt>
                <c:pt idx="351">
                  <c:v>0.28769609330000001</c:v>
                </c:pt>
                <c:pt idx="352">
                  <c:v>0.28891178969999998</c:v>
                </c:pt>
                <c:pt idx="353">
                  <c:v>0.2889718711</c:v>
                </c:pt>
                <c:pt idx="354">
                  <c:v>0.29089048499999998</c:v>
                </c:pt>
                <c:pt idx="355">
                  <c:v>0.29025128480000001</c:v>
                </c:pt>
                <c:pt idx="356">
                  <c:v>0.29096502070000002</c:v>
                </c:pt>
                <c:pt idx="357">
                  <c:v>0.29168945550000003</c:v>
                </c:pt>
                <c:pt idx="358">
                  <c:v>0.2926487029</c:v>
                </c:pt>
                <c:pt idx="359">
                  <c:v>0.29212576150000003</c:v>
                </c:pt>
                <c:pt idx="360">
                  <c:v>0.29209750890000002</c:v>
                </c:pt>
                <c:pt idx="361">
                  <c:v>0.29320028419999999</c:v>
                </c:pt>
                <c:pt idx="362">
                  <c:v>0.29440167550000002</c:v>
                </c:pt>
                <c:pt idx="363">
                  <c:v>0.29490518570000002</c:v>
                </c:pt>
                <c:pt idx="364">
                  <c:v>0.29504680630000002</c:v>
                </c:pt>
                <c:pt idx="365">
                  <c:v>0.295478195</c:v>
                </c:pt>
                <c:pt idx="366">
                  <c:v>0.29742157460000002</c:v>
                </c:pt>
                <c:pt idx="367">
                  <c:v>0.29651468990000002</c:v>
                </c:pt>
                <c:pt idx="368">
                  <c:v>0.29771900179999999</c:v>
                </c:pt>
                <c:pt idx="369">
                  <c:v>0.29776471850000003</c:v>
                </c:pt>
                <c:pt idx="370">
                  <c:v>0.29890286919999998</c:v>
                </c:pt>
                <c:pt idx="371">
                  <c:v>0.30001607540000003</c:v>
                </c:pt>
                <c:pt idx="372">
                  <c:v>0.30062839390000001</c:v>
                </c:pt>
                <c:pt idx="373">
                  <c:v>0.30016243460000003</c:v>
                </c:pt>
                <c:pt idx="374">
                  <c:v>0.30022919180000002</c:v>
                </c:pt>
                <c:pt idx="375">
                  <c:v>0.30053317550000003</c:v>
                </c:pt>
                <c:pt idx="376">
                  <c:v>0.30053016539999999</c:v>
                </c:pt>
                <c:pt idx="377">
                  <c:v>0.30127593870000002</c:v>
                </c:pt>
                <c:pt idx="378">
                  <c:v>0.3021241724</c:v>
                </c:pt>
                <c:pt idx="379">
                  <c:v>0.30202895400000002</c:v>
                </c:pt>
                <c:pt idx="380">
                  <c:v>0.30264252419999998</c:v>
                </c:pt>
                <c:pt idx="381">
                  <c:v>0.30264118309999999</c:v>
                </c:pt>
                <c:pt idx="382">
                  <c:v>0.30281338099999999</c:v>
                </c:pt>
                <c:pt idx="383">
                  <c:v>0.3039234281</c:v>
                </c:pt>
                <c:pt idx="384">
                  <c:v>0.30335319039999997</c:v>
                </c:pt>
                <c:pt idx="385">
                  <c:v>0.30430233480000002</c:v>
                </c:pt>
                <c:pt idx="386">
                  <c:v>0.30518063899999998</c:v>
                </c:pt>
                <c:pt idx="387">
                  <c:v>0.30493336920000003</c:v>
                </c:pt>
                <c:pt idx="388">
                  <c:v>0.30473077300000001</c:v>
                </c:pt>
                <c:pt idx="389">
                  <c:v>0.30497628450000003</c:v>
                </c:pt>
                <c:pt idx="390">
                  <c:v>0.30582249160000002</c:v>
                </c:pt>
                <c:pt idx="391">
                  <c:v>0.30691289900000002</c:v>
                </c:pt>
                <c:pt idx="392">
                  <c:v>0.30571052430000001</c:v>
                </c:pt>
                <c:pt idx="393">
                  <c:v>0.30591490859999998</c:v>
                </c:pt>
                <c:pt idx="394">
                  <c:v>0.30716589090000002</c:v>
                </c:pt>
                <c:pt idx="395">
                  <c:v>0.30679160360000002</c:v>
                </c:pt>
                <c:pt idx="396">
                  <c:v>0.30701953170000001</c:v>
                </c:pt>
                <c:pt idx="397">
                  <c:v>0.307755053</c:v>
                </c:pt>
                <c:pt idx="398">
                  <c:v>0.30744850639999999</c:v>
                </c:pt>
                <c:pt idx="399">
                  <c:v>0.308685869</c:v>
                </c:pt>
                <c:pt idx="400">
                  <c:v>0.30802676080000002</c:v>
                </c:pt>
                <c:pt idx="401">
                  <c:v>0.30837202070000003</c:v>
                </c:pt>
                <c:pt idx="402">
                  <c:v>0.30853119490000003</c:v>
                </c:pt>
                <c:pt idx="403">
                  <c:v>0.30849841239999998</c:v>
                </c:pt>
                <c:pt idx="404">
                  <c:v>0.30946874619999998</c:v>
                </c:pt>
                <c:pt idx="405">
                  <c:v>0.30947813390000001</c:v>
                </c:pt>
                <c:pt idx="406">
                  <c:v>0.30901232360000003</c:v>
                </c:pt>
                <c:pt idx="407">
                  <c:v>0.30991688369999998</c:v>
                </c:pt>
                <c:pt idx="408">
                  <c:v>0.3097975254</c:v>
                </c:pt>
                <c:pt idx="409">
                  <c:v>0.31014993790000001</c:v>
                </c:pt>
                <c:pt idx="410">
                  <c:v>0.311214298</c:v>
                </c:pt>
                <c:pt idx="411">
                  <c:v>0.31192737819999999</c:v>
                </c:pt>
                <c:pt idx="412">
                  <c:v>0.31212696429999998</c:v>
                </c:pt>
                <c:pt idx="413">
                  <c:v>0.31126350159999999</c:v>
                </c:pt>
                <c:pt idx="414">
                  <c:v>0.31337943670000001</c:v>
                </c:pt>
                <c:pt idx="415">
                  <c:v>0.31324639920000003</c:v>
                </c:pt>
                <c:pt idx="416">
                  <c:v>0.31316238639999999</c:v>
                </c:pt>
                <c:pt idx="417">
                  <c:v>0.31468689439999997</c:v>
                </c:pt>
                <c:pt idx="418">
                  <c:v>0.3154138923</c:v>
                </c:pt>
                <c:pt idx="419">
                  <c:v>0.31537741419999998</c:v>
                </c:pt>
                <c:pt idx="420">
                  <c:v>0.3178243637</c:v>
                </c:pt>
                <c:pt idx="421">
                  <c:v>0.31805551050000003</c:v>
                </c:pt>
                <c:pt idx="422">
                  <c:v>0.319437623</c:v>
                </c:pt>
                <c:pt idx="423">
                  <c:v>0.31866940859999998</c:v>
                </c:pt>
                <c:pt idx="424">
                  <c:v>0.3207403123</c:v>
                </c:pt>
                <c:pt idx="425">
                  <c:v>0.32063177230000001</c:v>
                </c:pt>
                <c:pt idx="426">
                  <c:v>0.32195600870000002</c:v>
                </c:pt>
                <c:pt idx="427">
                  <c:v>0.32133492829999999</c:v>
                </c:pt>
                <c:pt idx="428">
                  <c:v>0.32063585519999999</c:v>
                </c:pt>
                <c:pt idx="429">
                  <c:v>0.32090130449999998</c:v>
                </c:pt>
                <c:pt idx="430">
                  <c:v>0.32038441299999998</c:v>
                </c:pt>
                <c:pt idx="431">
                  <c:v>0.3203292787</c:v>
                </c:pt>
                <c:pt idx="432">
                  <c:v>0.31883037089999999</c:v>
                </c:pt>
                <c:pt idx="433">
                  <c:v>0.31847402450000001</c:v>
                </c:pt>
                <c:pt idx="434">
                  <c:v>0.31719788910000002</c:v>
                </c:pt>
                <c:pt idx="435">
                  <c:v>0.3158582747</c:v>
                </c:pt>
                <c:pt idx="436">
                  <c:v>0.315343231</c:v>
                </c:pt>
                <c:pt idx="437">
                  <c:v>0.31382632259999999</c:v>
                </c:pt>
                <c:pt idx="438">
                  <c:v>0.31264838579999998</c:v>
                </c:pt>
                <c:pt idx="439">
                  <c:v>0.31092333789999999</c:v>
                </c:pt>
                <c:pt idx="440">
                  <c:v>0.31094458699999999</c:v>
                </c:pt>
                <c:pt idx="441">
                  <c:v>0.30943340060000002</c:v>
                </c:pt>
                <c:pt idx="442">
                  <c:v>0.30910885329999999</c:v>
                </c:pt>
                <c:pt idx="443">
                  <c:v>0.3087419569</c:v>
                </c:pt>
                <c:pt idx="444">
                  <c:v>0.3082317114</c:v>
                </c:pt>
                <c:pt idx="445">
                  <c:v>0.30850505830000002</c:v>
                </c:pt>
                <c:pt idx="446">
                  <c:v>0.30625814200000001</c:v>
                </c:pt>
                <c:pt idx="447">
                  <c:v>0.30717179179999998</c:v>
                </c:pt>
                <c:pt idx="448">
                  <c:v>0.30785581470000001</c:v>
                </c:pt>
                <c:pt idx="449">
                  <c:v>0.3068519831</c:v>
                </c:pt>
                <c:pt idx="450">
                  <c:v>0.30687099699999998</c:v>
                </c:pt>
                <c:pt idx="451">
                  <c:v>0.30610257390000001</c:v>
                </c:pt>
                <c:pt idx="452">
                  <c:v>0.3067858517</c:v>
                </c:pt>
                <c:pt idx="453">
                  <c:v>0.30544877050000002</c:v>
                </c:pt>
                <c:pt idx="454">
                  <c:v>0.30575218799999998</c:v>
                </c:pt>
                <c:pt idx="455">
                  <c:v>0.30624407529999997</c:v>
                </c:pt>
                <c:pt idx="456">
                  <c:v>0.30364653470000003</c:v>
                </c:pt>
                <c:pt idx="457">
                  <c:v>0.30442979930000003</c:v>
                </c:pt>
                <c:pt idx="458">
                  <c:v>0.30392733220000001</c:v>
                </c:pt>
                <c:pt idx="459">
                  <c:v>0.3039313555</c:v>
                </c:pt>
                <c:pt idx="460">
                  <c:v>0.30306890609999998</c:v>
                </c:pt>
                <c:pt idx="461">
                  <c:v>0.30232971910000001</c:v>
                </c:pt>
                <c:pt idx="462">
                  <c:v>0.30349680779999999</c:v>
                </c:pt>
                <c:pt idx="463">
                  <c:v>0.30155518650000002</c:v>
                </c:pt>
                <c:pt idx="464">
                  <c:v>0.30175381899999998</c:v>
                </c:pt>
                <c:pt idx="465">
                  <c:v>0.30225601790000001</c:v>
                </c:pt>
                <c:pt idx="466">
                  <c:v>0.30167749519999998</c:v>
                </c:pt>
                <c:pt idx="467">
                  <c:v>0.30155390500000001</c:v>
                </c:pt>
                <c:pt idx="468">
                  <c:v>0.2987520099</c:v>
                </c:pt>
                <c:pt idx="469">
                  <c:v>0.2988623977</c:v>
                </c:pt>
                <c:pt idx="470">
                  <c:v>0.30006211999999999</c:v>
                </c:pt>
                <c:pt idx="471">
                  <c:v>0.29840672019999998</c:v>
                </c:pt>
                <c:pt idx="472">
                  <c:v>0.29837107660000001</c:v>
                </c:pt>
                <c:pt idx="473">
                  <c:v>0.29787537460000002</c:v>
                </c:pt>
                <c:pt idx="474">
                  <c:v>0.29669320580000003</c:v>
                </c:pt>
                <c:pt idx="475">
                  <c:v>0.29657015199999998</c:v>
                </c:pt>
                <c:pt idx="476">
                  <c:v>0.29544910790000001</c:v>
                </c:pt>
                <c:pt idx="477">
                  <c:v>0.29502427580000001</c:v>
                </c:pt>
                <c:pt idx="478">
                  <c:v>0.29415598510000002</c:v>
                </c:pt>
                <c:pt idx="479">
                  <c:v>0.29399856930000001</c:v>
                </c:pt>
                <c:pt idx="480">
                  <c:v>0.29284238820000003</c:v>
                </c:pt>
                <c:pt idx="481">
                  <c:v>0.2920438051</c:v>
                </c:pt>
                <c:pt idx="482">
                  <c:v>0.2917988896</c:v>
                </c:pt>
                <c:pt idx="483">
                  <c:v>0.29145812989999997</c:v>
                </c:pt>
                <c:pt idx="484">
                  <c:v>0.29117348790000003</c:v>
                </c:pt>
                <c:pt idx="485">
                  <c:v>0.28985619540000002</c:v>
                </c:pt>
                <c:pt idx="486">
                  <c:v>0.28992989660000001</c:v>
                </c:pt>
                <c:pt idx="487">
                  <c:v>0.2886838913</c:v>
                </c:pt>
                <c:pt idx="488">
                  <c:v>0.28835561869999998</c:v>
                </c:pt>
                <c:pt idx="489">
                  <c:v>0.2874588072</c:v>
                </c:pt>
                <c:pt idx="490">
                  <c:v>0.28678411250000002</c:v>
                </c:pt>
                <c:pt idx="491">
                  <c:v>0.28677168489999999</c:v>
                </c:pt>
                <c:pt idx="492">
                  <c:v>0.28472670909999998</c:v>
                </c:pt>
                <c:pt idx="493">
                  <c:v>0.28514653439999998</c:v>
                </c:pt>
                <c:pt idx="494">
                  <c:v>0.28368824720000002</c:v>
                </c:pt>
                <c:pt idx="495">
                  <c:v>0.28398543599999998</c:v>
                </c:pt>
                <c:pt idx="496">
                  <c:v>0.2830300033</c:v>
                </c:pt>
                <c:pt idx="497">
                  <c:v>0.28181713819999998</c:v>
                </c:pt>
                <c:pt idx="498">
                  <c:v>0.28212511540000001</c:v>
                </c:pt>
                <c:pt idx="499">
                  <c:v>0.28021392229999997</c:v>
                </c:pt>
                <c:pt idx="500">
                  <c:v>0.28047031160000002</c:v>
                </c:pt>
                <c:pt idx="501">
                  <c:v>0.27967104320000002</c:v>
                </c:pt>
                <c:pt idx="502">
                  <c:v>0.27834701540000001</c:v>
                </c:pt>
                <c:pt idx="503">
                  <c:v>0.27733322980000003</c:v>
                </c:pt>
                <c:pt idx="504">
                  <c:v>0.27722707390000001</c:v>
                </c:pt>
                <c:pt idx="505">
                  <c:v>0.27640682459999999</c:v>
                </c:pt>
                <c:pt idx="506">
                  <c:v>0.2752160132</c:v>
                </c:pt>
                <c:pt idx="507">
                  <c:v>0.27459353209999998</c:v>
                </c:pt>
                <c:pt idx="508">
                  <c:v>0.27386251090000002</c:v>
                </c:pt>
                <c:pt idx="509">
                  <c:v>0.27226054669999999</c:v>
                </c:pt>
                <c:pt idx="510">
                  <c:v>0.27135318520000001</c:v>
                </c:pt>
                <c:pt idx="511">
                  <c:v>0.27250671389999997</c:v>
                </c:pt>
                <c:pt idx="512">
                  <c:v>0.27019917960000001</c:v>
                </c:pt>
                <c:pt idx="513">
                  <c:v>0.26868364210000001</c:v>
                </c:pt>
                <c:pt idx="514">
                  <c:v>0.26778483390000002</c:v>
                </c:pt>
                <c:pt idx="515">
                  <c:v>0.26721093060000001</c:v>
                </c:pt>
                <c:pt idx="516">
                  <c:v>0.26577377320000001</c:v>
                </c:pt>
                <c:pt idx="517">
                  <c:v>0.26613661649999998</c:v>
                </c:pt>
                <c:pt idx="518">
                  <c:v>0.2648597956</c:v>
                </c:pt>
                <c:pt idx="519">
                  <c:v>0.26324355599999999</c:v>
                </c:pt>
                <c:pt idx="520">
                  <c:v>0.2626265585</c:v>
                </c:pt>
                <c:pt idx="521">
                  <c:v>0.26186391710000001</c:v>
                </c:pt>
                <c:pt idx="522">
                  <c:v>0.2602771223</c:v>
                </c:pt>
                <c:pt idx="523">
                  <c:v>0.25907698270000001</c:v>
                </c:pt>
                <c:pt idx="524">
                  <c:v>0.25968921179999999</c:v>
                </c:pt>
                <c:pt idx="525">
                  <c:v>0.25825315710000002</c:v>
                </c:pt>
                <c:pt idx="526">
                  <c:v>0.25789359210000001</c:v>
                </c:pt>
                <c:pt idx="527">
                  <c:v>0.25523334739999998</c:v>
                </c:pt>
                <c:pt idx="528">
                  <c:v>0.25542110200000001</c:v>
                </c:pt>
                <c:pt idx="529">
                  <c:v>0.25352102520000003</c:v>
                </c:pt>
                <c:pt idx="530">
                  <c:v>0.25219163300000003</c:v>
                </c:pt>
                <c:pt idx="531">
                  <c:v>0.25180363659999999</c:v>
                </c:pt>
                <c:pt idx="532">
                  <c:v>0.25060033799999998</c:v>
                </c:pt>
                <c:pt idx="533">
                  <c:v>0.24944372479999999</c:v>
                </c:pt>
                <c:pt idx="534">
                  <c:v>0.2490145862</c:v>
                </c:pt>
                <c:pt idx="535">
                  <c:v>0.24804268779999999</c:v>
                </c:pt>
                <c:pt idx="536">
                  <c:v>0.24744457010000001</c:v>
                </c:pt>
                <c:pt idx="537">
                  <c:v>0.24585741759999999</c:v>
                </c:pt>
                <c:pt idx="538">
                  <c:v>0.24516974389999999</c:v>
                </c:pt>
                <c:pt idx="539">
                  <c:v>0.24436305459999999</c:v>
                </c:pt>
                <c:pt idx="540">
                  <c:v>0.24362425509999999</c:v>
                </c:pt>
                <c:pt idx="541">
                  <c:v>0.24158802630000001</c:v>
                </c:pt>
                <c:pt idx="542">
                  <c:v>0.2405538559</c:v>
                </c:pt>
                <c:pt idx="543">
                  <c:v>0.23976430300000001</c:v>
                </c:pt>
                <c:pt idx="544">
                  <c:v>0.23838940259999999</c:v>
                </c:pt>
                <c:pt idx="545">
                  <c:v>0.23779404160000001</c:v>
                </c:pt>
                <c:pt idx="546">
                  <c:v>0.2361365557</c:v>
                </c:pt>
                <c:pt idx="547">
                  <c:v>0.2353087515</c:v>
                </c:pt>
                <c:pt idx="548">
                  <c:v>0.23415409030000001</c:v>
                </c:pt>
                <c:pt idx="549">
                  <c:v>0.23274296520000001</c:v>
                </c:pt>
                <c:pt idx="550">
                  <c:v>0.2329899818</c:v>
                </c:pt>
                <c:pt idx="551">
                  <c:v>0.23046827319999999</c:v>
                </c:pt>
                <c:pt idx="552">
                  <c:v>0.23087769750000001</c:v>
                </c:pt>
                <c:pt idx="553">
                  <c:v>0.2286362499</c:v>
                </c:pt>
                <c:pt idx="554">
                  <c:v>0.22751115259999999</c:v>
                </c:pt>
                <c:pt idx="555">
                  <c:v>0.22671584780000001</c:v>
                </c:pt>
                <c:pt idx="556">
                  <c:v>0.2259732485</c:v>
                </c:pt>
                <c:pt idx="557">
                  <c:v>0.2240050733</c:v>
                </c:pt>
                <c:pt idx="558">
                  <c:v>0.22344477469999999</c:v>
                </c:pt>
                <c:pt idx="559">
                  <c:v>0.22200796010000001</c:v>
                </c:pt>
                <c:pt idx="560">
                  <c:v>0.2216110379</c:v>
                </c:pt>
                <c:pt idx="561">
                  <c:v>0.22037169340000001</c:v>
                </c:pt>
                <c:pt idx="562">
                  <c:v>0.21872888509999999</c:v>
                </c:pt>
                <c:pt idx="563">
                  <c:v>0.2180497646</c:v>
                </c:pt>
                <c:pt idx="564">
                  <c:v>0.2157767266</c:v>
                </c:pt>
                <c:pt idx="565">
                  <c:v>0.21550439299999999</c:v>
                </c:pt>
                <c:pt idx="566">
                  <c:v>0.21428585050000001</c:v>
                </c:pt>
                <c:pt idx="567">
                  <c:v>0.21349981430000001</c:v>
                </c:pt>
                <c:pt idx="568">
                  <c:v>0.2128063738</c:v>
                </c:pt>
                <c:pt idx="569">
                  <c:v>0.21045178170000001</c:v>
                </c:pt>
                <c:pt idx="570">
                  <c:v>0.20939481260000001</c:v>
                </c:pt>
                <c:pt idx="571">
                  <c:v>0.20808461310000001</c:v>
                </c:pt>
                <c:pt idx="572">
                  <c:v>0.2070138007</c:v>
                </c:pt>
                <c:pt idx="573">
                  <c:v>0.20612989370000001</c:v>
                </c:pt>
                <c:pt idx="574">
                  <c:v>0.20425845679999999</c:v>
                </c:pt>
                <c:pt idx="575">
                  <c:v>0.2031164765</c:v>
                </c:pt>
                <c:pt idx="576">
                  <c:v>0.20214554670000001</c:v>
                </c:pt>
                <c:pt idx="577">
                  <c:v>0.20084312560000001</c:v>
                </c:pt>
                <c:pt idx="578">
                  <c:v>0.2003686875</c:v>
                </c:pt>
                <c:pt idx="579">
                  <c:v>0.19866980610000001</c:v>
                </c:pt>
                <c:pt idx="580">
                  <c:v>0.19762840870000001</c:v>
                </c:pt>
                <c:pt idx="581">
                  <c:v>0.196538344</c:v>
                </c:pt>
                <c:pt idx="582">
                  <c:v>0.1956156641</c:v>
                </c:pt>
                <c:pt idx="583">
                  <c:v>0.1936670989</c:v>
                </c:pt>
                <c:pt idx="584">
                  <c:v>0.19256819780000001</c:v>
                </c:pt>
                <c:pt idx="585">
                  <c:v>0.19242782889999999</c:v>
                </c:pt>
                <c:pt idx="586">
                  <c:v>0.19069293139999999</c:v>
                </c:pt>
                <c:pt idx="587">
                  <c:v>0.1893364787</c:v>
                </c:pt>
                <c:pt idx="588">
                  <c:v>0.18833787739999999</c:v>
                </c:pt>
                <c:pt idx="589">
                  <c:v>0.18728877599999999</c:v>
                </c:pt>
                <c:pt idx="590">
                  <c:v>0.18635562059999999</c:v>
                </c:pt>
                <c:pt idx="591">
                  <c:v>0.18475669619999999</c:v>
                </c:pt>
                <c:pt idx="592">
                  <c:v>0.1833631396</c:v>
                </c:pt>
                <c:pt idx="593">
                  <c:v>0.18232609329999999</c:v>
                </c:pt>
                <c:pt idx="594">
                  <c:v>0.1816163063</c:v>
                </c:pt>
                <c:pt idx="595">
                  <c:v>0.17971371110000001</c:v>
                </c:pt>
                <c:pt idx="596">
                  <c:v>0.1789368093</c:v>
                </c:pt>
                <c:pt idx="597">
                  <c:v>0.17862744629999999</c:v>
                </c:pt>
                <c:pt idx="598">
                  <c:v>0.1770104468</c:v>
                </c:pt>
                <c:pt idx="599">
                  <c:v>0.1759898812</c:v>
                </c:pt>
                <c:pt idx="600">
                  <c:v>0.17340897020000001</c:v>
                </c:pt>
                <c:pt idx="601">
                  <c:v>0.1732205003</c:v>
                </c:pt>
                <c:pt idx="602">
                  <c:v>0.17176738380000001</c:v>
                </c:pt>
                <c:pt idx="603">
                  <c:v>0.17016348240000001</c:v>
                </c:pt>
                <c:pt idx="604">
                  <c:v>0.1700907499</c:v>
                </c:pt>
                <c:pt idx="605">
                  <c:v>0.16798757019999999</c:v>
                </c:pt>
                <c:pt idx="606">
                  <c:v>0.16669273379999999</c:v>
                </c:pt>
                <c:pt idx="607">
                  <c:v>0.1654651016</c:v>
                </c:pt>
                <c:pt idx="608">
                  <c:v>0.16433157030000001</c:v>
                </c:pt>
                <c:pt idx="609">
                  <c:v>0.16283544899999999</c:v>
                </c:pt>
                <c:pt idx="610">
                  <c:v>0.16168490050000001</c:v>
                </c:pt>
                <c:pt idx="611">
                  <c:v>0.16097946469999999</c:v>
                </c:pt>
                <c:pt idx="612">
                  <c:v>0.15939146279999999</c:v>
                </c:pt>
                <c:pt idx="613">
                  <c:v>0.1583654135</c:v>
                </c:pt>
                <c:pt idx="614">
                  <c:v>0.156902492</c:v>
                </c:pt>
                <c:pt idx="615">
                  <c:v>0.1553373337</c:v>
                </c:pt>
                <c:pt idx="616">
                  <c:v>0.1544299573</c:v>
                </c:pt>
                <c:pt idx="617">
                  <c:v>0.153493464</c:v>
                </c:pt>
                <c:pt idx="618">
                  <c:v>0.1529015601</c:v>
                </c:pt>
                <c:pt idx="619">
                  <c:v>0.15056131780000001</c:v>
                </c:pt>
                <c:pt idx="620">
                  <c:v>0.15013821420000001</c:v>
                </c:pt>
                <c:pt idx="621">
                  <c:v>0.14848715069999999</c:v>
                </c:pt>
                <c:pt idx="622">
                  <c:v>0.1475571245</c:v>
                </c:pt>
                <c:pt idx="623">
                  <c:v>0.147268489</c:v>
                </c:pt>
                <c:pt idx="624">
                  <c:v>0.14560416339999999</c:v>
                </c:pt>
                <c:pt idx="625">
                  <c:v>0.14490175250000001</c:v>
                </c:pt>
                <c:pt idx="626">
                  <c:v>0.1436110884</c:v>
                </c:pt>
                <c:pt idx="627">
                  <c:v>0.14250665900000001</c:v>
                </c:pt>
                <c:pt idx="628">
                  <c:v>0.1410561353</c:v>
                </c:pt>
                <c:pt idx="629">
                  <c:v>0.1394893378</c:v>
                </c:pt>
                <c:pt idx="630">
                  <c:v>0.1392178982</c:v>
                </c:pt>
                <c:pt idx="631">
                  <c:v>0.137105912</c:v>
                </c:pt>
                <c:pt idx="632">
                  <c:v>0.13648398219999999</c:v>
                </c:pt>
                <c:pt idx="633">
                  <c:v>0.13478121160000001</c:v>
                </c:pt>
                <c:pt idx="634">
                  <c:v>0.13460439439999999</c:v>
                </c:pt>
                <c:pt idx="635">
                  <c:v>0.13348139819999999</c:v>
                </c:pt>
                <c:pt idx="636">
                  <c:v>0.1319577247</c:v>
                </c:pt>
                <c:pt idx="637">
                  <c:v>0.13149771090000001</c:v>
                </c:pt>
                <c:pt idx="638">
                  <c:v>0.1300107539</c:v>
                </c:pt>
                <c:pt idx="639">
                  <c:v>0.12941674889999999</c:v>
                </c:pt>
                <c:pt idx="640">
                  <c:v>0.12880629299999999</c:v>
                </c:pt>
                <c:pt idx="641">
                  <c:v>0.126759395</c:v>
                </c:pt>
                <c:pt idx="642">
                  <c:v>0.12631203229999999</c:v>
                </c:pt>
                <c:pt idx="643">
                  <c:v>0.12508966029999999</c:v>
                </c:pt>
                <c:pt idx="644">
                  <c:v>0.1245329976</c:v>
                </c:pt>
                <c:pt idx="645">
                  <c:v>0.123046875</c:v>
                </c:pt>
                <c:pt idx="646">
                  <c:v>0.1221406609</c:v>
                </c:pt>
                <c:pt idx="647">
                  <c:v>0.121269159</c:v>
                </c:pt>
                <c:pt idx="648">
                  <c:v>0.11998624350000001</c:v>
                </c:pt>
                <c:pt idx="649">
                  <c:v>0.1192865297</c:v>
                </c:pt>
                <c:pt idx="650">
                  <c:v>0.117605105</c:v>
                </c:pt>
                <c:pt idx="651">
                  <c:v>0.11695360389999999</c:v>
                </c:pt>
                <c:pt idx="652">
                  <c:v>0.11560866240000001</c:v>
                </c:pt>
                <c:pt idx="653">
                  <c:v>0.1147047132</c:v>
                </c:pt>
                <c:pt idx="654">
                  <c:v>0.11421678220000001</c:v>
                </c:pt>
                <c:pt idx="655">
                  <c:v>0.11285859350000001</c:v>
                </c:pt>
                <c:pt idx="656">
                  <c:v>0.11162588750000001</c:v>
                </c:pt>
                <c:pt idx="657">
                  <c:v>0.11063241209999999</c:v>
                </c:pt>
                <c:pt idx="658">
                  <c:v>0.1098093092</c:v>
                </c:pt>
                <c:pt idx="659">
                  <c:v>0.108904995</c:v>
                </c:pt>
                <c:pt idx="660">
                  <c:v>0.1077921912</c:v>
                </c:pt>
                <c:pt idx="661">
                  <c:v>0.1073662937</c:v>
                </c:pt>
                <c:pt idx="662">
                  <c:v>0.10615623</c:v>
                </c:pt>
                <c:pt idx="663">
                  <c:v>0.1056096628</c:v>
                </c:pt>
                <c:pt idx="664">
                  <c:v>0.10388674589999999</c:v>
                </c:pt>
                <c:pt idx="665">
                  <c:v>0.10324251650000001</c:v>
                </c:pt>
                <c:pt idx="666">
                  <c:v>0.1024158224</c:v>
                </c:pt>
                <c:pt idx="667">
                  <c:v>0.1015203521</c:v>
                </c:pt>
                <c:pt idx="668">
                  <c:v>0.10138354450000001</c:v>
                </c:pt>
                <c:pt idx="669">
                  <c:v>9.9488541479999998E-2</c:v>
                </c:pt>
                <c:pt idx="670">
                  <c:v>9.8734229800000003E-2</c:v>
                </c:pt>
                <c:pt idx="671">
                  <c:v>9.791249782E-2</c:v>
                </c:pt>
                <c:pt idx="672">
                  <c:v>9.6729166810000003E-2</c:v>
                </c:pt>
                <c:pt idx="673">
                  <c:v>9.5883481199999995E-2</c:v>
                </c:pt>
                <c:pt idx="674">
                  <c:v>9.4939514990000001E-2</c:v>
                </c:pt>
                <c:pt idx="675">
                  <c:v>9.4457902009999997E-2</c:v>
                </c:pt>
                <c:pt idx="676">
                  <c:v>9.338755906E-2</c:v>
                </c:pt>
                <c:pt idx="677">
                  <c:v>9.2125520109999998E-2</c:v>
                </c:pt>
                <c:pt idx="678">
                  <c:v>9.1470979150000006E-2</c:v>
                </c:pt>
                <c:pt idx="679">
                  <c:v>9.0824723240000002E-2</c:v>
                </c:pt>
                <c:pt idx="680">
                  <c:v>9.0382203460000005E-2</c:v>
                </c:pt>
                <c:pt idx="681">
                  <c:v>8.8901184499999994E-2</c:v>
                </c:pt>
                <c:pt idx="682">
                  <c:v>8.8351696729999998E-2</c:v>
                </c:pt>
                <c:pt idx="683">
                  <c:v>8.7492421269999995E-2</c:v>
                </c:pt>
                <c:pt idx="684">
                  <c:v>8.6885981259999995E-2</c:v>
                </c:pt>
                <c:pt idx="685">
                  <c:v>8.5543453689999993E-2</c:v>
                </c:pt>
                <c:pt idx="686">
                  <c:v>8.4634758530000007E-2</c:v>
                </c:pt>
                <c:pt idx="687">
                  <c:v>8.4076337520000002E-2</c:v>
                </c:pt>
                <c:pt idx="688">
                  <c:v>8.3138816059999995E-2</c:v>
                </c:pt>
                <c:pt idx="689">
                  <c:v>8.2577027380000001E-2</c:v>
                </c:pt>
                <c:pt idx="690">
                  <c:v>8.1650607289999996E-2</c:v>
                </c:pt>
                <c:pt idx="691">
                  <c:v>8.0666407940000004E-2</c:v>
                </c:pt>
                <c:pt idx="692">
                  <c:v>8.0414846540000001E-2</c:v>
                </c:pt>
                <c:pt idx="693">
                  <c:v>7.9501077530000006E-2</c:v>
                </c:pt>
                <c:pt idx="694">
                  <c:v>7.8852921719999997E-2</c:v>
                </c:pt>
                <c:pt idx="695">
                  <c:v>7.7845394609999993E-2</c:v>
                </c:pt>
                <c:pt idx="696">
                  <c:v>7.6771706339999995E-2</c:v>
                </c:pt>
                <c:pt idx="697">
                  <c:v>7.6588556170000002E-2</c:v>
                </c:pt>
                <c:pt idx="698">
                  <c:v>7.56867975E-2</c:v>
                </c:pt>
                <c:pt idx="699">
                  <c:v>7.4765756729999994E-2</c:v>
                </c:pt>
                <c:pt idx="700">
                  <c:v>7.3688082399999993E-2</c:v>
                </c:pt>
                <c:pt idx="701">
                  <c:v>7.3625117540000007E-2</c:v>
                </c:pt>
                <c:pt idx="702">
                  <c:v>7.3171459140000006E-2</c:v>
                </c:pt>
                <c:pt idx="703">
                  <c:v>7.2460114960000002E-2</c:v>
                </c:pt>
                <c:pt idx="704">
                  <c:v>7.2063319390000005E-2</c:v>
                </c:pt>
                <c:pt idx="705">
                  <c:v>7.1020126340000003E-2</c:v>
                </c:pt>
                <c:pt idx="706">
                  <c:v>7.0374324919999995E-2</c:v>
                </c:pt>
                <c:pt idx="707">
                  <c:v>6.9967873390000004E-2</c:v>
                </c:pt>
                <c:pt idx="708">
                  <c:v>6.8903334440000005E-2</c:v>
                </c:pt>
                <c:pt idx="709">
                  <c:v>6.8502560259999998E-2</c:v>
                </c:pt>
                <c:pt idx="710">
                  <c:v>6.7747317249999994E-2</c:v>
                </c:pt>
                <c:pt idx="711">
                  <c:v>6.7358098919999998E-2</c:v>
                </c:pt>
                <c:pt idx="712">
                  <c:v>6.6384397449999993E-2</c:v>
                </c:pt>
                <c:pt idx="713">
                  <c:v>6.5882652999999999E-2</c:v>
                </c:pt>
                <c:pt idx="714">
                  <c:v>6.5060772000000003E-2</c:v>
                </c:pt>
                <c:pt idx="715">
                  <c:v>6.4781546590000003E-2</c:v>
                </c:pt>
                <c:pt idx="716">
                  <c:v>6.432535499E-2</c:v>
                </c:pt>
                <c:pt idx="717">
                  <c:v>6.3327364620000007E-2</c:v>
                </c:pt>
                <c:pt idx="718">
                  <c:v>6.3286155459999993E-2</c:v>
                </c:pt>
                <c:pt idx="719">
                  <c:v>6.2884397800000005E-2</c:v>
                </c:pt>
                <c:pt idx="720">
                  <c:v>6.2038090079999997E-2</c:v>
                </c:pt>
                <c:pt idx="721">
                  <c:v>6.2028385700000001E-2</c:v>
                </c:pt>
                <c:pt idx="722">
                  <c:v>6.1087496579999997E-2</c:v>
                </c:pt>
                <c:pt idx="723">
                  <c:v>6.0569748280000002E-2</c:v>
                </c:pt>
                <c:pt idx="724">
                  <c:v>5.9724107380000002E-2</c:v>
                </c:pt>
                <c:pt idx="725">
                  <c:v>5.9379994870000001E-2</c:v>
                </c:pt>
                <c:pt idx="726">
                  <c:v>5.9038586910000003E-2</c:v>
                </c:pt>
                <c:pt idx="727">
                  <c:v>5.8278296139999998E-2</c:v>
                </c:pt>
                <c:pt idx="728">
                  <c:v>5.8049254119999998E-2</c:v>
                </c:pt>
                <c:pt idx="729">
                  <c:v>5.7298846539999997E-2</c:v>
                </c:pt>
                <c:pt idx="730">
                  <c:v>5.715416744E-2</c:v>
                </c:pt>
                <c:pt idx="731">
                  <c:v>5.6530121709999999E-2</c:v>
                </c:pt>
                <c:pt idx="732">
                  <c:v>5.6102011350000001E-2</c:v>
                </c:pt>
                <c:pt idx="733">
                  <c:v>5.5614296350000002E-2</c:v>
                </c:pt>
                <c:pt idx="734">
                  <c:v>5.5211484429999999E-2</c:v>
                </c:pt>
                <c:pt idx="735">
                  <c:v>5.4903648790000002E-2</c:v>
                </c:pt>
                <c:pt idx="736">
                  <c:v>5.4417274889999999E-2</c:v>
                </c:pt>
                <c:pt idx="737">
                  <c:v>5.3983855990000003E-2</c:v>
                </c:pt>
                <c:pt idx="738">
                  <c:v>5.3832896050000002E-2</c:v>
                </c:pt>
                <c:pt idx="739">
                  <c:v>5.3249679510000002E-2</c:v>
                </c:pt>
                <c:pt idx="740">
                  <c:v>5.3085222840000001E-2</c:v>
                </c:pt>
                <c:pt idx="741">
                  <c:v>5.2536927160000003E-2</c:v>
                </c:pt>
                <c:pt idx="742">
                  <c:v>5.233329162E-2</c:v>
                </c:pt>
                <c:pt idx="743">
                  <c:v>5.2080307159999999E-2</c:v>
                </c:pt>
                <c:pt idx="744">
                  <c:v>5.1337394860000003E-2</c:v>
                </c:pt>
                <c:pt idx="745">
                  <c:v>5.1104761659999998E-2</c:v>
                </c:pt>
                <c:pt idx="746">
                  <c:v>5.0522115079999999E-2</c:v>
                </c:pt>
                <c:pt idx="747">
                  <c:v>5.0503268839999997E-2</c:v>
                </c:pt>
                <c:pt idx="748">
                  <c:v>5.0126057119999998E-2</c:v>
                </c:pt>
                <c:pt idx="749">
                  <c:v>4.9732249229999997E-2</c:v>
                </c:pt>
                <c:pt idx="750">
                  <c:v>4.9421656879999998E-2</c:v>
                </c:pt>
                <c:pt idx="751">
                  <c:v>4.9339260910000002E-2</c:v>
                </c:pt>
                <c:pt idx="752">
                  <c:v>4.8976734280000003E-2</c:v>
                </c:pt>
                <c:pt idx="753">
                  <c:v>4.8759348690000003E-2</c:v>
                </c:pt>
                <c:pt idx="754">
                  <c:v>4.8303097490000002E-2</c:v>
                </c:pt>
                <c:pt idx="755">
                  <c:v>4.7916773709999999E-2</c:v>
                </c:pt>
                <c:pt idx="756">
                  <c:v>4.7591421750000001E-2</c:v>
                </c:pt>
                <c:pt idx="757">
                  <c:v>4.7816399480000001E-2</c:v>
                </c:pt>
                <c:pt idx="758">
                  <c:v>4.730224609E-2</c:v>
                </c:pt>
                <c:pt idx="759">
                  <c:v>4.6850573270000001E-2</c:v>
                </c:pt>
                <c:pt idx="760">
                  <c:v>4.6574771399999999E-2</c:v>
                </c:pt>
                <c:pt idx="761">
                  <c:v>4.6276625250000002E-2</c:v>
                </c:pt>
                <c:pt idx="762">
                  <c:v>4.6095415950000003E-2</c:v>
                </c:pt>
                <c:pt idx="763">
                  <c:v>4.596006498E-2</c:v>
                </c:pt>
                <c:pt idx="764">
                  <c:v>4.5904070140000003E-2</c:v>
                </c:pt>
                <c:pt idx="765">
                  <c:v>4.5507140459999998E-2</c:v>
                </c:pt>
                <c:pt idx="766">
                  <c:v>4.5169197020000003E-2</c:v>
                </c:pt>
                <c:pt idx="767">
                  <c:v>4.5319702480000001E-2</c:v>
                </c:pt>
                <c:pt idx="768">
                  <c:v>4.5006394390000003E-2</c:v>
                </c:pt>
                <c:pt idx="769">
                  <c:v>4.4750154020000002E-2</c:v>
                </c:pt>
                <c:pt idx="770">
                  <c:v>4.4148422780000002E-2</c:v>
                </c:pt>
                <c:pt idx="771">
                  <c:v>4.4015567749999998E-2</c:v>
                </c:pt>
                <c:pt idx="772">
                  <c:v>4.4203847650000003E-2</c:v>
                </c:pt>
                <c:pt idx="773">
                  <c:v>4.4076848779999997E-2</c:v>
                </c:pt>
                <c:pt idx="774">
                  <c:v>4.372363538E-2</c:v>
                </c:pt>
                <c:pt idx="775">
                  <c:v>4.3511297550000001E-2</c:v>
                </c:pt>
                <c:pt idx="776">
                  <c:v>4.3657626960000001E-2</c:v>
                </c:pt>
                <c:pt idx="777">
                  <c:v>4.3167155239999998E-2</c:v>
                </c:pt>
                <c:pt idx="778">
                  <c:v>4.3074958029999999E-2</c:v>
                </c:pt>
                <c:pt idx="779">
                  <c:v>4.2900621889999997E-2</c:v>
                </c:pt>
                <c:pt idx="780">
                  <c:v>4.2673293500000001E-2</c:v>
                </c:pt>
                <c:pt idx="781">
                  <c:v>4.2671553789999997E-2</c:v>
                </c:pt>
                <c:pt idx="782">
                  <c:v>4.2469374839999997E-2</c:v>
                </c:pt>
                <c:pt idx="783">
                  <c:v>4.2265381659999997E-2</c:v>
                </c:pt>
                <c:pt idx="784">
                  <c:v>4.2447052899999997E-2</c:v>
                </c:pt>
                <c:pt idx="785">
                  <c:v>4.2300477619999999E-2</c:v>
                </c:pt>
                <c:pt idx="786">
                  <c:v>4.1995413600000003E-2</c:v>
                </c:pt>
                <c:pt idx="787">
                  <c:v>4.1687399149999999E-2</c:v>
                </c:pt>
                <c:pt idx="788">
                  <c:v>4.1887700559999998E-2</c:v>
                </c:pt>
                <c:pt idx="789">
                  <c:v>4.1697341950000001E-2</c:v>
                </c:pt>
                <c:pt idx="790">
                  <c:v>4.214117303E-2</c:v>
                </c:pt>
                <c:pt idx="791">
                  <c:v>4.1454494000000001E-2</c:v>
                </c:pt>
                <c:pt idx="792">
                  <c:v>4.1471041739999999E-2</c:v>
                </c:pt>
                <c:pt idx="793">
                  <c:v>4.1533701120000002E-2</c:v>
                </c:pt>
                <c:pt idx="794">
                  <c:v>4.158580303E-2</c:v>
                </c:pt>
                <c:pt idx="795">
                  <c:v>4.1380856190000002E-2</c:v>
                </c:pt>
                <c:pt idx="796">
                  <c:v>4.1787508879999997E-2</c:v>
                </c:pt>
                <c:pt idx="797">
                  <c:v>4.1587084529999999E-2</c:v>
                </c:pt>
                <c:pt idx="798">
                  <c:v>4.1276797650000002E-2</c:v>
                </c:pt>
                <c:pt idx="799">
                  <c:v>4.156355187E-2</c:v>
                </c:pt>
                <c:pt idx="800">
                  <c:v>4.1644915939999999E-2</c:v>
                </c:pt>
                <c:pt idx="801">
                  <c:v>4.1400559250000003E-2</c:v>
                </c:pt>
                <c:pt idx="802">
                  <c:v>4.1712615639999999E-2</c:v>
                </c:pt>
                <c:pt idx="803">
                  <c:v>4.161853343E-2</c:v>
                </c:pt>
                <c:pt idx="804">
                  <c:v>4.1562013330000001E-2</c:v>
                </c:pt>
                <c:pt idx="805">
                  <c:v>4.1624344889999998E-2</c:v>
                </c:pt>
                <c:pt idx="806">
                  <c:v>4.1945688430000003E-2</c:v>
                </c:pt>
                <c:pt idx="807">
                  <c:v>4.1771408170000003E-2</c:v>
                </c:pt>
                <c:pt idx="808">
                  <c:v>4.173738137E-2</c:v>
                </c:pt>
                <c:pt idx="809">
                  <c:v>4.1787508879999997E-2</c:v>
                </c:pt>
                <c:pt idx="810">
                  <c:v>4.2474400250000002E-2</c:v>
                </c:pt>
                <c:pt idx="811">
                  <c:v>4.2223557830000001E-2</c:v>
                </c:pt>
                <c:pt idx="812">
                  <c:v>4.1987884789999999E-2</c:v>
                </c:pt>
                <c:pt idx="813">
                  <c:v>4.2196653780000003E-2</c:v>
                </c:pt>
                <c:pt idx="814">
                  <c:v>4.2332325130000001E-2</c:v>
                </c:pt>
                <c:pt idx="815">
                  <c:v>4.2345020919999997E-2</c:v>
                </c:pt>
                <c:pt idx="816">
                  <c:v>4.2310208080000002E-2</c:v>
                </c:pt>
                <c:pt idx="817">
                  <c:v>4.2568523439999999E-2</c:v>
                </c:pt>
                <c:pt idx="818">
                  <c:v>4.2667724189999999E-2</c:v>
                </c:pt>
                <c:pt idx="819">
                  <c:v>4.3004617090000002E-2</c:v>
                </c:pt>
                <c:pt idx="820">
                  <c:v>4.3203350160000001E-2</c:v>
                </c:pt>
                <c:pt idx="821">
                  <c:v>4.3310478329999999E-2</c:v>
                </c:pt>
                <c:pt idx="822">
                  <c:v>4.3498165909999997E-2</c:v>
                </c:pt>
                <c:pt idx="823">
                  <c:v>4.3707661330000001E-2</c:v>
                </c:pt>
                <c:pt idx="824">
                  <c:v>4.3743707239999999E-2</c:v>
                </c:pt>
                <c:pt idx="825">
                  <c:v>4.3931238349999999E-2</c:v>
                </c:pt>
                <c:pt idx="826">
                  <c:v>4.407329485E-2</c:v>
                </c:pt>
                <c:pt idx="827">
                  <c:v>4.4601451610000002E-2</c:v>
                </c:pt>
                <c:pt idx="828">
                  <c:v>4.455472529E-2</c:v>
                </c:pt>
                <c:pt idx="829">
                  <c:v>4.4891618190000003E-2</c:v>
                </c:pt>
                <c:pt idx="830">
                  <c:v>4.4927153740000003E-2</c:v>
                </c:pt>
                <c:pt idx="831">
                  <c:v>4.5400824399999998E-2</c:v>
                </c:pt>
                <c:pt idx="832">
                  <c:v>4.5549400150000002E-2</c:v>
                </c:pt>
                <c:pt idx="833">
                  <c:v>4.6023059640000002E-2</c:v>
                </c:pt>
                <c:pt idx="834">
                  <c:v>4.6011660250000003E-2</c:v>
                </c:pt>
                <c:pt idx="835">
                  <c:v>4.6295747159999998E-2</c:v>
                </c:pt>
                <c:pt idx="836">
                  <c:v>4.6761974689999999E-2</c:v>
                </c:pt>
                <c:pt idx="837">
                  <c:v>4.6621602030000001E-2</c:v>
                </c:pt>
                <c:pt idx="838">
                  <c:v>4.7179903840000002E-2</c:v>
                </c:pt>
                <c:pt idx="839">
                  <c:v>4.7957707199999998E-2</c:v>
                </c:pt>
                <c:pt idx="840">
                  <c:v>4.7808825970000003E-2</c:v>
                </c:pt>
                <c:pt idx="841">
                  <c:v>4.8311050979999999E-2</c:v>
                </c:pt>
                <c:pt idx="842">
                  <c:v>4.8848215489999999E-2</c:v>
                </c:pt>
                <c:pt idx="843">
                  <c:v>4.9214459959999998E-2</c:v>
                </c:pt>
                <c:pt idx="844">
                  <c:v>4.9507293850000002E-2</c:v>
                </c:pt>
                <c:pt idx="845">
                  <c:v>5.001683161E-2</c:v>
                </c:pt>
                <c:pt idx="846">
                  <c:v>5.0433401019999997E-2</c:v>
                </c:pt>
                <c:pt idx="847">
                  <c:v>5.0500739369999999E-2</c:v>
                </c:pt>
                <c:pt idx="848">
                  <c:v>5.1010720430000003E-2</c:v>
                </c:pt>
                <c:pt idx="849">
                  <c:v>5.1361020649999999E-2</c:v>
                </c:pt>
                <c:pt idx="850">
                  <c:v>5.2253782749999998E-2</c:v>
                </c:pt>
                <c:pt idx="851">
                  <c:v>5.2143845709999997E-2</c:v>
                </c:pt>
                <c:pt idx="852">
                  <c:v>5.2496496589999997E-2</c:v>
                </c:pt>
                <c:pt idx="853">
                  <c:v>5.348194018E-2</c:v>
                </c:pt>
                <c:pt idx="854">
                  <c:v>5.3425204009999998E-2</c:v>
                </c:pt>
                <c:pt idx="855">
                  <c:v>5.444882065E-2</c:v>
                </c:pt>
                <c:pt idx="856">
                  <c:v>5.4435528810000001E-2</c:v>
                </c:pt>
                <c:pt idx="857">
                  <c:v>5.478258431E-2</c:v>
                </c:pt>
                <c:pt idx="858">
                  <c:v>5.5652957410000002E-2</c:v>
                </c:pt>
                <c:pt idx="859">
                  <c:v>5.5706426500000003E-2</c:v>
                </c:pt>
                <c:pt idx="860">
                  <c:v>5.6052617729999997E-2</c:v>
                </c:pt>
                <c:pt idx="861">
                  <c:v>5.6828755889999999E-2</c:v>
                </c:pt>
                <c:pt idx="862">
                  <c:v>5.7288095359999999E-2</c:v>
                </c:pt>
                <c:pt idx="863">
                  <c:v>5.7620029900000001E-2</c:v>
                </c:pt>
                <c:pt idx="864">
                  <c:v>5.7963132860000002E-2</c:v>
                </c:pt>
                <c:pt idx="865">
                  <c:v>5.8310091500000001E-2</c:v>
                </c:pt>
                <c:pt idx="866">
                  <c:v>5.8861579749999997E-2</c:v>
                </c:pt>
                <c:pt idx="867">
                  <c:v>5.9203591200000003E-2</c:v>
                </c:pt>
                <c:pt idx="868">
                  <c:v>5.9870056810000002E-2</c:v>
                </c:pt>
                <c:pt idx="869">
                  <c:v>6.0558497910000002E-2</c:v>
                </c:pt>
                <c:pt idx="870">
                  <c:v>6.0757186259999998E-2</c:v>
                </c:pt>
                <c:pt idx="871">
                  <c:v>6.111055613E-2</c:v>
                </c:pt>
                <c:pt idx="872">
                  <c:v>6.1466541139999997E-2</c:v>
                </c:pt>
                <c:pt idx="873">
                  <c:v>6.2424212690000001E-2</c:v>
                </c:pt>
                <c:pt idx="874">
                  <c:v>6.2414560469999998E-2</c:v>
                </c:pt>
                <c:pt idx="875">
                  <c:v>6.2989063560000003E-2</c:v>
                </c:pt>
                <c:pt idx="876">
                  <c:v>6.3142463560000001E-2</c:v>
                </c:pt>
                <c:pt idx="877">
                  <c:v>6.3996173439999998E-2</c:v>
                </c:pt>
                <c:pt idx="878">
                  <c:v>6.4519286159999995E-2</c:v>
                </c:pt>
                <c:pt idx="879">
                  <c:v>6.471195817E-2</c:v>
                </c:pt>
                <c:pt idx="880">
                  <c:v>6.5172791480000006E-2</c:v>
                </c:pt>
                <c:pt idx="881">
                  <c:v>6.5193578599999996E-2</c:v>
                </c:pt>
                <c:pt idx="882">
                  <c:v>6.604880095E-2</c:v>
                </c:pt>
                <c:pt idx="883">
                  <c:v>6.6740505399999997E-2</c:v>
                </c:pt>
                <c:pt idx="884">
                  <c:v>6.7321009929999995E-2</c:v>
                </c:pt>
                <c:pt idx="885">
                  <c:v>6.7626126110000004E-2</c:v>
                </c:pt>
                <c:pt idx="886">
                  <c:v>6.8083107470000001E-2</c:v>
                </c:pt>
                <c:pt idx="887">
                  <c:v>6.8894714120000006E-2</c:v>
                </c:pt>
                <c:pt idx="888">
                  <c:v>6.8752497430000004E-2</c:v>
                </c:pt>
                <c:pt idx="889">
                  <c:v>6.9026879969999996E-2</c:v>
                </c:pt>
                <c:pt idx="890">
                  <c:v>6.9931991400000004E-2</c:v>
                </c:pt>
                <c:pt idx="891">
                  <c:v>7.0121385159999994E-2</c:v>
                </c:pt>
                <c:pt idx="892">
                  <c:v>7.0771016179999993E-2</c:v>
                </c:pt>
                <c:pt idx="893">
                  <c:v>7.085154951E-2</c:v>
                </c:pt>
                <c:pt idx="894">
                  <c:v>7.1784779430000001E-2</c:v>
                </c:pt>
                <c:pt idx="895">
                  <c:v>7.2192236780000002E-2</c:v>
                </c:pt>
                <c:pt idx="896">
                  <c:v>7.2688750920000003E-2</c:v>
                </c:pt>
                <c:pt idx="897">
                  <c:v>7.3317989710000003E-2</c:v>
                </c:pt>
                <c:pt idx="898">
                  <c:v>7.3402427140000004E-2</c:v>
                </c:pt>
                <c:pt idx="899">
                  <c:v>7.4579484759999995E-2</c:v>
                </c:pt>
                <c:pt idx="900">
                  <c:v>7.4991077180000004E-2</c:v>
                </c:pt>
              </c:numCache>
            </c:numRef>
          </c:yVal>
          <c:smooth val="0"/>
        </c:ser>
        <c:ser>
          <c:idx val="11"/>
          <c:order val="11"/>
          <c:tx>
            <c:strRef>
              <c:f>Sheet1!$M$1</c:f>
              <c:strCache>
                <c:ptCount val="1"/>
                <c:pt idx="0">
                  <c:v>2.3E-01</c:v>
                </c:pt>
              </c:strCache>
            </c:strRef>
          </c:tx>
          <c:spPr>
            <a:ln w="44450" cap="rnd">
              <a:solidFill>
                <a:schemeClr val="accent6">
                  <a:lumMod val="6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Sheet1!$M$2:$M$902</c:f>
              <c:numCache>
                <c:formatCode>0.000</c:formatCode>
                <c:ptCount val="901"/>
                <c:pt idx="0">
                  <c:v>7.9166471959999998E-2</c:v>
                </c:pt>
                <c:pt idx="1">
                  <c:v>7.9117238519999994E-2</c:v>
                </c:pt>
                <c:pt idx="2">
                  <c:v>7.9912692310000005E-2</c:v>
                </c:pt>
                <c:pt idx="3">
                  <c:v>7.9959526660000002E-2</c:v>
                </c:pt>
                <c:pt idx="4">
                  <c:v>7.9595528540000002E-2</c:v>
                </c:pt>
                <c:pt idx="5">
                  <c:v>7.9481959340000005E-2</c:v>
                </c:pt>
                <c:pt idx="6">
                  <c:v>7.9580754040000007E-2</c:v>
                </c:pt>
                <c:pt idx="7">
                  <c:v>7.9421751200000001E-2</c:v>
                </c:pt>
                <c:pt idx="8">
                  <c:v>8.0120973289999994E-2</c:v>
                </c:pt>
                <c:pt idx="9">
                  <c:v>8.088349551E-2</c:v>
                </c:pt>
                <c:pt idx="10">
                  <c:v>8.0520994959999995E-2</c:v>
                </c:pt>
                <c:pt idx="11">
                  <c:v>8.1491217020000006E-2</c:v>
                </c:pt>
                <c:pt idx="12">
                  <c:v>8.2088008520000005E-2</c:v>
                </c:pt>
                <c:pt idx="13">
                  <c:v>8.1179574130000001E-2</c:v>
                </c:pt>
                <c:pt idx="14">
                  <c:v>8.2534357909999995E-2</c:v>
                </c:pt>
                <c:pt idx="15">
                  <c:v>8.2089066510000003E-2</c:v>
                </c:pt>
                <c:pt idx="16">
                  <c:v>8.4201827650000005E-2</c:v>
                </c:pt>
                <c:pt idx="17">
                  <c:v>8.3099946379999998E-2</c:v>
                </c:pt>
                <c:pt idx="18">
                  <c:v>8.3312235770000007E-2</c:v>
                </c:pt>
                <c:pt idx="19">
                  <c:v>8.3772942419999996E-2</c:v>
                </c:pt>
                <c:pt idx="20">
                  <c:v>8.3487138150000001E-2</c:v>
                </c:pt>
                <c:pt idx="21">
                  <c:v>8.4243938330000004E-2</c:v>
                </c:pt>
                <c:pt idx="22">
                  <c:v>8.3467744290000007E-2</c:v>
                </c:pt>
                <c:pt idx="23">
                  <c:v>8.4139019250000002E-2</c:v>
                </c:pt>
                <c:pt idx="24">
                  <c:v>8.4040492770000003E-2</c:v>
                </c:pt>
                <c:pt idx="25">
                  <c:v>8.449719101E-2</c:v>
                </c:pt>
                <c:pt idx="26">
                  <c:v>8.4748104209999994E-2</c:v>
                </c:pt>
                <c:pt idx="27">
                  <c:v>8.5384771230000003E-2</c:v>
                </c:pt>
                <c:pt idx="28">
                  <c:v>8.5358403619999995E-2</c:v>
                </c:pt>
                <c:pt idx="29">
                  <c:v>8.5785165430000004E-2</c:v>
                </c:pt>
                <c:pt idx="30">
                  <c:v>8.5773974660000002E-2</c:v>
                </c:pt>
                <c:pt idx="31">
                  <c:v>8.5833676159999997E-2</c:v>
                </c:pt>
                <c:pt idx="32">
                  <c:v>8.6337454620000004E-2</c:v>
                </c:pt>
                <c:pt idx="33">
                  <c:v>8.5592567920000001E-2</c:v>
                </c:pt>
                <c:pt idx="34">
                  <c:v>8.5864335299999997E-2</c:v>
                </c:pt>
                <c:pt idx="35">
                  <c:v>8.6342789229999994E-2</c:v>
                </c:pt>
                <c:pt idx="36">
                  <c:v>8.6817786100000002E-2</c:v>
                </c:pt>
                <c:pt idx="37">
                  <c:v>8.6765468119999994E-2</c:v>
                </c:pt>
                <c:pt idx="38">
                  <c:v>8.7747924029999994E-2</c:v>
                </c:pt>
                <c:pt idx="39">
                  <c:v>8.8243298230000003E-2</c:v>
                </c:pt>
                <c:pt idx="40">
                  <c:v>8.9319400490000006E-2</c:v>
                </c:pt>
                <c:pt idx="41">
                  <c:v>8.9919790629999996E-2</c:v>
                </c:pt>
                <c:pt idx="42">
                  <c:v>8.835794777E-2</c:v>
                </c:pt>
                <c:pt idx="43">
                  <c:v>8.9913800360000004E-2</c:v>
                </c:pt>
                <c:pt idx="44">
                  <c:v>8.9793272320000006E-2</c:v>
                </c:pt>
                <c:pt idx="45">
                  <c:v>8.9991025629999999E-2</c:v>
                </c:pt>
                <c:pt idx="46">
                  <c:v>9.0243034060000005E-2</c:v>
                </c:pt>
                <c:pt idx="47">
                  <c:v>9.0329326690000003E-2</c:v>
                </c:pt>
                <c:pt idx="48">
                  <c:v>9.1276891530000001E-2</c:v>
                </c:pt>
                <c:pt idx="49">
                  <c:v>9.1082356870000006E-2</c:v>
                </c:pt>
                <c:pt idx="50">
                  <c:v>9.1082200409999994E-2</c:v>
                </c:pt>
                <c:pt idx="51">
                  <c:v>9.0288788080000001E-2</c:v>
                </c:pt>
                <c:pt idx="52">
                  <c:v>9.2031411830000007E-2</c:v>
                </c:pt>
                <c:pt idx="53">
                  <c:v>9.2428438370000005E-2</c:v>
                </c:pt>
                <c:pt idx="54">
                  <c:v>9.3606516720000005E-2</c:v>
                </c:pt>
                <c:pt idx="55">
                  <c:v>9.2967182400000001E-2</c:v>
                </c:pt>
                <c:pt idx="56">
                  <c:v>9.3695923690000002E-2</c:v>
                </c:pt>
                <c:pt idx="57">
                  <c:v>9.3149475750000002E-2</c:v>
                </c:pt>
                <c:pt idx="58">
                  <c:v>9.4029024239999995E-2</c:v>
                </c:pt>
                <c:pt idx="59">
                  <c:v>9.418986738E-2</c:v>
                </c:pt>
                <c:pt idx="60">
                  <c:v>9.5498569310000003E-2</c:v>
                </c:pt>
                <c:pt idx="61">
                  <c:v>9.4748899339999998E-2</c:v>
                </c:pt>
                <c:pt idx="62">
                  <c:v>9.6666678790000002E-2</c:v>
                </c:pt>
                <c:pt idx="63">
                  <c:v>9.8379835489999998E-2</c:v>
                </c:pt>
                <c:pt idx="64">
                  <c:v>9.6709698440000005E-2</c:v>
                </c:pt>
                <c:pt idx="65">
                  <c:v>9.818089008E-2</c:v>
                </c:pt>
                <c:pt idx="66">
                  <c:v>9.8199456929999998E-2</c:v>
                </c:pt>
                <c:pt idx="67">
                  <c:v>9.7533240909999999E-2</c:v>
                </c:pt>
                <c:pt idx="68">
                  <c:v>9.7544640299999999E-2</c:v>
                </c:pt>
                <c:pt idx="69">
                  <c:v>9.6528194839999998E-2</c:v>
                </c:pt>
                <c:pt idx="70">
                  <c:v>9.855934978E-2</c:v>
                </c:pt>
                <c:pt idx="71">
                  <c:v>9.9328361449999999E-2</c:v>
                </c:pt>
                <c:pt idx="72">
                  <c:v>9.9290557210000005E-2</c:v>
                </c:pt>
                <c:pt idx="73">
                  <c:v>9.9862448869999995E-2</c:v>
                </c:pt>
                <c:pt idx="74">
                  <c:v>9.9431321020000005E-2</c:v>
                </c:pt>
                <c:pt idx="75">
                  <c:v>0.1012619436</c:v>
                </c:pt>
                <c:pt idx="76">
                  <c:v>9.9900662900000006E-2</c:v>
                </c:pt>
                <c:pt idx="77">
                  <c:v>0.1007334143</c:v>
                </c:pt>
                <c:pt idx="78">
                  <c:v>0.10219556840000001</c:v>
                </c:pt>
                <c:pt idx="79">
                  <c:v>0.102044791</c:v>
                </c:pt>
                <c:pt idx="80">
                  <c:v>0.1023334786</c:v>
                </c:pt>
                <c:pt idx="81">
                  <c:v>0.1005395204</c:v>
                </c:pt>
                <c:pt idx="82">
                  <c:v>0.1033187285</c:v>
                </c:pt>
                <c:pt idx="83">
                  <c:v>0.10359104719999999</c:v>
                </c:pt>
                <c:pt idx="84">
                  <c:v>0.10480201240000001</c:v>
                </c:pt>
                <c:pt idx="85">
                  <c:v>0.1053430066</c:v>
                </c:pt>
                <c:pt idx="86">
                  <c:v>0.10601150989999999</c:v>
                </c:pt>
                <c:pt idx="87">
                  <c:v>0.10687892139999999</c:v>
                </c:pt>
                <c:pt idx="88">
                  <c:v>0.1074758172</c:v>
                </c:pt>
                <c:pt idx="89">
                  <c:v>0.1069507375</c:v>
                </c:pt>
                <c:pt idx="90">
                  <c:v>0.1060519889</c:v>
                </c:pt>
                <c:pt idx="91">
                  <c:v>0.1066387817</c:v>
                </c:pt>
                <c:pt idx="92">
                  <c:v>0.1061404943</c:v>
                </c:pt>
                <c:pt idx="93">
                  <c:v>0.1075653136</c:v>
                </c:pt>
                <c:pt idx="94">
                  <c:v>0.11031800510000001</c:v>
                </c:pt>
                <c:pt idx="95">
                  <c:v>0.1089852676</c:v>
                </c:pt>
                <c:pt idx="96">
                  <c:v>0.1079410911</c:v>
                </c:pt>
                <c:pt idx="97">
                  <c:v>0.1088833734</c:v>
                </c:pt>
                <c:pt idx="98">
                  <c:v>0.10946568850000001</c:v>
                </c:pt>
                <c:pt idx="99">
                  <c:v>0.1104895025</c:v>
                </c:pt>
                <c:pt idx="100">
                  <c:v>0.1077299193</c:v>
                </c:pt>
                <c:pt idx="101">
                  <c:v>0.1088889316</c:v>
                </c:pt>
                <c:pt idx="102">
                  <c:v>0.1087637469</c:v>
                </c:pt>
                <c:pt idx="103">
                  <c:v>0.1091871336</c:v>
                </c:pt>
                <c:pt idx="104">
                  <c:v>0.1120218784</c:v>
                </c:pt>
                <c:pt idx="105">
                  <c:v>0.1120785698</c:v>
                </c:pt>
                <c:pt idx="106">
                  <c:v>0.11013937</c:v>
                </c:pt>
                <c:pt idx="107">
                  <c:v>0.1119794324</c:v>
                </c:pt>
                <c:pt idx="108">
                  <c:v>0.1146875545</c:v>
                </c:pt>
                <c:pt idx="109">
                  <c:v>0.1135636196</c:v>
                </c:pt>
                <c:pt idx="110">
                  <c:v>0.11520546669999999</c:v>
                </c:pt>
                <c:pt idx="111">
                  <c:v>0.1122047752</c:v>
                </c:pt>
                <c:pt idx="112">
                  <c:v>0.11495950069999999</c:v>
                </c:pt>
                <c:pt idx="113">
                  <c:v>0.11442685129999999</c:v>
                </c:pt>
                <c:pt idx="114">
                  <c:v>0.115016751</c:v>
                </c:pt>
                <c:pt idx="115">
                  <c:v>0.1135811657</c:v>
                </c:pt>
                <c:pt idx="116">
                  <c:v>0.1162609532</c:v>
                </c:pt>
                <c:pt idx="117">
                  <c:v>0.1155473217</c:v>
                </c:pt>
                <c:pt idx="118">
                  <c:v>0.1160613298</c:v>
                </c:pt>
                <c:pt idx="119">
                  <c:v>0.1167216524</c:v>
                </c:pt>
                <c:pt idx="120">
                  <c:v>0.1163948849</c:v>
                </c:pt>
                <c:pt idx="121">
                  <c:v>0.11941297350000001</c:v>
                </c:pt>
                <c:pt idx="122">
                  <c:v>0.1177045852</c:v>
                </c:pt>
                <c:pt idx="123">
                  <c:v>0.11965663729999999</c:v>
                </c:pt>
                <c:pt idx="124">
                  <c:v>0.1209520176</c:v>
                </c:pt>
                <c:pt idx="125">
                  <c:v>0.12101210649999999</c:v>
                </c:pt>
                <c:pt idx="126">
                  <c:v>0.11980317529999999</c:v>
                </c:pt>
                <c:pt idx="127">
                  <c:v>0.1208010539</c:v>
                </c:pt>
                <c:pt idx="128">
                  <c:v>0.1214683503</c:v>
                </c:pt>
                <c:pt idx="129">
                  <c:v>0.12017881129999999</c:v>
                </c:pt>
                <c:pt idx="130">
                  <c:v>0.12114959209999999</c:v>
                </c:pt>
                <c:pt idx="131">
                  <c:v>0.1217895076</c:v>
                </c:pt>
                <c:pt idx="132">
                  <c:v>0.1234957352</c:v>
                </c:pt>
                <c:pt idx="133">
                  <c:v>0.1241112798</c:v>
                </c:pt>
                <c:pt idx="134">
                  <c:v>0.1234984174</c:v>
                </c:pt>
                <c:pt idx="135">
                  <c:v>0.125332728</c:v>
                </c:pt>
                <c:pt idx="136">
                  <c:v>0.1250458807</c:v>
                </c:pt>
                <c:pt idx="137">
                  <c:v>0.125801146</c:v>
                </c:pt>
                <c:pt idx="138">
                  <c:v>0.1249324232</c:v>
                </c:pt>
                <c:pt idx="139">
                  <c:v>0.12682546680000001</c:v>
                </c:pt>
                <c:pt idx="140">
                  <c:v>0.1263287216</c:v>
                </c:pt>
                <c:pt idx="141">
                  <c:v>0.12611205880000001</c:v>
                </c:pt>
                <c:pt idx="142">
                  <c:v>0.12673756480000001</c:v>
                </c:pt>
                <c:pt idx="143">
                  <c:v>0.12783513960000001</c:v>
                </c:pt>
                <c:pt idx="144">
                  <c:v>0.12982310350000001</c:v>
                </c:pt>
                <c:pt idx="145">
                  <c:v>0.1284338683</c:v>
                </c:pt>
                <c:pt idx="146">
                  <c:v>0.12861987950000001</c:v>
                </c:pt>
                <c:pt idx="147">
                  <c:v>0.12972195449999999</c:v>
                </c:pt>
                <c:pt idx="148">
                  <c:v>0.1307404637</c:v>
                </c:pt>
                <c:pt idx="149">
                  <c:v>0.1308305115</c:v>
                </c:pt>
                <c:pt idx="150">
                  <c:v>0.13096673789999999</c:v>
                </c:pt>
                <c:pt idx="151">
                  <c:v>0.1307822317</c:v>
                </c:pt>
                <c:pt idx="152">
                  <c:v>0.1318566799</c:v>
                </c:pt>
                <c:pt idx="153">
                  <c:v>0.1327090561</c:v>
                </c:pt>
                <c:pt idx="154">
                  <c:v>0.13178086280000001</c:v>
                </c:pt>
                <c:pt idx="155">
                  <c:v>0.13371910149999999</c:v>
                </c:pt>
                <c:pt idx="156">
                  <c:v>0.134107843</c:v>
                </c:pt>
                <c:pt idx="157">
                  <c:v>0.13435336949999999</c:v>
                </c:pt>
                <c:pt idx="158">
                  <c:v>0.1353404969</c:v>
                </c:pt>
                <c:pt idx="159">
                  <c:v>0.13678216930000001</c:v>
                </c:pt>
                <c:pt idx="160">
                  <c:v>0.13674326240000001</c:v>
                </c:pt>
                <c:pt idx="161">
                  <c:v>0.13764119150000001</c:v>
                </c:pt>
                <c:pt idx="162">
                  <c:v>0.13944523040000001</c:v>
                </c:pt>
                <c:pt idx="163">
                  <c:v>0.13983678820000001</c:v>
                </c:pt>
                <c:pt idx="164">
                  <c:v>0.13950166110000001</c:v>
                </c:pt>
                <c:pt idx="165">
                  <c:v>0.13966147600000001</c:v>
                </c:pt>
                <c:pt idx="166">
                  <c:v>0.1405317932</c:v>
                </c:pt>
                <c:pt idx="167">
                  <c:v>0.13928274809999999</c:v>
                </c:pt>
                <c:pt idx="168">
                  <c:v>0.1415190995</c:v>
                </c:pt>
                <c:pt idx="169">
                  <c:v>0.14231583480000001</c:v>
                </c:pt>
                <c:pt idx="170">
                  <c:v>0.1429665685</c:v>
                </c:pt>
                <c:pt idx="171">
                  <c:v>0.14236719910000001</c:v>
                </c:pt>
                <c:pt idx="172">
                  <c:v>0.14447391030000001</c:v>
                </c:pt>
                <c:pt idx="173">
                  <c:v>0.1448139101</c:v>
                </c:pt>
                <c:pt idx="174">
                  <c:v>0.1443089545</c:v>
                </c:pt>
                <c:pt idx="175">
                  <c:v>0.14485886689999999</c:v>
                </c:pt>
                <c:pt idx="176">
                  <c:v>0.14701609309999999</c:v>
                </c:pt>
                <c:pt idx="177">
                  <c:v>0.14429429169999999</c:v>
                </c:pt>
                <c:pt idx="178">
                  <c:v>0.148037374</c:v>
                </c:pt>
                <c:pt idx="179">
                  <c:v>0.14562270050000001</c:v>
                </c:pt>
                <c:pt idx="180">
                  <c:v>0.14814133939999999</c:v>
                </c:pt>
                <c:pt idx="181">
                  <c:v>0.1461713016</c:v>
                </c:pt>
                <c:pt idx="182">
                  <c:v>0.1485140026</c:v>
                </c:pt>
                <c:pt idx="183">
                  <c:v>0.1469961256</c:v>
                </c:pt>
                <c:pt idx="184">
                  <c:v>0.14958450200000001</c:v>
                </c:pt>
                <c:pt idx="185">
                  <c:v>0.14881363510000001</c:v>
                </c:pt>
                <c:pt idx="186">
                  <c:v>0.1508562118</c:v>
                </c:pt>
                <c:pt idx="187">
                  <c:v>0.15253406759999999</c:v>
                </c:pt>
                <c:pt idx="188">
                  <c:v>0.15116579829999999</c:v>
                </c:pt>
                <c:pt idx="189">
                  <c:v>0.1517596692</c:v>
                </c:pt>
                <c:pt idx="190">
                  <c:v>0.15421217679999999</c:v>
                </c:pt>
                <c:pt idx="191">
                  <c:v>0.15445621309999999</c:v>
                </c:pt>
                <c:pt idx="192">
                  <c:v>0.15481762590000001</c:v>
                </c:pt>
                <c:pt idx="193">
                  <c:v>0.15439242119999999</c:v>
                </c:pt>
                <c:pt idx="194">
                  <c:v>0.1574487239</c:v>
                </c:pt>
                <c:pt idx="195">
                  <c:v>0.15532004830000001</c:v>
                </c:pt>
                <c:pt idx="196">
                  <c:v>0.15557555849999999</c:v>
                </c:pt>
                <c:pt idx="197">
                  <c:v>0.156211555</c:v>
                </c:pt>
                <c:pt idx="198">
                  <c:v>0.1565020084</c:v>
                </c:pt>
                <c:pt idx="199">
                  <c:v>0.1576678306</c:v>
                </c:pt>
                <c:pt idx="200">
                  <c:v>0.1608739495</c:v>
                </c:pt>
                <c:pt idx="201">
                  <c:v>0.15638272459999999</c:v>
                </c:pt>
                <c:pt idx="202">
                  <c:v>0.1595034897</c:v>
                </c:pt>
                <c:pt idx="203">
                  <c:v>0.1587144583</c:v>
                </c:pt>
                <c:pt idx="204">
                  <c:v>0.16102308030000001</c:v>
                </c:pt>
                <c:pt idx="205">
                  <c:v>0.16444344820000001</c:v>
                </c:pt>
                <c:pt idx="206">
                  <c:v>0.16247081760000001</c:v>
                </c:pt>
                <c:pt idx="207">
                  <c:v>0.16167931260000001</c:v>
                </c:pt>
                <c:pt idx="208">
                  <c:v>0.1624725461</c:v>
                </c:pt>
                <c:pt idx="209">
                  <c:v>0.1622215062</c:v>
                </c:pt>
                <c:pt idx="210">
                  <c:v>0.1645718813</c:v>
                </c:pt>
                <c:pt idx="211">
                  <c:v>0.16644696889999999</c:v>
                </c:pt>
                <c:pt idx="212">
                  <c:v>0.16740982230000001</c:v>
                </c:pt>
                <c:pt idx="213">
                  <c:v>0.1666882932</c:v>
                </c:pt>
                <c:pt idx="214">
                  <c:v>0.16827037929999999</c:v>
                </c:pt>
                <c:pt idx="215">
                  <c:v>0.16827949880000001</c:v>
                </c:pt>
                <c:pt idx="216">
                  <c:v>0.16839860379999999</c:v>
                </c:pt>
                <c:pt idx="217">
                  <c:v>0.16858153049999999</c:v>
                </c:pt>
                <c:pt idx="218">
                  <c:v>0.16958856580000001</c:v>
                </c:pt>
                <c:pt idx="219">
                  <c:v>0.17054495219999999</c:v>
                </c:pt>
                <c:pt idx="220">
                  <c:v>0.17057724299999999</c:v>
                </c:pt>
                <c:pt idx="221">
                  <c:v>0.17302612959999999</c:v>
                </c:pt>
                <c:pt idx="222">
                  <c:v>0.17367462810000001</c:v>
                </c:pt>
                <c:pt idx="223">
                  <c:v>0.1748961061</c:v>
                </c:pt>
                <c:pt idx="224">
                  <c:v>0.1744658053</c:v>
                </c:pt>
                <c:pt idx="225">
                  <c:v>0.17503146829999999</c:v>
                </c:pt>
                <c:pt idx="226">
                  <c:v>0.17606639860000001</c:v>
                </c:pt>
                <c:pt idx="227">
                  <c:v>0.17679628729999999</c:v>
                </c:pt>
                <c:pt idx="228">
                  <c:v>0.17730860409999999</c:v>
                </c:pt>
                <c:pt idx="229">
                  <c:v>0.1794036031</c:v>
                </c:pt>
                <c:pt idx="230">
                  <c:v>0.1779639274</c:v>
                </c:pt>
                <c:pt idx="231">
                  <c:v>0.17990314960000001</c:v>
                </c:pt>
                <c:pt idx="232">
                  <c:v>0.18008576330000001</c:v>
                </c:pt>
                <c:pt idx="233">
                  <c:v>0.1810051352</c:v>
                </c:pt>
                <c:pt idx="234">
                  <c:v>0.181590274</c:v>
                </c:pt>
                <c:pt idx="235">
                  <c:v>0.18352390830000001</c:v>
                </c:pt>
                <c:pt idx="236">
                  <c:v>0.18383069339999999</c:v>
                </c:pt>
                <c:pt idx="237">
                  <c:v>0.18406555059999999</c:v>
                </c:pt>
                <c:pt idx="238">
                  <c:v>0.18519708509999999</c:v>
                </c:pt>
                <c:pt idx="239">
                  <c:v>0.1844550371</c:v>
                </c:pt>
                <c:pt idx="240">
                  <c:v>0.18456283209999999</c:v>
                </c:pt>
                <c:pt idx="241">
                  <c:v>0.18609301750000001</c:v>
                </c:pt>
                <c:pt idx="242">
                  <c:v>0.1876602322</c:v>
                </c:pt>
                <c:pt idx="243">
                  <c:v>0.1872164607</c:v>
                </c:pt>
                <c:pt idx="244">
                  <c:v>0.18826618789999999</c:v>
                </c:pt>
                <c:pt idx="245">
                  <c:v>0.18711632489999999</c:v>
                </c:pt>
                <c:pt idx="246">
                  <c:v>0.188287273</c:v>
                </c:pt>
                <c:pt idx="247">
                  <c:v>0.1885799021</c:v>
                </c:pt>
                <c:pt idx="248">
                  <c:v>0.18954612309999999</c:v>
                </c:pt>
                <c:pt idx="249">
                  <c:v>0.19231188299999999</c:v>
                </c:pt>
                <c:pt idx="250">
                  <c:v>0.1925646067</c:v>
                </c:pt>
                <c:pt idx="251">
                  <c:v>0.19218364360000001</c:v>
                </c:pt>
                <c:pt idx="252">
                  <c:v>0.19276678559999999</c:v>
                </c:pt>
                <c:pt idx="253">
                  <c:v>0.1914833635</c:v>
                </c:pt>
                <c:pt idx="254">
                  <c:v>0.1933760792</c:v>
                </c:pt>
                <c:pt idx="255">
                  <c:v>0.1948634833</c:v>
                </c:pt>
                <c:pt idx="256">
                  <c:v>0.19614999</c:v>
                </c:pt>
                <c:pt idx="257">
                  <c:v>0.1958533227</c:v>
                </c:pt>
                <c:pt idx="258">
                  <c:v>0.19755758349999999</c:v>
                </c:pt>
                <c:pt idx="259">
                  <c:v>0.19724242389999999</c:v>
                </c:pt>
                <c:pt idx="260">
                  <c:v>0.1974644512</c:v>
                </c:pt>
                <c:pt idx="261">
                  <c:v>0.19899837670000001</c:v>
                </c:pt>
                <c:pt idx="262">
                  <c:v>0.19890616829999999</c:v>
                </c:pt>
                <c:pt idx="263">
                  <c:v>0.1986311227</c:v>
                </c:pt>
                <c:pt idx="264">
                  <c:v>0.20122890169999999</c:v>
                </c:pt>
                <c:pt idx="265">
                  <c:v>0.20047952229999999</c:v>
                </c:pt>
                <c:pt idx="266">
                  <c:v>0.2010269016</c:v>
                </c:pt>
                <c:pt idx="267">
                  <c:v>0.20316965880000001</c:v>
                </c:pt>
                <c:pt idx="268">
                  <c:v>0.20351545509999999</c:v>
                </c:pt>
                <c:pt idx="269">
                  <c:v>0.20430731769999999</c:v>
                </c:pt>
                <c:pt idx="270">
                  <c:v>0.2038556933</c:v>
                </c:pt>
                <c:pt idx="271">
                  <c:v>0.20497427879999999</c:v>
                </c:pt>
                <c:pt idx="272">
                  <c:v>0.20746223629999999</c:v>
                </c:pt>
                <c:pt idx="273">
                  <c:v>0.20630519089999999</c:v>
                </c:pt>
                <c:pt idx="274">
                  <c:v>0.20682224630000001</c:v>
                </c:pt>
                <c:pt idx="275">
                  <c:v>0.20760270950000001</c:v>
                </c:pt>
                <c:pt idx="276">
                  <c:v>0.21078996359999999</c:v>
                </c:pt>
                <c:pt idx="277">
                  <c:v>0.2096854746</c:v>
                </c:pt>
                <c:pt idx="278">
                  <c:v>0.20946034790000001</c:v>
                </c:pt>
                <c:pt idx="279">
                  <c:v>0.2119108438</c:v>
                </c:pt>
                <c:pt idx="280">
                  <c:v>0.20985981819999999</c:v>
                </c:pt>
                <c:pt idx="281">
                  <c:v>0.21217805149999999</c:v>
                </c:pt>
                <c:pt idx="282">
                  <c:v>0.21221150459999999</c:v>
                </c:pt>
                <c:pt idx="283">
                  <c:v>0.213600859</c:v>
                </c:pt>
                <c:pt idx="284">
                  <c:v>0.215502575</c:v>
                </c:pt>
                <c:pt idx="285">
                  <c:v>0.21536968649999999</c:v>
                </c:pt>
                <c:pt idx="286">
                  <c:v>0.21503275629999999</c:v>
                </c:pt>
                <c:pt idx="287">
                  <c:v>0.2162475586</c:v>
                </c:pt>
                <c:pt idx="288">
                  <c:v>0.21685332060000001</c:v>
                </c:pt>
                <c:pt idx="289">
                  <c:v>0.21607565879999999</c:v>
                </c:pt>
                <c:pt idx="290">
                  <c:v>0.21772322059999999</c:v>
                </c:pt>
                <c:pt idx="291">
                  <c:v>0.21825975180000001</c:v>
                </c:pt>
                <c:pt idx="292">
                  <c:v>0.2195161283</c:v>
                </c:pt>
                <c:pt idx="293">
                  <c:v>0.2193683535</c:v>
                </c:pt>
                <c:pt idx="294">
                  <c:v>0.22179406879999999</c:v>
                </c:pt>
                <c:pt idx="295">
                  <c:v>0.22196371849999999</c:v>
                </c:pt>
                <c:pt idx="296">
                  <c:v>0.22232598070000001</c:v>
                </c:pt>
                <c:pt idx="297">
                  <c:v>0.22315435110000001</c:v>
                </c:pt>
                <c:pt idx="298">
                  <c:v>0.2216249555</c:v>
                </c:pt>
                <c:pt idx="299">
                  <c:v>0.22247359159999999</c:v>
                </c:pt>
                <c:pt idx="300">
                  <c:v>0.2235644758</c:v>
                </c:pt>
                <c:pt idx="301">
                  <c:v>0.22508408129999999</c:v>
                </c:pt>
                <c:pt idx="302">
                  <c:v>0.22683335839999999</c:v>
                </c:pt>
                <c:pt idx="303">
                  <c:v>0.22651720049999999</c:v>
                </c:pt>
                <c:pt idx="304">
                  <c:v>0.22770190239999999</c:v>
                </c:pt>
                <c:pt idx="305">
                  <c:v>0.22746771569999999</c:v>
                </c:pt>
                <c:pt idx="306">
                  <c:v>0.2269159406</c:v>
                </c:pt>
                <c:pt idx="307">
                  <c:v>0.22913371029999999</c:v>
                </c:pt>
                <c:pt idx="308">
                  <c:v>0.22757594289999999</c:v>
                </c:pt>
                <c:pt idx="309">
                  <c:v>0.22851698100000001</c:v>
                </c:pt>
                <c:pt idx="310">
                  <c:v>0.22964622079999999</c:v>
                </c:pt>
                <c:pt idx="311">
                  <c:v>0.23093552889999999</c:v>
                </c:pt>
                <c:pt idx="312">
                  <c:v>0.23185470699999999</c:v>
                </c:pt>
                <c:pt idx="313">
                  <c:v>0.23170083759999999</c:v>
                </c:pt>
                <c:pt idx="314">
                  <c:v>0.2337109745</c:v>
                </c:pt>
                <c:pt idx="315">
                  <c:v>0.2339531332</c:v>
                </c:pt>
                <c:pt idx="316">
                  <c:v>0.2334096283</c:v>
                </c:pt>
                <c:pt idx="317">
                  <c:v>0.2347631007</c:v>
                </c:pt>
                <c:pt idx="318">
                  <c:v>0.23600615559999999</c:v>
                </c:pt>
                <c:pt idx="319">
                  <c:v>0.23607623580000001</c:v>
                </c:pt>
                <c:pt idx="320">
                  <c:v>0.2366346419</c:v>
                </c:pt>
                <c:pt idx="321">
                  <c:v>0.2376719564</c:v>
                </c:pt>
                <c:pt idx="322">
                  <c:v>0.23817768689999999</c:v>
                </c:pt>
                <c:pt idx="323">
                  <c:v>0.2384568453</c:v>
                </c:pt>
                <c:pt idx="324">
                  <c:v>0.2390753478</c:v>
                </c:pt>
                <c:pt idx="325">
                  <c:v>0.23896767199999999</c:v>
                </c:pt>
                <c:pt idx="326">
                  <c:v>0.2410458922</c:v>
                </c:pt>
                <c:pt idx="327">
                  <c:v>0.23965816200000001</c:v>
                </c:pt>
                <c:pt idx="328">
                  <c:v>0.24201847609999999</c:v>
                </c:pt>
                <c:pt idx="329">
                  <c:v>0.2426520586</c:v>
                </c:pt>
                <c:pt idx="330">
                  <c:v>0.2424328774</c:v>
                </c:pt>
                <c:pt idx="331">
                  <c:v>0.24280846119999999</c:v>
                </c:pt>
                <c:pt idx="332">
                  <c:v>0.24376975000000001</c:v>
                </c:pt>
                <c:pt idx="333">
                  <c:v>0.24488322439999999</c:v>
                </c:pt>
                <c:pt idx="334">
                  <c:v>0.2450052053</c:v>
                </c:pt>
                <c:pt idx="335">
                  <c:v>0.24431729320000001</c:v>
                </c:pt>
                <c:pt idx="336">
                  <c:v>0.24505148830000001</c:v>
                </c:pt>
                <c:pt idx="337">
                  <c:v>0.24683640900000001</c:v>
                </c:pt>
                <c:pt idx="338">
                  <c:v>0.24735182519999999</c:v>
                </c:pt>
                <c:pt idx="339">
                  <c:v>0.24676905569999999</c:v>
                </c:pt>
                <c:pt idx="340">
                  <c:v>0.24949392679999999</c:v>
                </c:pt>
                <c:pt idx="341">
                  <c:v>0.24807816739999999</c:v>
                </c:pt>
                <c:pt idx="342">
                  <c:v>0.24874722960000001</c:v>
                </c:pt>
                <c:pt idx="343">
                  <c:v>0.2488810122</c:v>
                </c:pt>
                <c:pt idx="344">
                  <c:v>0.25100129840000002</c:v>
                </c:pt>
                <c:pt idx="345">
                  <c:v>0.25055083630000002</c:v>
                </c:pt>
                <c:pt idx="346">
                  <c:v>0.25077807899999999</c:v>
                </c:pt>
                <c:pt idx="347">
                  <c:v>0.25104862449999998</c:v>
                </c:pt>
                <c:pt idx="348">
                  <c:v>0.2514763176</c:v>
                </c:pt>
                <c:pt idx="349">
                  <c:v>0.25225231050000002</c:v>
                </c:pt>
                <c:pt idx="350">
                  <c:v>0.2530269027</c:v>
                </c:pt>
                <c:pt idx="351">
                  <c:v>0.25270262360000001</c:v>
                </c:pt>
                <c:pt idx="352">
                  <c:v>0.25357100370000002</c:v>
                </c:pt>
                <c:pt idx="353">
                  <c:v>0.25352728369999999</c:v>
                </c:pt>
                <c:pt idx="354">
                  <c:v>0.25430700179999999</c:v>
                </c:pt>
                <c:pt idx="355">
                  <c:v>0.25452449919999998</c:v>
                </c:pt>
                <c:pt idx="356">
                  <c:v>0.25567179919999999</c:v>
                </c:pt>
                <c:pt idx="357">
                  <c:v>0.25528141859999998</c:v>
                </c:pt>
                <c:pt idx="358">
                  <c:v>0.25668743249999998</c:v>
                </c:pt>
                <c:pt idx="359">
                  <c:v>0.25641793010000002</c:v>
                </c:pt>
                <c:pt idx="360">
                  <c:v>0.25651153920000003</c:v>
                </c:pt>
                <c:pt idx="361">
                  <c:v>0.25673967600000003</c:v>
                </c:pt>
                <c:pt idx="362">
                  <c:v>0.25876122709999999</c:v>
                </c:pt>
                <c:pt idx="363">
                  <c:v>0.2581008971</c:v>
                </c:pt>
                <c:pt idx="364">
                  <c:v>0.25756004449999997</c:v>
                </c:pt>
                <c:pt idx="365">
                  <c:v>0.25864672659999999</c:v>
                </c:pt>
                <c:pt idx="366">
                  <c:v>0.2584700882</c:v>
                </c:pt>
                <c:pt idx="367">
                  <c:v>0.25937753920000001</c:v>
                </c:pt>
                <c:pt idx="368">
                  <c:v>0.25959107279999999</c:v>
                </c:pt>
                <c:pt idx="369">
                  <c:v>0.26040574909999997</c:v>
                </c:pt>
                <c:pt idx="370">
                  <c:v>0.25995808840000001</c:v>
                </c:pt>
                <c:pt idx="371">
                  <c:v>0.26125153899999998</c:v>
                </c:pt>
                <c:pt idx="372">
                  <c:v>0.26198655370000001</c:v>
                </c:pt>
                <c:pt idx="373">
                  <c:v>0.26221072670000001</c:v>
                </c:pt>
                <c:pt idx="374">
                  <c:v>0.26169383530000001</c:v>
                </c:pt>
                <c:pt idx="375">
                  <c:v>0.26194393630000001</c:v>
                </c:pt>
                <c:pt idx="376">
                  <c:v>0.26270473</c:v>
                </c:pt>
                <c:pt idx="377">
                  <c:v>0.26339033249999999</c:v>
                </c:pt>
                <c:pt idx="378">
                  <c:v>0.26368016</c:v>
                </c:pt>
                <c:pt idx="379">
                  <c:v>0.26306942109999998</c:v>
                </c:pt>
                <c:pt idx="380">
                  <c:v>0.26372119779999997</c:v>
                </c:pt>
                <c:pt idx="381">
                  <c:v>0.26454585790000001</c:v>
                </c:pt>
                <c:pt idx="382">
                  <c:v>0.26416218279999998</c:v>
                </c:pt>
                <c:pt idx="383">
                  <c:v>0.26455581189999999</c:v>
                </c:pt>
                <c:pt idx="384">
                  <c:v>0.26435840129999999</c:v>
                </c:pt>
                <c:pt idx="385">
                  <c:v>0.26501211520000001</c:v>
                </c:pt>
                <c:pt idx="386">
                  <c:v>0.26483815910000003</c:v>
                </c:pt>
                <c:pt idx="387">
                  <c:v>0.26572972540000001</c:v>
                </c:pt>
                <c:pt idx="388">
                  <c:v>0.2661737502</c:v>
                </c:pt>
                <c:pt idx="389">
                  <c:v>0.26526892190000001</c:v>
                </c:pt>
                <c:pt idx="390">
                  <c:v>0.26556447150000001</c:v>
                </c:pt>
                <c:pt idx="391">
                  <c:v>0.26712122560000001</c:v>
                </c:pt>
                <c:pt idx="392">
                  <c:v>0.26677405830000001</c:v>
                </c:pt>
                <c:pt idx="393">
                  <c:v>0.26725685599999999</c:v>
                </c:pt>
                <c:pt idx="394">
                  <c:v>0.26639610530000002</c:v>
                </c:pt>
                <c:pt idx="395">
                  <c:v>0.26669648289999998</c:v>
                </c:pt>
                <c:pt idx="396">
                  <c:v>0.26700708270000001</c:v>
                </c:pt>
                <c:pt idx="397">
                  <c:v>0.2667060792</c:v>
                </c:pt>
                <c:pt idx="398">
                  <c:v>0.26744973659999999</c:v>
                </c:pt>
                <c:pt idx="399">
                  <c:v>0.26839590070000002</c:v>
                </c:pt>
                <c:pt idx="400">
                  <c:v>0.26811221239999999</c:v>
                </c:pt>
                <c:pt idx="401">
                  <c:v>0.26899203659999998</c:v>
                </c:pt>
                <c:pt idx="402">
                  <c:v>0.26805567740000003</c:v>
                </c:pt>
                <c:pt idx="403">
                  <c:v>0.26813039179999998</c:v>
                </c:pt>
                <c:pt idx="404">
                  <c:v>0.2688707709</c:v>
                </c:pt>
                <c:pt idx="405">
                  <c:v>0.26929384470000001</c:v>
                </c:pt>
                <c:pt idx="406">
                  <c:v>0.26896107200000002</c:v>
                </c:pt>
                <c:pt idx="407">
                  <c:v>0.26901215309999998</c:v>
                </c:pt>
                <c:pt idx="408">
                  <c:v>0.26916590330000001</c:v>
                </c:pt>
                <c:pt idx="409">
                  <c:v>0.26902681589999999</c:v>
                </c:pt>
                <c:pt idx="410">
                  <c:v>0.26880285139999999</c:v>
                </c:pt>
                <c:pt idx="411">
                  <c:v>0.26860344409999998</c:v>
                </c:pt>
                <c:pt idx="412">
                  <c:v>0.26889270539999999</c:v>
                </c:pt>
                <c:pt idx="413">
                  <c:v>0.26883861419999999</c:v>
                </c:pt>
                <c:pt idx="414">
                  <c:v>0.2692198455</c:v>
                </c:pt>
                <c:pt idx="415">
                  <c:v>0.269103229</c:v>
                </c:pt>
                <c:pt idx="416">
                  <c:v>0.27018114920000003</c:v>
                </c:pt>
                <c:pt idx="417">
                  <c:v>0.26878365869999998</c:v>
                </c:pt>
                <c:pt idx="418">
                  <c:v>0.26986831430000002</c:v>
                </c:pt>
                <c:pt idx="419">
                  <c:v>0.27007237080000002</c:v>
                </c:pt>
                <c:pt idx="420">
                  <c:v>0.27068889140000002</c:v>
                </c:pt>
                <c:pt idx="421">
                  <c:v>0.2683199644</c:v>
                </c:pt>
                <c:pt idx="422">
                  <c:v>0.26998305319999999</c:v>
                </c:pt>
                <c:pt idx="423">
                  <c:v>0.27008447050000001</c:v>
                </c:pt>
                <c:pt idx="424">
                  <c:v>0.26886922120000001</c:v>
                </c:pt>
                <c:pt idx="425">
                  <c:v>0.26987800000000001</c:v>
                </c:pt>
                <c:pt idx="426">
                  <c:v>0.26991355420000002</c:v>
                </c:pt>
                <c:pt idx="427">
                  <c:v>0.26946881410000001</c:v>
                </c:pt>
                <c:pt idx="428">
                  <c:v>0.26799535749999998</c:v>
                </c:pt>
                <c:pt idx="429">
                  <c:v>0.26841515300000002</c:v>
                </c:pt>
                <c:pt idx="430">
                  <c:v>0.269439131</c:v>
                </c:pt>
                <c:pt idx="431">
                  <c:v>0.26944306489999997</c:v>
                </c:pt>
                <c:pt idx="432">
                  <c:v>0.26893019680000002</c:v>
                </c:pt>
                <c:pt idx="433">
                  <c:v>0.26894110440000002</c:v>
                </c:pt>
                <c:pt idx="434">
                  <c:v>0.26803123950000002</c:v>
                </c:pt>
                <c:pt idx="435">
                  <c:v>0.26774895189999998</c:v>
                </c:pt>
                <c:pt idx="436">
                  <c:v>0.26843652130000001</c:v>
                </c:pt>
                <c:pt idx="437">
                  <c:v>0.26768517489999999</c:v>
                </c:pt>
                <c:pt idx="438">
                  <c:v>0.26775723699999998</c:v>
                </c:pt>
                <c:pt idx="439">
                  <c:v>0.26770091060000001</c:v>
                </c:pt>
                <c:pt idx="440">
                  <c:v>0.26623108979999999</c:v>
                </c:pt>
                <c:pt idx="441">
                  <c:v>0.26713478569999999</c:v>
                </c:pt>
                <c:pt idx="442">
                  <c:v>0.26628416780000003</c:v>
                </c:pt>
                <c:pt idx="443">
                  <c:v>0.26615023609999999</c:v>
                </c:pt>
                <c:pt idx="444">
                  <c:v>0.26637870070000003</c:v>
                </c:pt>
                <c:pt idx="445">
                  <c:v>0.26570475100000002</c:v>
                </c:pt>
                <c:pt idx="446">
                  <c:v>0.26487746829999997</c:v>
                </c:pt>
                <c:pt idx="447">
                  <c:v>0.26620626450000001</c:v>
                </c:pt>
                <c:pt idx="448">
                  <c:v>0.26572591070000001</c:v>
                </c:pt>
                <c:pt idx="449">
                  <c:v>0.2652599216</c:v>
                </c:pt>
                <c:pt idx="450">
                  <c:v>0.26553732159999999</c:v>
                </c:pt>
                <c:pt idx="451">
                  <c:v>0.26330259439999998</c:v>
                </c:pt>
                <c:pt idx="452">
                  <c:v>0.26421940329999999</c:v>
                </c:pt>
                <c:pt idx="453">
                  <c:v>0.2645849884</c:v>
                </c:pt>
                <c:pt idx="454">
                  <c:v>0.26294177769999999</c:v>
                </c:pt>
                <c:pt idx="455">
                  <c:v>0.2623036802</c:v>
                </c:pt>
                <c:pt idx="456">
                  <c:v>0.26210841540000002</c:v>
                </c:pt>
                <c:pt idx="457">
                  <c:v>0.2628895342</c:v>
                </c:pt>
                <c:pt idx="458">
                  <c:v>0.26197043060000003</c:v>
                </c:pt>
                <c:pt idx="459">
                  <c:v>0.263458252</c:v>
                </c:pt>
                <c:pt idx="460">
                  <c:v>0.26087018849999999</c:v>
                </c:pt>
                <c:pt idx="461">
                  <c:v>0.26186570529999997</c:v>
                </c:pt>
                <c:pt idx="462">
                  <c:v>0.26108387109999998</c:v>
                </c:pt>
                <c:pt idx="463">
                  <c:v>0.25999170539999999</c:v>
                </c:pt>
                <c:pt idx="464">
                  <c:v>0.25826343889999998</c:v>
                </c:pt>
                <c:pt idx="465">
                  <c:v>0.25982874630000002</c:v>
                </c:pt>
                <c:pt idx="466">
                  <c:v>0.25800916550000003</c:v>
                </c:pt>
                <c:pt idx="467">
                  <c:v>0.25832793120000003</c:v>
                </c:pt>
                <c:pt idx="468">
                  <c:v>0.25720050929999999</c:v>
                </c:pt>
                <c:pt idx="469">
                  <c:v>0.2574656904</c:v>
                </c:pt>
                <c:pt idx="470">
                  <c:v>0.25809207560000003</c:v>
                </c:pt>
                <c:pt idx="471">
                  <c:v>0.25645941500000002</c:v>
                </c:pt>
                <c:pt idx="472">
                  <c:v>0.25654876230000001</c:v>
                </c:pt>
                <c:pt idx="473">
                  <c:v>0.25565412640000001</c:v>
                </c:pt>
                <c:pt idx="474">
                  <c:v>0.2549828589</c:v>
                </c:pt>
                <c:pt idx="475">
                  <c:v>0.25431340930000002</c:v>
                </c:pt>
                <c:pt idx="476">
                  <c:v>0.25340989229999999</c:v>
                </c:pt>
                <c:pt idx="477">
                  <c:v>0.2532483935</c:v>
                </c:pt>
                <c:pt idx="478">
                  <c:v>0.25191533570000002</c:v>
                </c:pt>
                <c:pt idx="479">
                  <c:v>0.2514853179</c:v>
                </c:pt>
                <c:pt idx="480">
                  <c:v>0.25111112000000002</c:v>
                </c:pt>
                <c:pt idx="481">
                  <c:v>0.25079432130000001</c:v>
                </c:pt>
                <c:pt idx="482">
                  <c:v>0.25124344230000001</c:v>
                </c:pt>
                <c:pt idx="483">
                  <c:v>0.2504611611</c:v>
                </c:pt>
                <c:pt idx="484">
                  <c:v>0.2491373271</c:v>
                </c:pt>
                <c:pt idx="485">
                  <c:v>0.24931138750000001</c:v>
                </c:pt>
                <c:pt idx="486">
                  <c:v>0.2493885159</c:v>
                </c:pt>
                <c:pt idx="487">
                  <c:v>0.24740640820000001</c:v>
                </c:pt>
                <c:pt idx="488">
                  <c:v>0.2463302761</c:v>
                </c:pt>
                <c:pt idx="489">
                  <c:v>0.24708987769999999</c:v>
                </c:pt>
                <c:pt idx="490">
                  <c:v>0.2474794984</c:v>
                </c:pt>
                <c:pt idx="491">
                  <c:v>0.245746091</c:v>
                </c:pt>
                <c:pt idx="492">
                  <c:v>0.24544124310000001</c:v>
                </c:pt>
                <c:pt idx="493">
                  <c:v>0.2448921949</c:v>
                </c:pt>
                <c:pt idx="494">
                  <c:v>0.2429247051</c:v>
                </c:pt>
                <c:pt idx="495">
                  <c:v>0.24258027970000001</c:v>
                </c:pt>
                <c:pt idx="496">
                  <c:v>0.24274535480000001</c:v>
                </c:pt>
                <c:pt idx="497">
                  <c:v>0.2412591577</c:v>
                </c:pt>
                <c:pt idx="498">
                  <c:v>0.2419356406</c:v>
                </c:pt>
                <c:pt idx="499">
                  <c:v>0.24102109669999999</c:v>
                </c:pt>
                <c:pt idx="500">
                  <c:v>0.23958085479999999</c:v>
                </c:pt>
                <c:pt idx="501">
                  <c:v>0.23895473780000001</c:v>
                </c:pt>
                <c:pt idx="502">
                  <c:v>0.23821562530000001</c:v>
                </c:pt>
                <c:pt idx="503">
                  <c:v>0.23816931250000001</c:v>
                </c:pt>
                <c:pt idx="504">
                  <c:v>0.23764237760000001</c:v>
                </c:pt>
                <c:pt idx="505">
                  <c:v>0.23618635539999999</c:v>
                </c:pt>
                <c:pt idx="506">
                  <c:v>0.23683430250000001</c:v>
                </c:pt>
                <c:pt idx="507">
                  <c:v>0.23569661380000001</c:v>
                </c:pt>
                <c:pt idx="508">
                  <c:v>0.23408956829999999</c:v>
                </c:pt>
                <c:pt idx="509">
                  <c:v>0.23330339789999999</c:v>
                </c:pt>
                <c:pt idx="510">
                  <c:v>0.23356747629999999</c:v>
                </c:pt>
                <c:pt idx="511">
                  <c:v>0.23321685189999999</c:v>
                </c:pt>
                <c:pt idx="512">
                  <c:v>0.23132145400000001</c:v>
                </c:pt>
                <c:pt idx="513">
                  <c:v>0.22980570789999999</c:v>
                </c:pt>
                <c:pt idx="514">
                  <c:v>0.2294341177</c:v>
                </c:pt>
                <c:pt idx="515">
                  <c:v>0.22832846640000001</c:v>
                </c:pt>
                <c:pt idx="516">
                  <c:v>0.22858528789999999</c:v>
                </c:pt>
                <c:pt idx="517">
                  <c:v>0.2280085087</c:v>
                </c:pt>
                <c:pt idx="518">
                  <c:v>0.22612741589999999</c:v>
                </c:pt>
                <c:pt idx="519">
                  <c:v>0.22597847879999999</c:v>
                </c:pt>
                <c:pt idx="520">
                  <c:v>0.22353224460000001</c:v>
                </c:pt>
                <c:pt idx="521">
                  <c:v>0.22423276310000001</c:v>
                </c:pt>
                <c:pt idx="522">
                  <c:v>0.22240953150000001</c:v>
                </c:pt>
                <c:pt idx="523">
                  <c:v>0.22174170609999999</c:v>
                </c:pt>
                <c:pt idx="524">
                  <c:v>0.22137200830000001</c:v>
                </c:pt>
                <c:pt idx="525">
                  <c:v>0.22098250689999999</c:v>
                </c:pt>
                <c:pt idx="526">
                  <c:v>0.22004263099999999</c:v>
                </c:pt>
                <c:pt idx="527">
                  <c:v>0.2195862979</c:v>
                </c:pt>
                <c:pt idx="528">
                  <c:v>0.2178747952</c:v>
                </c:pt>
                <c:pt idx="529">
                  <c:v>0.2167919576</c:v>
                </c:pt>
                <c:pt idx="530">
                  <c:v>0.21621306239999999</c:v>
                </c:pt>
                <c:pt idx="531">
                  <c:v>0.21466693279999999</c:v>
                </c:pt>
                <c:pt idx="532">
                  <c:v>0.21444505450000001</c:v>
                </c:pt>
                <c:pt idx="533">
                  <c:v>0.21430052820000001</c:v>
                </c:pt>
                <c:pt idx="534">
                  <c:v>0.21308217939999999</c:v>
                </c:pt>
                <c:pt idx="535">
                  <c:v>0.21180257199999999</c:v>
                </c:pt>
                <c:pt idx="536">
                  <c:v>0.21124236290000001</c:v>
                </c:pt>
                <c:pt idx="537">
                  <c:v>0.20948265490000001</c:v>
                </c:pt>
                <c:pt idx="538">
                  <c:v>0.20925854150000001</c:v>
                </c:pt>
                <c:pt idx="539">
                  <c:v>0.20878705380000001</c:v>
                </c:pt>
                <c:pt idx="540">
                  <c:v>0.20818959179999999</c:v>
                </c:pt>
                <c:pt idx="541">
                  <c:v>0.2067072392</c:v>
                </c:pt>
                <c:pt idx="542">
                  <c:v>0.2056481242</c:v>
                </c:pt>
                <c:pt idx="543">
                  <c:v>0.2042212635</c:v>
                </c:pt>
                <c:pt idx="544">
                  <c:v>0.2029755563</c:v>
                </c:pt>
                <c:pt idx="545">
                  <c:v>0.20245508849999999</c:v>
                </c:pt>
                <c:pt idx="546">
                  <c:v>0.2020172626</c:v>
                </c:pt>
                <c:pt idx="547">
                  <c:v>0.2011550218</c:v>
                </c:pt>
                <c:pt idx="548">
                  <c:v>0.19975389539999999</c:v>
                </c:pt>
                <c:pt idx="549">
                  <c:v>0.1989828944</c:v>
                </c:pt>
                <c:pt idx="550">
                  <c:v>0.1988300979</c:v>
                </c:pt>
                <c:pt idx="551">
                  <c:v>0.1966894418</c:v>
                </c:pt>
                <c:pt idx="552">
                  <c:v>0.1967866123</c:v>
                </c:pt>
                <c:pt idx="553">
                  <c:v>0.1947866231</c:v>
                </c:pt>
                <c:pt idx="554">
                  <c:v>0.19421522320000001</c:v>
                </c:pt>
                <c:pt idx="555">
                  <c:v>0.1930851787</c:v>
                </c:pt>
                <c:pt idx="556">
                  <c:v>0.1927845031</c:v>
                </c:pt>
                <c:pt idx="557">
                  <c:v>0.1916704327</c:v>
                </c:pt>
                <c:pt idx="558">
                  <c:v>0.19078165289999999</c:v>
                </c:pt>
                <c:pt idx="559">
                  <c:v>0.1894564182</c:v>
                </c:pt>
                <c:pt idx="560">
                  <c:v>0.1883321255</c:v>
                </c:pt>
                <c:pt idx="561">
                  <c:v>0.1879152805</c:v>
                </c:pt>
                <c:pt idx="562">
                  <c:v>0.1865588725</c:v>
                </c:pt>
                <c:pt idx="563">
                  <c:v>0.185345605</c:v>
                </c:pt>
                <c:pt idx="564">
                  <c:v>0.1845009178</c:v>
                </c:pt>
                <c:pt idx="565">
                  <c:v>0.1837108284</c:v>
                </c:pt>
                <c:pt idx="566">
                  <c:v>0.18175333739999999</c:v>
                </c:pt>
                <c:pt idx="567">
                  <c:v>0.1808268428</c:v>
                </c:pt>
                <c:pt idx="568">
                  <c:v>0.18022020159999999</c:v>
                </c:pt>
                <c:pt idx="569">
                  <c:v>0.17963960770000001</c:v>
                </c:pt>
                <c:pt idx="570">
                  <c:v>0.17885720729999999</c:v>
                </c:pt>
                <c:pt idx="571">
                  <c:v>0.1771735847</c:v>
                </c:pt>
                <c:pt idx="572">
                  <c:v>0.17629490789999999</c:v>
                </c:pt>
                <c:pt idx="573">
                  <c:v>0.1757417768</c:v>
                </c:pt>
                <c:pt idx="574">
                  <c:v>0.17370486260000001</c:v>
                </c:pt>
                <c:pt idx="575">
                  <c:v>0.17314736550000001</c:v>
                </c:pt>
                <c:pt idx="576">
                  <c:v>0.17217223349999999</c:v>
                </c:pt>
                <c:pt idx="577">
                  <c:v>0.1704576313</c:v>
                </c:pt>
                <c:pt idx="578">
                  <c:v>0.1703656167</c:v>
                </c:pt>
                <c:pt idx="579">
                  <c:v>0.16926439109999999</c:v>
                </c:pt>
                <c:pt idx="580">
                  <c:v>0.16815637050000001</c:v>
                </c:pt>
                <c:pt idx="581">
                  <c:v>0.1669449657</c:v>
                </c:pt>
                <c:pt idx="582">
                  <c:v>0.1665603071</c:v>
                </c:pt>
                <c:pt idx="583">
                  <c:v>0.16497901079999999</c:v>
                </c:pt>
                <c:pt idx="584">
                  <c:v>0.16417215760000001</c:v>
                </c:pt>
                <c:pt idx="585">
                  <c:v>0.16336521509999999</c:v>
                </c:pt>
                <c:pt idx="586">
                  <c:v>0.16237045820000001</c:v>
                </c:pt>
                <c:pt idx="587">
                  <c:v>0.161159575</c:v>
                </c:pt>
                <c:pt idx="588">
                  <c:v>0.15996937450000001</c:v>
                </c:pt>
                <c:pt idx="589">
                  <c:v>0.15957894919999999</c:v>
                </c:pt>
                <c:pt idx="590">
                  <c:v>0.1580759883</c:v>
                </c:pt>
                <c:pt idx="591">
                  <c:v>0.1569000334</c:v>
                </c:pt>
                <c:pt idx="592">
                  <c:v>0.15622968970000001</c:v>
                </c:pt>
                <c:pt idx="593">
                  <c:v>0.15513692800000001</c:v>
                </c:pt>
                <c:pt idx="594">
                  <c:v>0.15443600709999999</c:v>
                </c:pt>
                <c:pt idx="595">
                  <c:v>0.152633518</c:v>
                </c:pt>
                <c:pt idx="596">
                  <c:v>0.1511691362</c:v>
                </c:pt>
                <c:pt idx="597">
                  <c:v>0.15166951719999999</c:v>
                </c:pt>
                <c:pt idx="598">
                  <c:v>0.14990814029999999</c:v>
                </c:pt>
                <c:pt idx="599">
                  <c:v>0.14909608660000001</c:v>
                </c:pt>
                <c:pt idx="600">
                  <c:v>0.14758104089999999</c:v>
                </c:pt>
                <c:pt idx="601">
                  <c:v>0.14701808990000001</c:v>
                </c:pt>
                <c:pt idx="602">
                  <c:v>0.1455350369</c:v>
                </c:pt>
                <c:pt idx="603">
                  <c:v>0.14443734289999999</c:v>
                </c:pt>
                <c:pt idx="604">
                  <c:v>0.1436921209</c:v>
                </c:pt>
                <c:pt idx="605">
                  <c:v>0.14214225110000001</c:v>
                </c:pt>
                <c:pt idx="606">
                  <c:v>0.1416574568</c:v>
                </c:pt>
                <c:pt idx="607">
                  <c:v>0.1400418729</c:v>
                </c:pt>
                <c:pt idx="608">
                  <c:v>0.1394572258</c:v>
                </c:pt>
                <c:pt idx="609">
                  <c:v>0.1380539536</c:v>
                </c:pt>
                <c:pt idx="610">
                  <c:v>0.1371882707</c:v>
                </c:pt>
                <c:pt idx="611">
                  <c:v>0.1360815614</c:v>
                </c:pt>
                <c:pt idx="612">
                  <c:v>0.13497197629999999</c:v>
                </c:pt>
                <c:pt idx="613">
                  <c:v>0.13356521730000001</c:v>
                </c:pt>
                <c:pt idx="614">
                  <c:v>0.1329993904</c:v>
                </c:pt>
                <c:pt idx="615">
                  <c:v>0.13181367520000001</c:v>
                </c:pt>
                <c:pt idx="616">
                  <c:v>0.1307265162</c:v>
                </c:pt>
                <c:pt idx="617">
                  <c:v>0.13005974889999999</c:v>
                </c:pt>
                <c:pt idx="618">
                  <c:v>0.1295666248</c:v>
                </c:pt>
                <c:pt idx="619">
                  <c:v>0.1275923699</c:v>
                </c:pt>
                <c:pt idx="620">
                  <c:v>0.12720476089999999</c:v>
                </c:pt>
                <c:pt idx="621">
                  <c:v>0.12623572350000001</c:v>
                </c:pt>
                <c:pt idx="622">
                  <c:v>0.1247988716</c:v>
                </c:pt>
                <c:pt idx="623">
                  <c:v>0.1245389283</c:v>
                </c:pt>
                <c:pt idx="624">
                  <c:v>0.1231654137</c:v>
                </c:pt>
                <c:pt idx="625">
                  <c:v>0.1228951439</c:v>
                </c:pt>
                <c:pt idx="626">
                  <c:v>0.1211507246</c:v>
                </c:pt>
                <c:pt idx="627">
                  <c:v>0.12045770879999999</c:v>
                </c:pt>
                <c:pt idx="628">
                  <c:v>0.1191593334</c:v>
                </c:pt>
                <c:pt idx="629">
                  <c:v>0.11808598789999999</c:v>
                </c:pt>
                <c:pt idx="630">
                  <c:v>0.11746836450000001</c:v>
                </c:pt>
                <c:pt idx="631">
                  <c:v>0.1163004041</c:v>
                </c:pt>
                <c:pt idx="632">
                  <c:v>0.1156129837</c:v>
                </c:pt>
                <c:pt idx="633">
                  <c:v>0.1140982062</c:v>
                </c:pt>
                <c:pt idx="634">
                  <c:v>0.11372022330000001</c:v>
                </c:pt>
                <c:pt idx="635">
                  <c:v>0.1132353172</c:v>
                </c:pt>
                <c:pt idx="636">
                  <c:v>0.1115430444</c:v>
                </c:pt>
                <c:pt idx="637">
                  <c:v>0.11125332860000001</c:v>
                </c:pt>
                <c:pt idx="638">
                  <c:v>0.1095556915</c:v>
                </c:pt>
                <c:pt idx="639">
                  <c:v>0.10924718529999999</c:v>
                </c:pt>
                <c:pt idx="640">
                  <c:v>0.1086858138</c:v>
                </c:pt>
                <c:pt idx="641">
                  <c:v>0.10703022030000001</c:v>
                </c:pt>
                <c:pt idx="642">
                  <c:v>0.10667475310000001</c:v>
                </c:pt>
                <c:pt idx="643">
                  <c:v>0.1060621366</c:v>
                </c:pt>
                <c:pt idx="644">
                  <c:v>0.10506909339999999</c:v>
                </c:pt>
                <c:pt idx="645">
                  <c:v>0.10350223629999999</c:v>
                </c:pt>
                <c:pt idx="646">
                  <c:v>0.1032139584</c:v>
                </c:pt>
                <c:pt idx="647">
                  <c:v>0.1018612161</c:v>
                </c:pt>
                <c:pt idx="648">
                  <c:v>0.1014314368</c:v>
                </c:pt>
                <c:pt idx="649">
                  <c:v>0.1008127108</c:v>
                </c:pt>
                <c:pt idx="650">
                  <c:v>9.9472858009999998E-2</c:v>
                </c:pt>
                <c:pt idx="651">
                  <c:v>9.8690949380000004E-2</c:v>
                </c:pt>
                <c:pt idx="652">
                  <c:v>9.7888916729999997E-2</c:v>
                </c:pt>
                <c:pt idx="653">
                  <c:v>9.6625745299999996E-2</c:v>
                </c:pt>
                <c:pt idx="654">
                  <c:v>9.6291840079999996E-2</c:v>
                </c:pt>
                <c:pt idx="655">
                  <c:v>9.5092415809999997E-2</c:v>
                </c:pt>
                <c:pt idx="656">
                  <c:v>9.4752892850000006E-2</c:v>
                </c:pt>
                <c:pt idx="657">
                  <c:v>9.3646235760000002E-2</c:v>
                </c:pt>
                <c:pt idx="658">
                  <c:v>9.2471063140000004E-2</c:v>
                </c:pt>
                <c:pt idx="659">
                  <c:v>9.1750092800000002E-2</c:v>
                </c:pt>
                <c:pt idx="660">
                  <c:v>9.0804368260000004E-2</c:v>
                </c:pt>
                <c:pt idx="661">
                  <c:v>9.0313456949999996E-2</c:v>
                </c:pt>
                <c:pt idx="662">
                  <c:v>8.9645124970000004E-2</c:v>
                </c:pt>
                <c:pt idx="663">
                  <c:v>8.8940583170000004E-2</c:v>
                </c:pt>
                <c:pt idx="664">
                  <c:v>8.7590590120000006E-2</c:v>
                </c:pt>
                <c:pt idx="665">
                  <c:v>8.6869448419999995E-2</c:v>
                </c:pt>
                <c:pt idx="666">
                  <c:v>8.6233288049999995E-2</c:v>
                </c:pt>
                <c:pt idx="667">
                  <c:v>8.5905537010000005E-2</c:v>
                </c:pt>
                <c:pt idx="668">
                  <c:v>8.5226587950000002E-2</c:v>
                </c:pt>
                <c:pt idx="669">
                  <c:v>8.3901606500000003E-2</c:v>
                </c:pt>
                <c:pt idx="670">
                  <c:v>8.3199948070000002E-2</c:v>
                </c:pt>
                <c:pt idx="671">
                  <c:v>8.217291534E-2</c:v>
                </c:pt>
                <c:pt idx="672">
                  <c:v>8.1543222070000004E-2</c:v>
                </c:pt>
                <c:pt idx="673">
                  <c:v>8.0792166289999995E-2</c:v>
                </c:pt>
                <c:pt idx="674">
                  <c:v>8.039201051E-2</c:v>
                </c:pt>
                <c:pt idx="675">
                  <c:v>7.9482614990000006E-2</c:v>
                </c:pt>
                <c:pt idx="676">
                  <c:v>7.8589320180000005E-2</c:v>
                </c:pt>
                <c:pt idx="677">
                  <c:v>7.7692255380000005E-2</c:v>
                </c:pt>
                <c:pt idx="678">
                  <c:v>7.6802037660000003E-2</c:v>
                </c:pt>
                <c:pt idx="679">
                  <c:v>7.6450213789999999E-2</c:v>
                </c:pt>
                <c:pt idx="680">
                  <c:v>7.6033689079999994E-2</c:v>
                </c:pt>
                <c:pt idx="681">
                  <c:v>7.522064447E-2</c:v>
                </c:pt>
                <c:pt idx="682">
                  <c:v>7.407543808E-2</c:v>
                </c:pt>
                <c:pt idx="683">
                  <c:v>7.3766700919999997E-2</c:v>
                </c:pt>
                <c:pt idx="684">
                  <c:v>7.3079869150000004E-2</c:v>
                </c:pt>
                <c:pt idx="685">
                  <c:v>7.2292387489999999E-2</c:v>
                </c:pt>
                <c:pt idx="686">
                  <c:v>7.1291804309999998E-2</c:v>
                </c:pt>
                <c:pt idx="687">
                  <c:v>7.1270875629999994E-2</c:v>
                </c:pt>
                <c:pt idx="688">
                  <c:v>7.0111803710000004E-2</c:v>
                </c:pt>
                <c:pt idx="689">
                  <c:v>6.9310702380000005E-2</c:v>
                </c:pt>
                <c:pt idx="690">
                  <c:v>6.866568327E-2</c:v>
                </c:pt>
                <c:pt idx="691">
                  <c:v>6.8110451099999997E-2</c:v>
                </c:pt>
                <c:pt idx="692">
                  <c:v>6.7552573980000002E-2</c:v>
                </c:pt>
                <c:pt idx="693">
                  <c:v>6.6777482629999996E-2</c:v>
                </c:pt>
                <c:pt idx="694">
                  <c:v>6.6339910030000004E-2</c:v>
                </c:pt>
                <c:pt idx="695">
                  <c:v>6.5650649369999994E-2</c:v>
                </c:pt>
                <c:pt idx="696">
                  <c:v>6.4555957910000003E-2</c:v>
                </c:pt>
                <c:pt idx="697">
                  <c:v>6.4433403309999998E-2</c:v>
                </c:pt>
                <c:pt idx="698">
                  <c:v>6.3649415969999998E-2</c:v>
                </c:pt>
                <c:pt idx="699">
                  <c:v>6.295988709E-2</c:v>
                </c:pt>
                <c:pt idx="700">
                  <c:v>6.224119291E-2</c:v>
                </c:pt>
                <c:pt idx="701">
                  <c:v>6.1652846630000001E-2</c:v>
                </c:pt>
                <c:pt idx="702">
                  <c:v>6.1625130469999997E-2</c:v>
                </c:pt>
                <c:pt idx="703">
                  <c:v>6.1155315490000001E-2</c:v>
                </c:pt>
                <c:pt idx="704">
                  <c:v>6.0718156400000001E-2</c:v>
                </c:pt>
                <c:pt idx="705">
                  <c:v>5.9806149449999998E-2</c:v>
                </c:pt>
                <c:pt idx="706">
                  <c:v>5.9254739430000002E-2</c:v>
                </c:pt>
                <c:pt idx="707">
                  <c:v>5.8711700140000003E-2</c:v>
                </c:pt>
                <c:pt idx="708">
                  <c:v>5.8106686919999997E-2</c:v>
                </c:pt>
                <c:pt idx="709">
                  <c:v>5.780019611E-2</c:v>
                </c:pt>
                <c:pt idx="710">
                  <c:v>5.6984245779999998E-2</c:v>
                </c:pt>
                <c:pt idx="711">
                  <c:v>5.7037021960000003E-2</c:v>
                </c:pt>
                <c:pt idx="712">
                  <c:v>5.6010972710000002E-2</c:v>
                </c:pt>
                <c:pt idx="713">
                  <c:v>5.560502782E-2</c:v>
                </c:pt>
                <c:pt idx="714">
                  <c:v>5.4992955179999997E-2</c:v>
                </c:pt>
                <c:pt idx="715">
                  <c:v>5.450759828E-2</c:v>
                </c:pt>
                <c:pt idx="716">
                  <c:v>5.4208181799999998E-2</c:v>
                </c:pt>
                <c:pt idx="717">
                  <c:v>5.3469087929999999E-2</c:v>
                </c:pt>
                <c:pt idx="718">
                  <c:v>5.3502053020000002E-2</c:v>
                </c:pt>
                <c:pt idx="719">
                  <c:v>5.2950628100000001E-2</c:v>
                </c:pt>
                <c:pt idx="720">
                  <c:v>5.2314046769999997E-2</c:v>
                </c:pt>
                <c:pt idx="721">
                  <c:v>5.2257314319999998E-2</c:v>
                </c:pt>
                <c:pt idx="722">
                  <c:v>5.1602944730000003E-2</c:v>
                </c:pt>
                <c:pt idx="723">
                  <c:v>5.1023617389999998E-2</c:v>
                </c:pt>
                <c:pt idx="724">
                  <c:v>5.029695109E-2</c:v>
                </c:pt>
                <c:pt idx="725">
                  <c:v>5.0004750489999999E-2</c:v>
                </c:pt>
                <c:pt idx="726">
                  <c:v>4.9706649040000002E-2</c:v>
                </c:pt>
                <c:pt idx="727">
                  <c:v>4.9270477149999999E-2</c:v>
                </c:pt>
                <c:pt idx="728">
                  <c:v>4.8942022029999997E-2</c:v>
                </c:pt>
                <c:pt idx="729">
                  <c:v>4.8341721300000001E-2</c:v>
                </c:pt>
                <c:pt idx="730">
                  <c:v>4.8250153660000003E-2</c:v>
                </c:pt>
                <c:pt idx="731">
                  <c:v>4.7630038110000002E-2</c:v>
                </c:pt>
                <c:pt idx="732">
                  <c:v>4.7326233240000001E-2</c:v>
                </c:pt>
                <c:pt idx="733">
                  <c:v>4.6901151539999998E-2</c:v>
                </c:pt>
                <c:pt idx="734">
                  <c:v>4.6446528289999997E-2</c:v>
                </c:pt>
                <c:pt idx="735">
                  <c:v>4.6237349509999998E-2</c:v>
                </c:pt>
                <c:pt idx="736">
                  <c:v>4.5890402050000001E-2</c:v>
                </c:pt>
                <c:pt idx="737">
                  <c:v>4.5384932310000001E-2</c:v>
                </c:pt>
                <c:pt idx="738">
                  <c:v>4.5494608579999998E-2</c:v>
                </c:pt>
                <c:pt idx="739">
                  <c:v>4.485542327E-2</c:v>
                </c:pt>
                <c:pt idx="740">
                  <c:v>4.4894687830000002E-2</c:v>
                </c:pt>
                <c:pt idx="741">
                  <c:v>4.4267877939999999E-2</c:v>
                </c:pt>
                <c:pt idx="742">
                  <c:v>4.4132947919999999E-2</c:v>
                </c:pt>
                <c:pt idx="743">
                  <c:v>4.3883237989999997E-2</c:v>
                </c:pt>
                <c:pt idx="744">
                  <c:v>4.3403524909999998E-2</c:v>
                </c:pt>
                <c:pt idx="745">
                  <c:v>4.310148582E-2</c:v>
                </c:pt>
                <c:pt idx="746">
                  <c:v>4.254679754E-2</c:v>
                </c:pt>
                <c:pt idx="747">
                  <c:v>4.2538948360000002E-2</c:v>
                </c:pt>
                <c:pt idx="748">
                  <c:v>4.2068812999999997E-2</c:v>
                </c:pt>
                <c:pt idx="749">
                  <c:v>4.1801732029999997E-2</c:v>
                </c:pt>
                <c:pt idx="750">
                  <c:v>4.179053009E-2</c:v>
                </c:pt>
                <c:pt idx="751">
                  <c:v>4.1452188039999997E-2</c:v>
                </c:pt>
                <c:pt idx="752">
                  <c:v>4.119865969E-2</c:v>
                </c:pt>
                <c:pt idx="753">
                  <c:v>4.0881369260000001E-2</c:v>
                </c:pt>
                <c:pt idx="754">
                  <c:v>4.0789999069999999E-2</c:v>
                </c:pt>
                <c:pt idx="755">
                  <c:v>4.0537483989999998E-2</c:v>
                </c:pt>
                <c:pt idx="756">
                  <c:v>4.0226779880000001E-2</c:v>
                </c:pt>
                <c:pt idx="757">
                  <c:v>4.035246E-2</c:v>
                </c:pt>
                <c:pt idx="758">
                  <c:v>3.9898592980000001E-2</c:v>
                </c:pt>
                <c:pt idx="759">
                  <c:v>3.9590731259999998E-2</c:v>
                </c:pt>
                <c:pt idx="760">
                  <c:v>3.9350021630000002E-2</c:v>
                </c:pt>
                <c:pt idx="761">
                  <c:v>3.8999129090000001E-2</c:v>
                </c:pt>
                <c:pt idx="762">
                  <c:v>3.8863480089999999E-2</c:v>
                </c:pt>
                <c:pt idx="763">
                  <c:v>3.8680188359999999E-2</c:v>
                </c:pt>
                <c:pt idx="764">
                  <c:v>3.8901474329999998E-2</c:v>
                </c:pt>
                <c:pt idx="765">
                  <c:v>3.8128174840000001E-2</c:v>
                </c:pt>
                <c:pt idx="766">
                  <c:v>3.8238890470000002E-2</c:v>
                </c:pt>
                <c:pt idx="767">
                  <c:v>3.8176026199999998E-2</c:v>
                </c:pt>
                <c:pt idx="768">
                  <c:v>3.7976156919999997E-2</c:v>
                </c:pt>
                <c:pt idx="769">
                  <c:v>3.798240051E-2</c:v>
                </c:pt>
                <c:pt idx="770">
                  <c:v>3.752798215E-2</c:v>
                </c:pt>
                <c:pt idx="771">
                  <c:v>3.7385087460000001E-2</c:v>
                </c:pt>
                <c:pt idx="772">
                  <c:v>3.7345141169999999E-2</c:v>
                </c:pt>
                <c:pt idx="773">
                  <c:v>3.7254706030000001E-2</c:v>
                </c:pt>
                <c:pt idx="774">
                  <c:v>3.6756392569999997E-2</c:v>
                </c:pt>
                <c:pt idx="775">
                  <c:v>3.6827281119999999E-2</c:v>
                </c:pt>
                <c:pt idx="776">
                  <c:v>3.7003956740000003E-2</c:v>
                </c:pt>
                <c:pt idx="777">
                  <c:v>3.6493595689999998E-2</c:v>
                </c:pt>
                <c:pt idx="778">
                  <c:v>3.6577817050000003E-2</c:v>
                </c:pt>
                <c:pt idx="779">
                  <c:v>3.6371927710000002E-2</c:v>
                </c:pt>
                <c:pt idx="780">
                  <c:v>3.6043208090000001E-2</c:v>
                </c:pt>
                <c:pt idx="781">
                  <c:v>3.6090742799999999E-2</c:v>
                </c:pt>
                <c:pt idx="782">
                  <c:v>3.6070238800000001E-2</c:v>
                </c:pt>
                <c:pt idx="783">
                  <c:v>3.5646755250000002E-2</c:v>
                </c:pt>
                <c:pt idx="784">
                  <c:v>3.5786043849999997E-2</c:v>
                </c:pt>
                <c:pt idx="785">
                  <c:v>3.5861328239999997E-2</c:v>
                </c:pt>
                <c:pt idx="786">
                  <c:v>3.5646278410000003E-2</c:v>
                </c:pt>
                <c:pt idx="787">
                  <c:v>3.5513721409999997E-2</c:v>
                </c:pt>
                <c:pt idx="788">
                  <c:v>3.5618599500000001E-2</c:v>
                </c:pt>
                <c:pt idx="789">
                  <c:v>3.5326305779999997E-2</c:v>
                </c:pt>
                <c:pt idx="790">
                  <c:v>3.5456784069999997E-2</c:v>
                </c:pt>
                <c:pt idx="791">
                  <c:v>3.5085085779999997E-2</c:v>
                </c:pt>
                <c:pt idx="792">
                  <c:v>3.5159405320000003E-2</c:v>
                </c:pt>
                <c:pt idx="793">
                  <c:v>3.5433329639999997E-2</c:v>
                </c:pt>
                <c:pt idx="794">
                  <c:v>3.5247296089999998E-2</c:v>
                </c:pt>
                <c:pt idx="795">
                  <c:v>3.4923072899999998E-2</c:v>
                </c:pt>
                <c:pt idx="796">
                  <c:v>3.5474702720000001E-2</c:v>
                </c:pt>
                <c:pt idx="797">
                  <c:v>3.5296991469999997E-2</c:v>
                </c:pt>
                <c:pt idx="798">
                  <c:v>3.5103972999999997E-2</c:v>
                </c:pt>
                <c:pt idx="799">
                  <c:v>3.5059463229999997E-2</c:v>
                </c:pt>
                <c:pt idx="800">
                  <c:v>3.5134986040000003E-2</c:v>
                </c:pt>
                <c:pt idx="801">
                  <c:v>3.503650799E-2</c:v>
                </c:pt>
                <c:pt idx="802">
                  <c:v>3.5357445479999999E-2</c:v>
                </c:pt>
                <c:pt idx="803">
                  <c:v>3.5089995710000002E-2</c:v>
                </c:pt>
                <c:pt idx="804">
                  <c:v>3.5227842629999999E-2</c:v>
                </c:pt>
                <c:pt idx="805">
                  <c:v>3.5361602899999997E-2</c:v>
                </c:pt>
                <c:pt idx="806">
                  <c:v>3.5669460889999997E-2</c:v>
                </c:pt>
                <c:pt idx="807">
                  <c:v>3.5555496809999997E-2</c:v>
                </c:pt>
                <c:pt idx="808">
                  <c:v>3.5337481650000002E-2</c:v>
                </c:pt>
                <c:pt idx="809">
                  <c:v>3.553849831E-2</c:v>
                </c:pt>
                <c:pt idx="810">
                  <c:v>3.6000203340000002E-2</c:v>
                </c:pt>
                <c:pt idx="811">
                  <c:v>3.5727243870000001E-2</c:v>
                </c:pt>
                <c:pt idx="812">
                  <c:v>3.5572800789999998E-2</c:v>
                </c:pt>
                <c:pt idx="813">
                  <c:v>3.5574432459999999E-2</c:v>
                </c:pt>
                <c:pt idx="814">
                  <c:v>3.5707820209999998E-2</c:v>
                </c:pt>
                <c:pt idx="815">
                  <c:v>3.5915590820000003E-2</c:v>
                </c:pt>
                <c:pt idx="816">
                  <c:v>3.5940531640000002E-2</c:v>
                </c:pt>
                <c:pt idx="817">
                  <c:v>3.6066073919999997E-2</c:v>
                </c:pt>
                <c:pt idx="818">
                  <c:v>3.6234732720000003E-2</c:v>
                </c:pt>
                <c:pt idx="819">
                  <c:v>3.6315046249999997E-2</c:v>
                </c:pt>
                <c:pt idx="820">
                  <c:v>3.6493651570000001E-2</c:v>
                </c:pt>
                <c:pt idx="821">
                  <c:v>3.6584913730000002E-2</c:v>
                </c:pt>
                <c:pt idx="822">
                  <c:v>3.6905813959999999E-2</c:v>
                </c:pt>
                <c:pt idx="823">
                  <c:v>3.6869097500000003E-2</c:v>
                </c:pt>
                <c:pt idx="824">
                  <c:v>3.6714050919999998E-2</c:v>
                </c:pt>
                <c:pt idx="825">
                  <c:v>3.7018332629999998E-2</c:v>
                </c:pt>
                <c:pt idx="826">
                  <c:v>3.7319045510000003E-2</c:v>
                </c:pt>
                <c:pt idx="827">
                  <c:v>3.7491492930000002E-2</c:v>
                </c:pt>
                <c:pt idx="828">
                  <c:v>3.7565294649999997E-2</c:v>
                </c:pt>
                <c:pt idx="829">
                  <c:v>3.7669990209999997E-2</c:v>
                </c:pt>
                <c:pt idx="830">
                  <c:v>3.7796769289999997E-2</c:v>
                </c:pt>
                <c:pt idx="831">
                  <c:v>3.8148749619999998E-2</c:v>
                </c:pt>
                <c:pt idx="832">
                  <c:v>3.8381274790000003E-2</c:v>
                </c:pt>
                <c:pt idx="833">
                  <c:v>3.8415066900000003E-2</c:v>
                </c:pt>
                <c:pt idx="834">
                  <c:v>3.8720004260000003E-2</c:v>
                </c:pt>
                <c:pt idx="835">
                  <c:v>3.8868404920000002E-2</c:v>
                </c:pt>
                <c:pt idx="836">
                  <c:v>3.9268575610000002E-2</c:v>
                </c:pt>
                <c:pt idx="837">
                  <c:v>3.9217516780000003E-2</c:v>
                </c:pt>
                <c:pt idx="838">
                  <c:v>3.9678700269999999E-2</c:v>
                </c:pt>
                <c:pt idx="839">
                  <c:v>4.0101051329999998E-2</c:v>
                </c:pt>
                <c:pt idx="840">
                  <c:v>4.0477525440000002E-2</c:v>
                </c:pt>
                <c:pt idx="841">
                  <c:v>4.0940504519999997E-2</c:v>
                </c:pt>
                <c:pt idx="842">
                  <c:v>4.1053332390000002E-2</c:v>
                </c:pt>
                <c:pt idx="843">
                  <c:v>4.1415907439999997E-2</c:v>
                </c:pt>
                <c:pt idx="844">
                  <c:v>4.1464235629999999E-2</c:v>
                </c:pt>
                <c:pt idx="845">
                  <c:v>4.1794091460000002E-2</c:v>
                </c:pt>
                <c:pt idx="846">
                  <c:v>4.22151126E-2</c:v>
                </c:pt>
                <c:pt idx="847">
                  <c:v>4.2367797339999999E-2</c:v>
                </c:pt>
                <c:pt idx="848">
                  <c:v>4.2834967369999997E-2</c:v>
                </c:pt>
                <c:pt idx="849">
                  <c:v>4.2809084060000002E-2</c:v>
                </c:pt>
                <c:pt idx="850">
                  <c:v>4.3772708620000003E-2</c:v>
                </c:pt>
                <c:pt idx="851">
                  <c:v>4.4063150879999999E-2</c:v>
                </c:pt>
                <c:pt idx="852">
                  <c:v>4.4182840729999999E-2</c:v>
                </c:pt>
                <c:pt idx="853">
                  <c:v>4.4405542309999997E-2</c:v>
                </c:pt>
                <c:pt idx="854">
                  <c:v>4.4726278629999998E-2</c:v>
                </c:pt>
                <c:pt idx="855">
                  <c:v>4.5286919920000002E-2</c:v>
                </c:pt>
                <c:pt idx="856">
                  <c:v>4.5632377270000003E-2</c:v>
                </c:pt>
                <c:pt idx="857">
                  <c:v>4.5799553389999997E-2</c:v>
                </c:pt>
                <c:pt idx="858">
                  <c:v>4.6310402450000003E-2</c:v>
                </c:pt>
                <c:pt idx="859">
                  <c:v>4.6297792349999999E-2</c:v>
                </c:pt>
                <c:pt idx="860">
                  <c:v>4.6902451659999997E-2</c:v>
                </c:pt>
                <c:pt idx="861">
                  <c:v>4.7621287409999997E-2</c:v>
                </c:pt>
                <c:pt idx="862">
                  <c:v>4.778261483E-2</c:v>
                </c:pt>
                <c:pt idx="863">
                  <c:v>4.8082031310000002E-2</c:v>
                </c:pt>
                <c:pt idx="864">
                  <c:v>4.8210989680000003E-2</c:v>
                </c:pt>
                <c:pt idx="865">
                  <c:v>4.868773371E-2</c:v>
                </c:pt>
                <c:pt idx="866">
                  <c:v>4.9342479559999999E-2</c:v>
                </c:pt>
                <c:pt idx="867">
                  <c:v>4.9351353200000003E-2</c:v>
                </c:pt>
                <c:pt idx="868">
                  <c:v>4.9915298820000002E-2</c:v>
                </c:pt>
                <c:pt idx="869">
                  <c:v>5.0263617189999998E-2</c:v>
                </c:pt>
                <c:pt idx="870">
                  <c:v>5.0768021490000002E-2</c:v>
                </c:pt>
                <c:pt idx="871">
                  <c:v>5.1008392130000003E-2</c:v>
                </c:pt>
                <c:pt idx="872">
                  <c:v>5.1457442339999999E-2</c:v>
                </c:pt>
                <c:pt idx="873">
                  <c:v>5.2081152800000002E-2</c:v>
                </c:pt>
                <c:pt idx="874">
                  <c:v>5.2071817219999997E-2</c:v>
                </c:pt>
                <c:pt idx="875">
                  <c:v>5.264830962E-2</c:v>
                </c:pt>
                <c:pt idx="876">
                  <c:v>5.2808564160000002E-2</c:v>
                </c:pt>
                <c:pt idx="877">
                  <c:v>5.3368970750000001E-2</c:v>
                </c:pt>
                <c:pt idx="878">
                  <c:v>5.3724080319999999E-2</c:v>
                </c:pt>
                <c:pt idx="879">
                  <c:v>5.393942073E-2</c:v>
                </c:pt>
                <c:pt idx="880">
                  <c:v>5.4593391720000002E-2</c:v>
                </c:pt>
                <c:pt idx="881">
                  <c:v>5.4458592090000001E-2</c:v>
                </c:pt>
                <c:pt idx="882">
                  <c:v>5.5448707190000002E-2</c:v>
                </c:pt>
                <c:pt idx="883">
                  <c:v>5.5604614320000002E-2</c:v>
                </c:pt>
                <c:pt idx="884">
                  <c:v>5.6209359319999999E-2</c:v>
                </c:pt>
                <c:pt idx="885">
                  <c:v>5.6465525179999997E-2</c:v>
                </c:pt>
                <c:pt idx="886">
                  <c:v>5.6851889939999997E-2</c:v>
                </c:pt>
                <c:pt idx="887">
                  <c:v>5.7354554529999997E-2</c:v>
                </c:pt>
                <c:pt idx="888">
                  <c:v>5.7435236870000003E-2</c:v>
                </c:pt>
                <c:pt idx="889">
                  <c:v>5.7583287359999999E-2</c:v>
                </c:pt>
                <c:pt idx="890">
                  <c:v>5.8285076169999998E-2</c:v>
                </c:pt>
                <c:pt idx="891">
                  <c:v>5.8774556960000002E-2</c:v>
                </c:pt>
                <c:pt idx="892">
                  <c:v>5.9221182019999999E-2</c:v>
                </c:pt>
                <c:pt idx="893">
                  <c:v>5.9375334529999997E-2</c:v>
                </c:pt>
                <c:pt idx="894">
                  <c:v>6.0088496659999997E-2</c:v>
                </c:pt>
                <c:pt idx="895">
                  <c:v>6.0527045279999997E-2</c:v>
                </c:pt>
                <c:pt idx="896">
                  <c:v>6.0999039560000003E-2</c:v>
                </c:pt>
                <c:pt idx="897">
                  <c:v>6.147990003E-2</c:v>
                </c:pt>
                <c:pt idx="898">
                  <c:v>6.158133969E-2</c:v>
                </c:pt>
                <c:pt idx="899">
                  <c:v>6.2501057979999997E-2</c:v>
                </c:pt>
                <c:pt idx="900">
                  <c:v>6.3542008400000002E-2</c:v>
                </c:pt>
              </c:numCache>
            </c:numRef>
          </c:yVal>
          <c:smooth val="0"/>
        </c:ser>
        <c:ser>
          <c:idx val="12"/>
          <c:order val="12"/>
          <c:tx>
            <c:strRef>
              <c:f>Sheet1!$N$1</c:f>
              <c:strCache>
                <c:ptCount val="1"/>
                <c:pt idx="0">
                  <c:v>1.7E-01</c:v>
                </c:pt>
              </c:strCache>
            </c:strRef>
          </c:tx>
          <c:spPr>
            <a:ln w="44450" cap="rnd">
              <a:solidFill>
                <a:schemeClr val="accent1">
                  <a:lumMod val="80000"/>
                  <a:lumOff val="2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Sheet1!$N$2:$N$902</c:f>
              <c:numCache>
                <c:formatCode>0.000</c:formatCode>
                <c:ptCount val="901"/>
                <c:pt idx="0">
                  <c:v>8.4504865109999994E-2</c:v>
                </c:pt>
                <c:pt idx="1">
                  <c:v>8.4963597360000004E-2</c:v>
                </c:pt>
                <c:pt idx="2">
                  <c:v>8.6068168279999996E-2</c:v>
                </c:pt>
                <c:pt idx="3">
                  <c:v>8.590947837E-2</c:v>
                </c:pt>
                <c:pt idx="4">
                  <c:v>8.5753783580000006E-2</c:v>
                </c:pt>
                <c:pt idx="5">
                  <c:v>8.5254184900000002E-2</c:v>
                </c:pt>
                <c:pt idx="6">
                  <c:v>8.6259931329999998E-2</c:v>
                </c:pt>
                <c:pt idx="7">
                  <c:v>8.6299404499999996E-2</c:v>
                </c:pt>
                <c:pt idx="8">
                  <c:v>8.6365938190000005E-2</c:v>
                </c:pt>
                <c:pt idx="9">
                  <c:v>8.6452640590000004E-2</c:v>
                </c:pt>
                <c:pt idx="10">
                  <c:v>8.6916685100000002E-2</c:v>
                </c:pt>
                <c:pt idx="11">
                  <c:v>8.7650515139999996E-2</c:v>
                </c:pt>
                <c:pt idx="12">
                  <c:v>8.8673613969999995E-2</c:v>
                </c:pt>
                <c:pt idx="13">
                  <c:v>8.7352335449999999E-2</c:v>
                </c:pt>
                <c:pt idx="14">
                  <c:v>8.827929944E-2</c:v>
                </c:pt>
                <c:pt idx="15">
                  <c:v>8.8397093120000006E-2</c:v>
                </c:pt>
                <c:pt idx="16">
                  <c:v>8.9273169639999997E-2</c:v>
                </c:pt>
                <c:pt idx="17">
                  <c:v>8.8586308059999994E-2</c:v>
                </c:pt>
                <c:pt idx="18">
                  <c:v>8.8722474869999998E-2</c:v>
                </c:pt>
                <c:pt idx="19">
                  <c:v>9.0596295889999998E-2</c:v>
                </c:pt>
                <c:pt idx="20">
                  <c:v>8.9520625770000001E-2</c:v>
                </c:pt>
                <c:pt idx="21">
                  <c:v>8.9609801769999997E-2</c:v>
                </c:pt>
                <c:pt idx="22">
                  <c:v>9.0742476279999998E-2</c:v>
                </c:pt>
                <c:pt idx="23">
                  <c:v>8.9692413809999996E-2</c:v>
                </c:pt>
                <c:pt idx="24">
                  <c:v>9.0788833799999996E-2</c:v>
                </c:pt>
                <c:pt idx="25">
                  <c:v>9.0228341520000005E-2</c:v>
                </c:pt>
                <c:pt idx="26">
                  <c:v>9.0249910949999998E-2</c:v>
                </c:pt>
                <c:pt idx="27">
                  <c:v>9.1782838110000001E-2</c:v>
                </c:pt>
                <c:pt idx="28">
                  <c:v>9.1596126560000005E-2</c:v>
                </c:pt>
                <c:pt idx="29">
                  <c:v>9.2197470370000006E-2</c:v>
                </c:pt>
                <c:pt idx="30">
                  <c:v>9.3228235840000007E-2</c:v>
                </c:pt>
                <c:pt idx="31">
                  <c:v>9.2538043860000002E-2</c:v>
                </c:pt>
                <c:pt idx="32">
                  <c:v>9.2815056440000002E-2</c:v>
                </c:pt>
                <c:pt idx="33">
                  <c:v>9.2369161549999995E-2</c:v>
                </c:pt>
                <c:pt idx="34">
                  <c:v>9.2626556750000005E-2</c:v>
                </c:pt>
                <c:pt idx="35">
                  <c:v>9.3669168649999995E-2</c:v>
                </c:pt>
                <c:pt idx="36">
                  <c:v>9.3378193679999999E-2</c:v>
                </c:pt>
                <c:pt idx="37">
                  <c:v>9.4206370410000004E-2</c:v>
                </c:pt>
                <c:pt idx="38">
                  <c:v>9.4122059640000005E-2</c:v>
                </c:pt>
                <c:pt idx="39">
                  <c:v>9.3687765300000003E-2</c:v>
                </c:pt>
                <c:pt idx="40">
                  <c:v>9.489148855E-2</c:v>
                </c:pt>
                <c:pt idx="41">
                  <c:v>9.4511799509999994E-2</c:v>
                </c:pt>
                <c:pt idx="42">
                  <c:v>9.3583486970000004E-2</c:v>
                </c:pt>
                <c:pt idx="43">
                  <c:v>9.6042364840000005E-2</c:v>
                </c:pt>
                <c:pt idx="44">
                  <c:v>9.5741473140000005E-2</c:v>
                </c:pt>
                <c:pt idx="45">
                  <c:v>9.6786260599999993E-2</c:v>
                </c:pt>
                <c:pt idx="46">
                  <c:v>9.7434319559999996E-2</c:v>
                </c:pt>
                <c:pt idx="47">
                  <c:v>9.5888227219999997E-2</c:v>
                </c:pt>
                <c:pt idx="48">
                  <c:v>9.7650818530000003E-2</c:v>
                </c:pt>
                <c:pt idx="49">
                  <c:v>9.6844874319999996E-2</c:v>
                </c:pt>
                <c:pt idx="50">
                  <c:v>9.691926092E-2</c:v>
                </c:pt>
                <c:pt idx="51">
                  <c:v>9.9524252120000004E-2</c:v>
                </c:pt>
                <c:pt idx="52">
                  <c:v>9.7137704490000004E-2</c:v>
                </c:pt>
                <c:pt idx="53">
                  <c:v>9.8804131150000002E-2</c:v>
                </c:pt>
                <c:pt idx="54">
                  <c:v>9.9719516930000002E-2</c:v>
                </c:pt>
                <c:pt idx="55">
                  <c:v>0.1003301293</c:v>
                </c:pt>
                <c:pt idx="56">
                  <c:v>9.8805069920000002E-2</c:v>
                </c:pt>
                <c:pt idx="57">
                  <c:v>9.9479138849999996E-2</c:v>
                </c:pt>
                <c:pt idx="58">
                  <c:v>9.9820159379999995E-2</c:v>
                </c:pt>
                <c:pt idx="59">
                  <c:v>9.8753437400000005E-2</c:v>
                </c:pt>
                <c:pt idx="60">
                  <c:v>0.100323379</c:v>
                </c:pt>
                <c:pt idx="61">
                  <c:v>0.101348497</c:v>
                </c:pt>
                <c:pt idx="62">
                  <c:v>0.10178384930000001</c:v>
                </c:pt>
                <c:pt idx="63">
                  <c:v>0.1033814549</c:v>
                </c:pt>
                <c:pt idx="64">
                  <c:v>0.10139256720000001</c:v>
                </c:pt>
                <c:pt idx="65">
                  <c:v>0.1031469181</c:v>
                </c:pt>
                <c:pt idx="66">
                  <c:v>0.10206096620000001</c:v>
                </c:pt>
                <c:pt idx="67">
                  <c:v>0.1031278819</c:v>
                </c:pt>
                <c:pt idx="68">
                  <c:v>0.1025809869</c:v>
                </c:pt>
                <c:pt idx="69">
                  <c:v>0.102879703</c:v>
                </c:pt>
                <c:pt idx="70">
                  <c:v>0.1014921963</c:v>
                </c:pt>
                <c:pt idx="71">
                  <c:v>0.10387659069999999</c:v>
                </c:pt>
                <c:pt idx="72">
                  <c:v>0.1033282876</c:v>
                </c:pt>
                <c:pt idx="73">
                  <c:v>0.1041983813</c:v>
                </c:pt>
                <c:pt idx="74">
                  <c:v>0.1054033861</c:v>
                </c:pt>
                <c:pt idx="75">
                  <c:v>0.1053227186</c:v>
                </c:pt>
                <c:pt idx="76">
                  <c:v>0.1046022773</c:v>
                </c:pt>
                <c:pt idx="77">
                  <c:v>0.1060720161</c:v>
                </c:pt>
                <c:pt idx="78">
                  <c:v>0.1053383574</c:v>
                </c:pt>
                <c:pt idx="79">
                  <c:v>0.1073171347</c:v>
                </c:pt>
                <c:pt idx="80">
                  <c:v>0.1072569862</c:v>
                </c:pt>
                <c:pt idx="81">
                  <c:v>0.10573872920000001</c:v>
                </c:pt>
                <c:pt idx="82">
                  <c:v>0.10532680899999999</c:v>
                </c:pt>
                <c:pt idx="83">
                  <c:v>0.10696431989999999</c:v>
                </c:pt>
                <c:pt idx="84">
                  <c:v>0.10859153420000001</c:v>
                </c:pt>
                <c:pt idx="85">
                  <c:v>0.1098793522</c:v>
                </c:pt>
                <c:pt idx="86">
                  <c:v>0.1077684686</c:v>
                </c:pt>
                <c:pt idx="87">
                  <c:v>0.1095168442</c:v>
                </c:pt>
                <c:pt idx="88">
                  <c:v>0.1090562418</c:v>
                </c:pt>
                <c:pt idx="89">
                  <c:v>0.1108984947</c:v>
                </c:pt>
                <c:pt idx="90">
                  <c:v>0.1100107208</c:v>
                </c:pt>
                <c:pt idx="91">
                  <c:v>0.1086794287</c:v>
                </c:pt>
                <c:pt idx="92">
                  <c:v>0.1102982834</c:v>
                </c:pt>
                <c:pt idx="93">
                  <c:v>0.1102301478</c:v>
                </c:pt>
                <c:pt idx="94">
                  <c:v>0.1116185561</c:v>
                </c:pt>
                <c:pt idx="95">
                  <c:v>0.1126285791</c:v>
                </c:pt>
                <c:pt idx="96">
                  <c:v>0.1117793173</c:v>
                </c:pt>
                <c:pt idx="97">
                  <c:v>0.11229444299999999</c:v>
                </c:pt>
                <c:pt idx="98">
                  <c:v>0.1123531163</c:v>
                </c:pt>
                <c:pt idx="99">
                  <c:v>0.1148884371</c:v>
                </c:pt>
                <c:pt idx="100">
                  <c:v>0.1143198684</c:v>
                </c:pt>
                <c:pt idx="101">
                  <c:v>0.114814654</c:v>
                </c:pt>
                <c:pt idx="102">
                  <c:v>0.1146155894</c:v>
                </c:pt>
                <c:pt idx="103">
                  <c:v>0.1147651225</c:v>
                </c:pt>
                <c:pt idx="104">
                  <c:v>0.11798428</c:v>
                </c:pt>
                <c:pt idx="105">
                  <c:v>0.11473514880000001</c:v>
                </c:pt>
                <c:pt idx="106">
                  <c:v>0.1181425899</c:v>
                </c:pt>
                <c:pt idx="107">
                  <c:v>0.1176810339</c:v>
                </c:pt>
                <c:pt idx="108">
                  <c:v>0.1190894544</c:v>
                </c:pt>
                <c:pt idx="109">
                  <c:v>0.1201849207</c:v>
                </c:pt>
                <c:pt idx="110">
                  <c:v>0.1209963709</c:v>
                </c:pt>
                <c:pt idx="111">
                  <c:v>0.1204189733</c:v>
                </c:pt>
                <c:pt idx="112">
                  <c:v>0.12232447420000001</c:v>
                </c:pt>
                <c:pt idx="113">
                  <c:v>0.1236485988</c:v>
                </c:pt>
                <c:pt idx="114">
                  <c:v>0.1219935343</c:v>
                </c:pt>
                <c:pt idx="115">
                  <c:v>0.1219928488</c:v>
                </c:pt>
                <c:pt idx="116">
                  <c:v>0.1240277439</c:v>
                </c:pt>
                <c:pt idx="117">
                  <c:v>0.12367933239999999</c:v>
                </c:pt>
                <c:pt idx="118">
                  <c:v>0.1240465865</c:v>
                </c:pt>
                <c:pt idx="119">
                  <c:v>0.12541699410000001</c:v>
                </c:pt>
                <c:pt idx="120">
                  <c:v>0.12423882629999999</c:v>
                </c:pt>
                <c:pt idx="121">
                  <c:v>0.1258464903</c:v>
                </c:pt>
                <c:pt idx="122">
                  <c:v>0.1227825135</c:v>
                </c:pt>
                <c:pt idx="123">
                  <c:v>0.1249460205</c:v>
                </c:pt>
                <c:pt idx="124">
                  <c:v>0.126885578</c:v>
                </c:pt>
                <c:pt idx="125">
                  <c:v>0.12493027750000001</c:v>
                </c:pt>
                <c:pt idx="126">
                  <c:v>0.12449269</c:v>
                </c:pt>
                <c:pt idx="127">
                  <c:v>0.12611447270000001</c:v>
                </c:pt>
                <c:pt idx="128">
                  <c:v>0.12594693900000001</c:v>
                </c:pt>
                <c:pt idx="129">
                  <c:v>0.12518143649999999</c:v>
                </c:pt>
                <c:pt idx="130">
                  <c:v>0.12659205500000001</c:v>
                </c:pt>
                <c:pt idx="131">
                  <c:v>0.12649668750000001</c:v>
                </c:pt>
                <c:pt idx="132">
                  <c:v>0.1271505356</c:v>
                </c:pt>
                <c:pt idx="133">
                  <c:v>0.12717367709999999</c:v>
                </c:pt>
                <c:pt idx="134">
                  <c:v>0.12798999250000001</c:v>
                </c:pt>
                <c:pt idx="135">
                  <c:v>0.12736226619999999</c:v>
                </c:pt>
                <c:pt idx="136">
                  <c:v>0.1284954995</c:v>
                </c:pt>
                <c:pt idx="137">
                  <c:v>0.12777274850000001</c:v>
                </c:pt>
                <c:pt idx="138">
                  <c:v>0.12855747340000001</c:v>
                </c:pt>
                <c:pt idx="139">
                  <c:v>0.13020917770000001</c:v>
                </c:pt>
                <c:pt idx="140">
                  <c:v>0.1293144524</c:v>
                </c:pt>
                <c:pt idx="141">
                  <c:v>0.12904795999999999</c:v>
                </c:pt>
                <c:pt idx="142">
                  <c:v>0.13043688240000001</c:v>
                </c:pt>
                <c:pt idx="143">
                  <c:v>0.1310789883</c:v>
                </c:pt>
                <c:pt idx="144">
                  <c:v>0.1326673776</c:v>
                </c:pt>
                <c:pt idx="145">
                  <c:v>0.1308870912</c:v>
                </c:pt>
                <c:pt idx="146">
                  <c:v>0.13208766280000001</c:v>
                </c:pt>
                <c:pt idx="147">
                  <c:v>0.1330300868</c:v>
                </c:pt>
                <c:pt idx="148">
                  <c:v>0.13455288109999999</c:v>
                </c:pt>
                <c:pt idx="149">
                  <c:v>0.13417190309999999</c:v>
                </c:pt>
                <c:pt idx="150">
                  <c:v>0.13391883669999999</c:v>
                </c:pt>
                <c:pt idx="151">
                  <c:v>0.1337562501</c:v>
                </c:pt>
                <c:pt idx="152">
                  <c:v>0.13479095699999999</c:v>
                </c:pt>
                <c:pt idx="153">
                  <c:v>0.1354371905</c:v>
                </c:pt>
                <c:pt idx="154">
                  <c:v>0.13413037359999999</c:v>
                </c:pt>
                <c:pt idx="155">
                  <c:v>0.1366042942</c:v>
                </c:pt>
                <c:pt idx="156">
                  <c:v>0.13766230639999999</c:v>
                </c:pt>
                <c:pt idx="157">
                  <c:v>0.1366181672</c:v>
                </c:pt>
                <c:pt idx="158">
                  <c:v>0.1375441104</c:v>
                </c:pt>
                <c:pt idx="159">
                  <c:v>0.1382962465</c:v>
                </c:pt>
                <c:pt idx="160">
                  <c:v>0.1379685551</c:v>
                </c:pt>
                <c:pt idx="161">
                  <c:v>0.1383581012</c:v>
                </c:pt>
                <c:pt idx="162">
                  <c:v>0.13892473280000001</c:v>
                </c:pt>
                <c:pt idx="163">
                  <c:v>0.14016191659999999</c:v>
                </c:pt>
                <c:pt idx="164">
                  <c:v>0.140413329</c:v>
                </c:pt>
                <c:pt idx="165">
                  <c:v>0.1385245621</c:v>
                </c:pt>
                <c:pt idx="166">
                  <c:v>0.14033067229999999</c:v>
                </c:pt>
                <c:pt idx="167">
                  <c:v>0.14158529040000001</c:v>
                </c:pt>
                <c:pt idx="168">
                  <c:v>0.14137528839999999</c:v>
                </c:pt>
                <c:pt idx="169">
                  <c:v>0.14236055310000001</c:v>
                </c:pt>
                <c:pt idx="170">
                  <c:v>0.1422016025</c:v>
                </c:pt>
                <c:pt idx="171">
                  <c:v>0.14219015839999999</c:v>
                </c:pt>
                <c:pt idx="172">
                  <c:v>0.14414827529999999</c:v>
                </c:pt>
                <c:pt idx="173">
                  <c:v>0.142892614</c:v>
                </c:pt>
                <c:pt idx="174">
                  <c:v>0.14405456189999999</c:v>
                </c:pt>
                <c:pt idx="175">
                  <c:v>0.14516897500000001</c:v>
                </c:pt>
                <c:pt idx="176">
                  <c:v>0.1439214945</c:v>
                </c:pt>
                <c:pt idx="177">
                  <c:v>0.14544647929999999</c:v>
                </c:pt>
                <c:pt idx="178">
                  <c:v>0.14684741200000001</c:v>
                </c:pt>
                <c:pt idx="179">
                  <c:v>0.14414431150000001</c:v>
                </c:pt>
                <c:pt idx="180">
                  <c:v>0.14644463360000001</c:v>
                </c:pt>
                <c:pt idx="181">
                  <c:v>0.14620344339999999</c:v>
                </c:pt>
                <c:pt idx="182">
                  <c:v>0.14540173109999999</c:v>
                </c:pt>
                <c:pt idx="183">
                  <c:v>0.1460978389</c:v>
                </c:pt>
                <c:pt idx="184">
                  <c:v>0.1463564336</c:v>
                </c:pt>
                <c:pt idx="185">
                  <c:v>0.1463191211</c:v>
                </c:pt>
                <c:pt idx="186">
                  <c:v>0.14948493239999999</c:v>
                </c:pt>
                <c:pt idx="187">
                  <c:v>0.1494781375</c:v>
                </c:pt>
                <c:pt idx="188">
                  <c:v>0.14894059300000001</c:v>
                </c:pt>
                <c:pt idx="189">
                  <c:v>0.1493656039</c:v>
                </c:pt>
                <c:pt idx="190">
                  <c:v>0.1503774226</c:v>
                </c:pt>
                <c:pt idx="191">
                  <c:v>0.15073408190000001</c:v>
                </c:pt>
                <c:pt idx="192">
                  <c:v>0.15203364189999999</c:v>
                </c:pt>
                <c:pt idx="193">
                  <c:v>0.15276409690000001</c:v>
                </c:pt>
                <c:pt idx="194">
                  <c:v>0.1522700042</c:v>
                </c:pt>
                <c:pt idx="195">
                  <c:v>0.15278397499999999</c:v>
                </c:pt>
                <c:pt idx="196">
                  <c:v>0.15322619679999999</c:v>
                </c:pt>
                <c:pt idx="197">
                  <c:v>0.15221281349999999</c:v>
                </c:pt>
                <c:pt idx="198">
                  <c:v>0.15550275150000001</c:v>
                </c:pt>
                <c:pt idx="199">
                  <c:v>0.15464285019999999</c:v>
                </c:pt>
                <c:pt idx="200">
                  <c:v>0.1561038941</c:v>
                </c:pt>
                <c:pt idx="201">
                  <c:v>0.15448330339999999</c:v>
                </c:pt>
                <c:pt idx="202">
                  <c:v>0.1559877247</c:v>
                </c:pt>
                <c:pt idx="203">
                  <c:v>0.15721864999999999</c:v>
                </c:pt>
                <c:pt idx="204">
                  <c:v>0.15716299410000001</c:v>
                </c:pt>
                <c:pt idx="205">
                  <c:v>0.15952561800000001</c:v>
                </c:pt>
                <c:pt idx="206">
                  <c:v>0.1566082835</c:v>
                </c:pt>
                <c:pt idx="207">
                  <c:v>0.1573243141</c:v>
                </c:pt>
                <c:pt idx="208">
                  <c:v>0.15849404040000001</c:v>
                </c:pt>
                <c:pt idx="209">
                  <c:v>0.15766921640000001</c:v>
                </c:pt>
                <c:pt idx="210">
                  <c:v>0.16070395709999999</c:v>
                </c:pt>
                <c:pt idx="211">
                  <c:v>0.16108365359999999</c:v>
                </c:pt>
                <c:pt idx="212">
                  <c:v>0.16196745630000001</c:v>
                </c:pt>
                <c:pt idx="213">
                  <c:v>0.1593388915</c:v>
                </c:pt>
                <c:pt idx="214">
                  <c:v>0.161887899</c:v>
                </c:pt>
                <c:pt idx="215">
                  <c:v>0.16250069440000001</c:v>
                </c:pt>
                <c:pt idx="216">
                  <c:v>0.16315305229999999</c:v>
                </c:pt>
                <c:pt idx="217">
                  <c:v>0.1624970734</c:v>
                </c:pt>
                <c:pt idx="218">
                  <c:v>0.162883997</c:v>
                </c:pt>
                <c:pt idx="219">
                  <c:v>0.16333323720000001</c:v>
                </c:pt>
                <c:pt idx="220">
                  <c:v>0.16414450110000001</c:v>
                </c:pt>
                <c:pt idx="221">
                  <c:v>0.1647789925</c:v>
                </c:pt>
                <c:pt idx="222">
                  <c:v>0.1630906016</c:v>
                </c:pt>
                <c:pt idx="223">
                  <c:v>0.16513088349999999</c:v>
                </c:pt>
                <c:pt idx="224">
                  <c:v>0.16546218100000001</c:v>
                </c:pt>
                <c:pt idx="225">
                  <c:v>0.16533352430000001</c:v>
                </c:pt>
                <c:pt idx="226">
                  <c:v>0.16688950359999999</c:v>
                </c:pt>
                <c:pt idx="227">
                  <c:v>0.1680736095</c:v>
                </c:pt>
                <c:pt idx="228">
                  <c:v>0.16717576980000001</c:v>
                </c:pt>
                <c:pt idx="229">
                  <c:v>0.16832286120000001</c:v>
                </c:pt>
                <c:pt idx="230">
                  <c:v>0.1692247838</c:v>
                </c:pt>
                <c:pt idx="231">
                  <c:v>0.17063409090000001</c:v>
                </c:pt>
                <c:pt idx="232">
                  <c:v>0.17148494719999999</c:v>
                </c:pt>
                <c:pt idx="233">
                  <c:v>0.17107462879999999</c:v>
                </c:pt>
                <c:pt idx="234">
                  <c:v>0.17250320320000001</c:v>
                </c:pt>
                <c:pt idx="235">
                  <c:v>0.17150537669999999</c:v>
                </c:pt>
                <c:pt idx="236">
                  <c:v>0.1733225733</c:v>
                </c:pt>
                <c:pt idx="237">
                  <c:v>0.1721130162</c:v>
                </c:pt>
                <c:pt idx="238">
                  <c:v>0.173835516</c:v>
                </c:pt>
                <c:pt idx="239">
                  <c:v>0.172341153</c:v>
                </c:pt>
                <c:pt idx="240">
                  <c:v>0.17382767800000001</c:v>
                </c:pt>
                <c:pt idx="241">
                  <c:v>0.1754726321</c:v>
                </c:pt>
                <c:pt idx="242">
                  <c:v>0.17543983460000001</c:v>
                </c:pt>
                <c:pt idx="243">
                  <c:v>0.17705301940000001</c:v>
                </c:pt>
                <c:pt idx="244">
                  <c:v>0.17797768119999999</c:v>
                </c:pt>
                <c:pt idx="245">
                  <c:v>0.17887900770000001</c:v>
                </c:pt>
                <c:pt idx="246">
                  <c:v>0.1787036508</c:v>
                </c:pt>
                <c:pt idx="247">
                  <c:v>0.17888975139999999</c:v>
                </c:pt>
                <c:pt idx="248">
                  <c:v>0.18067833780000001</c:v>
                </c:pt>
                <c:pt idx="249">
                  <c:v>0.18110254410000001</c:v>
                </c:pt>
                <c:pt idx="250">
                  <c:v>0.18427485230000001</c:v>
                </c:pt>
                <c:pt idx="251">
                  <c:v>0.1833799183</c:v>
                </c:pt>
                <c:pt idx="252">
                  <c:v>0.1845648885</c:v>
                </c:pt>
                <c:pt idx="253">
                  <c:v>0.18338786069999999</c:v>
                </c:pt>
                <c:pt idx="254">
                  <c:v>0.18446631729999999</c:v>
                </c:pt>
                <c:pt idx="255">
                  <c:v>0.1870679408</c:v>
                </c:pt>
                <c:pt idx="256">
                  <c:v>0.18777884540000001</c:v>
                </c:pt>
                <c:pt idx="257">
                  <c:v>0.1853768975</c:v>
                </c:pt>
                <c:pt idx="258">
                  <c:v>0.1880707294</c:v>
                </c:pt>
                <c:pt idx="259">
                  <c:v>0.18871958550000001</c:v>
                </c:pt>
                <c:pt idx="260">
                  <c:v>0.18764404949999999</c:v>
                </c:pt>
                <c:pt idx="261">
                  <c:v>0.19121716920000001</c:v>
                </c:pt>
                <c:pt idx="262">
                  <c:v>0.1885277927</c:v>
                </c:pt>
                <c:pt idx="263">
                  <c:v>0.1901213974</c:v>
                </c:pt>
                <c:pt idx="264">
                  <c:v>0.1921417117</c:v>
                </c:pt>
                <c:pt idx="265">
                  <c:v>0.19044584040000001</c:v>
                </c:pt>
                <c:pt idx="266">
                  <c:v>0.19157083329999999</c:v>
                </c:pt>
                <c:pt idx="267">
                  <c:v>0.19126144049999999</c:v>
                </c:pt>
                <c:pt idx="268">
                  <c:v>0.19186443089999999</c:v>
                </c:pt>
                <c:pt idx="269">
                  <c:v>0.19164085389999999</c:v>
                </c:pt>
                <c:pt idx="270">
                  <c:v>0.192494154</c:v>
                </c:pt>
                <c:pt idx="271">
                  <c:v>0.19350744780000001</c:v>
                </c:pt>
                <c:pt idx="272">
                  <c:v>0.1937055439</c:v>
                </c:pt>
                <c:pt idx="273">
                  <c:v>0.1923005283</c:v>
                </c:pt>
                <c:pt idx="274">
                  <c:v>0.19423505660000001</c:v>
                </c:pt>
                <c:pt idx="275">
                  <c:v>0.1946049333</c:v>
                </c:pt>
                <c:pt idx="276">
                  <c:v>0.19765599070000001</c:v>
                </c:pt>
                <c:pt idx="277">
                  <c:v>0.19610370699999999</c:v>
                </c:pt>
                <c:pt idx="278">
                  <c:v>0.19711709020000001</c:v>
                </c:pt>
                <c:pt idx="279">
                  <c:v>0.1992186457</c:v>
                </c:pt>
                <c:pt idx="280">
                  <c:v>0.19744087760000001</c:v>
                </c:pt>
                <c:pt idx="281">
                  <c:v>0.19839037949999999</c:v>
                </c:pt>
                <c:pt idx="282">
                  <c:v>0.1992638558</c:v>
                </c:pt>
                <c:pt idx="283">
                  <c:v>0.1977466792</c:v>
                </c:pt>
                <c:pt idx="284">
                  <c:v>0.19859047229999999</c:v>
                </c:pt>
                <c:pt idx="285">
                  <c:v>0.19811893999999999</c:v>
                </c:pt>
                <c:pt idx="286">
                  <c:v>0.19794054329999999</c:v>
                </c:pt>
                <c:pt idx="287">
                  <c:v>0.1993971467</c:v>
                </c:pt>
                <c:pt idx="288">
                  <c:v>0.19865149260000001</c:v>
                </c:pt>
                <c:pt idx="289">
                  <c:v>0.1989078373</c:v>
                </c:pt>
                <c:pt idx="290">
                  <c:v>0.19908469919999999</c:v>
                </c:pt>
                <c:pt idx="291">
                  <c:v>0.2002040148</c:v>
                </c:pt>
                <c:pt idx="292">
                  <c:v>0.19904348250000001</c:v>
                </c:pt>
                <c:pt idx="293">
                  <c:v>0.20051167910000001</c:v>
                </c:pt>
                <c:pt idx="294">
                  <c:v>0.2001331747</c:v>
                </c:pt>
                <c:pt idx="295">
                  <c:v>0.2007458359</c:v>
                </c:pt>
                <c:pt idx="296">
                  <c:v>0.2008984536</c:v>
                </c:pt>
                <c:pt idx="297">
                  <c:v>0.20285217459999999</c:v>
                </c:pt>
                <c:pt idx="298">
                  <c:v>0.20260781050000001</c:v>
                </c:pt>
                <c:pt idx="299">
                  <c:v>0.20193503800000001</c:v>
                </c:pt>
                <c:pt idx="300">
                  <c:v>0.20282629129999999</c:v>
                </c:pt>
                <c:pt idx="301">
                  <c:v>0.2030397058</c:v>
                </c:pt>
                <c:pt idx="302">
                  <c:v>0.2038315684</c:v>
                </c:pt>
                <c:pt idx="303">
                  <c:v>0.20386749509999999</c:v>
                </c:pt>
                <c:pt idx="304">
                  <c:v>0.20473638180000001</c:v>
                </c:pt>
                <c:pt idx="305">
                  <c:v>0.20602655410000001</c:v>
                </c:pt>
                <c:pt idx="306">
                  <c:v>0.20547375079999999</c:v>
                </c:pt>
                <c:pt idx="307">
                  <c:v>0.2070358098</c:v>
                </c:pt>
                <c:pt idx="308">
                  <c:v>0.20488502089999999</c:v>
                </c:pt>
                <c:pt idx="309">
                  <c:v>0.20604798199999999</c:v>
                </c:pt>
                <c:pt idx="310">
                  <c:v>0.20755307379999999</c:v>
                </c:pt>
                <c:pt idx="311">
                  <c:v>0.20834526419999999</c:v>
                </c:pt>
                <c:pt idx="312">
                  <c:v>0.20719040929999999</c:v>
                </c:pt>
                <c:pt idx="313">
                  <c:v>0.2069165409</c:v>
                </c:pt>
                <c:pt idx="314">
                  <c:v>0.2084145248</c:v>
                </c:pt>
                <c:pt idx="315">
                  <c:v>0.20961454509999999</c:v>
                </c:pt>
                <c:pt idx="316">
                  <c:v>0.20852383969999999</c:v>
                </c:pt>
                <c:pt idx="317">
                  <c:v>0.20895592869999999</c:v>
                </c:pt>
                <c:pt idx="318">
                  <c:v>0.20917057989999999</c:v>
                </c:pt>
                <c:pt idx="319">
                  <c:v>0.21073529120000001</c:v>
                </c:pt>
                <c:pt idx="320">
                  <c:v>0.21197249000000001</c:v>
                </c:pt>
                <c:pt idx="321">
                  <c:v>0.21304032210000001</c:v>
                </c:pt>
                <c:pt idx="322">
                  <c:v>0.2123598605</c:v>
                </c:pt>
                <c:pt idx="323">
                  <c:v>0.21393409369999999</c:v>
                </c:pt>
                <c:pt idx="324">
                  <c:v>0.2144486457</c:v>
                </c:pt>
                <c:pt idx="325">
                  <c:v>0.21468034389999999</c:v>
                </c:pt>
                <c:pt idx="326">
                  <c:v>0.2158975303</c:v>
                </c:pt>
                <c:pt idx="327">
                  <c:v>0.21515007320000001</c:v>
                </c:pt>
                <c:pt idx="328">
                  <c:v>0.21686765550000001</c:v>
                </c:pt>
                <c:pt idx="329">
                  <c:v>0.2158156484</c:v>
                </c:pt>
                <c:pt idx="330">
                  <c:v>0.2169319391</c:v>
                </c:pt>
                <c:pt idx="331">
                  <c:v>0.2172694057</c:v>
                </c:pt>
                <c:pt idx="332">
                  <c:v>0.21757385130000001</c:v>
                </c:pt>
                <c:pt idx="333">
                  <c:v>0.21717156470000001</c:v>
                </c:pt>
                <c:pt idx="334">
                  <c:v>0.21734249589999999</c:v>
                </c:pt>
                <c:pt idx="335">
                  <c:v>0.21856199200000001</c:v>
                </c:pt>
                <c:pt idx="336">
                  <c:v>0.21768732369999999</c:v>
                </c:pt>
                <c:pt idx="337">
                  <c:v>0.21875146030000001</c:v>
                </c:pt>
                <c:pt idx="338">
                  <c:v>0.21869248150000001</c:v>
                </c:pt>
                <c:pt idx="339">
                  <c:v>0.21917489170000001</c:v>
                </c:pt>
                <c:pt idx="340">
                  <c:v>0.21858160200000001</c:v>
                </c:pt>
                <c:pt idx="341">
                  <c:v>0.21856811640000001</c:v>
                </c:pt>
                <c:pt idx="342">
                  <c:v>0.21842144429999999</c:v>
                </c:pt>
                <c:pt idx="343">
                  <c:v>0.21905681490000001</c:v>
                </c:pt>
                <c:pt idx="344">
                  <c:v>0.2197166532</c:v>
                </c:pt>
                <c:pt idx="345">
                  <c:v>0.2197631598</c:v>
                </c:pt>
                <c:pt idx="346">
                  <c:v>0.2206164598</c:v>
                </c:pt>
                <c:pt idx="347">
                  <c:v>0.22068972889999999</c:v>
                </c:pt>
                <c:pt idx="348">
                  <c:v>0.2212352008</c:v>
                </c:pt>
                <c:pt idx="349">
                  <c:v>0.22134761510000001</c:v>
                </c:pt>
                <c:pt idx="350">
                  <c:v>0.22189921139999999</c:v>
                </c:pt>
                <c:pt idx="351">
                  <c:v>0.22145450119999999</c:v>
                </c:pt>
                <c:pt idx="352">
                  <c:v>0.2224740237</c:v>
                </c:pt>
                <c:pt idx="353">
                  <c:v>0.22343800959999999</c:v>
                </c:pt>
                <c:pt idx="354">
                  <c:v>0.224166438</c:v>
                </c:pt>
                <c:pt idx="355">
                  <c:v>0.2247356623</c:v>
                </c:pt>
                <c:pt idx="356">
                  <c:v>0.22440518440000001</c:v>
                </c:pt>
                <c:pt idx="357">
                  <c:v>0.22451382880000001</c:v>
                </c:pt>
                <c:pt idx="358">
                  <c:v>0.2251931429</c:v>
                </c:pt>
                <c:pt idx="359">
                  <c:v>0.22445054349999999</c:v>
                </c:pt>
                <c:pt idx="360">
                  <c:v>0.22441460190000001</c:v>
                </c:pt>
                <c:pt idx="361">
                  <c:v>0.22487683589999999</c:v>
                </c:pt>
                <c:pt idx="362">
                  <c:v>0.22528375689999999</c:v>
                </c:pt>
                <c:pt idx="363">
                  <c:v>0.2248500735</c:v>
                </c:pt>
                <c:pt idx="364">
                  <c:v>0.225698337</c:v>
                </c:pt>
                <c:pt idx="365">
                  <c:v>0.22488182779999999</c:v>
                </c:pt>
                <c:pt idx="366">
                  <c:v>0.22548066080000001</c:v>
                </c:pt>
                <c:pt idx="367">
                  <c:v>0.22538900379999999</c:v>
                </c:pt>
                <c:pt idx="368">
                  <c:v>0.22532968219999999</c:v>
                </c:pt>
                <c:pt idx="369">
                  <c:v>0.22517962750000001</c:v>
                </c:pt>
                <c:pt idx="370">
                  <c:v>0.2251307964</c:v>
                </c:pt>
                <c:pt idx="371">
                  <c:v>0.22501297300000001</c:v>
                </c:pt>
                <c:pt idx="372">
                  <c:v>0.22525553409999999</c:v>
                </c:pt>
                <c:pt idx="373">
                  <c:v>0.22609518470000001</c:v>
                </c:pt>
                <c:pt idx="374">
                  <c:v>0.22566199300000001</c:v>
                </c:pt>
                <c:pt idx="375">
                  <c:v>0.22626821699999999</c:v>
                </c:pt>
                <c:pt idx="376">
                  <c:v>0.22595630589999999</c:v>
                </c:pt>
                <c:pt idx="377">
                  <c:v>0.22624930739999999</c:v>
                </c:pt>
                <c:pt idx="378">
                  <c:v>0.2266872227</c:v>
                </c:pt>
                <c:pt idx="379">
                  <c:v>0.22663204370000001</c:v>
                </c:pt>
                <c:pt idx="380">
                  <c:v>0.22698207200000001</c:v>
                </c:pt>
                <c:pt idx="381">
                  <c:v>0.22708283360000001</c:v>
                </c:pt>
                <c:pt idx="382">
                  <c:v>0.2267685086</c:v>
                </c:pt>
                <c:pt idx="383">
                  <c:v>0.2270992547</c:v>
                </c:pt>
                <c:pt idx="384">
                  <c:v>0.22716197369999999</c:v>
                </c:pt>
                <c:pt idx="385">
                  <c:v>0.22773146629999999</c:v>
                </c:pt>
                <c:pt idx="386">
                  <c:v>0.2273331136</c:v>
                </c:pt>
                <c:pt idx="387">
                  <c:v>0.2282002568</c:v>
                </c:pt>
                <c:pt idx="388">
                  <c:v>0.22820502519999999</c:v>
                </c:pt>
                <c:pt idx="389">
                  <c:v>0.22775936129999999</c:v>
                </c:pt>
                <c:pt idx="390">
                  <c:v>0.2281889617</c:v>
                </c:pt>
                <c:pt idx="391">
                  <c:v>0.22867481410000001</c:v>
                </c:pt>
                <c:pt idx="392">
                  <c:v>0.22837615010000001</c:v>
                </c:pt>
                <c:pt idx="393">
                  <c:v>0.22893123330000001</c:v>
                </c:pt>
                <c:pt idx="394">
                  <c:v>0.22882972660000001</c:v>
                </c:pt>
                <c:pt idx="395">
                  <c:v>0.22887527939999999</c:v>
                </c:pt>
                <c:pt idx="396">
                  <c:v>0.22878123819999999</c:v>
                </c:pt>
                <c:pt idx="397">
                  <c:v>0.2294854522</c:v>
                </c:pt>
                <c:pt idx="398">
                  <c:v>0.22951863710000001</c:v>
                </c:pt>
                <c:pt idx="399">
                  <c:v>0.2297396213</c:v>
                </c:pt>
                <c:pt idx="400">
                  <c:v>0.23037986460000001</c:v>
                </c:pt>
                <c:pt idx="401">
                  <c:v>0.23059080539999999</c:v>
                </c:pt>
                <c:pt idx="402">
                  <c:v>0.22975926099999999</c:v>
                </c:pt>
                <c:pt idx="403">
                  <c:v>0.2311288416</c:v>
                </c:pt>
                <c:pt idx="404">
                  <c:v>0.23021806780000001</c:v>
                </c:pt>
                <c:pt idx="405">
                  <c:v>0.23046122490000001</c:v>
                </c:pt>
                <c:pt idx="406">
                  <c:v>0.2312442958</c:v>
                </c:pt>
                <c:pt idx="407">
                  <c:v>0.23062826689999999</c:v>
                </c:pt>
                <c:pt idx="408">
                  <c:v>0.23144462700000001</c:v>
                </c:pt>
                <c:pt idx="409">
                  <c:v>0.23136135939999999</c:v>
                </c:pt>
                <c:pt idx="410">
                  <c:v>0.2312771827</c:v>
                </c:pt>
                <c:pt idx="411">
                  <c:v>0.23108807210000001</c:v>
                </c:pt>
                <c:pt idx="412">
                  <c:v>0.23129284380000001</c:v>
                </c:pt>
                <c:pt idx="413">
                  <c:v>0.23136104639999999</c:v>
                </c:pt>
                <c:pt idx="414">
                  <c:v>0.2314629704</c:v>
                </c:pt>
                <c:pt idx="415">
                  <c:v>0.23134857419999999</c:v>
                </c:pt>
                <c:pt idx="416">
                  <c:v>0.23128031190000001</c:v>
                </c:pt>
                <c:pt idx="417">
                  <c:v>0.22974023220000001</c:v>
                </c:pt>
                <c:pt idx="418">
                  <c:v>0.22997847199999999</c:v>
                </c:pt>
                <c:pt idx="419">
                  <c:v>0.22967877980000001</c:v>
                </c:pt>
                <c:pt idx="420">
                  <c:v>0.22996431589999999</c:v>
                </c:pt>
                <c:pt idx="421">
                  <c:v>0.229881376</c:v>
                </c:pt>
                <c:pt idx="422">
                  <c:v>0.2306376845</c:v>
                </c:pt>
                <c:pt idx="423">
                  <c:v>0.2294886112</c:v>
                </c:pt>
                <c:pt idx="424">
                  <c:v>0.2297478318</c:v>
                </c:pt>
                <c:pt idx="425">
                  <c:v>0.2288320512</c:v>
                </c:pt>
                <c:pt idx="426">
                  <c:v>0.22946788370000001</c:v>
                </c:pt>
                <c:pt idx="427">
                  <c:v>0.2286443561</c:v>
                </c:pt>
                <c:pt idx="428">
                  <c:v>0.228119716</c:v>
                </c:pt>
                <c:pt idx="429">
                  <c:v>0.227639854</c:v>
                </c:pt>
                <c:pt idx="430">
                  <c:v>0.2290949672</c:v>
                </c:pt>
                <c:pt idx="431">
                  <c:v>0.2277758121</c:v>
                </c:pt>
                <c:pt idx="432">
                  <c:v>0.2273675054</c:v>
                </c:pt>
                <c:pt idx="433">
                  <c:v>0.22714698310000001</c:v>
                </c:pt>
                <c:pt idx="434">
                  <c:v>0.22637811299999999</c:v>
                </c:pt>
                <c:pt idx="435">
                  <c:v>0.2258963883</c:v>
                </c:pt>
                <c:pt idx="436">
                  <c:v>0.2261115611</c:v>
                </c:pt>
                <c:pt idx="437">
                  <c:v>0.2263939381</c:v>
                </c:pt>
                <c:pt idx="438">
                  <c:v>0.2260991037</c:v>
                </c:pt>
                <c:pt idx="439">
                  <c:v>0.22536095980000001</c:v>
                </c:pt>
                <c:pt idx="440">
                  <c:v>0.2252120078</c:v>
                </c:pt>
                <c:pt idx="441">
                  <c:v>0.22635966539999999</c:v>
                </c:pt>
                <c:pt idx="442">
                  <c:v>0.2247270197</c:v>
                </c:pt>
                <c:pt idx="443">
                  <c:v>0.22651357950000001</c:v>
                </c:pt>
                <c:pt idx="444">
                  <c:v>0.22512301800000001</c:v>
                </c:pt>
                <c:pt idx="445">
                  <c:v>0.22481405739999999</c:v>
                </c:pt>
                <c:pt idx="446">
                  <c:v>0.22413186730000001</c:v>
                </c:pt>
                <c:pt idx="447">
                  <c:v>0.22375656660000001</c:v>
                </c:pt>
                <c:pt idx="448">
                  <c:v>0.2230408639</c:v>
                </c:pt>
                <c:pt idx="449">
                  <c:v>0.22348262369999999</c:v>
                </c:pt>
                <c:pt idx="450">
                  <c:v>0.22243060170000001</c:v>
                </c:pt>
                <c:pt idx="451">
                  <c:v>0.22172044220000001</c:v>
                </c:pt>
                <c:pt idx="452">
                  <c:v>0.2217952758</c:v>
                </c:pt>
                <c:pt idx="453">
                  <c:v>0.22077304119999999</c:v>
                </c:pt>
                <c:pt idx="454">
                  <c:v>0.22204619649999999</c:v>
                </c:pt>
                <c:pt idx="455">
                  <c:v>0.2206755728</c:v>
                </c:pt>
                <c:pt idx="456">
                  <c:v>0.2195737958</c:v>
                </c:pt>
                <c:pt idx="457">
                  <c:v>0.2204892188</c:v>
                </c:pt>
                <c:pt idx="458">
                  <c:v>0.21949476000000001</c:v>
                </c:pt>
                <c:pt idx="459">
                  <c:v>0.2193259001</c:v>
                </c:pt>
                <c:pt idx="460">
                  <c:v>0.2186460942</c:v>
                </c:pt>
                <c:pt idx="461">
                  <c:v>0.21770608429999999</c:v>
                </c:pt>
                <c:pt idx="462">
                  <c:v>0.2184378803</c:v>
                </c:pt>
                <c:pt idx="463">
                  <c:v>0.2180355638</c:v>
                </c:pt>
                <c:pt idx="464">
                  <c:v>0.21710132060000001</c:v>
                </c:pt>
                <c:pt idx="465">
                  <c:v>0.2163854986</c:v>
                </c:pt>
                <c:pt idx="466">
                  <c:v>0.21590434010000001</c:v>
                </c:pt>
                <c:pt idx="467">
                  <c:v>0.2159485072</c:v>
                </c:pt>
                <c:pt idx="468">
                  <c:v>0.2142408341</c:v>
                </c:pt>
                <c:pt idx="469">
                  <c:v>0.2143333405</c:v>
                </c:pt>
                <c:pt idx="470">
                  <c:v>0.21515874560000001</c:v>
                </c:pt>
                <c:pt idx="471">
                  <c:v>0.21450804170000001</c:v>
                </c:pt>
                <c:pt idx="472">
                  <c:v>0.2135850638</c:v>
                </c:pt>
                <c:pt idx="473">
                  <c:v>0.21309223769999999</c:v>
                </c:pt>
                <c:pt idx="474">
                  <c:v>0.21185855570000001</c:v>
                </c:pt>
                <c:pt idx="475">
                  <c:v>0.2123012692</c:v>
                </c:pt>
                <c:pt idx="476">
                  <c:v>0.21245525779999999</c:v>
                </c:pt>
                <c:pt idx="477">
                  <c:v>0.21206645669999999</c:v>
                </c:pt>
                <c:pt idx="478">
                  <c:v>0.21089667079999999</c:v>
                </c:pt>
                <c:pt idx="479">
                  <c:v>0.2099957019</c:v>
                </c:pt>
                <c:pt idx="480">
                  <c:v>0.2108564228</c:v>
                </c:pt>
                <c:pt idx="481">
                  <c:v>0.2105460465</c:v>
                </c:pt>
                <c:pt idx="482">
                  <c:v>0.2108301669</c:v>
                </c:pt>
                <c:pt idx="483">
                  <c:v>0.20858965809999999</c:v>
                </c:pt>
                <c:pt idx="484">
                  <c:v>0.20964621010000001</c:v>
                </c:pt>
                <c:pt idx="485">
                  <c:v>0.20811633769999999</c:v>
                </c:pt>
                <c:pt idx="486">
                  <c:v>0.20793308320000001</c:v>
                </c:pt>
                <c:pt idx="487">
                  <c:v>0.20828060809999999</c:v>
                </c:pt>
                <c:pt idx="488">
                  <c:v>0.20752306279999999</c:v>
                </c:pt>
                <c:pt idx="489">
                  <c:v>0.20679391920000001</c:v>
                </c:pt>
                <c:pt idx="490">
                  <c:v>0.2066004276</c:v>
                </c:pt>
                <c:pt idx="491">
                  <c:v>0.2059491873</c:v>
                </c:pt>
                <c:pt idx="492">
                  <c:v>0.2047692388</c:v>
                </c:pt>
                <c:pt idx="493">
                  <c:v>0.20504632589999999</c:v>
                </c:pt>
                <c:pt idx="494">
                  <c:v>0.2041793019</c:v>
                </c:pt>
                <c:pt idx="495">
                  <c:v>0.20454372470000001</c:v>
                </c:pt>
                <c:pt idx="496">
                  <c:v>0.20380763709999999</c:v>
                </c:pt>
                <c:pt idx="497">
                  <c:v>0.20344878729999999</c:v>
                </c:pt>
                <c:pt idx="498">
                  <c:v>0.20348382000000001</c:v>
                </c:pt>
                <c:pt idx="499">
                  <c:v>0.2027829736</c:v>
                </c:pt>
                <c:pt idx="500">
                  <c:v>0.20202302929999999</c:v>
                </c:pt>
                <c:pt idx="501">
                  <c:v>0.2015549988</c:v>
                </c:pt>
                <c:pt idx="502">
                  <c:v>0.20191620290000001</c:v>
                </c:pt>
                <c:pt idx="503">
                  <c:v>0.2006596625</c:v>
                </c:pt>
                <c:pt idx="504">
                  <c:v>0.20085318390000001</c:v>
                </c:pt>
                <c:pt idx="505">
                  <c:v>0.20019149780000001</c:v>
                </c:pt>
                <c:pt idx="506">
                  <c:v>0.1996821463</c:v>
                </c:pt>
                <c:pt idx="507">
                  <c:v>0.1998192221</c:v>
                </c:pt>
                <c:pt idx="508">
                  <c:v>0.19828329980000001</c:v>
                </c:pt>
                <c:pt idx="509">
                  <c:v>0.19695922730000001</c:v>
                </c:pt>
                <c:pt idx="510">
                  <c:v>0.1969350278</c:v>
                </c:pt>
                <c:pt idx="511">
                  <c:v>0.19584381579999999</c:v>
                </c:pt>
                <c:pt idx="512">
                  <c:v>0.19475005570000001</c:v>
                </c:pt>
                <c:pt idx="513">
                  <c:v>0.1937982738</c:v>
                </c:pt>
                <c:pt idx="514">
                  <c:v>0.19296392800000001</c:v>
                </c:pt>
                <c:pt idx="515">
                  <c:v>0.1913331449</c:v>
                </c:pt>
                <c:pt idx="516">
                  <c:v>0.19082941110000001</c:v>
                </c:pt>
                <c:pt idx="517">
                  <c:v>0.18905597930000001</c:v>
                </c:pt>
                <c:pt idx="518">
                  <c:v>0.1892623007</c:v>
                </c:pt>
                <c:pt idx="519">
                  <c:v>0.1879636794</c:v>
                </c:pt>
                <c:pt idx="520">
                  <c:v>0.18679058549999999</c:v>
                </c:pt>
                <c:pt idx="521">
                  <c:v>0.18658913669999999</c:v>
                </c:pt>
                <c:pt idx="522">
                  <c:v>0.1848201901</c:v>
                </c:pt>
                <c:pt idx="523">
                  <c:v>0.18420624729999999</c:v>
                </c:pt>
                <c:pt idx="524">
                  <c:v>0.1836989671</c:v>
                </c:pt>
                <c:pt idx="525">
                  <c:v>0.1830167174</c:v>
                </c:pt>
                <c:pt idx="526">
                  <c:v>0.18218253549999999</c:v>
                </c:pt>
                <c:pt idx="527">
                  <c:v>0.18124094609999999</c:v>
                </c:pt>
                <c:pt idx="528">
                  <c:v>0.18036070470000001</c:v>
                </c:pt>
                <c:pt idx="529">
                  <c:v>0.18002502619999999</c:v>
                </c:pt>
                <c:pt idx="530">
                  <c:v>0.1785797626</c:v>
                </c:pt>
                <c:pt idx="531">
                  <c:v>0.1776609421</c:v>
                </c:pt>
                <c:pt idx="532">
                  <c:v>0.1773475856</c:v>
                </c:pt>
                <c:pt idx="533">
                  <c:v>0.17660602929999999</c:v>
                </c:pt>
                <c:pt idx="534">
                  <c:v>0.17580230529999999</c:v>
                </c:pt>
                <c:pt idx="535">
                  <c:v>0.17493282260000001</c:v>
                </c:pt>
                <c:pt idx="536">
                  <c:v>0.17379526789999999</c:v>
                </c:pt>
                <c:pt idx="537">
                  <c:v>0.1730736792</c:v>
                </c:pt>
                <c:pt idx="538">
                  <c:v>0.171879068</c:v>
                </c:pt>
                <c:pt idx="539">
                  <c:v>0.17161108550000001</c:v>
                </c:pt>
                <c:pt idx="540">
                  <c:v>0.17155782880000001</c:v>
                </c:pt>
                <c:pt idx="541">
                  <c:v>0.1698154956</c:v>
                </c:pt>
                <c:pt idx="542">
                  <c:v>0.16896022860000001</c:v>
                </c:pt>
                <c:pt idx="543">
                  <c:v>0.1678828597</c:v>
                </c:pt>
                <c:pt idx="544">
                  <c:v>0.16730470959999999</c:v>
                </c:pt>
                <c:pt idx="545">
                  <c:v>0.16665934029999999</c:v>
                </c:pt>
                <c:pt idx="546">
                  <c:v>0.1659490019</c:v>
                </c:pt>
                <c:pt idx="547">
                  <c:v>0.1647315174</c:v>
                </c:pt>
                <c:pt idx="548">
                  <c:v>0.16359540819999999</c:v>
                </c:pt>
                <c:pt idx="549">
                  <c:v>0.16293488440000001</c:v>
                </c:pt>
                <c:pt idx="550">
                  <c:v>0.16269513960000001</c:v>
                </c:pt>
                <c:pt idx="551">
                  <c:v>0.16142624620000001</c:v>
                </c:pt>
                <c:pt idx="552">
                  <c:v>0.16110701860000001</c:v>
                </c:pt>
                <c:pt idx="553">
                  <c:v>0.16033682229999999</c:v>
                </c:pt>
                <c:pt idx="554">
                  <c:v>0.15863396229999999</c:v>
                </c:pt>
                <c:pt idx="555">
                  <c:v>0.15868696569999999</c:v>
                </c:pt>
                <c:pt idx="556">
                  <c:v>0.15771842</c:v>
                </c:pt>
                <c:pt idx="557">
                  <c:v>0.1562551707</c:v>
                </c:pt>
                <c:pt idx="558">
                  <c:v>0.15567053850000001</c:v>
                </c:pt>
                <c:pt idx="559">
                  <c:v>0.1543167084</c:v>
                </c:pt>
                <c:pt idx="560">
                  <c:v>0.15403211119999999</c:v>
                </c:pt>
                <c:pt idx="561">
                  <c:v>0.15424115960000001</c:v>
                </c:pt>
                <c:pt idx="562">
                  <c:v>0.15301270780000001</c:v>
                </c:pt>
                <c:pt idx="563">
                  <c:v>0.1523749828</c:v>
                </c:pt>
                <c:pt idx="564">
                  <c:v>0.15074719489999999</c:v>
                </c:pt>
                <c:pt idx="565">
                  <c:v>0.1502393186</c:v>
                </c:pt>
                <c:pt idx="566">
                  <c:v>0.1489531398</c:v>
                </c:pt>
                <c:pt idx="567">
                  <c:v>0.14891454579999999</c:v>
                </c:pt>
                <c:pt idx="568">
                  <c:v>0.147765696</c:v>
                </c:pt>
                <c:pt idx="569">
                  <c:v>0.14635117349999999</c:v>
                </c:pt>
                <c:pt idx="570">
                  <c:v>0.1459537148</c:v>
                </c:pt>
                <c:pt idx="571">
                  <c:v>0.1446643621</c:v>
                </c:pt>
                <c:pt idx="572">
                  <c:v>0.14330086110000001</c:v>
                </c:pt>
                <c:pt idx="573">
                  <c:v>0.1434094608</c:v>
                </c:pt>
                <c:pt idx="574">
                  <c:v>0.1418432593</c:v>
                </c:pt>
                <c:pt idx="575">
                  <c:v>0.1416243911</c:v>
                </c:pt>
                <c:pt idx="576">
                  <c:v>0.14000463490000001</c:v>
                </c:pt>
                <c:pt idx="577">
                  <c:v>0.13990788160000001</c:v>
                </c:pt>
                <c:pt idx="578">
                  <c:v>0.13883580270000001</c:v>
                </c:pt>
                <c:pt idx="579">
                  <c:v>0.13819798829999999</c:v>
                </c:pt>
                <c:pt idx="580">
                  <c:v>0.13747671249999999</c:v>
                </c:pt>
                <c:pt idx="581">
                  <c:v>0.13650599120000001</c:v>
                </c:pt>
                <c:pt idx="582">
                  <c:v>0.136180684</c:v>
                </c:pt>
                <c:pt idx="583">
                  <c:v>0.1350764632</c:v>
                </c:pt>
                <c:pt idx="584">
                  <c:v>0.13409960269999999</c:v>
                </c:pt>
                <c:pt idx="585">
                  <c:v>0.13317638640000001</c:v>
                </c:pt>
                <c:pt idx="586">
                  <c:v>0.13241094349999999</c:v>
                </c:pt>
                <c:pt idx="587">
                  <c:v>0.13158880170000001</c:v>
                </c:pt>
                <c:pt idx="588">
                  <c:v>0.13048124310000001</c:v>
                </c:pt>
                <c:pt idx="589">
                  <c:v>0.12978369000000001</c:v>
                </c:pt>
                <c:pt idx="590">
                  <c:v>0.1293119043</c:v>
                </c:pt>
                <c:pt idx="591">
                  <c:v>0.12869636709999999</c:v>
                </c:pt>
                <c:pt idx="592">
                  <c:v>0.12744560839999999</c:v>
                </c:pt>
                <c:pt idx="593">
                  <c:v>0.12652218339999999</c:v>
                </c:pt>
                <c:pt idx="594">
                  <c:v>0.1263910234</c:v>
                </c:pt>
                <c:pt idx="595">
                  <c:v>0.12462086980000001</c:v>
                </c:pt>
                <c:pt idx="596">
                  <c:v>0.12421563269999999</c:v>
                </c:pt>
                <c:pt idx="597">
                  <c:v>0.1238701344</c:v>
                </c:pt>
                <c:pt idx="598">
                  <c:v>0.12232955550000001</c:v>
                </c:pt>
                <c:pt idx="599">
                  <c:v>0.1221605539</c:v>
                </c:pt>
                <c:pt idx="600">
                  <c:v>0.1205542535</c:v>
                </c:pt>
                <c:pt idx="601">
                  <c:v>0.1198505908</c:v>
                </c:pt>
                <c:pt idx="602">
                  <c:v>0.1190135553</c:v>
                </c:pt>
                <c:pt idx="603">
                  <c:v>0.1177847385</c:v>
                </c:pt>
                <c:pt idx="604">
                  <c:v>0.1172028407</c:v>
                </c:pt>
                <c:pt idx="605">
                  <c:v>0.1162931621</c:v>
                </c:pt>
                <c:pt idx="606">
                  <c:v>0.11504805830000001</c:v>
                </c:pt>
                <c:pt idx="607">
                  <c:v>0.11423038689999999</c:v>
                </c:pt>
                <c:pt idx="608">
                  <c:v>0.11339187620000001</c:v>
                </c:pt>
                <c:pt idx="609">
                  <c:v>0.1124292985</c:v>
                </c:pt>
                <c:pt idx="610">
                  <c:v>0.1115721613</c:v>
                </c:pt>
                <c:pt idx="611">
                  <c:v>0.1108076125</c:v>
                </c:pt>
                <c:pt idx="612">
                  <c:v>0.11012151840000001</c:v>
                </c:pt>
                <c:pt idx="613">
                  <c:v>0.1091518849</c:v>
                </c:pt>
                <c:pt idx="614">
                  <c:v>0.1080278605</c:v>
                </c:pt>
                <c:pt idx="615">
                  <c:v>0.1071516871</c:v>
                </c:pt>
                <c:pt idx="616">
                  <c:v>0.1066976562</c:v>
                </c:pt>
                <c:pt idx="617">
                  <c:v>0.1065509394</c:v>
                </c:pt>
                <c:pt idx="618">
                  <c:v>0.1058453023</c:v>
                </c:pt>
                <c:pt idx="619">
                  <c:v>0.10390193759999999</c:v>
                </c:pt>
                <c:pt idx="620">
                  <c:v>0.10334316640000001</c:v>
                </c:pt>
                <c:pt idx="621">
                  <c:v>0.1026228517</c:v>
                </c:pt>
                <c:pt idx="622">
                  <c:v>0.101408489</c:v>
                </c:pt>
                <c:pt idx="623">
                  <c:v>0.1015164256</c:v>
                </c:pt>
                <c:pt idx="624">
                  <c:v>0.1002774909</c:v>
                </c:pt>
                <c:pt idx="625">
                  <c:v>0.10002533349999999</c:v>
                </c:pt>
                <c:pt idx="626">
                  <c:v>9.8494201899999995E-2</c:v>
                </c:pt>
                <c:pt idx="627">
                  <c:v>9.8087243739999996E-2</c:v>
                </c:pt>
                <c:pt idx="628">
                  <c:v>9.7010679540000005E-2</c:v>
                </c:pt>
                <c:pt idx="629">
                  <c:v>9.5921576019999996E-2</c:v>
                </c:pt>
                <c:pt idx="630">
                  <c:v>9.6042364840000005E-2</c:v>
                </c:pt>
                <c:pt idx="631">
                  <c:v>9.486346692E-2</c:v>
                </c:pt>
                <c:pt idx="632">
                  <c:v>9.4287246470000002E-2</c:v>
                </c:pt>
                <c:pt idx="633">
                  <c:v>9.3125194310000006E-2</c:v>
                </c:pt>
                <c:pt idx="634">
                  <c:v>9.2872917649999998E-2</c:v>
                </c:pt>
                <c:pt idx="635">
                  <c:v>9.2161238189999994E-2</c:v>
                </c:pt>
                <c:pt idx="636">
                  <c:v>9.124591202E-2</c:v>
                </c:pt>
                <c:pt idx="637">
                  <c:v>9.0627871449999994E-2</c:v>
                </c:pt>
                <c:pt idx="638">
                  <c:v>8.9874103669999997E-2</c:v>
                </c:pt>
                <c:pt idx="639">
                  <c:v>8.9763730759999993E-2</c:v>
                </c:pt>
                <c:pt idx="640">
                  <c:v>8.8921040300000004E-2</c:v>
                </c:pt>
                <c:pt idx="641">
                  <c:v>8.8177010419999993E-2</c:v>
                </c:pt>
                <c:pt idx="642">
                  <c:v>8.7145745750000003E-2</c:v>
                </c:pt>
                <c:pt idx="643">
                  <c:v>8.6737617850000004E-2</c:v>
                </c:pt>
                <c:pt idx="644">
                  <c:v>8.6253210900000002E-2</c:v>
                </c:pt>
                <c:pt idx="645">
                  <c:v>8.519109339E-2</c:v>
                </c:pt>
                <c:pt idx="646">
                  <c:v>8.4334425630000001E-2</c:v>
                </c:pt>
                <c:pt idx="647">
                  <c:v>8.3578407760000001E-2</c:v>
                </c:pt>
                <c:pt idx="648">
                  <c:v>8.2975625989999996E-2</c:v>
                </c:pt>
                <c:pt idx="649">
                  <c:v>8.2407280799999996E-2</c:v>
                </c:pt>
                <c:pt idx="650">
                  <c:v>8.1303045150000003E-2</c:v>
                </c:pt>
                <c:pt idx="651">
                  <c:v>8.0742374059999997E-2</c:v>
                </c:pt>
                <c:pt idx="652">
                  <c:v>7.9756304619999996E-2</c:v>
                </c:pt>
                <c:pt idx="653">
                  <c:v>7.8758068380000004E-2</c:v>
                </c:pt>
                <c:pt idx="654">
                  <c:v>7.8623533250000002E-2</c:v>
                </c:pt>
                <c:pt idx="655">
                  <c:v>7.7524282040000003E-2</c:v>
                </c:pt>
                <c:pt idx="656">
                  <c:v>7.6916888360000005E-2</c:v>
                </c:pt>
                <c:pt idx="657">
                  <c:v>7.5926601890000001E-2</c:v>
                </c:pt>
                <c:pt idx="658">
                  <c:v>7.5371928510000005E-2</c:v>
                </c:pt>
                <c:pt idx="659">
                  <c:v>7.4782080949999996E-2</c:v>
                </c:pt>
                <c:pt idx="660">
                  <c:v>7.4067056179999993E-2</c:v>
                </c:pt>
                <c:pt idx="661">
                  <c:v>7.3681853709999995E-2</c:v>
                </c:pt>
                <c:pt idx="662">
                  <c:v>7.2791889309999996E-2</c:v>
                </c:pt>
                <c:pt idx="663">
                  <c:v>7.2711698709999995E-2</c:v>
                </c:pt>
                <c:pt idx="664">
                  <c:v>7.1528606120000005E-2</c:v>
                </c:pt>
                <c:pt idx="665">
                  <c:v>7.0825800300000005E-2</c:v>
                </c:pt>
                <c:pt idx="666">
                  <c:v>7.014545053E-2</c:v>
                </c:pt>
                <c:pt idx="667">
                  <c:v>7.0079497990000003E-2</c:v>
                </c:pt>
                <c:pt idx="668">
                  <c:v>6.9241687659999995E-2</c:v>
                </c:pt>
                <c:pt idx="669">
                  <c:v>6.8190976979999998E-2</c:v>
                </c:pt>
                <c:pt idx="670">
                  <c:v>6.7872807379999997E-2</c:v>
                </c:pt>
                <c:pt idx="671">
                  <c:v>6.7722298200000003E-2</c:v>
                </c:pt>
                <c:pt idx="672">
                  <c:v>6.6182211039999994E-2</c:v>
                </c:pt>
                <c:pt idx="673">
                  <c:v>6.5674379470000002E-2</c:v>
                </c:pt>
                <c:pt idx="674">
                  <c:v>6.5449260179999996E-2</c:v>
                </c:pt>
                <c:pt idx="675">
                  <c:v>6.4767479899999994E-2</c:v>
                </c:pt>
                <c:pt idx="676">
                  <c:v>6.3805297019999999E-2</c:v>
                </c:pt>
                <c:pt idx="677">
                  <c:v>6.3245102760000005E-2</c:v>
                </c:pt>
                <c:pt idx="678">
                  <c:v>6.2854774299999999E-2</c:v>
                </c:pt>
                <c:pt idx="679">
                  <c:v>6.2235366549999997E-2</c:v>
                </c:pt>
                <c:pt idx="680">
                  <c:v>6.1913348729999998E-2</c:v>
                </c:pt>
                <c:pt idx="681">
                  <c:v>6.1458788809999998E-2</c:v>
                </c:pt>
                <c:pt idx="682">
                  <c:v>6.0716222969999997E-2</c:v>
                </c:pt>
                <c:pt idx="683">
                  <c:v>6.0216907409999999E-2</c:v>
                </c:pt>
                <c:pt idx="684">
                  <c:v>5.9602461760000003E-2</c:v>
                </c:pt>
                <c:pt idx="685">
                  <c:v>5.9013646099999997E-2</c:v>
                </c:pt>
                <c:pt idx="686">
                  <c:v>5.8307427910000001E-2</c:v>
                </c:pt>
                <c:pt idx="687">
                  <c:v>5.8198463169999999E-2</c:v>
                </c:pt>
                <c:pt idx="688">
                  <c:v>5.7432461529999999E-2</c:v>
                </c:pt>
                <c:pt idx="689">
                  <c:v>5.680409074E-2</c:v>
                </c:pt>
                <c:pt idx="690">
                  <c:v>5.6218668819999998E-2</c:v>
                </c:pt>
                <c:pt idx="691">
                  <c:v>5.5906265970000001E-2</c:v>
                </c:pt>
                <c:pt idx="692">
                  <c:v>5.5549070239999998E-2</c:v>
                </c:pt>
                <c:pt idx="693">
                  <c:v>5.5046256629999998E-2</c:v>
                </c:pt>
                <c:pt idx="694">
                  <c:v>5.44170998E-2</c:v>
                </c:pt>
                <c:pt idx="695">
                  <c:v>5.3857713940000003E-2</c:v>
                </c:pt>
                <c:pt idx="696">
                  <c:v>5.3271625189999998E-2</c:v>
                </c:pt>
                <c:pt idx="697">
                  <c:v>5.314613134E-2</c:v>
                </c:pt>
                <c:pt idx="698">
                  <c:v>5.2247710529999998E-2</c:v>
                </c:pt>
                <c:pt idx="699">
                  <c:v>5.1319155839999998E-2</c:v>
                </c:pt>
                <c:pt idx="700">
                  <c:v>5.1107238979999997E-2</c:v>
                </c:pt>
                <c:pt idx="701">
                  <c:v>5.0955817100000002E-2</c:v>
                </c:pt>
                <c:pt idx="702">
                  <c:v>5.0516240300000001E-2</c:v>
                </c:pt>
                <c:pt idx="703">
                  <c:v>5.0234727559999998E-2</c:v>
                </c:pt>
                <c:pt idx="704">
                  <c:v>5.0140060479999998E-2</c:v>
                </c:pt>
                <c:pt idx="705">
                  <c:v>4.9292311069999997E-2</c:v>
                </c:pt>
                <c:pt idx="706">
                  <c:v>4.8802796750000002E-2</c:v>
                </c:pt>
                <c:pt idx="707">
                  <c:v>4.851970077E-2</c:v>
                </c:pt>
                <c:pt idx="708">
                  <c:v>4.7944553199999997E-2</c:v>
                </c:pt>
                <c:pt idx="709">
                  <c:v>4.7637984160000001E-2</c:v>
                </c:pt>
                <c:pt idx="710">
                  <c:v>4.7152809800000001E-2</c:v>
                </c:pt>
                <c:pt idx="711">
                  <c:v>4.678832367E-2</c:v>
                </c:pt>
                <c:pt idx="712">
                  <c:v>4.6294998380000001E-2</c:v>
                </c:pt>
                <c:pt idx="713">
                  <c:v>4.5875441279999998E-2</c:v>
                </c:pt>
                <c:pt idx="714">
                  <c:v>4.5337002719999998E-2</c:v>
                </c:pt>
                <c:pt idx="715">
                  <c:v>4.5255288480000003E-2</c:v>
                </c:pt>
                <c:pt idx="716">
                  <c:v>4.4960457830000002E-2</c:v>
                </c:pt>
                <c:pt idx="717">
                  <c:v>4.4147908690000001E-2</c:v>
                </c:pt>
                <c:pt idx="718">
                  <c:v>4.4154156E-2</c:v>
                </c:pt>
                <c:pt idx="719">
                  <c:v>4.3588563800000001E-2</c:v>
                </c:pt>
                <c:pt idx="720">
                  <c:v>4.3329641219999999E-2</c:v>
                </c:pt>
                <c:pt idx="721">
                  <c:v>4.3412934989999999E-2</c:v>
                </c:pt>
                <c:pt idx="722">
                  <c:v>4.2642079290000003E-2</c:v>
                </c:pt>
                <c:pt idx="723">
                  <c:v>4.230570048E-2</c:v>
                </c:pt>
                <c:pt idx="724">
                  <c:v>4.1692554950000002E-2</c:v>
                </c:pt>
                <c:pt idx="725">
                  <c:v>4.155674577E-2</c:v>
                </c:pt>
                <c:pt idx="726">
                  <c:v>4.113550857E-2</c:v>
                </c:pt>
                <c:pt idx="727">
                  <c:v>4.0712434800000002E-2</c:v>
                </c:pt>
                <c:pt idx="728">
                  <c:v>4.0498238059999997E-2</c:v>
                </c:pt>
                <c:pt idx="729">
                  <c:v>4.0051516150000001E-2</c:v>
                </c:pt>
                <c:pt idx="730">
                  <c:v>4.0132340039999999E-2</c:v>
                </c:pt>
                <c:pt idx="731">
                  <c:v>3.9358183739999997E-2</c:v>
                </c:pt>
                <c:pt idx="732">
                  <c:v>3.9076671E-2</c:v>
                </c:pt>
                <c:pt idx="733">
                  <c:v>3.8805533199999999E-2</c:v>
                </c:pt>
                <c:pt idx="734">
                  <c:v>3.8665868339999999E-2</c:v>
                </c:pt>
                <c:pt idx="735">
                  <c:v>3.8140472020000003E-2</c:v>
                </c:pt>
                <c:pt idx="736">
                  <c:v>3.7907484919999998E-2</c:v>
                </c:pt>
                <c:pt idx="737">
                  <c:v>3.7747520950000002E-2</c:v>
                </c:pt>
                <c:pt idx="738">
                  <c:v>3.7624794990000002E-2</c:v>
                </c:pt>
                <c:pt idx="739">
                  <c:v>3.7189867350000003E-2</c:v>
                </c:pt>
                <c:pt idx="740">
                  <c:v>3.7001390010000003E-2</c:v>
                </c:pt>
                <c:pt idx="741">
                  <c:v>3.6545265469999998E-2</c:v>
                </c:pt>
                <c:pt idx="742">
                  <c:v>3.622212633E-2</c:v>
                </c:pt>
                <c:pt idx="743">
                  <c:v>3.6142896860000003E-2</c:v>
                </c:pt>
                <c:pt idx="744">
                  <c:v>3.5865627230000002E-2</c:v>
                </c:pt>
                <c:pt idx="745">
                  <c:v>3.5639226439999998E-2</c:v>
                </c:pt>
                <c:pt idx="746">
                  <c:v>3.4982550889999998E-2</c:v>
                </c:pt>
                <c:pt idx="747">
                  <c:v>3.5040270540000001E-2</c:v>
                </c:pt>
                <c:pt idx="748">
                  <c:v>3.488057479E-2</c:v>
                </c:pt>
                <c:pt idx="749">
                  <c:v>3.4589979799999997E-2</c:v>
                </c:pt>
                <c:pt idx="750">
                  <c:v>3.4414425489999997E-2</c:v>
                </c:pt>
                <c:pt idx="751">
                  <c:v>3.4201100470000002E-2</c:v>
                </c:pt>
                <c:pt idx="752">
                  <c:v>3.3950369809999999E-2</c:v>
                </c:pt>
                <c:pt idx="753">
                  <c:v>3.3952161670000001E-2</c:v>
                </c:pt>
                <c:pt idx="754">
                  <c:v>3.3547349269999999E-2</c:v>
                </c:pt>
                <c:pt idx="755">
                  <c:v>3.353895992E-2</c:v>
                </c:pt>
                <c:pt idx="756">
                  <c:v>3.3393345769999999E-2</c:v>
                </c:pt>
                <c:pt idx="757">
                  <c:v>3.3917706460000002E-2</c:v>
                </c:pt>
                <c:pt idx="758">
                  <c:v>3.3544830980000002E-2</c:v>
                </c:pt>
                <c:pt idx="759">
                  <c:v>3.3355608580000001E-2</c:v>
                </c:pt>
                <c:pt idx="760">
                  <c:v>3.331398964E-2</c:v>
                </c:pt>
                <c:pt idx="761">
                  <c:v>3.3025335519999997E-2</c:v>
                </c:pt>
                <c:pt idx="762">
                  <c:v>3.3060446379999997E-2</c:v>
                </c:pt>
                <c:pt idx="763">
                  <c:v>3.3175326880000001E-2</c:v>
                </c:pt>
                <c:pt idx="764">
                  <c:v>3.3097293229999998E-2</c:v>
                </c:pt>
                <c:pt idx="765">
                  <c:v>3.304335102E-2</c:v>
                </c:pt>
                <c:pt idx="766">
                  <c:v>3.2736875120000002E-2</c:v>
                </c:pt>
                <c:pt idx="767">
                  <c:v>3.2705530519999998E-2</c:v>
                </c:pt>
                <c:pt idx="768">
                  <c:v>3.2687723639999999E-2</c:v>
                </c:pt>
                <c:pt idx="769">
                  <c:v>3.2593846320000001E-2</c:v>
                </c:pt>
                <c:pt idx="770">
                  <c:v>3.2489415260000001E-2</c:v>
                </c:pt>
                <c:pt idx="771">
                  <c:v>3.2366018740000002E-2</c:v>
                </c:pt>
                <c:pt idx="772">
                  <c:v>3.2370537519999999E-2</c:v>
                </c:pt>
                <c:pt idx="773">
                  <c:v>3.2410029319999999E-2</c:v>
                </c:pt>
                <c:pt idx="774">
                  <c:v>3.1927436589999997E-2</c:v>
                </c:pt>
                <c:pt idx="775">
                  <c:v>3.181280568E-2</c:v>
                </c:pt>
                <c:pt idx="776">
                  <c:v>3.1747020780000003E-2</c:v>
                </c:pt>
                <c:pt idx="777">
                  <c:v>3.1428933139999997E-2</c:v>
                </c:pt>
                <c:pt idx="778">
                  <c:v>3.1021267179999999E-2</c:v>
                </c:pt>
                <c:pt idx="779">
                  <c:v>3.0667845159999998E-2</c:v>
                </c:pt>
                <c:pt idx="780">
                  <c:v>3.055151738E-2</c:v>
                </c:pt>
                <c:pt idx="781">
                  <c:v>3.0486784879999999E-2</c:v>
                </c:pt>
                <c:pt idx="782">
                  <c:v>3.0386468400000002E-2</c:v>
                </c:pt>
                <c:pt idx="783">
                  <c:v>2.9925530780000001E-2</c:v>
                </c:pt>
                <c:pt idx="784">
                  <c:v>3.019800596E-2</c:v>
                </c:pt>
                <c:pt idx="785">
                  <c:v>2.9950601980000002E-2</c:v>
                </c:pt>
                <c:pt idx="786">
                  <c:v>2.9809542000000001E-2</c:v>
                </c:pt>
                <c:pt idx="787">
                  <c:v>2.965139784E-2</c:v>
                </c:pt>
                <c:pt idx="788">
                  <c:v>2.963695861E-2</c:v>
                </c:pt>
                <c:pt idx="789">
                  <c:v>2.9330965130000001E-2</c:v>
                </c:pt>
                <c:pt idx="790">
                  <c:v>2.9597828159999999E-2</c:v>
                </c:pt>
                <c:pt idx="791">
                  <c:v>2.9731446880000002E-2</c:v>
                </c:pt>
                <c:pt idx="792">
                  <c:v>2.9493091629999999E-2</c:v>
                </c:pt>
                <c:pt idx="793">
                  <c:v>2.973688021E-2</c:v>
                </c:pt>
                <c:pt idx="794">
                  <c:v>2.9643360529999999E-2</c:v>
                </c:pt>
                <c:pt idx="795">
                  <c:v>2.9486719519999999E-2</c:v>
                </c:pt>
                <c:pt idx="796">
                  <c:v>2.9995534569999999E-2</c:v>
                </c:pt>
                <c:pt idx="797">
                  <c:v>2.9807489369999999E-2</c:v>
                </c:pt>
                <c:pt idx="798">
                  <c:v>2.950192988E-2</c:v>
                </c:pt>
                <c:pt idx="799">
                  <c:v>2.9619831589999999E-2</c:v>
                </c:pt>
                <c:pt idx="800">
                  <c:v>2.9515061530000001E-2</c:v>
                </c:pt>
                <c:pt idx="801">
                  <c:v>2.9393613339999999E-2</c:v>
                </c:pt>
                <c:pt idx="802">
                  <c:v>2.9654780400000001E-2</c:v>
                </c:pt>
                <c:pt idx="803">
                  <c:v>2.920411341E-2</c:v>
                </c:pt>
                <c:pt idx="804">
                  <c:v>2.9328001659999998E-2</c:v>
                </c:pt>
                <c:pt idx="805">
                  <c:v>2.9184844339999998E-2</c:v>
                </c:pt>
                <c:pt idx="806">
                  <c:v>2.9369045050000001E-2</c:v>
                </c:pt>
                <c:pt idx="807">
                  <c:v>2.921222523E-2</c:v>
                </c:pt>
                <c:pt idx="808">
                  <c:v>2.880693786E-2</c:v>
                </c:pt>
                <c:pt idx="809">
                  <c:v>2.9257690530000002E-2</c:v>
                </c:pt>
                <c:pt idx="810">
                  <c:v>2.9503481460000001E-2</c:v>
                </c:pt>
                <c:pt idx="811">
                  <c:v>2.9111761600000001E-2</c:v>
                </c:pt>
                <c:pt idx="812">
                  <c:v>2.8980270030000001E-2</c:v>
                </c:pt>
                <c:pt idx="813">
                  <c:v>2.9129339380000001E-2</c:v>
                </c:pt>
                <c:pt idx="814">
                  <c:v>2.9061190779999999E-2</c:v>
                </c:pt>
                <c:pt idx="815">
                  <c:v>2.9195336620000002E-2</c:v>
                </c:pt>
                <c:pt idx="816">
                  <c:v>2.901704796E-2</c:v>
                </c:pt>
                <c:pt idx="817">
                  <c:v>2.917709202E-2</c:v>
                </c:pt>
                <c:pt idx="818">
                  <c:v>2.94439178E-2</c:v>
                </c:pt>
                <c:pt idx="819">
                  <c:v>2.9390899460000001E-2</c:v>
                </c:pt>
                <c:pt idx="820">
                  <c:v>2.9611740260000002E-2</c:v>
                </c:pt>
                <c:pt idx="821">
                  <c:v>2.9701344670000001E-2</c:v>
                </c:pt>
                <c:pt idx="822">
                  <c:v>2.9778933149999999E-2</c:v>
                </c:pt>
                <c:pt idx="823">
                  <c:v>2.9878916219999999E-2</c:v>
                </c:pt>
                <c:pt idx="824">
                  <c:v>2.968587726E-2</c:v>
                </c:pt>
                <c:pt idx="825">
                  <c:v>2.9974954200000001E-2</c:v>
                </c:pt>
                <c:pt idx="826">
                  <c:v>3.016534634E-2</c:v>
                </c:pt>
                <c:pt idx="827">
                  <c:v>3.039746359E-2</c:v>
                </c:pt>
                <c:pt idx="828">
                  <c:v>3.0348964039999999E-2</c:v>
                </c:pt>
                <c:pt idx="829">
                  <c:v>3.070021048E-2</c:v>
                </c:pt>
                <c:pt idx="830">
                  <c:v>3.0544575300000001E-2</c:v>
                </c:pt>
                <c:pt idx="831">
                  <c:v>3.0602760610000002E-2</c:v>
                </c:pt>
                <c:pt idx="832">
                  <c:v>3.0824080109999999E-2</c:v>
                </c:pt>
                <c:pt idx="833">
                  <c:v>3.1004140150000001E-2</c:v>
                </c:pt>
                <c:pt idx="834">
                  <c:v>3.1226888299999998E-2</c:v>
                </c:pt>
                <c:pt idx="835">
                  <c:v>3.1508225950000003E-2</c:v>
                </c:pt>
                <c:pt idx="836">
                  <c:v>3.1791914249999997E-2</c:v>
                </c:pt>
                <c:pt idx="837">
                  <c:v>3.1699903309999999E-2</c:v>
                </c:pt>
                <c:pt idx="838">
                  <c:v>3.1903281810000003E-2</c:v>
                </c:pt>
                <c:pt idx="839">
                  <c:v>3.2340306790000002E-2</c:v>
                </c:pt>
                <c:pt idx="840">
                  <c:v>3.2411757860000001E-2</c:v>
                </c:pt>
                <c:pt idx="841">
                  <c:v>3.2805014399999999E-2</c:v>
                </c:pt>
                <c:pt idx="842">
                  <c:v>3.3137075600000003E-2</c:v>
                </c:pt>
                <c:pt idx="843">
                  <c:v>3.3377133310000001E-2</c:v>
                </c:pt>
                <c:pt idx="844">
                  <c:v>3.3386889849999997E-2</c:v>
                </c:pt>
                <c:pt idx="845">
                  <c:v>3.3299595119999997E-2</c:v>
                </c:pt>
                <c:pt idx="846">
                  <c:v>3.3908106389999998E-2</c:v>
                </c:pt>
                <c:pt idx="847">
                  <c:v>3.4148979929999997E-2</c:v>
                </c:pt>
                <c:pt idx="848">
                  <c:v>3.424022719E-2</c:v>
                </c:pt>
                <c:pt idx="849">
                  <c:v>3.4591943030000002E-2</c:v>
                </c:pt>
                <c:pt idx="850">
                  <c:v>3.5195305939999998E-2</c:v>
                </c:pt>
                <c:pt idx="851">
                  <c:v>3.4917183220000002E-2</c:v>
                </c:pt>
                <c:pt idx="852">
                  <c:v>3.549599648E-2</c:v>
                </c:pt>
                <c:pt idx="853">
                  <c:v>3.5676345230000003E-2</c:v>
                </c:pt>
                <c:pt idx="854">
                  <c:v>3.5817753520000002E-2</c:v>
                </c:pt>
                <c:pt idx="855">
                  <c:v>3.662031516E-2</c:v>
                </c:pt>
                <c:pt idx="856">
                  <c:v>3.6455336960000001E-2</c:v>
                </c:pt>
                <c:pt idx="857">
                  <c:v>3.706013784E-2</c:v>
                </c:pt>
                <c:pt idx="858">
                  <c:v>3.6947637800000002E-2</c:v>
                </c:pt>
                <c:pt idx="859">
                  <c:v>3.6973655219999998E-2</c:v>
                </c:pt>
                <c:pt idx="860">
                  <c:v>3.739152104E-2</c:v>
                </c:pt>
                <c:pt idx="861">
                  <c:v>3.7903979419999997E-2</c:v>
                </c:pt>
                <c:pt idx="862">
                  <c:v>3.8053262980000002E-2</c:v>
                </c:pt>
                <c:pt idx="863">
                  <c:v>3.833071515E-2</c:v>
                </c:pt>
                <c:pt idx="864">
                  <c:v>3.8604356350000001E-2</c:v>
                </c:pt>
                <c:pt idx="865">
                  <c:v>3.8979224860000002E-2</c:v>
                </c:pt>
                <c:pt idx="866">
                  <c:v>3.9319127799999999E-2</c:v>
                </c:pt>
                <c:pt idx="867">
                  <c:v>3.9241742340000003E-2</c:v>
                </c:pt>
                <c:pt idx="868">
                  <c:v>3.9783541110000001E-2</c:v>
                </c:pt>
                <c:pt idx="869">
                  <c:v>4.0037434550000001E-2</c:v>
                </c:pt>
                <c:pt idx="870">
                  <c:v>4.0377572180000001E-2</c:v>
                </c:pt>
                <c:pt idx="871">
                  <c:v>4.0586225689999998E-2</c:v>
                </c:pt>
                <c:pt idx="872">
                  <c:v>4.1012533009999998E-2</c:v>
                </c:pt>
                <c:pt idx="873">
                  <c:v>4.1323941199999999E-2</c:v>
                </c:pt>
                <c:pt idx="874">
                  <c:v>4.1422542180000001E-2</c:v>
                </c:pt>
                <c:pt idx="875">
                  <c:v>4.207078367E-2</c:v>
                </c:pt>
                <c:pt idx="876">
                  <c:v>4.1911929850000001E-2</c:v>
                </c:pt>
                <c:pt idx="877">
                  <c:v>4.2461726810000003E-2</c:v>
                </c:pt>
                <c:pt idx="878">
                  <c:v>4.2749751359999998E-2</c:v>
                </c:pt>
                <c:pt idx="879">
                  <c:v>4.265147448E-2</c:v>
                </c:pt>
                <c:pt idx="880">
                  <c:v>4.3103657660000003E-2</c:v>
                </c:pt>
                <c:pt idx="881">
                  <c:v>4.3493989859999999E-2</c:v>
                </c:pt>
                <c:pt idx="882">
                  <c:v>4.3821584429999998E-2</c:v>
                </c:pt>
                <c:pt idx="883">
                  <c:v>4.4026166200000001E-2</c:v>
                </c:pt>
                <c:pt idx="884">
                  <c:v>4.4498622420000002E-2</c:v>
                </c:pt>
                <c:pt idx="885">
                  <c:v>4.490114748E-2</c:v>
                </c:pt>
                <c:pt idx="886">
                  <c:v>4.5184765010000003E-2</c:v>
                </c:pt>
                <c:pt idx="887">
                  <c:v>4.5367807150000002E-2</c:v>
                </c:pt>
                <c:pt idx="888">
                  <c:v>4.5669525859999997E-2</c:v>
                </c:pt>
                <c:pt idx="889">
                  <c:v>4.5750051739999999E-2</c:v>
                </c:pt>
                <c:pt idx="890">
                  <c:v>4.6213421970000002E-2</c:v>
                </c:pt>
                <c:pt idx="891">
                  <c:v>4.6435207130000003E-2</c:v>
                </c:pt>
                <c:pt idx="892">
                  <c:v>4.7101449220000001E-2</c:v>
                </c:pt>
                <c:pt idx="893">
                  <c:v>4.7149952500000002E-2</c:v>
                </c:pt>
                <c:pt idx="894">
                  <c:v>4.8033628609999997E-2</c:v>
                </c:pt>
                <c:pt idx="895">
                  <c:v>4.8343371599999997E-2</c:v>
                </c:pt>
                <c:pt idx="896">
                  <c:v>4.84533906E-2</c:v>
                </c:pt>
                <c:pt idx="897">
                  <c:v>4.8819072540000001E-2</c:v>
                </c:pt>
                <c:pt idx="898">
                  <c:v>4.886191711E-2</c:v>
                </c:pt>
                <c:pt idx="899">
                  <c:v>4.9676869060000003E-2</c:v>
                </c:pt>
                <c:pt idx="900">
                  <c:v>4.9980439250000001E-2</c:v>
                </c:pt>
              </c:numCache>
            </c:numRef>
          </c:yVal>
          <c:smooth val="0"/>
        </c:ser>
        <c:ser>
          <c:idx val="13"/>
          <c:order val="13"/>
          <c:tx>
            <c:strRef>
              <c:f>Sheet1!$O$1</c:f>
              <c:strCache>
                <c:ptCount val="1"/>
                <c:pt idx="0">
                  <c:v>1.0E-01</c:v>
                </c:pt>
              </c:strCache>
            </c:strRef>
          </c:tx>
          <c:spPr>
            <a:ln w="44450" cap="rnd">
              <a:solidFill>
                <a:schemeClr val="accent2">
                  <a:lumMod val="80000"/>
                  <a:lumOff val="2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Sheet1!$O$2:$O$902</c:f>
              <c:numCache>
                <c:formatCode>0.000</c:formatCode>
                <c:ptCount val="901"/>
                <c:pt idx="0">
                  <c:v>9.7967892890000005E-2</c:v>
                </c:pt>
                <c:pt idx="1">
                  <c:v>9.8210617900000005E-2</c:v>
                </c:pt>
                <c:pt idx="2">
                  <c:v>9.9647186700000001E-2</c:v>
                </c:pt>
                <c:pt idx="3">
                  <c:v>9.8751001059999996E-2</c:v>
                </c:pt>
                <c:pt idx="4">
                  <c:v>9.9327057600000004E-2</c:v>
                </c:pt>
                <c:pt idx="5">
                  <c:v>9.9405936900000005E-2</c:v>
                </c:pt>
                <c:pt idx="6">
                  <c:v>9.9075160920000002E-2</c:v>
                </c:pt>
                <c:pt idx="7">
                  <c:v>0.1003381163</c:v>
                </c:pt>
                <c:pt idx="8">
                  <c:v>0.10101681949999999</c:v>
                </c:pt>
                <c:pt idx="9">
                  <c:v>0.101809144</c:v>
                </c:pt>
                <c:pt idx="10">
                  <c:v>0.1011199877</c:v>
                </c:pt>
                <c:pt idx="11">
                  <c:v>0.1006108597</c:v>
                </c:pt>
                <c:pt idx="12">
                  <c:v>0.1015619785</c:v>
                </c:pt>
                <c:pt idx="13">
                  <c:v>0.1009233445</c:v>
                </c:pt>
                <c:pt idx="14">
                  <c:v>0.10196550190000001</c:v>
                </c:pt>
                <c:pt idx="15">
                  <c:v>0.10169881579999999</c:v>
                </c:pt>
                <c:pt idx="16">
                  <c:v>0.1032115892</c:v>
                </c:pt>
                <c:pt idx="17">
                  <c:v>0.1011963561</c:v>
                </c:pt>
                <c:pt idx="18">
                  <c:v>0.10172083229999999</c:v>
                </c:pt>
                <c:pt idx="19">
                  <c:v>0.1026991531</c:v>
                </c:pt>
                <c:pt idx="20">
                  <c:v>0.1026181281</c:v>
                </c:pt>
                <c:pt idx="21">
                  <c:v>0.10398987680000001</c:v>
                </c:pt>
                <c:pt idx="22">
                  <c:v>0.1026129499</c:v>
                </c:pt>
                <c:pt idx="23">
                  <c:v>0.1041692942</c:v>
                </c:pt>
                <c:pt idx="24">
                  <c:v>0.10305052250000001</c:v>
                </c:pt>
                <c:pt idx="25">
                  <c:v>0.1028383747</c:v>
                </c:pt>
                <c:pt idx="26">
                  <c:v>0.10358279939999999</c:v>
                </c:pt>
                <c:pt idx="27">
                  <c:v>0.1041296795</c:v>
                </c:pt>
                <c:pt idx="28">
                  <c:v>0.1044511274</c:v>
                </c:pt>
                <c:pt idx="29">
                  <c:v>0.1044694036</c:v>
                </c:pt>
                <c:pt idx="30">
                  <c:v>0.1044111922</c:v>
                </c:pt>
                <c:pt idx="31">
                  <c:v>0.1047957242</c:v>
                </c:pt>
                <c:pt idx="32">
                  <c:v>0.1042663008</c:v>
                </c:pt>
                <c:pt idx="33">
                  <c:v>0.1040393114</c:v>
                </c:pt>
                <c:pt idx="34">
                  <c:v>0.10442607850000001</c:v>
                </c:pt>
                <c:pt idx="35">
                  <c:v>0.1050969586</c:v>
                </c:pt>
                <c:pt idx="36">
                  <c:v>0.10571099069999999</c:v>
                </c:pt>
                <c:pt idx="37">
                  <c:v>0.1057095379</c:v>
                </c:pt>
                <c:pt idx="38">
                  <c:v>0.1047382951</c:v>
                </c:pt>
                <c:pt idx="39">
                  <c:v>0.10682813820000001</c:v>
                </c:pt>
                <c:pt idx="40">
                  <c:v>0.10639061029999999</c:v>
                </c:pt>
                <c:pt idx="41">
                  <c:v>0.10831686109999999</c:v>
                </c:pt>
                <c:pt idx="42">
                  <c:v>0.1060536727</c:v>
                </c:pt>
                <c:pt idx="43">
                  <c:v>0.1076203659</c:v>
                </c:pt>
                <c:pt idx="44">
                  <c:v>0.1068099961</c:v>
                </c:pt>
                <c:pt idx="45">
                  <c:v>0.1081865355</c:v>
                </c:pt>
                <c:pt idx="46">
                  <c:v>0.10745602849999999</c:v>
                </c:pt>
                <c:pt idx="47">
                  <c:v>0.10726888480000001</c:v>
                </c:pt>
                <c:pt idx="48">
                  <c:v>0.1101171821</c:v>
                </c:pt>
                <c:pt idx="49">
                  <c:v>0.1091712862</c:v>
                </c:pt>
                <c:pt idx="50">
                  <c:v>0.1101445705</c:v>
                </c:pt>
                <c:pt idx="51">
                  <c:v>0.1088581309</c:v>
                </c:pt>
                <c:pt idx="52">
                  <c:v>0.1092917249</c:v>
                </c:pt>
                <c:pt idx="53">
                  <c:v>0.1101825312</c:v>
                </c:pt>
                <c:pt idx="54">
                  <c:v>0.1112574413</c:v>
                </c:pt>
                <c:pt idx="55">
                  <c:v>0.1109036803</c:v>
                </c:pt>
                <c:pt idx="56">
                  <c:v>0.1104066148</c:v>
                </c:pt>
                <c:pt idx="57">
                  <c:v>0.11036132279999999</c:v>
                </c:pt>
                <c:pt idx="58">
                  <c:v>0.1112839654</c:v>
                </c:pt>
                <c:pt idx="59">
                  <c:v>0.1109789684</c:v>
                </c:pt>
                <c:pt idx="60">
                  <c:v>0.113026157</c:v>
                </c:pt>
                <c:pt idx="61">
                  <c:v>0.1126359925</c:v>
                </c:pt>
                <c:pt idx="62">
                  <c:v>0.1134595647</c:v>
                </c:pt>
                <c:pt idx="63">
                  <c:v>0.11332375560000001</c:v>
                </c:pt>
                <c:pt idx="64">
                  <c:v>0.1143405512</c:v>
                </c:pt>
                <c:pt idx="65">
                  <c:v>0.1134715676</c:v>
                </c:pt>
                <c:pt idx="66">
                  <c:v>0.11362838</c:v>
                </c:pt>
                <c:pt idx="67">
                  <c:v>0.1123333052</c:v>
                </c:pt>
                <c:pt idx="68">
                  <c:v>0.11374925080000001</c:v>
                </c:pt>
                <c:pt idx="69">
                  <c:v>0.1138251424</c:v>
                </c:pt>
                <c:pt idx="70">
                  <c:v>0.1138235927</c:v>
                </c:pt>
                <c:pt idx="71">
                  <c:v>0.1162222847</c:v>
                </c:pt>
                <c:pt idx="72">
                  <c:v>0.1132182181</c:v>
                </c:pt>
                <c:pt idx="73">
                  <c:v>0.11425854269999999</c:v>
                </c:pt>
                <c:pt idx="74">
                  <c:v>0.1143115163</c:v>
                </c:pt>
                <c:pt idx="75">
                  <c:v>0.1157951057</c:v>
                </c:pt>
                <c:pt idx="76">
                  <c:v>0.1146526635</c:v>
                </c:pt>
                <c:pt idx="77">
                  <c:v>0.1152718291</c:v>
                </c:pt>
                <c:pt idx="78">
                  <c:v>0.1162297279</c:v>
                </c:pt>
                <c:pt idx="79">
                  <c:v>0.11614800240000001</c:v>
                </c:pt>
                <c:pt idx="80">
                  <c:v>0.11736021939999999</c:v>
                </c:pt>
                <c:pt idx="81">
                  <c:v>0.1151026487</c:v>
                </c:pt>
                <c:pt idx="82">
                  <c:v>0.1170095578</c:v>
                </c:pt>
                <c:pt idx="83">
                  <c:v>0.11745703220000001</c:v>
                </c:pt>
                <c:pt idx="84">
                  <c:v>0.1171643585</c:v>
                </c:pt>
                <c:pt idx="85">
                  <c:v>0.11992421</c:v>
                </c:pt>
                <c:pt idx="86">
                  <c:v>0.1197698861</c:v>
                </c:pt>
                <c:pt idx="87">
                  <c:v>0.121027194</c:v>
                </c:pt>
                <c:pt idx="88">
                  <c:v>0.1198465675</c:v>
                </c:pt>
                <c:pt idx="89">
                  <c:v>0.1205698997</c:v>
                </c:pt>
                <c:pt idx="90">
                  <c:v>0.1176521108</c:v>
                </c:pt>
                <c:pt idx="91">
                  <c:v>0.1194143072</c:v>
                </c:pt>
                <c:pt idx="92">
                  <c:v>0.12090506400000001</c:v>
                </c:pt>
                <c:pt idx="93">
                  <c:v>0.1212647781</c:v>
                </c:pt>
                <c:pt idx="94">
                  <c:v>0.1209284514</c:v>
                </c:pt>
                <c:pt idx="95">
                  <c:v>0.11988756809999999</c:v>
                </c:pt>
                <c:pt idx="96">
                  <c:v>0.12029520420000001</c:v>
                </c:pt>
                <c:pt idx="97">
                  <c:v>0.1216885373</c:v>
                </c:pt>
                <c:pt idx="98">
                  <c:v>0.12358438970000001</c:v>
                </c:pt>
                <c:pt idx="99">
                  <c:v>0.1241122782</c:v>
                </c:pt>
                <c:pt idx="100">
                  <c:v>0.1219868138</c:v>
                </c:pt>
                <c:pt idx="101">
                  <c:v>0.1219850332</c:v>
                </c:pt>
                <c:pt idx="102">
                  <c:v>0.12578417359999999</c:v>
                </c:pt>
                <c:pt idx="103">
                  <c:v>0.1244301498</c:v>
                </c:pt>
                <c:pt idx="104">
                  <c:v>0.12606969479999999</c:v>
                </c:pt>
                <c:pt idx="105">
                  <c:v>0.1226703301</c:v>
                </c:pt>
                <c:pt idx="106">
                  <c:v>0.1236151531</c:v>
                </c:pt>
                <c:pt idx="107">
                  <c:v>0.1238833219</c:v>
                </c:pt>
                <c:pt idx="108">
                  <c:v>0.1244600043</c:v>
                </c:pt>
                <c:pt idx="109">
                  <c:v>0.1240644976</c:v>
                </c:pt>
                <c:pt idx="110">
                  <c:v>0.12692159410000001</c:v>
                </c:pt>
                <c:pt idx="111">
                  <c:v>0.12536485489999999</c:v>
                </c:pt>
                <c:pt idx="112">
                  <c:v>0.1275761873</c:v>
                </c:pt>
                <c:pt idx="113">
                  <c:v>0.12804749609999999</c:v>
                </c:pt>
                <c:pt idx="114">
                  <c:v>0.12882494929999999</c:v>
                </c:pt>
                <c:pt idx="115">
                  <c:v>0.12762814759999999</c:v>
                </c:pt>
                <c:pt idx="116">
                  <c:v>0.1286690086</c:v>
                </c:pt>
                <c:pt idx="117">
                  <c:v>0.1295080632</c:v>
                </c:pt>
                <c:pt idx="118">
                  <c:v>0.1299417913</c:v>
                </c:pt>
                <c:pt idx="119">
                  <c:v>0.13104762140000001</c:v>
                </c:pt>
                <c:pt idx="120">
                  <c:v>0.1301872134</c:v>
                </c:pt>
                <c:pt idx="121">
                  <c:v>0.13118177650000001</c:v>
                </c:pt>
                <c:pt idx="122">
                  <c:v>0.1287371367</c:v>
                </c:pt>
                <c:pt idx="123">
                  <c:v>0.13142946359999999</c:v>
                </c:pt>
                <c:pt idx="124">
                  <c:v>0.13250418010000001</c:v>
                </c:pt>
                <c:pt idx="125">
                  <c:v>0.13198216260000001</c:v>
                </c:pt>
                <c:pt idx="126">
                  <c:v>0.1315108985</c:v>
                </c:pt>
                <c:pt idx="127">
                  <c:v>0.13164003190000001</c:v>
                </c:pt>
                <c:pt idx="128">
                  <c:v>0.1325573176</c:v>
                </c:pt>
                <c:pt idx="129">
                  <c:v>0.13140672449999999</c:v>
                </c:pt>
                <c:pt idx="130">
                  <c:v>0.13228812810000001</c:v>
                </c:pt>
                <c:pt idx="131">
                  <c:v>0.1330391467</c:v>
                </c:pt>
                <c:pt idx="132">
                  <c:v>0.1330030411</c:v>
                </c:pt>
                <c:pt idx="133">
                  <c:v>0.13545943799999999</c:v>
                </c:pt>
                <c:pt idx="134">
                  <c:v>0.13386186959999999</c:v>
                </c:pt>
                <c:pt idx="135">
                  <c:v>0.13438321650000001</c:v>
                </c:pt>
                <c:pt idx="136">
                  <c:v>0.13343904910000001</c:v>
                </c:pt>
                <c:pt idx="137">
                  <c:v>0.1349651217</c:v>
                </c:pt>
                <c:pt idx="138">
                  <c:v>0.13562555609999999</c:v>
                </c:pt>
                <c:pt idx="139">
                  <c:v>0.13710246979999999</c:v>
                </c:pt>
                <c:pt idx="140">
                  <c:v>0.13592067360000001</c:v>
                </c:pt>
                <c:pt idx="141">
                  <c:v>0.13532988730000001</c:v>
                </c:pt>
                <c:pt idx="142">
                  <c:v>0.1358605772</c:v>
                </c:pt>
                <c:pt idx="143">
                  <c:v>0.1358882934</c:v>
                </c:pt>
                <c:pt idx="144">
                  <c:v>0.1364290863</c:v>
                </c:pt>
                <c:pt idx="145">
                  <c:v>0.13804425300000001</c:v>
                </c:pt>
                <c:pt idx="146">
                  <c:v>0.13777519760000001</c:v>
                </c:pt>
                <c:pt idx="147">
                  <c:v>0.137958318</c:v>
                </c:pt>
                <c:pt idx="148">
                  <c:v>0.1385173351</c:v>
                </c:pt>
                <c:pt idx="149">
                  <c:v>0.1382283419</c:v>
                </c:pt>
                <c:pt idx="150">
                  <c:v>0.13866952060000001</c:v>
                </c:pt>
                <c:pt idx="151">
                  <c:v>0.13894045350000001</c:v>
                </c:pt>
                <c:pt idx="152">
                  <c:v>0.13969236609999999</c:v>
                </c:pt>
                <c:pt idx="153">
                  <c:v>0.13986143470000001</c:v>
                </c:pt>
                <c:pt idx="154">
                  <c:v>0.1388995945</c:v>
                </c:pt>
                <c:pt idx="155">
                  <c:v>0.14079439639999999</c:v>
                </c:pt>
                <c:pt idx="156">
                  <c:v>0.14137557149999999</c:v>
                </c:pt>
                <c:pt idx="157">
                  <c:v>0.14130234720000001</c:v>
                </c:pt>
                <c:pt idx="158">
                  <c:v>0.14149098099999999</c:v>
                </c:pt>
                <c:pt idx="159">
                  <c:v>0.1424382776</c:v>
                </c:pt>
                <c:pt idx="160">
                  <c:v>0.1424847394</c:v>
                </c:pt>
                <c:pt idx="161">
                  <c:v>0.1416875571</c:v>
                </c:pt>
                <c:pt idx="162">
                  <c:v>0.1421364695</c:v>
                </c:pt>
                <c:pt idx="163">
                  <c:v>0.14344707130000001</c:v>
                </c:pt>
                <c:pt idx="164">
                  <c:v>0.14290729169999999</c:v>
                </c:pt>
                <c:pt idx="165">
                  <c:v>0.14255076650000001</c:v>
                </c:pt>
                <c:pt idx="166">
                  <c:v>0.14445394280000001</c:v>
                </c:pt>
                <c:pt idx="167">
                  <c:v>0.1447518468</c:v>
                </c:pt>
                <c:pt idx="168">
                  <c:v>0.14304281769999999</c:v>
                </c:pt>
                <c:pt idx="169">
                  <c:v>0.14456522459999999</c:v>
                </c:pt>
                <c:pt idx="170">
                  <c:v>0.1456483901</c:v>
                </c:pt>
                <c:pt idx="171">
                  <c:v>0.14555700120000001</c:v>
                </c:pt>
                <c:pt idx="172">
                  <c:v>0.1468825191</c:v>
                </c:pt>
                <c:pt idx="173">
                  <c:v>0.1457486153</c:v>
                </c:pt>
                <c:pt idx="174">
                  <c:v>0.14621019360000001</c:v>
                </c:pt>
                <c:pt idx="175">
                  <c:v>0.1485090852</c:v>
                </c:pt>
                <c:pt idx="176">
                  <c:v>0.14757646620000001</c:v>
                </c:pt>
                <c:pt idx="177">
                  <c:v>0.14742366970000001</c:v>
                </c:pt>
                <c:pt idx="178">
                  <c:v>0.148363933</c:v>
                </c:pt>
                <c:pt idx="179">
                  <c:v>0.14597174530000001</c:v>
                </c:pt>
                <c:pt idx="180">
                  <c:v>0.14729675649999999</c:v>
                </c:pt>
                <c:pt idx="181">
                  <c:v>0.14828240870000001</c:v>
                </c:pt>
                <c:pt idx="182">
                  <c:v>0.1481508762</c:v>
                </c:pt>
                <c:pt idx="183">
                  <c:v>0.14939889310000001</c:v>
                </c:pt>
                <c:pt idx="184">
                  <c:v>0.15030068160000001</c:v>
                </c:pt>
                <c:pt idx="185">
                  <c:v>0.1489339918</c:v>
                </c:pt>
                <c:pt idx="186">
                  <c:v>0.1492180377</c:v>
                </c:pt>
                <c:pt idx="187">
                  <c:v>0.150627926</c:v>
                </c:pt>
                <c:pt idx="188">
                  <c:v>0.15104113520000001</c:v>
                </c:pt>
                <c:pt idx="189">
                  <c:v>0.14996534589999999</c:v>
                </c:pt>
                <c:pt idx="190">
                  <c:v>0.15168328580000001</c:v>
                </c:pt>
                <c:pt idx="191">
                  <c:v>0.15405026080000001</c:v>
                </c:pt>
                <c:pt idx="192">
                  <c:v>0.15423004330000001</c:v>
                </c:pt>
                <c:pt idx="193">
                  <c:v>0.15355989340000001</c:v>
                </c:pt>
                <c:pt idx="194">
                  <c:v>0.15390616660000001</c:v>
                </c:pt>
                <c:pt idx="195">
                  <c:v>0.1537126899</c:v>
                </c:pt>
                <c:pt idx="196">
                  <c:v>0.15446741880000001</c:v>
                </c:pt>
                <c:pt idx="197">
                  <c:v>0.15330103040000001</c:v>
                </c:pt>
                <c:pt idx="198">
                  <c:v>0.1554647237</c:v>
                </c:pt>
                <c:pt idx="199">
                  <c:v>0.1539350152</c:v>
                </c:pt>
                <c:pt idx="200">
                  <c:v>0.1547522247</c:v>
                </c:pt>
                <c:pt idx="201">
                  <c:v>0.1551242769</c:v>
                </c:pt>
                <c:pt idx="202">
                  <c:v>0.15630996229999999</c:v>
                </c:pt>
                <c:pt idx="203">
                  <c:v>0.1553383619</c:v>
                </c:pt>
                <c:pt idx="204">
                  <c:v>0.15549387040000001</c:v>
                </c:pt>
                <c:pt idx="205">
                  <c:v>0.1564850062</c:v>
                </c:pt>
                <c:pt idx="206">
                  <c:v>0.15721529719999999</c:v>
                </c:pt>
                <c:pt idx="207">
                  <c:v>0.15605576339999999</c:v>
                </c:pt>
                <c:pt idx="208">
                  <c:v>0.15694966909999999</c:v>
                </c:pt>
                <c:pt idx="209">
                  <c:v>0.15688000620000001</c:v>
                </c:pt>
                <c:pt idx="210">
                  <c:v>0.15658874810000001</c:v>
                </c:pt>
                <c:pt idx="211">
                  <c:v>0.159099251</c:v>
                </c:pt>
                <c:pt idx="212">
                  <c:v>0.16029447320000001</c:v>
                </c:pt>
                <c:pt idx="213">
                  <c:v>0.1588015109</c:v>
                </c:pt>
                <c:pt idx="214">
                  <c:v>0.1606646031</c:v>
                </c:pt>
                <c:pt idx="215">
                  <c:v>0.16107062999999999</c:v>
                </c:pt>
                <c:pt idx="216">
                  <c:v>0.1608778387</c:v>
                </c:pt>
                <c:pt idx="217">
                  <c:v>0.16092392799999999</c:v>
                </c:pt>
                <c:pt idx="218">
                  <c:v>0.1613330543</c:v>
                </c:pt>
                <c:pt idx="219">
                  <c:v>0.16151000560000001</c:v>
                </c:pt>
                <c:pt idx="220">
                  <c:v>0.16124737259999999</c:v>
                </c:pt>
                <c:pt idx="221">
                  <c:v>0.16095201670000001</c:v>
                </c:pt>
                <c:pt idx="222">
                  <c:v>0.16253143549999999</c:v>
                </c:pt>
                <c:pt idx="223">
                  <c:v>0.1634861678</c:v>
                </c:pt>
                <c:pt idx="224">
                  <c:v>0.1642849445</c:v>
                </c:pt>
                <c:pt idx="225">
                  <c:v>0.1643571556</c:v>
                </c:pt>
                <c:pt idx="226">
                  <c:v>0.16382364930000001</c:v>
                </c:pt>
                <c:pt idx="227">
                  <c:v>0.165155828</c:v>
                </c:pt>
                <c:pt idx="228">
                  <c:v>0.16660736500000001</c:v>
                </c:pt>
                <c:pt idx="229">
                  <c:v>0.16504226620000001</c:v>
                </c:pt>
                <c:pt idx="230">
                  <c:v>0.16600959000000001</c:v>
                </c:pt>
                <c:pt idx="231">
                  <c:v>0.1654635072</c:v>
                </c:pt>
                <c:pt idx="232">
                  <c:v>0.16608573500000001</c:v>
                </c:pt>
                <c:pt idx="233">
                  <c:v>0.16590082649999999</c:v>
                </c:pt>
                <c:pt idx="234">
                  <c:v>0.1658765972</c:v>
                </c:pt>
                <c:pt idx="235">
                  <c:v>0.1665050387</c:v>
                </c:pt>
                <c:pt idx="236">
                  <c:v>0.16810436549999999</c:v>
                </c:pt>
                <c:pt idx="237">
                  <c:v>0.1675262153</c:v>
                </c:pt>
                <c:pt idx="238">
                  <c:v>0.1690740734</c:v>
                </c:pt>
                <c:pt idx="239">
                  <c:v>0.1679024398</c:v>
                </c:pt>
                <c:pt idx="240">
                  <c:v>0.1683652252</c:v>
                </c:pt>
                <c:pt idx="241">
                  <c:v>0.1696270406</c:v>
                </c:pt>
                <c:pt idx="242">
                  <c:v>0.16895768050000001</c:v>
                </c:pt>
                <c:pt idx="243">
                  <c:v>0.1703880727</c:v>
                </c:pt>
                <c:pt idx="244">
                  <c:v>0.169596523</c:v>
                </c:pt>
                <c:pt idx="245">
                  <c:v>0.170078963</c:v>
                </c:pt>
                <c:pt idx="246">
                  <c:v>0.1700067371</c:v>
                </c:pt>
                <c:pt idx="247">
                  <c:v>0.16998323800000001</c:v>
                </c:pt>
                <c:pt idx="248">
                  <c:v>0.17112967370000001</c:v>
                </c:pt>
                <c:pt idx="249">
                  <c:v>0.17067113519999999</c:v>
                </c:pt>
                <c:pt idx="250">
                  <c:v>0.1722869128</c:v>
                </c:pt>
                <c:pt idx="251">
                  <c:v>0.17313079540000001</c:v>
                </c:pt>
                <c:pt idx="252">
                  <c:v>0.17227025330000001</c:v>
                </c:pt>
                <c:pt idx="253">
                  <c:v>0.17127138380000001</c:v>
                </c:pt>
                <c:pt idx="254">
                  <c:v>0.1711512506</c:v>
                </c:pt>
                <c:pt idx="255">
                  <c:v>0.17308261990000001</c:v>
                </c:pt>
                <c:pt idx="256">
                  <c:v>0.17357678709999999</c:v>
                </c:pt>
                <c:pt idx="257">
                  <c:v>0.17211967710000001</c:v>
                </c:pt>
                <c:pt idx="258">
                  <c:v>0.17389678959999999</c:v>
                </c:pt>
                <c:pt idx="259">
                  <c:v>0.17376592760000001</c:v>
                </c:pt>
                <c:pt idx="260">
                  <c:v>0.17475637790000001</c:v>
                </c:pt>
                <c:pt idx="261">
                  <c:v>0.17559684810000001</c:v>
                </c:pt>
                <c:pt idx="262">
                  <c:v>0.17576633389999999</c:v>
                </c:pt>
                <c:pt idx="263">
                  <c:v>0.1749026477</c:v>
                </c:pt>
                <c:pt idx="264">
                  <c:v>0.17709624769999999</c:v>
                </c:pt>
                <c:pt idx="265">
                  <c:v>0.1757644266</c:v>
                </c:pt>
                <c:pt idx="266">
                  <c:v>0.1767706275</c:v>
                </c:pt>
                <c:pt idx="267">
                  <c:v>0.175960958</c:v>
                </c:pt>
                <c:pt idx="268">
                  <c:v>0.17725537720000001</c:v>
                </c:pt>
                <c:pt idx="269">
                  <c:v>0.17707960310000001</c:v>
                </c:pt>
                <c:pt idx="270">
                  <c:v>0.17635028059999999</c:v>
                </c:pt>
                <c:pt idx="271">
                  <c:v>0.17789536710000001</c:v>
                </c:pt>
                <c:pt idx="272">
                  <c:v>0.1788178533</c:v>
                </c:pt>
                <c:pt idx="273">
                  <c:v>0.17910096049999999</c:v>
                </c:pt>
                <c:pt idx="274">
                  <c:v>0.17870666090000001</c:v>
                </c:pt>
                <c:pt idx="275">
                  <c:v>0.17864729460000001</c:v>
                </c:pt>
                <c:pt idx="276">
                  <c:v>0.1799082756</c:v>
                </c:pt>
                <c:pt idx="277">
                  <c:v>0.1797947288</c:v>
                </c:pt>
                <c:pt idx="278">
                  <c:v>0.17976129060000001</c:v>
                </c:pt>
                <c:pt idx="279">
                  <c:v>0.1796087921</c:v>
                </c:pt>
                <c:pt idx="280">
                  <c:v>0.1791169047</c:v>
                </c:pt>
                <c:pt idx="281">
                  <c:v>0.1806934774</c:v>
                </c:pt>
                <c:pt idx="282">
                  <c:v>0.18114276230000001</c:v>
                </c:pt>
                <c:pt idx="283">
                  <c:v>0.1820723712</c:v>
                </c:pt>
                <c:pt idx="284">
                  <c:v>0.18176446860000001</c:v>
                </c:pt>
                <c:pt idx="285">
                  <c:v>0.18337742979999999</c:v>
                </c:pt>
                <c:pt idx="286">
                  <c:v>0.182024464</c:v>
                </c:pt>
                <c:pt idx="287">
                  <c:v>0.18248462679999999</c:v>
                </c:pt>
                <c:pt idx="288">
                  <c:v>0.1827763617</c:v>
                </c:pt>
                <c:pt idx="289">
                  <c:v>0.18303629760000001</c:v>
                </c:pt>
                <c:pt idx="290">
                  <c:v>0.1840066165</c:v>
                </c:pt>
                <c:pt idx="291">
                  <c:v>0.18181656299999999</c:v>
                </c:pt>
                <c:pt idx="292">
                  <c:v>0.1841521263</c:v>
                </c:pt>
                <c:pt idx="293">
                  <c:v>0.18394652010000001</c:v>
                </c:pt>
                <c:pt idx="294">
                  <c:v>0.184779942</c:v>
                </c:pt>
                <c:pt idx="295">
                  <c:v>0.18561924990000001</c:v>
                </c:pt>
                <c:pt idx="296">
                  <c:v>0.18593633170000001</c:v>
                </c:pt>
                <c:pt idx="297">
                  <c:v>0.18454731999999999</c:v>
                </c:pt>
                <c:pt idx="298">
                  <c:v>0.18530140819999999</c:v>
                </c:pt>
                <c:pt idx="299">
                  <c:v>0.1862815917</c:v>
                </c:pt>
                <c:pt idx="300">
                  <c:v>0.1849560291</c:v>
                </c:pt>
                <c:pt idx="301">
                  <c:v>0.1870059073</c:v>
                </c:pt>
                <c:pt idx="302">
                  <c:v>0.18821616469999999</c:v>
                </c:pt>
                <c:pt idx="303">
                  <c:v>0.18667466939999999</c:v>
                </c:pt>
                <c:pt idx="304">
                  <c:v>0.18667040770000001</c:v>
                </c:pt>
                <c:pt idx="305">
                  <c:v>0.1877325326</c:v>
                </c:pt>
                <c:pt idx="306">
                  <c:v>0.18783907590000001</c:v>
                </c:pt>
                <c:pt idx="307">
                  <c:v>0.1892016232</c:v>
                </c:pt>
                <c:pt idx="308">
                  <c:v>0.18675230440000001</c:v>
                </c:pt>
                <c:pt idx="309">
                  <c:v>0.1867403239</c:v>
                </c:pt>
                <c:pt idx="310">
                  <c:v>0.18704615529999999</c:v>
                </c:pt>
                <c:pt idx="311">
                  <c:v>0.1885997653</c:v>
                </c:pt>
                <c:pt idx="312">
                  <c:v>0.18731084470000001</c:v>
                </c:pt>
                <c:pt idx="313">
                  <c:v>0.18750083449999999</c:v>
                </c:pt>
                <c:pt idx="314">
                  <c:v>0.18879258630000001</c:v>
                </c:pt>
                <c:pt idx="315">
                  <c:v>0.1883268505</c:v>
                </c:pt>
                <c:pt idx="316">
                  <c:v>0.1883959472</c:v>
                </c:pt>
                <c:pt idx="317">
                  <c:v>0.18917013699999999</c:v>
                </c:pt>
                <c:pt idx="318">
                  <c:v>0.1894622296</c:v>
                </c:pt>
                <c:pt idx="319">
                  <c:v>0.1903835982</c:v>
                </c:pt>
                <c:pt idx="320">
                  <c:v>0.19004215299999999</c:v>
                </c:pt>
                <c:pt idx="321">
                  <c:v>0.19110332429999999</c:v>
                </c:pt>
                <c:pt idx="322">
                  <c:v>0.19027060270000001</c:v>
                </c:pt>
                <c:pt idx="323">
                  <c:v>0.19102282819999999</c:v>
                </c:pt>
                <c:pt idx="324">
                  <c:v>0.1917843521</c:v>
                </c:pt>
                <c:pt idx="325">
                  <c:v>0.1908406913</c:v>
                </c:pt>
                <c:pt idx="326">
                  <c:v>0.19121865930000001</c:v>
                </c:pt>
                <c:pt idx="327">
                  <c:v>0.191840753</c:v>
                </c:pt>
                <c:pt idx="328">
                  <c:v>0.19146811959999999</c:v>
                </c:pt>
                <c:pt idx="329">
                  <c:v>0.1914339364</c:v>
                </c:pt>
                <c:pt idx="330">
                  <c:v>0.19220218059999999</c:v>
                </c:pt>
                <c:pt idx="331">
                  <c:v>0.19253948330000001</c:v>
                </c:pt>
                <c:pt idx="332">
                  <c:v>0.1924175769</c:v>
                </c:pt>
                <c:pt idx="333">
                  <c:v>0.1917662024</c:v>
                </c:pt>
                <c:pt idx="334">
                  <c:v>0.19250774379999999</c:v>
                </c:pt>
                <c:pt idx="335">
                  <c:v>0.19235138600000001</c:v>
                </c:pt>
                <c:pt idx="336">
                  <c:v>0.19251793619999999</c:v>
                </c:pt>
                <c:pt idx="337">
                  <c:v>0.19324865939999999</c:v>
                </c:pt>
                <c:pt idx="338">
                  <c:v>0.194341138</c:v>
                </c:pt>
                <c:pt idx="339">
                  <c:v>0.1945340633</c:v>
                </c:pt>
                <c:pt idx="340">
                  <c:v>0.19383734459999999</c:v>
                </c:pt>
                <c:pt idx="341">
                  <c:v>0.1936615109</c:v>
                </c:pt>
                <c:pt idx="342">
                  <c:v>0.1942625493</c:v>
                </c:pt>
                <c:pt idx="343">
                  <c:v>0.19419299070000001</c:v>
                </c:pt>
                <c:pt idx="344">
                  <c:v>0.1948660314</c:v>
                </c:pt>
                <c:pt idx="345">
                  <c:v>0.19499279559999999</c:v>
                </c:pt>
                <c:pt idx="346">
                  <c:v>0.1947793961</c:v>
                </c:pt>
                <c:pt idx="347">
                  <c:v>0.1943963021</c:v>
                </c:pt>
                <c:pt idx="348">
                  <c:v>0.19485740360000001</c:v>
                </c:pt>
                <c:pt idx="349">
                  <c:v>0.19492332640000001</c:v>
                </c:pt>
                <c:pt idx="350">
                  <c:v>0.19493593279999999</c:v>
                </c:pt>
                <c:pt idx="351">
                  <c:v>0.1944761723</c:v>
                </c:pt>
                <c:pt idx="352">
                  <c:v>0.19513079520000001</c:v>
                </c:pt>
                <c:pt idx="353">
                  <c:v>0.1949770153</c:v>
                </c:pt>
                <c:pt idx="354">
                  <c:v>0.19594061369999999</c:v>
                </c:pt>
                <c:pt idx="355">
                  <c:v>0.19566078479999999</c:v>
                </c:pt>
                <c:pt idx="356">
                  <c:v>0.1964386404</c:v>
                </c:pt>
                <c:pt idx="357">
                  <c:v>0.19541312750000001</c:v>
                </c:pt>
                <c:pt idx="358">
                  <c:v>0.19518828390000001</c:v>
                </c:pt>
                <c:pt idx="359">
                  <c:v>0.19534094630000001</c:v>
                </c:pt>
                <c:pt idx="360">
                  <c:v>0.19537723060000001</c:v>
                </c:pt>
                <c:pt idx="361">
                  <c:v>0.1962854564</c:v>
                </c:pt>
                <c:pt idx="362">
                  <c:v>0.19536180789999999</c:v>
                </c:pt>
                <c:pt idx="363">
                  <c:v>0.19528375570000001</c:v>
                </c:pt>
                <c:pt idx="364">
                  <c:v>0.1950970739</c:v>
                </c:pt>
                <c:pt idx="365">
                  <c:v>0.19590993230000001</c:v>
                </c:pt>
                <c:pt idx="366">
                  <c:v>0.19640527669999999</c:v>
                </c:pt>
                <c:pt idx="367">
                  <c:v>0.19547803699999999</c:v>
                </c:pt>
                <c:pt idx="368">
                  <c:v>0.195674181</c:v>
                </c:pt>
                <c:pt idx="369">
                  <c:v>0.1956291795</c:v>
                </c:pt>
                <c:pt idx="370">
                  <c:v>0.1960430443</c:v>
                </c:pt>
                <c:pt idx="371">
                  <c:v>0.1961367279</c:v>
                </c:pt>
                <c:pt idx="372">
                  <c:v>0.19657155870000001</c:v>
                </c:pt>
                <c:pt idx="373">
                  <c:v>0.19597150390000001</c:v>
                </c:pt>
                <c:pt idx="374">
                  <c:v>0.19638077910000001</c:v>
                </c:pt>
                <c:pt idx="375">
                  <c:v>0.19613108039999999</c:v>
                </c:pt>
                <c:pt idx="376">
                  <c:v>0.19651257990000001</c:v>
                </c:pt>
                <c:pt idx="377">
                  <c:v>0.1966456026</c:v>
                </c:pt>
                <c:pt idx="378">
                  <c:v>0.19648613039999999</c:v>
                </c:pt>
                <c:pt idx="379">
                  <c:v>0.196111232</c:v>
                </c:pt>
                <c:pt idx="380">
                  <c:v>0.19625218210000001</c:v>
                </c:pt>
                <c:pt idx="381">
                  <c:v>0.1958334893</c:v>
                </c:pt>
                <c:pt idx="382">
                  <c:v>0.19523514810000001</c:v>
                </c:pt>
                <c:pt idx="383">
                  <c:v>0.1960021555</c:v>
                </c:pt>
                <c:pt idx="384">
                  <c:v>0.1959182173</c:v>
                </c:pt>
                <c:pt idx="385">
                  <c:v>0.1963197589</c:v>
                </c:pt>
                <c:pt idx="386">
                  <c:v>0.19657252729999999</c:v>
                </c:pt>
                <c:pt idx="387">
                  <c:v>0.19589741529999999</c:v>
                </c:pt>
                <c:pt idx="388">
                  <c:v>0.19589196149999999</c:v>
                </c:pt>
                <c:pt idx="389">
                  <c:v>0.19609196479999999</c:v>
                </c:pt>
                <c:pt idx="390">
                  <c:v>0.1957722157</c:v>
                </c:pt>
                <c:pt idx="391">
                  <c:v>0.19532182810000001</c:v>
                </c:pt>
                <c:pt idx="392">
                  <c:v>0.19532187279999999</c:v>
                </c:pt>
                <c:pt idx="393">
                  <c:v>0.19536858800000001</c:v>
                </c:pt>
                <c:pt idx="394">
                  <c:v>0.19555531440000001</c:v>
                </c:pt>
                <c:pt idx="395">
                  <c:v>0.1957829744</c:v>
                </c:pt>
                <c:pt idx="396">
                  <c:v>0.195358485</c:v>
                </c:pt>
                <c:pt idx="397">
                  <c:v>0.1955640763</c:v>
                </c:pt>
                <c:pt idx="398">
                  <c:v>0.19566521049999999</c:v>
                </c:pt>
                <c:pt idx="399">
                  <c:v>0.1958211362</c:v>
                </c:pt>
                <c:pt idx="400">
                  <c:v>0.19590473180000001</c:v>
                </c:pt>
                <c:pt idx="401">
                  <c:v>0.19579866530000001</c:v>
                </c:pt>
                <c:pt idx="402">
                  <c:v>0.19519412520000001</c:v>
                </c:pt>
                <c:pt idx="403">
                  <c:v>0.1949621439</c:v>
                </c:pt>
                <c:pt idx="404">
                  <c:v>0.19521395859999999</c:v>
                </c:pt>
                <c:pt idx="405">
                  <c:v>0.19545969369999999</c:v>
                </c:pt>
                <c:pt idx="406">
                  <c:v>0.19552883509999999</c:v>
                </c:pt>
                <c:pt idx="407">
                  <c:v>0.19524419309999999</c:v>
                </c:pt>
                <c:pt idx="408">
                  <c:v>0.19449509679999999</c:v>
                </c:pt>
                <c:pt idx="409">
                  <c:v>0.19445599620000001</c:v>
                </c:pt>
                <c:pt idx="410">
                  <c:v>0.19405259189999999</c:v>
                </c:pt>
                <c:pt idx="411">
                  <c:v>0.19399006660000001</c:v>
                </c:pt>
                <c:pt idx="412">
                  <c:v>0.19395802919999999</c:v>
                </c:pt>
                <c:pt idx="413">
                  <c:v>0.19357463720000001</c:v>
                </c:pt>
                <c:pt idx="414">
                  <c:v>0.19398015739999999</c:v>
                </c:pt>
                <c:pt idx="415">
                  <c:v>0.1937925667</c:v>
                </c:pt>
                <c:pt idx="416">
                  <c:v>0.19519688190000001</c:v>
                </c:pt>
                <c:pt idx="417">
                  <c:v>0.19303143019999999</c:v>
                </c:pt>
                <c:pt idx="418">
                  <c:v>0.19417680800000001</c:v>
                </c:pt>
                <c:pt idx="419">
                  <c:v>0.19393359120000001</c:v>
                </c:pt>
                <c:pt idx="420">
                  <c:v>0.19399711489999999</c:v>
                </c:pt>
                <c:pt idx="421">
                  <c:v>0.1942495853</c:v>
                </c:pt>
                <c:pt idx="422">
                  <c:v>0.1942067146</c:v>
                </c:pt>
                <c:pt idx="423">
                  <c:v>0.1932823062</c:v>
                </c:pt>
                <c:pt idx="424">
                  <c:v>0.19300776720000001</c:v>
                </c:pt>
                <c:pt idx="425">
                  <c:v>0.19211177530000001</c:v>
                </c:pt>
                <c:pt idx="426">
                  <c:v>0.19284167890000001</c:v>
                </c:pt>
                <c:pt idx="427">
                  <c:v>0.19260650870000001</c:v>
                </c:pt>
                <c:pt idx="428">
                  <c:v>0.19237734379999999</c:v>
                </c:pt>
                <c:pt idx="429">
                  <c:v>0.1915681809</c:v>
                </c:pt>
                <c:pt idx="430">
                  <c:v>0.1932627559</c:v>
                </c:pt>
                <c:pt idx="431">
                  <c:v>0.19119209049999999</c:v>
                </c:pt>
                <c:pt idx="432">
                  <c:v>0.19175745550000001</c:v>
                </c:pt>
                <c:pt idx="433">
                  <c:v>0.19120085240000001</c:v>
                </c:pt>
                <c:pt idx="434">
                  <c:v>0.19091649350000001</c:v>
                </c:pt>
                <c:pt idx="435">
                  <c:v>0.18973672389999999</c:v>
                </c:pt>
                <c:pt idx="436">
                  <c:v>0.18995764849999999</c:v>
                </c:pt>
                <c:pt idx="437">
                  <c:v>0.18953411279999999</c:v>
                </c:pt>
                <c:pt idx="438">
                  <c:v>0.18921731410000001</c:v>
                </c:pt>
                <c:pt idx="439">
                  <c:v>0.18796731529999999</c:v>
                </c:pt>
                <c:pt idx="440">
                  <c:v>0.1893009692</c:v>
                </c:pt>
                <c:pt idx="441">
                  <c:v>0.1883848011</c:v>
                </c:pt>
                <c:pt idx="442">
                  <c:v>0.1877186149</c:v>
                </c:pt>
                <c:pt idx="443">
                  <c:v>0.18779999019999999</c:v>
                </c:pt>
                <c:pt idx="444">
                  <c:v>0.18860894440000001</c:v>
                </c:pt>
                <c:pt idx="445">
                  <c:v>0.1868845224</c:v>
                </c:pt>
                <c:pt idx="446">
                  <c:v>0.18603023890000001</c:v>
                </c:pt>
                <c:pt idx="447">
                  <c:v>0.1858976185</c:v>
                </c:pt>
                <c:pt idx="448">
                  <c:v>0.18684048950000001</c:v>
                </c:pt>
                <c:pt idx="449">
                  <c:v>0.18682385979999999</c:v>
                </c:pt>
                <c:pt idx="450">
                  <c:v>0.18542441730000001</c:v>
                </c:pt>
                <c:pt idx="451">
                  <c:v>0.18487791719999999</c:v>
                </c:pt>
                <c:pt idx="452">
                  <c:v>0.18451148270000001</c:v>
                </c:pt>
                <c:pt idx="453">
                  <c:v>0.18504875900000001</c:v>
                </c:pt>
                <c:pt idx="454">
                  <c:v>0.18381844459999999</c:v>
                </c:pt>
                <c:pt idx="455">
                  <c:v>0.18408283589999999</c:v>
                </c:pt>
                <c:pt idx="456">
                  <c:v>0.18324001130000001</c:v>
                </c:pt>
                <c:pt idx="457">
                  <c:v>0.18337364489999999</c:v>
                </c:pt>
                <c:pt idx="458">
                  <c:v>0.1828033328</c:v>
                </c:pt>
                <c:pt idx="459">
                  <c:v>0.18230406939999999</c:v>
                </c:pt>
                <c:pt idx="460">
                  <c:v>0.18156299000000001</c:v>
                </c:pt>
                <c:pt idx="461">
                  <c:v>0.18064191939999999</c:v>
                </c:pt>
                <c:pt idx="462">
                  <c:v>0.1805346608</c:v>
                </c:pt>
                <c:pt idx="463">
                  <c:v>0.1795313358</c:v>
                </c:pt>
                <c:pt idx="464">
                  <c:v>0.17856867609999999</c:v>
                </c:pt>
                <c:pt idx="465">
                  <c:v>0.17934328320000001</c:v>
                </c:pt>
                <c:pt idx="466">
                  <c:v>0.17860084770000001</c:v>
                </c:pt>
                <c:pt idx="467">
                  <c:v>0.17796809969999999</c:v>
                </c:pt>
                <c:pt idx="468">
                  <c:v>0.1770326197</c:v>
                </c:pt>
                <c:pt idx="469">
                  <c:v>0.1774351746</c:v>
                </c:pt>
                <c:pt idx="470">
                  <c:v>0.17724615339999999</c:v>
                </c:pt>
                <c:pt idx="471">
                  <c:v>0.17614541950000001</c:v>
                </c:pt>
                <c:pt idx="472">
                  <c:v>0.17604744429999999</c:v>
                </c:pt>
                <c:pt idx="473">
                  <c:v>0.17605875430000001</c:v>
                </c:pt>
                <c:pt idx="474">
                  <c:v>0.1752363294</c:v>
                </c:pt>
                <c:pt idx="475">
                  <c:v>0.17490012939999999</c:v>
                </c:pt>
                <c:pt idx="476">
                  <c:v>0.1744087487</c:v>
                </c:pt>
                <c:pt idx="477">
                  <c:v>0.1735660285</c:v>
                </c:pt>
                <c:pt idx="478">
                  <c:v>0.17306025329999999</c:v>
                </c:pt>
                <c:pt idx="479">
                  <c:v>0.1727507412</c:v>
                </c:pt>
                <c:pt idx="480">
                  <c:v>0.1717856079</c:v>
                </c:pt>
                <c:pt idx="481">
                  <c:v>0.17166516179999999</c:v>
                </c:pt>
                <c:pt idx="482">
                  <c:v>0.17188327010000001</c:v>
                </c:pt>
                <c:pt idx="483">
                  <c:v>0.17042805250000001</c:v>
                </c:pt>
                <c:pt idx="484">
                  <c:v>0.17028385400000001</c:v>
                </c:pt>
                <c:pt idx="485">
                  <c:v>0.1693829298</c:v>
                </c:pt>
                <c:pt idx="486">
                  <c:v>0.16960865259999999</c:v>
                </c:pt>
                <c:pt idx="487">
                  <c:v>0.16851051149999999</c:v>
                </c:pt>
                <c:pt idx="488">
                  <c:v>0.16830706600000001</c:v>
                </c:pt>
                <c:pt idx="489">
                  <c:v>0.16797256469999999</c:v>
                </c:pt>
                <c:pt idx="490">
                  <c:v>0.16752322019999999</c:v>
                </c:pt>
                <c:pt idx="491">
                  <c:v>0.16722047330000001</c:v>
                </c:pt>
                <c:pt idx="492">
                  <c:v>0.1667156219</c:v>
                </c:pt>
                <c:pt idx="493">
                  <c:v>0.16570660470000001</c:v>
                </c:pt>
                <c:pt idx="494">
                  <c:v>0.1653363705</c:v>
                </c:pt>
                <c:pt idx="495">
                  <c:v>0.16475152970000001</c:v>
                </c:pt>
                <c:pt idx="496">
                  <c:v>0.16438485680000001</c:v>
                </c:pt>
                <c:pt idx="497">
                  <c:v>0.16300232710000001</c:v>
                </c:pt>
                <c:pt idx="498">
                  <c:v>0.163252905</c:v>
                </c:pt>
                <c:pt idx="499">
                  <c:v>0.16242986919999999</c:v>
                </c:pt>
                <c:pt idx="500">
                  <c:v>0.16175536809999999</c:v>
                </c:pt>
                <c:pt idx="501">
                  <c:v>0.16168013219999999</c:v>
                </c:pt>
                <c:pt idx="502">
                  <c:v>0.16103737060000001</c:v>
                </c:pt>
                <c:pt idx="503">
                  <c:v>0.15974955260000001</c:v>
                </c:pt>
                <c:pt idx="504">
                  <c:v>0.15941436589999999</c:v>
                </c:pt>
                <c:pt idx="505">
                  <c:v>0.1589761227</c:v>
                </c:pt>
                <c:pt idx="506">
                  <c:v>0.1581051648</c:v>
                </c:pt>
                <c:pt idx="507">
                  <c:v>0.15777041019999999</c:v>
                </c:pt>
                <c:pt idx="508">
                  <c:v>0.1562838852</c:v>
                </c:pt>
                <c:pt idx="509">
                  <c:v>0.15645936129999999</c:v>
                </c:pt>
                <c:pt idx="510">
                  <c:v>0.15642306210000001</c:v>
                </c:pt>
                <c:pt idx="511">
                  <c:v>0.156006068</c:v>
                </c:pt>
                <c:pt idx="512">
                  <c:v>0.15549086030000001</c:v>
                </c:pt>
                <c:pt idx="513">
                  <c:v>0.155103296</c:v>
                </c:pt>
                <c:pt idx="514">
                  <c:v>0.15436139700000001</c:v>
                </c:pt>
                <c:pt idx="515">
                  <c:v>0.15290433170000001</c:v>
                </c:pt>
                <c:pt idx="516">
                  <c:v>0.15302279590000001</c:v>
                </c:pt>
                <c:pt idx="517">
                  <c:v>0.15265750889999999</c:v>
                </c:pt>
                <c:pt idx="518">
                  <c:v>0.1518177986</c:v>
                </c:pt>
                <c:pt idx="519">
                  <c:v>0.15069405729999999</c:v>
                </c:pt>
                <c:pt idx="520">
                  <c:v>0.14965534210000001</c:v>
                </c:pt>
                <c:pt idx="521">
                  <c:v>0.14960075910000001</c:v>
                </c:pt>
                <c:pt idx="522">
                  <c:v>0.14848047489999999</c:v>
                </c:pt>
                <c:pt idx="523">
                  <c:v>0.14825083319999999</c:v>
                </c:pt>
                <c:pt idx="524">
                  <c:v>0.14754083749999999</c:v>
                </c:pt>
                <c:pt idx="525">
                  <c:v>0.14734119179999999</c:v>
                </c:pt>
                <c:pt idx="526">
                  <c:v>0.14610323310000001</c:v>
                </c:pt>
                <c:pt idx="527">
                  <c:v>0.14531584080000001</c:v>
                </c:pt>
                <c:pt idx="528">
                  <c:v>0.14519645270000001</c:v>
                </c:pt>
                <c:pt idx="529">
                  <c:v>0.1443591565</c:v>
                </c:pt>
                <c:pt idx="530">
                  <c:v>0.14307272430000001</c:v>
                </c:pt>
                <c:pt idx="531">
                  <c:v>0.14225813749999999</c:v>
                </c:pt>
                <c:pt idx="532">
                  <c:v>0.14209355409999999</c:v>
                </c:pt>
                <c:pt idx="533">
                  <c:v>0.1417905092</c:v>
                </c:pt>
                <c:pt idx="534">
                  <c:v>0.1415088773</c:v>
                </c:pt>
                <c:pt idx="535">
                  <c:v>0.1403219104</c:v>
                </c:pt>
                <c:pt idx="536">
                  <c:v>0.14014108480000001</c:v>
                </c:pt>
                <c:pt idx="537">
                  <c:v>0.13921774919999999</c:v>
                </c:pt>
                <c:pt idx="538">
                  <c:v>0.13875940440000001</c:v>
                </c:pt>
                <c:pt idx="539">
                  <c:v>0.13756115729999999</c:v>
                </c:pt>
                <c:pt idx="540">
                  <c:v>0.13781081140000001</c:v>
                </c:pt>
                <c:pt idx="541">
                  <c:v>0.13615809379999999</c:v>
                </c:pt>
                <c:pt idx="542">
                  <c:v>0.13589030499999999</c:v>
                </c:pt>
                <c:pt idx="543">
                  <c:v>0.1348894984</c:v>
                </c:pt>
                <c:pt idx="544">
                  <c:v>0.134275645</c:v>
                </c:pt>
                <c:pt idx="545">
                  <c:v>0.13455721740000001</c:v>
                </c:pt>
                <c:pt idx="546">
                  <c:v>0.1330970675</c:v>
                </c:pt>
                <c:pt idx="547">
                  <c:v>0.1323741823</c:v>
                </c:pt>
                <c:pt idx="548">
                  <c:v>0.13178762790000001</c:v>
                </c:pt>
                <c:pt idx="549">
                  <c:v>0.1310652196</c:v>
                </c:pt>
                <c:pt idx="550">
                  <c:v>0.13093988600000001</c:v>
                </c:pt>
                <c:pt idx="551">
                  <c:v>0.12952281530000001</c:v>
                </c:pt>
                <c:pt idx="552">
                  <c:v>0.1294766963</c:v>
                </c:pt>
                <c:pt idx="553">
                  <c:v>0.1280869097</c:v>
                </c:pt>
                <c:pt idx="554">
                  <c:v>0.12750656899999999</c:v>
                </c:pt>
                <c:pt idx="555">
                  <c:v>0.1271726638</c:v>
                </c:pt>
                <c:pt idx="556">
                  <c:v>0.1266495436</c:v>
                </c:pt>
                <c:pt idx="557">
                  <c:v>0.12574401499999999</c:v>
                </c:pt>
                <c:pt idx="558">
                  <c:v>0.1247007921</c:v>
                </c:pt>
                <c:pt idx="559">
                  <c:v>0.1240910888</c:v>
                </c:pt>
                <c:pt idx="560">
                  <c:v>0.1235725209</c:v>
                </c:pt>
                <c:pt idx="561">
                  <c:v>0.12283798310000001</c:v>
                </c:pt>
                <c:pt idx="562">
                  <c:v>0.1219619289</c:v>
                </c:pt>
                <c:pt idx="563">
                  <c:v>0.12150307740000001</c:v>
                </c:pt>
                <c:pt idx="564">
                  <c:v>0.1206742376</c:v>
                </c:pt>
                <c:pt idx="565">
                  <c:v>0.1204543933</c:v>
                </c:pt>
                <c:pt idx="566">
                  <c:v>0.11885268240000001</c:v>
                </c:pt>
                <c:pt idx="567">
                  <c:v>0.1182679534</c:v>
                </c:pt>
                <c:pt idx="568">
                  <c:v>0.1180676371</c:v>
                </c:pt>
                <c:pt idx="569">
                  <c:v>0.1166823655</c:v>
                </c:pt>
                <c:pt idx="570">
                  <c:v>0.11631163949999999</c:v>
                </c:pt>
                <c:pt idx="571">
                  <c:v>0.11590184269999999</c:v>
                </c:pt>
                <c:pt idx="572">
                  <c:v>0.1150717363</c:v>
                </c:pt>
                <c:pt idx="573">
                  <c:v>0.11426278199999999</c:v>
                </c:pt>
                <c:pt idx="574">
                  <c:v>0.1134422868</c:v>
                </c:pt>
                <c:pt idx="575">
                  <c:v>0.1128854081</c:v>
                </c:pt>
                <c:pt idx="576">
                  <c:v>0.11191458260000001</c:v>
                </c:pt>
                <c:pt idx="577">
                  <c:v>0.1111871153</c:v>
                </c:pt>
                <c:pt idx="578">
                  <c:v>0.1106213927</c:v>
                </c:pt>
                <c:pt idx="579">
                  <c:v>0.11053641140000001</c:v>
                </c:pt>
                <c:pt idx="580">
                  <c:v>0.1092257425</c:v>
                </c:pt>
                <c:pt idx="581">
                  <c:v>0.10854414110000001</c:v>
                </c:pt>
                <c:pt idx="582">
                  <c:v>0.1084668711</c:v>
                </c:pt>
                <c:pt idx="583">
                  <c:v>0.1074726731</c:v>
                </c:pt>
                <c:pt idx="584">
                  <c:v>0.1069224253</c:v>
                </c:pt>
                <c:pt idx="585">
                  <c:v>0.10660979900000001</c:v>
                </c:pt>
                <c:pt idx="586">
                  <c:v>0.1055534184</c:v>
                </c:pt>
                <c:pt idx="587">
                  <c:v>0.105236128</c:v>
                </c:pt>
                <c:pt idx="588">
                  <c:v>0.10413490979999999</c:v>
                </c:pt>
                <c:pt idx="589">
                  <c:v>0.10399171710000001</c:v>
                </c:pt>
                <c:pt idx="590">
                  <c:v>0.10314885529999999</c:v>
                </c:pt>
                <c:pt idx="591">
                  <c:v>0.1026744619</c:v>
                </c:pt>
                <c:pt idx="592">
                  <c:v>0.1019483432</c:v>
                </c:pt>
                <c:pt idx="593">
                  <c:v>0.10121269519999999</c:v>
                </c:pt>
                <c:pt idx="594">
                  <c:v>0.101112932</c:v>
                </c:pt>
                <c:pt idx="595">
                  <c:v>9.9763579670000005E-2</c:v>
                </c:pt>
                <c:pt idx="596">
                  <c:v>9.9028624590000003E-2</c:v>
                </c:pt>
                <c:pt idx="597">
                  <c:v>9.8814658819999998E-2</c:v>
                </c:pt>
                <c:pt idx="598">
                  <c:v>9.7766801710000004E-2</c:v>
                </c:pt>
                <c:pt idx="599">
                  <c:v>9.766957909E-2</c:v>
                </c:pt>
                <c:pt idx="600">
                  <c:v>9.5978721980000001E-2</c:v>
                </c:pt>
                <c:pt idx="601">
                  <c:v>9.56620574E-2</c:v>
                </c:pt>
                <c:pt idx="602">
                  <c:v>9.5092184839999996E-2</c:v>
                </c:pt>
                <c:pt idx="603">
                  <c:v>9.3892954289999997E-2</c:v>
                </c:pt>
                <c:pt idx="604">
                  <c:v>9.3863293530000003E-2</c:v>
                </c:pt>
                <c:pt idx="605">
                  <c:v>9.2972986399999999E-2</c:v>
                </c:pt>
                <c:pt idx="606">
                  <c:v>9.2399746180000006E-2</c:v>
                </c:pt>
                <c:pt idx="607">
                  <c:v>9.1387264430000004E-2</c:v>
                </c:pt>
                <c:pt idx="608">
                  <c:v>9.0720914299999997E-2</c:v>
                </c:pt>
                <c:pt idx="609">
                  <c:v>8.9632518590000002E-2</c:v>
                </c:pt>
                <c:pt idx="610">
                  <c:v>8.9366719129999994E-2</c:v>
                </c:pt>
                <c:pt idx="611">
                  <c:v>8.8605605069999996E-2</c:v>
                </c:pt>
                <c:pt idx="612">
                  <c:v>8.7807394560000002E-2</c:v>
                </c:pt>
                <c:pt idx="613">
                  <c:v>8.7148152290000003E-2</c:v>
                </c:pt>
                <c:pt idx="614">
                  <c:v>8.6003601550000003E-2</c:v>
                </c:pt>
                <c:pt idx="615">
                  <c:v>8.5687406359999996E-2</c:v>
                </c:pt>
                <c:pt idx="616">
                  <c:v>8.5172638300000006E-2</c:v>
                </c:pt>
                <c:pt idx="617">
                  <c:v>8.451763541E-2</c:v>
                </c:pt>
                <c:pt idx="618">
                  <c:v>8.4536001089999993E-2</c:v>
                </c:pt>
                <c:pt idx="619">
                  <c:v>8.2629814740000002E-2</c:v>
                </c:pt>
                <c:pt idx="620">
                  <c:v>8.2279399040000006E-2</c:v>
                </c:pt>
                <c:pt idx="621">
                  <c:v>8.1963159140000005E-2</c:v>
                </c:pt>
                <c:pt idx="622">
                  <c:v>8.1190809609999998E-2</c:v>
                </c:pt>
                <c:pt idx="623">
                  <c:v>8.0354042350000002E-2</c:v>
                </c:pt>
                <c:pt idx="624">
                  <c:v>8.0116391179999996E-2</c:v>
                </c:pt>
                <c:pt idx="625">
                  <c:v>7.9879119989999997E-2</c:v>
                </c:pt>
                <c:pt idx="626">
                  <c:v>7.8648664059999998E-2</c:v>
                </c:pt>
                <c:pt idx="627">
                  <c:v>7.8295804560000001E-2</c:v>
                </c:pt>
                <c:pt idx="628">
                  <c:v>7.7514939010000006E-2</c:v>
                </c:pt>
                <c:pt idx="629">
                  <c:v>7.5945593419999999E-2</c:v>
                </c:pt>
                <c:pt idx="630">
                  <c:v>7.6210707429999996E-2</c:v>
                </c:pt>
                <c:pt idx="631">
                  <c:v>7.5189344579999998E-2</c:v>
                </c:pt>
                <c:pt idx="632">
                  <c:v>7.4657589199999999E-2</c:v>
                </c:pt>
                <c:pt idx="633">
                  <c:v>7.3251672089999997E-2</c:v>
                </c:pt>
                <c:pt idx="634">
                  <c:v>7.3833033440000001E-2</c:v>
                </c:pt>
                <c:pt idx="635">
                  <c:v>7.3239170009999993E-2</c:v>
                </c:pt>
                <c:pt idx="636">
                  <c:v>7.2233133020000007E-2</c:v>
                </c:pt>
                <c:pt idx="637">
                  <c:v>7.1918286380000002E-2</c:v>
                </c:pt>
                <c:pt idx="638">
                  <c:v>7.0912435649999994E-2</c:v>
                </c:pt>
                <c:pt idx="639">
                  <c:v>7.0691168309999997E-2</c:v>
                </c:pt>
                <c:pt idx="640">
                  <c:v>7.0268712940000005E-2</c:v>
                </c:pt>
                <c:pt idx="641">
                  <c:v>6.9297403100000002E-2</c:v>
                </c:pt>
                <c:pt idx="642">
                  <c:v>6.8752892319999995E-2</c:v>
                </c:pt>
                <c:pt idx="643">
                  <c:v>6.8429641429999993E-2</c:v>
                </c:pt>
                <c:pt idx="644">
                  <c:v>6.8074628710000001E-2</c:v>
                </c:pt>
                <c:pt idx="645">
                  <c:v>6.7420795559999996E-2</c:v>
                </c:pt>
                <c:pt idx="646">
                  <c:v>6.6862866280000002E-2</c:v>
                </c:pt>
                <c:pt idx="647">
                  <c:v>6.6120088100000002E-2</c:v>
                </c:pt>
                <c:pt idx="648">
                  <c:v>6.5834969280000002E-2</c:v>
                </c:pt>
                <c:pt idx="649">
                  <c:v>6.4893767239999997E-2</c:v>
                </c:pt>
                <c:pt idx="650">
                  <c:v>6.3988648359999997E-2</c:v>
                </c:pt>
                <c:pt idx="651">
                  <c:v>6.3959822060000004E-2</c:v>
                </c:pt>
                <c:pt idx="652">
                  <c:v>6.30158782E-2</c:v>
                </c:pt>
                <c:pt idx="653">
                  <c:v>6.2485456469999999E-2</c:v>
                </c:pt>
                <c:pt idx="654">
                  <c:v>6.1968252059999999E-2</c:v>
                </c:pt>
                <c:pt idx="655">
                  <c:v>6.1360776419999999E-2</c:v>
                </c:pt>
                <c:pt idx="656">
                  <c:v>6.1127960680000003E-2</c:v>
                </c:pt>
                <c:pt idx="657">
                  <c:v>6.0477443040000002E-2</c:v>
                </c:pt>
                <c:pt idx="658">
                  <c:v>5.9939768169999998E-2</c:v>
                </c:pt>
                <c:pt idx="659">
                  <c:v>5.9624794869999997E-2</c:v>
                </c:pt>
                <c:pt idx="660">
                  <c:v>5.9073612089999998E-2</c:v>
                </c:pt>
                <c:pt idx="661">
                  <c:v>5.8705329899999999E-2</c:v>
                </c:pt>
                <c:pt idx="662">
                  <c:v>5.7949732990000002E-2</c:v>
                </c:pt>
                <c:pt idx="663">
                  <c:v>5.7785738259999997E-2</c:v>
                </c:pt>
                <c:pt idx="664">
                  <c:v>5.6811317799999997E-2</c:v>
                </c:pt>
                <c:pt idx="665">
                  <c:v>5.6420039390000003E-2</c:v>
                </c:pt>
                <c:pt idx="666">
                  <c:v>5.589254573E-2</c:v>
                </c:pt>
                <c:pt idx="667">
                  <c:v>5.5722817780000003E-2</c:v>
                </c:pt>
                <c:pt idx="668">
                  <c:v>5.5178150529999997E-2</c:v>
                </c:pt>
                <c:pt idx="669">
                  <c:v>5.4345279929999997E-2</c:v>
                </c:pt>
                <c:pt idx="670">
                  <c:v>5.3164735439999999E-2</c:v>
                </c:pt>
                <c:pt idx="671">
                  <c:v>5.34043014E-2</c:v>
                </c:pt>
                <c:pt idx="672">
                  <c:v>5.26994504E-2</c:v>
                </c:pt>
                <c:pt idx="673">
                  <c:v>5.1863089199999997E-2</c:v>
                </c:pt>
                <c:pt idx="674">
                  <c:v>5.1797725259999997E-2</c:v>
                </c:pt>
                <c:pt idx="675">
                  <c:v>5.1339227709999997E-2</c:v>
                </c:pt>
                <c:pt idx="676">
                  <c:v>5.0398077819999998E-2</c:v>
                </c:pt>
                <c:pt idx="677">
                  <c:v>4.9581047150000002E-2</c:v>
                </c:pt>
                <c:pt idx="678">
                  <c:v>4.9354370680000002E-2</c:v>
                </c:pt>
                <c:pt idx="679">
                  <c:v>4.9280539159999998E-2</c:v>
                </c:pt>
                <c:pt idx="680">
                  <c:v>4.8611495640000002E-2</c:v>
                </c:pt>
                <c:pt idx="681">
                  <c:v>4.7663807869999998E-2</c:v>
                </c:pt>
                <c:pt idx="682">
                  <c:v>4.7691110520000003E-2</c:v>
                </c:pt>
                <c:pt idx="683">
                  <c:v>4.7350738199999999E-2</c:v>
                </c:pt>
                <c:pt idx="684">
                  <c:v>4.729762673E-2</c:v>
                </c:pt>
                <c:pt idx="685">
                  <c:v>4.6502187850000001E-2</c:v>
                </c:pt>
                <c:pt idx="686">
                  <c:v>4.5740790670000003E-2</c:v>
                </c:pt>
                <c:pt idx="687">
                  <c:v>4.5374155040000003E-2</c:v>
                </c:pt>
                <c:pt idx="688">
                  <c:v>4.4488329440000002E-2</c:v>
                </c:pt>
                <c:pt idx="689">
                  <c:v>4.4156219810000001E-2</c:v>
                </c:pt>
                <c:pt idx="690">
                  <c:v>4.3942753229999999E-2</c:v>
                </c:pt>
                <c:pt idx="691">
                  <c:v>4.3373916300000002E-2</c:v>
                </c:pt>
                <c:pt idx="692">
                  <c:v>4.3653905389999997E-2</c:v>
                </c:pt>
                <c:pt idx="693">
                  <c:v>4.2821567509999998E-2</c:v>
                </c:pt>
                <c:pt idx="694">
                  <c:v>4.2200706900000003E-2</c:v>
                </c:pt>
                <c:pt idx="695">
                  <c:v>4.1883766650000001E-2</c:v>
                </c:pt>
                <c:pt idx="696">
                  <c:v>4.0855519469999997E-2</c:v>
                </c:pt>
                <c:pt idx="697">
                  <c:v>4.0984082970000002E-2</c:v>
                </c:pt>
                <c:pt idx="698">
                  <c:v>4.0369365359999999E-2</c:v>
                </c:pt>
                <c:pt idx="699">
                  <c:v>4.0023867040000001E-2</c:v>
                </c:pt>
                <c:pt idx="700">
                  <c:v>3.9772022519999999E-2</c:v>
                </c:pt>
                <c:pt idx="701">
                  <c:v>3.9338741449999999E-2</c:v>
                </c:pt>
                <c:pt idx="702">
                  <c:v>3.9092391730000002E-2</c:v>
                </c:pt>
                <c:pt idx="703">
                  <c:v>3.8856942210000002E-2</c:v>
                </c:pt>
                <c:pt idx="704">
                  <c:v>3.8766276090000003E-2</c:v>
                </c:pt>
                <c:pt idx="705">
                  <c:v>3.8261987269999999E-2</c:v>
                </c:pt>
                <c:pt idx="706">
                  <c:v>3.7847518920000003E-2</c:v>
                </c:pt>
                <c:pt idx="707">
                  <c:v>3.748234734E-2</c:v>
                </c:pt>
                <c:pt idx="708">
                  <c:v>3.7224218250000003E-2</c:v>
                </c:pt>
                <c:pt idx="709">
                  <c:v>3.6868080499999997E-2</c:v>
                </c:pt>
                <c:pt idx="710">
                  <c:v>3.652203456E-2</c:v>
                </c:pt>
                <c:pt idx="711">
                  <c:v>3.6159608510000003E-2</c:v>
                </c:pt>
                <c:pt idx="712">
                  <c:v>3.5788740960000003E-2</c:v>
                </c:pt>
                <c:pt idx="713">
                  <c:v>3.5361744459999997E-2</c:v>
                </c:pt>
                <c:pt idx="714">
                  <c:v>3.5049922759999998E-2</c:v>
                </c:pt>
                <c:pt idx="715">
                  <c:v>3.4950483589999998E-2</c:v>
                </c:pt>
                <c:pt idx="716">
                  <c:v>3.4732885659999997E-2</c:v>
                </c:pt>
                <c:pt idx="717">
                  <c:v>3.3924337479999997E-2</c:v>
                </c:pt>
                <c:pt idx="718">
                  <c:v>3.4107424320000003E-2</c:v>
                </c:pt>
                <c:pt idx="719">
                  <c:v>3.3699616789999998E-2</c:v>
                </c:pt>
                <c:pt idx="720">
                  <c:v>3.3181808889999997E-2</c:v>
                </c:pt>
                <c:pt idx="721">
                  <c:v>3.3644396809999998E-2</c:v>
                </c:pt>
                <c:pt idx="722">
                  <c:v>3.276808187E-2</c:v>
                </c:pt>
                <c:pt idx="723">
                  <c:v>3.2544933259999999E-2</c:v>
                </c:pt>
                <c:pt idx="724">
                  <c:v>3.2041262840000001E-2</c:v>
                </c:pt>
                <c:pt idx="725">
                  <c:v>3.194370866E-2</c:v>
                </c:pt>
                <c:pt idx="726">
                  <c:v>3.1711291519999997E-2</c:v>
                </c:pt>
                <c:pt idx="727">
                  <c:v>3.1381681559999999E-2</c:v>
                </c:pt>
                <c:pt idx="728">
                  <c:v>3.1097870319999998E-2</c:v>
                </c:pt>
                <c:pt idx="729">
                  <c:v>3.098821081E-2</c:v>
                </c:pt>
                <c:pt idx="730">
                  <c:v>3.106936812E-2</c:v>
                </c:pt>
                <c:pt idx="731">
                  <c:v>3.043841571E-2</c:v>
                </c:pt>
                <c:pt idx="732">
                  <c:v>3.022495285E-2</c:v>
                </c:pt>
                <c:pt idx="733">
                  <c:v>3.0030429359999999E-2</c:v>
                </c:pt>
                <c:pt idx="734">
                  <c:v>2.991144359E-2</c:v>
                </c:pt>
                <c:pt idx="735">
                  <c:v>2.9589209710000001E-2</c:v>
                </c:pt>
                <c:pt idx="736">
                  <c:v>2.9443087060000001E-2</c:v>
                </c:pt>
                <c:pt idx="737">
                  <c:v>2.900077589E-2</c:v>
                </c:pt>
                <c:pt idx="738">
                  <c:v>2.9115719719999999E-2</c:v>
                </c:pt>
                <c:pt idx="739">
                  <c:v>2.8835430740000001E-2</c:v>
                </c:pt>
                <c:pt idx="740">
                  <c:v>2.8702834619999999E-2</c:v>
                </c:pt>
                <c:pt idx="741">
                  <c:v>2.8548991310000001E-2</c:v>
                </c:pt>
                <c:pt idx="742">
                  <c:v>2.839036658E-2</c:v>
                </c:pt>
                <c:pt idx="743">
                  <c:v>2.801505663E-2</c:v>
                </c:pt>
                <c:pt idx="744">
                  <c:v>2.7903163809999999E-2</c:v>
                </c:pt>
                <c:pt idx="745">
                  <c:v>2.7701482180000001E-2</c:v>
                </c:pt>
                <c:pt idx="746">
                  <c:v>2.7264248580000001E-2</c:v>
                </c:pt>
                <c:pt idx="747">
                  <c:v>2.7298869569999999E-2</c:v>
                </c:pt>
                <c:pt idx="748">
                  <c:v>2.712921053E-2</c:v>
                </c:pt>
                <c:pt idx="749">
                  <c:v>2.6945488529999999E-2</c:v>
                </c:pt>
                <c:pt idx="750">
                  <c:v>2.683976293E-2</c:v>
                </c:pt>
                <c:pt idx="751">
                  <c:v>2.6886165140000001E-2</c:v>
                </c:pt>
                <c:pt idx="752">
                  <c:v>2.6667090130000001E-2</c:v>
                </c:pt>
                <c:pt idx="753">
                  <c:v>2.659233846E-2</c:v>
                </c:pt>
                <c:pt idx="754">
                  <c:v>2.62741521E-2</c:v>
                </c:pt>
                <c:pt idx="755">
                  <c:v>2.5930177419999999E-2</c:v>
                </c:pt>
                <c:pt idx="756">
                  <c:v>2.587406896E-2</c:v>
                </c:pt>
                <c:pt idx="757">
                  <c:v>2.587316185E-2</c:v>
                </c:pt>
                <c:pt idx="758">
                  <c:v>2.6018502190000001E-2</c:v>
                </c:pt>
                <c:pt idx="759">
                  <c:v>2.560264617E-2</c:v>
                </c:pt>
                <c:pt idx="760">
                  <c:v>2.5445010510000001E-2</c:v>
                </c:pt>
                <c:pt idx="761">
                  <c:v>2.525486611E-2</c:v>
                </c:pt>
                <c:pt idx="762">
                  <c:v>2.5141432880000002E-2</c:v>
                </c:pt>
                <c:pt idx="763">
                  <c:v>2.521272749E-2</c:v>
                </c:pt>
                <c:pt idx="764">
                  <c:v>2.5071468199999999E-2</c:v>
                </c:pt>
                <c:pt idx="765">
                  <c:v>2.47661788E-2</c:v>
                </c:pt>
                <c:pt idx="766">
                  <c:v>2.4439195170000001E-2</c:v>
                </c:pt>
                <c:pt idx="767">
                  <c:v>2.4801779539999999E-2</c:v>
                </c:pt>
                <c:pt idx="768">
                  <c:v>2.48566512E-2</c:v>
                </c:pt>
                <c:pt idx="769">
                  <c:v>2.471657842E-2</c:v>
                </c:pt>
                <c:pt idx="770">
                  <c:v>2.4252308529999999E-2</c:v>
                </c:pt>
                <c:pt idx="771">
                  <c:v>2.4157609789999999E-2</c:v>
                </c:pt>
                <c:pt idx="772">
                  <c:v>2.411056869E-2</c:v>
                </c:pt>
                <c:pt idx="773">
                  <c:v>2.405685745E-2</c:v>
                </c:pt>
                <c:pt idx="774">
                  <c:v>2.3951450360000001E-2</c:v>
                </c:pt>
                <c:pt idx="775">
                  <c:v>2.38491334E-2</c:v>
                </c:pt>
                <c:pt idx="776">
                  <c:v>2.3833846669999999E-2</c:v>
                </c:pt>
                <c:pt idx="777">
                  <c:v>2.3691914979999999E-2</c:v>
                </c:pt>
                <c:pt idx="778">
                  <c:v>2.3750284690000002E-2</c:v>
                </c:pt>
                <c:pt idx="779">
                  <c:v>2.361841127E-2</c:v>
                </c:pt>
                <c:pt idx="780">
                  <c:v>2.3408327249999999E-2</c:v>
                </c:pt>
                <c:pt idx="781">
                  <c:v>2.3466303939999999E-2</c:v>
                </c:pt>
                <c:pt idx="782">
                  <c:v>2.3543553429999999E-2</c:v>
                </c:pt>
                <c:pt idx="783">
                  <c:v>2.3168774319999998E-2</c:v>
                </c:pt>
                <c:pt idx="784">
                  <c:v>2.3103002460000001E-2</c:v>
                </c:pt>
                <c:pt idx="785">
                  <c:v>2.3362897340000001E-2</c:v>
                </c:pt>
                <c:pt idx="786">
                  <c:v>2.308334783E-2</c:v>
                </c:pt>
                <c:pt idx="787">
                  <c:v>2.282184735E-2</c:v>
                </c:pt>
                <c:pt idx="788">
                  <c:v>2.306071669E-2</c:v>
                </c:pt>
                <c:pt idx="789">
                  <c:v>2.2772904489999999E-2</c:v>
                </c:pt>
                <c:pt idx="790">
                  <c:v>2.3133061829999999E-2</c:v>
                </c:pt>
                <c:pt idx="791">
                  <c:v>2.2784061729999999E-2</c:v>
                </c:pt>
                <c:pt idx="792">
                  <c:v>2.2814316679999998E-2</c:v>
                </c:pt>
                <c:pt idx="793">
                  <c:v>2.2952195259999999E-2</c:v>
                </c:pt>
                <c:pt idx="794">
                  <c:v>2.3098936300000001E-2</c:v>
                </c:pt>
                <c:pt idx="795">
                  <c:v>2.2898927329999999E-2</c:v>
                </c:pt>
                <c:pt idx="796">
                  <c:v>2.3051435129999999E-2</c:v>
                </c:pt>
                <c:pt idx="797">
                  <c:v>2.2805340590000001E-2</c:v>
                </c:pt>
                <c:pt idx="798">
                  <c:v>2.264514565E-2</c:v>
                </c:pt>
                <c:pt idx="799">
                  <c:v>2.2835869339999999E-2</c:v>
                </c:pt>
                <c:pt idx="800">
                  <c:v>2.3163614789999998E-2</c:v>
                </c:pt>
                <c:pt idx="801">
                  <c:v>2.2880999369999998E-2</c:v>
                </c:pt>
                <c:pt idx="802">
                  <c:v>2.3231878880000001E-2</c:v>
                </c:pt>
                <c:pt idx="803">
                  <c:v>2.3024877530000001E-2</c:v>
                </c:pt>
                <c:pt idx="804">
                  <c:v>2.32041087E-2</c:v>
                </c:pt>
                <c:pt idx="805">
                  <c:v>2.322781086E-2</c:v>
                </c:pt>
                <c:pt idx="806">
                  <c:v>2.3283140729999999E-2</c:v>
                </c:pt>
                <c:pt idx="807">
                  <c:v>2.3416550830000001E-2</c:v>
                </c:pt>
                <c:pt idx="808">
                  <c:v>2.340122499E-2</c:v>
                </c:pt>
                <c:pt idx="809">
                  <c:v>2.3584328589999998E-2</c:v>
                </c:pt>
                <c:pt idx="810">
                  <c:v>2.4202575909999999E-2</c:v>
                </c:pt>
                <c:pt idx="811">
                  <c:v>2.4009909480000001E-2</c:v>
                </c:pt>
                <c:pt idx="812">
                  <c:v>2.3813664910000001E-2</c:v>
                </c:pt>
                <c:pt idx="813">
                  <c:v>2.412769943E-2</c:v>
                </c:pt>
                <c:pt idx="814">
                  <c:v>2.4363676090000001E-2</c:v>
                </c:pt>
                <c:pt idx="815">
                  <c:v>2.4780867620000001E-2</c:v>
                </c:pt>
                <c:pt idx="816">
                  <c:v>2.500875294E-2</c:v>
                </c:pt>
                <c:pt idx="817">
                  <c:v>2.5108711789999998E-2</c:v>
                </c:pt>
                <c:pt idx="818">
                  <c:v>2.5162087749999999E-2</c:v>
                </c:pt>
                <c:pt idx="819">
                  <c:v>2.5220902640000001E-2</c:v>
                </c:pt>
                <c:pt idx="820">
                  <c:v>2.5413557890000001E-2</c:v>
                </c:pt>
                <c:pt idx="821">
                  <c:v>2.552093938E-2</c:v>
                </c:pt>
                <c:pt idx="822">
                  <c:v>2.5911465290000001E-2</c:v>
                </c:pt>
                <c:pt idx="823">
                  <c:v>2.6045905429999999E-2</c:v>
                </c:pt>
                <c:pt idx="824">
                  <c:v>2.5740616019999999E-2</c:v>
                </c:pt>
                <c:pt idx="825">
                  <c:v>2.6153663170000001E-2</c:v>
                </c:pt>
                <c:pt idx="826">
                  <c:v>2.6199193669999999E-2</c:v>
                </c:pt>
                <c:pt idx="827">
                  <c:v>2.6518259200000002E-2</c:v>
                </c:pt>
                <c:pt idx="828">
                  <c:v>2.628889307E-2</c:v>
                </c:pt>
                <c:pt idx="829">
                  <c:v>2.640999854E-2</c:v>
                </c:pt>
                <c:pt idx="830">
                  <c:v>2.617711574E-2</c:v>
                </c:pt>
                <c:pt idx="831">
                  <c:v>2.5992641229999999E-2</c:v>
                </c:pt>
                <c:pt idx="832">
                  <c:v>2.6000555599999999E-2</c:v>
                </c:pt>
                <c:pt idx="833">
                  <c:v>2.597378753E-2</c:v>
                </c:pt>
                <c:pt idx="834">
                  <c:v>2.583816089E-2</c:v>
                </c:pt>
                <c:pt idx="835">
                  <c:v>2.5993850079999999E-2</c:v>
                </c:pt>
                <c:pt idx="836">
                  <c:v>2.6077982039999999E-2</c:v>
                </c:pt>
                <c:pt idx="837">
                  <c:v>2.59533152E-2</c:v>
                </c:pt>
                <c:pt idx="838">
                  <c:v>2.605134621E-2</c:v>
                </c:pt>
                <c:pt idx="839">
                  <c:v>2.6544813069999999E-2</c:v>
                </c:pt>
                <c:pt idx="840">
                  <c:v>2.6244370270000001E-2</c:v>
                </c:pt>
                <c:pt idx="841">
                  <c:v>2.6517957450000001E-2</c:v>
                </c:pt>
                <c:pt idx="842">
                  <c:v>2.6571340860000001E-2</c:v>
                </c:pt>
                <c:pt idx="843">
                  <c:v>2.660287917E-2</c:v>
                </c:pt>
                <c:pt idx="844">
                  <c:v>2.6664696630000002E-2</c:v>
                </c:pt>
                <c:pt idx="845">
                  <c:v>2.660929225E-2</c:v>
                </c:pt>
                <c:pt idx="846">
                  <c:v>2.695609257E-2</c:v>
                </c:pt>
                <c:pt idx="847">
                  <c:v>2.721731178E-2</c:v>
                </c:pt>
                <c:pt idx="848">
                  <c:v>2.7448767799999999E-2</c:v>
                </c:pt>
                <c:pt idx="849">
                  <c:v>2.7263944969999999E-2</c:v>
                </c:pt>
                <c:pt idx="850">
                  <c:v>2.7663050219999999E-2</c:v>
                </c:pt>
                <c:pt idx="851">
                  <c:v>2.791144513E-2</c:v>
                </c:pt>
                <c:pt idx="852">
                  <c:v>2.8100574390000001E-2</c:v>
                </c:pt>
                <c:pt idx="853">
                  <c:v>2.8325513010000001E-2</c:v>
                </c:pt>
                <c:pt idx="854">
                  <c:v>2.8210226450000001E-2</c:v>
                </c:pt>
                <c:pt idx="855">
                  <c:v>2.8606550769999999E-2</c:v>
                </c:pt>
                <c:pt idx="856">
                  <c:v>2.8729245069999999E-2</c:v>
                </c:pt>
                <c:pt idx="857">
                  <c:v>2.8856841849999999E-2</c:v>
                </c:pt>
                <c:pt idx="858">
                  <c:v>2.911361493E-2</c:v>
                </c:pt>
                <c:pt idx="859">
                  <c:v>2.9400676489999999E-2</c:v>
                </c:pt>
                <c:pt idx="860">
                  <c:v>2.936749533E-2</c:v>
                </c:pt>
                <c:pt idx="861">
                  <c:v>3.0094787479999999E-2</c:v>
                </c:pt>
                <c:pt idx="862">
                  <c:v>3.0276101079999999E-2</c:v>
                </c:pt>
                <c:pt idx="863">
                  <c:v>3.0498670410000001E-2</c:v>
                </c:pt>
                <c:pt idx="864">
                  <c:v>3.0583567919999999E-2</c:v>
                </c:pt>
                <c:pt idx="865">
                  <c:v>3.0880413950000001E-2</c:v>
                </c:pt>
                <c:pt idx="866">
                  <c:v>3.1362704929999999E-2</c:v>
                </c:pt>
                <c:pt idx="867">
                  <c:v>3.132862225E-2</c:v>
                </c:pt>
                <c:pt idx="868">
                  <c:v>3.1712990250000003E-2</c:v>
                </c:pt>
                <c:pt idx="869">
                  <c:v>3.2192975280000001E-2</c:v>
                </c:pt>
                <c:pt idx="870">
                  <c:v>3.2522920519999998E-2</c:v>
                </c:pt>
                <c:pt idx="871">
                  <c:v>3.2731153069999998E-2</c:v>
                </c:pt>
                <c:pt idx="872">
                  <c:v>3.2729089259999997E-2</c:v>
                </c:pt>
                <c:pt idx="873">
                  <c:v>3.3189993350000002E-2</c:v>
                </c:pt>
                <c:pt idx="874">
                  <c:v>3.3284422010000002E-2</c:v>
                </c:pt>
                <c:pt idx="875">
                  <c:v>3.3498160540000002E-2</c:v>
                </c:pt>
                <c:pt idx="876">
                  <c:v>3.3712793140000002E-2</c:v>
                </c:pt>
                <c:pt idx="877">
                  <c:v>3.405064344E-2</c:v>
                </c:pt>
                <c:pt idx="878">
                  <c:v>3.4481961280000001E-2</c:v>
                </c:pt>
                <c:pt idx="879">
                  <c:v>3.4334518020000003E-2</c:v>
                </c:pt>
                <c:pt idx="880">
                  <c:v>3.4851964559999997E-2</c:v>
                </c:pt>
                <c:pt idx="881">
                  <c:v>3.4723266959999999E-2</c:v>
                </c:pt>
                <c:pt idx="882">
                  <c:v>3.5280454900000001E-2</c:v>
                </c:pt>
                <c:pt idx="883">
                  <c:v>3.5675138240000001E-2</c:v>
                </c:pt>
                <c:pt idx="884">
                  <c:v>3.59585844E-2</c:v>
                </c:pt>
                <c:pt idx="885">
                  <c:v>3.6091051999999998E-2</c:v>
                </c:pt>
                <c:pt idx="886">
                  <c:v>3.6641661079999999E-2</c:v>
                </c:pt>
                <c:pt idx="887">
                  <c:v>3.6782734099999999E-2</c:v>
                </c:pt>
                <c:pt idx="888">
                  <c:v>3.6694530400000001E-2</c:v>
                </c:pt>
                <c:pt idx="889">
                  <c:v>3.6828182639999998E-2</c:v>
                </c:pt>
                <c:pt idx="890">
                  <c:v>3.7056613709999998E-2</c:v>
                </c:pt>
                <c:pt idx="891">
                  <c:v>3.7043109540000001E-2</c:v>
                </c:pt>
                <c:pt idx="892">
                  <c:v>3.759165481E-2</c:v>
                </c:pt>
                <c:pt idx="893">
                  <c:v>3.7677753719999998E-2</c:v>
                </c:pt>
                <c:pt idx="894">
                  <c:v>3.8243301209999997E-2</c:v>
                </c:pt>
                <c:pt idx="895">
                  <c:v>3.8163248449999999E-2</c:v>
                </c:pt>
                <c:pt idx="896">
                  <c:v>3.8666464390000002E-2</c:v>
                </c:pt>
                <c:pt idx="897">
                  <c:v>3.9028666910000002E-2</c:v>
                </c:pt>
                <c:pt idx="898">
                  <c:v>3.8914043459999999E-2</c:v>
                </c:pt>
                <c:pt idx="899">
                  <c:v>3.9253670720000002E-2</c:v>
                </c:pt>
                <c:pt idx="900">
                  <c:v>3.9694953710000001E-2</c:v>
                </c:pt>
              </c:numCache>
            </c:numRef>
          </c:yVal>
          <c:smooth val="0"/>
        </c:ser>
        <c:ser>
          <c:idx val="14"/>
          <c:order val="14"/>
          <c:tx>
            <c:strRef>
              <c:f>Sheet1!$P$1</c:f>
              <c:strCache>
                <c:ptCount val="1"/>
                <c:pt idx="0">
                  <c:v>0.0E+00</c:v>
                </c:pt>
              </c:strCache>
            </c:strRef>
          </c:tx>
          <c:spPr>
            <a:ln w="44450" cap="rnd">
              <a:solidFill>
                <a:schemeClr val="accent3">
                  <a:lumMod val="80000"/>
                  <a:lumOff val="20000"/>
                </a:schemeClr>
              </a:solidFill>
              <a:round/>
            </a:ln>
            <a:effectLst/>
          </c:spPr>
          <c:marker>
            <c:symbol val="none"/>
          </c:marker>
          <c:xVal>
            <c:numRef>
              <c:f>Sheet1!$A$2:$A$902</c:f>
              <c:numCache>
                <c:formatCode>0.000</c:formatCode>
                <c:ptCount val="901"/>
                <c:pt idx="0">
                  <c:v>899.94342040000004</c:v>
                </c:pt>
                <c:pt idx="1">
                  <c:v>899.54510500000004</c:v>
                </c:pt>
                <c:pt idx="2">
                  <c:v>899.01391599999999</c:v>
                </c:pt>
                <c:pt idx="3">
                  <c:v>898.48260500000004</c:v>
                </c:pt>
                <c:pt idx="4">
                  <c:v>897.95117189999996</c:v>
                </c:pt>
                <c:pt idx="5">
                  <c:v>897.55249019999997</c:v>
                </c:pt>
                <c:pt idx="6">
                  <c:v>897.02075200000002</c:v>
                </c:pt>
                <c:pt idx="7">
                  <c:v>896.48895259999995</c:v>
                </c:pt>
                <c:pt idx="8">
                  <c:v>895.9569702</c:v>
                </c:pt>
                <c:pt idx="9">
                  <c:v>895.55786130000001</c:v>
                </c:pt>
                <c:pt idx="10">
                  <c:v>895.02563480000003</c:v>
                </c:pt>
                <c:pt idx="11">
                  <c:v>894.49328609999998</c:v>
                </c:pt>
                <c:pt idx="12">
                  <c:v>893.9608154</c:v>
                </c:pt>
                <c:pt idx="13">
                  <c:v>893.56134029999998</c:v>
                </c:pt>
                <c:pt idx="14">
                  <c:v>893.02862549999998</c:v>
                </c:pt>
                <c:pt idx="15">
                  <c:v>892.49572750000004</c:v>
                </c:pt>
                <c:pt idx="16">
                  <c:v>891.96270749999996</c:v>
                </c:pt>
                <c:pt idx="17">
                  <c:v>891.56286620000003</c:v>
                </c:pt>
                <c:pt idx="18">
                  <c:v>891.02960210000003</c:v>
                </c:pt>
                <c:pt idx="19">
                  <c:v>890.49621579999996</c:v>
                </c:pt>
                <c:pt idx="20">
                  <c:v>889.96270749999996</c:v>
                </c:pt>
                <c:pt idx="21">
                  <c:v>889.56243900000004</c:v>
                </c:pt>
                <c:pt idx="22">
                  <c:v>889.02868650000005</c:v>
                </c:pt>
                <c:pt idx="23">
                  <c:v>888.49481200000002</c:v>
                </c:pt>
                <c:pt idx="24">
                  <c:v>887.96075440000004</c:v>
                </c:pt>
                <c:pt idx="25">
                  <c:v>887.56011960000001</c:v>
                </c:pt>
                <c:pt idx="26">
                  <c:v>887.02587889999995</c:v>
                </c:pt>
                <c:pt idx="27">
                  <c:v>886.49145510000005</c:v>
                </c:pt>
                <c:pt idx="28">
                  <c:v>885.95690920000004</c:v>
                </c:pt>
                <c:pt idx="29">
                  <c:v>885.55590819999998</c:v>
                </c:pt>
                <c:pt idx="30">
                  <c:v>885.02111820000005</c:v>
                </c:pt>
                <c:pt idx="31">
                  <c:v>884.48614499999996</c:v>
                </c:pt>
                <c:pt idx="32">
                  <c:v>883.95111080000004</c:v>
                </c:pt>
                <c:pt idx="33">
                  <c:v>883.54968259999998</c:v>
                </c:pt>
                <c:pt idx="34">
                  <c:v>883.01440430000002</c:v>
                </c:pt>
                <c:pt idx="35">
                  <c:v>882.47894289999999</c:v>
                </c:pt>
                <c:pt idx="36">
                  <c:v>881.94342040000004</c:v>
                </c:pt>
                <c:pt idx="37">
                  <c:v>881.54162599999995</c:v>
                </c:pt>
                <c:pt idx="38">
                  <c:v>881.00579830000004</c:v>
                </c:pt>
                <c:pt idx="39">
                  <c:v>880.46984859999998</c:v>
                </c:pt>
                <c:pt idx="40">
                  <c:v>879.9337769</c:v>
                </c:pt>
                <c:pt idx="41">
                  <c:v>879.53161620000003</c:v>
                </c:pt>
                <c:pt idx="42">
                  <c:v>878.99530030000005</c:v>
                </c:pt>
                <c:pt idx="43">
                  <c:v>878.45886229999996</c:v>
                </c:pt>
                <c:pt idx="44">
                  <c:v>878.05639650000001</c:v>
                </c:pt>
                <c:pt idx="45">
                  <c:v>877.5197144</c:v>
                </c:pt>
                <c:pt idx="46">
                  <c:v>876.98291019999999</c:v>
                </c:pt>
                <c:pt idx="47">
                  <c:v>876.44592290000003</c:v>
                </c:pt>
                <c:pt idx="48">
                  <c:v>876.04309079999996</c:v>
                </c:pt>
                <c:pt idx="49">
                  <c:v>875.50592040000004</c:v>
                </c:pt>
                <c:pt idx="50">
                  <c:v>874.96856690000004</c:v>
                </c:pt>
                <c:pt idx="51">
                  <c:v>874.56549070000005</c:v>
                </c:pt>
                <c:pt idx="52">
                  <c:v>874.02789310000003</c:v>
                </c:pt>
                <c:pt idx="53">
                  <c:v>873.49023439999996</c:v>
                </c:pt>
                <c:pt idx="54">
                  <c:v>872.95239260000005</c:v>
                </c:pt>
                <c:pt idx="55">
                  <c:v>872.54888919999996</c:v>
                </c:pt>
                <c:pt idx="56">
                  <c:v>872.01080320000005</c:v>
                </c:pt>
                <c:pt idx="57">
                  <c:v>871.4725952</c:v>
                </c:pt>
                <c:pt idx="58">
                  <c:v>870.93426509999995</c:v>
                </c:pt>
                <c:pt idx="59">
                  <c:v>870.53045650000001</c:v>
                </c:pt>
                <c:pt idx="60">
                  <c:v>869.99182129999997</c:v>
                </c:pt>
                <c:pt idx="61">
                  <c:v>869.453125</c:v>
                </c:pt>
                <c:pt idx="62">
                  <c:v>869.0490112</c:v>
                </c:pt>
                <c:pt idx="63">
                  <c:v>868.51007079999999</c:v>
                </c:pt>
                <c:pt idx="64">
                  <c:v>867.97100829999999</c:v>
                </c:pt>
                <c:pt idx="65">
                  <c:v>867.5665894</c:v>
                </c:pt>
                <c:pt idx="66">
                  <c:v>867.0272827</c:v>
                </c:pt>
                <c:pt idx="67">
                  <c:v>866.48779300000001</c:v>
                </c:pt>
                <c:pt idx="68">
                  <c:v>865.94824219999998</c:v>
                </c:pt>
                <c:pt idx="69">
                  <c:v>865.54345699999999</c:v>
                </c:pt>
                <c:pt idx="70">
                  <c:v>865.00366210000004</c:v>
                </c:pt>
                <c:pt idx="71">
                  <c:v>864.46368410000002</c:v>
                </c:pt>
                <c:pt idx="72">
                  <c:v>864.0586548</c:v>
                </c:pt>
                <c:pt idx="73">
                  <c:v>863.51849370000002</c:v>
                </c:pt>
                <c:pt idx="74">
                  <c:v>862.97814940000001</c:v>
                </c:pt>
                <c:pt idx="75">
                  <c:v>862.43768309999996</c:v>
                </c:pt>
                <c:pt idx="76">
                  <c:v>862.03228760000002</c:v>
                </c:pt>
                <c:pt idx="77">
                  <c:v>861.49157709999997</c:v>
                </c:pt>
                <c:pt idx="78">
                  <c:v>860.95080570000005</c:v>
                </c:pt>
                <c:pt idx="79">
                  <c:v>860.54510500000004</c:v>
                </c:pt>
                <c:pt idx="80">
                  <c:v>860.00402829999996</c:v>
                </c:pt>
                <c:pt idx="81">
                  <c:v>859.46289060000004</c:v>
                </c:pt>
                <c:pt idx="82">
                  <c:v>859.05688480000003</c:v>
                </c:pt>
                <c:pt idx="83">
                  <c:v>858.5155029</c:v>
                </c:pt>
                <c:pt idx="84">
                  <c:v>857.97393799999998</c:v>
                </c:pt>
                <c:pt idx="85">
                  <c:v>857.43225099999995</c:v>
                </c:pt>
                <c:pt idx="86">
                  <c:v>857.02593990000003</c:v>
                </c:pt>
                <c:pt idx="87">
                  <c:v>856.48400879999997</c:v>
                </c:pt>
                <c:pt idx="88">
                  <c:v>855.94195560000003</c:v>
                </c:pt>
                <c:pt idx="89">
                  <c:v>855.5353394</c:v>
                </c:pt>
                <c:pt idx="90">
                  <c:v>854.99310300000002</c:v>
                </c:pt>
                <c:pt idx="91">
                  <c:v>854.45068360000005</c:v>
                </c:pt>
                <c:pt idx="92">
                  <c:v>854.04382320000002</c:v>
                </c:pt>
                <c:pt idx="93">
                  <c:v>853.50115970000002</c:v>
                </c:pt>
                <c:pt idx="94">
                  <c:v>852.95843509999997</c:v>
                </c:pt>
                <c:pt idx="95">
                  <c:v>852.55126949999999</c:v>
                </c:pt>
                <c:pt idx="96">
                  <c:v>852.00823969999999</c:v>
                </c:pt>
                <c:pt idx="97">
                  <c:v>851.46514890000003</c:v>
                </c:pt>
                <c:pt idx="98">
                  <c:v>851.05767820000005</c:v>
                </c:pt>
                <c:pt idx="99">
                  <c:v>850.51434329999995</c:v>
                </c:pt>
                <c:pt idx="100">
                  <c:v>849.9708862</c:v>
                </c:pt>
                <c:pt idx="101">
                  <c:v>849.56317139999999</c:v>
                </c:pt>
                <c:pt idx="102">
                  <c:v>849.0194702</c:v>
                </c:pt>
                <c:pt idx="103">
                  <c:v>848.47558590000006</c:v>
                </c:pt>
                <c:pt idx="104">
                  <c:v>848.06762700000002</c:v>
                </c:pt>
                <c:pt idx="105">
                  <c:v>847.5235596</c:v>
                </c:pt>
                <c:pt idx="106">
                  <c:v>846.97937009999998</c:v>
                </c:pt>
                <c:pt idx="107">
                  <c:v>846.43505860000005</c:v>
                </c:pt>
                <c:pt idx="108">
                  <c:v>846.02667240000005</c:v>
                </c:pt>
                <c:pt idx="109">
                  <c:v>845.48211670000001</c:v>
                </c:pt>
                <c:pt idx="110">
                  <c:v>844.93743900000004</c:v>
                </c:pt>
                <c:pt idx="111">
                  <c:v>844.52880860000005</c:v>
                </c:pt>
                <c:pt idx="112">
                  <c:v>843.98394780000001</c:v>
                </c:pt>
                <c:pt idx="113">
                  <c:v>843.43884279999997</c:v>
                </c:pt>
                <c:pt idx="114">
                  <c:v>843.02996829999995</c:v>
                </c:pt>
                <c:pt idx="115">
                  <c:v>842.48474120000003</c:v>
                </c:pt>
                <c:pt idx="116">
                  <c:v>841.9393311</c:v>
                </c:pt>
                <c:pt idx="117">
                  <c:v>841.53015140000002</c:v>
                </c:pt>
                <c:pt idx="118">
                  <c:v>840.98455809999996</c:v>
                </c:pt>
                <c:pt idx="119">
                  <c:v>840.43878170000005</c:v>
                </c:pt>
                <c:pt idx="120">
                  <c:v>840.02935790000004</c:v>
                </c:pt>
                <c:pt idx="121">
                  <c:v>839.48339840000006</c:v>
                </c:pt>
                <c:pt idx="122">
                  <c:v>838.93725589999997</c:v>
                </c:pt>
                <c:pt idx="123">
                  <c:v>838.52758789999996</c:v>
                </c:pt>
                <c:pt idx="124">
                  <c:v>837.98120119999999</c:v>
                </c:pt>
                <c:pt idx="125">
                  <c:v>837.43475339999998</c:v>
                </c:pt>
                <c:pt idx="126">
                  <c:v>837.02484130000005</c:v>
                </c:pt>
                <c:pt idx="127">
                  <c:v>836.47808840000005</c:v>
                </c:pt>
                <c:pt idx="128">
                  <c:v>836.06799320000005</c:v>
                </c:pt>
                <c:pt idx="129">
                  <c:v>835.52105710000001</c:v>
                </c:pt>
                <c:pt idx="130">
                  <c:v>834.97399900000005</c:v>
                </c:pt>
                <c:pt idx="131">
                  <c:v>834.56365970000002</c:v>
                </c:pt>
                <c:pt idx="132">
                  <c:v>834.01635739999995</c:v>
                </c:pt>
                <c:pt idx="133">
                  <c:v>833.46893309999996</c:v>
                </c:pt>
                <c:pt idx="134">
                  <c:v>833.05828859999997</c:v>
                </c:pt>
                <c:pt idx="135">
                  <c:v>832.51068120000002</c:v>
                </c:pt>
                <c:pt idx="136">
                  <c:v>831.96289060000004</c:v>
                </c:pt>
                <c:pt idx="137">
                  <c:v>831.55200200000002</c:v>
                </c:pt>
                <c:pt idx="138">
                  <c:v>831.00402829999996</c:v>
                </c:pt>
                <c:pt idx="139">
                  <c:v>830.45593259999998</c:v>
                </c:pt>
                <c:pt idx="140">
                  <c:v>830.0447388</c:v>
                </c:pt>
                <c:pt idx="141">
                  <c:v>829.49639890000003</c:v>
                </c:pt>
                <c:pt idx="142">
                  <c:v>828.94793700000002</c:v>
                </c:pt>
                <c:pt idx="143">
                  <c:v>828.53649900000005</c:v>
                </c:pt>
                <c:pt idx="144">
                  <c:v>827.98779300000001</c:v>
                </c:pt>
                <c:pt idx="145">
                  <c:v>827.43902590000005</c:v>
                </c:pt>
                <c:pt idx="146">
                  <c:v>827.0272827</c:v>
                </c:pt>
                <c:pt idx="147">
                  <c:v>826.47827150000001</c:v>
                </c:pt>
                <c:pt idx="148">
                  <c:v>826.06640630000004</c:v>
                </c:pt>
                <c:pt idx="149">
                  <c:v>825.51715090000005</c:v>
                </c:pt>
                <c:pt idx="150">
                  <c:v>824.96771239999998</c:v>
                </c:pt>
                <c:pt idx="151">
                  <c:v>824.55560300000002</c:v>
                </c:pt>
                <c:pt idx="152">
                  <c:v>824.0059814</c:v>
                </c:pt>
                <c:pt idx="153">
                  <c:v>823.45623780000005</c:v>
                </c:pt>
                <c:pt idx="154">
                  <c:v>823.04388429999995</c:v>
                </c:pt>
                <c:pt idx="155">
                  <c:v>822.49389650000001</c:v>
                </c:pt>
                <c:pt idx="156">
                  <c:v>821.94384769999999</c:v>
                </c:pt>
                <c:pt idx="157">
                  <c:v>821.53118900000004</c:v>
                </c:pt>
                <c:pt idx="158">
                  <c:v>820.98089600000003</c:v>
                </c:pt>
                <c:pt idx="159">
                  <c:v>820.56805420000001</c:v>
                </c:pt>
                <c:pt idx="160">
                  <c:v>820.01751709999996</c:v>
                </c:pt>
                <c:pt idx="161">
                  <c:v>819.46685790000004</c:v>
                </c:pt>
                <c:pt idx="162">
                  <c:v>819.05377199999998</c:v>
                </c:pt>
                <c:pt idx="163">
                  <c:v>818.50292969999998</c:v>
                </c:pt>
                <c:pt idx="164">
                  <c:v>817.95190430000002</c:v>
                </c:pt>
                <c:pt idx="165">
                  <c:v>817.53857419999997</c:v>
                </c:pt>
                <c:pt idx="166">
                  <c:v>816.98736570000005</c:v>
                </c:pt>
                <c:pt idx="167">
                  <c:v>816.43597409999995</c:v>
                </c:pt>
                <c:pt idx="168">
                  <c:v>816.02239989999998</c:v>
                </c:pt>
                <c:pt idx="169">
                  <c:v>815.47082520000004</c:v>
                </c:pt>
                <c:pt idx="170">
                  <c:v>815.05706789999999</c:v>
                </c:pt>
                <c:pt idx="171">
                  <c:v>814.50524900000005</c:v>
                </c:pt>
                <c:pt idx="172">
                  <c:v>813.95336910000003</c:v>
                </c:pt>
                <c:pt idx="173">
                  <c:v>813.53930660000003</c:v>
                </c:pt>
                <c:pt idx="174">
                  <c:v>812.98718259999998</c:v>
                </c:pt>
                <c:pt idx="175">
                  <c:v>812.43493650000005</c:v>
                </c:pt>
                <c:pt idx="176">
                  <c:v>812.02062990000002</c:v>
                </c:pt>
                <c:pt idx="177">
                  <c:v>811.46820070000001</c:v>
                </c:pt>
                <c:pt idx="178">
                  <c:v>811.05371090000006</c:v>
                </c:pt>
                <c:pt idx="179">
                  <c:v>810.50103760000002</c:v>
                </c:pt>
                <c:pt idx="180">
                  <c:v>809.94824219999998</c:v>
                </c:pt>
                <c:pt idx="181">
                  <c:v>809.53350829999999</c:v>
                </c:pt>
                <c:pt idx="182">
                  <c:v>808.98046880000004</c:v>
                </c:pt>
                <c:pt idx="183">
                  <c:v>808.56561280000005</c:v>
                </c:pt>
                <c:pt idx="184">
                  <c:v>808.01232909999999</c:v>
                </c:pt>
                <c:pt idx="185">
                  <c:v>807.45898439999996</c:v>
                </c:pt>
                <c:pt idx="186">
                  <c:v>807.04382320000002</c:v>
                </c:pt>
                <c:pt idx="187">
                  <c:v>806.49023439999996</c:v>
                </c:pt>
                <c:pt idx="188">
                  <c:v>805.93652340000006</c:v>
                </c:pt>
                <c:pt idx="189">
                  <c:v>805.52111820000005</c:v>
                </c:pt>
                <c:pt idx="190">
                  <c:v>804.96716309999999</c:v>
                </c:pt>
                <c:pt idx="191">
                  <c:v>804.55163570000002</c:v>
                </c:pt>
                <c:pt idx="192">
                  <c:v>803.99749759999997</c:v>
                </c:pt>
                <c:pt idx="193">
                  <c:v>803.44323729999996</c:v>
                </c:pt>
                <c:pt idx="194">
                  <c:v>803.0274048</c:v>
                </c:pt>
                <c:pt idx="195">
                  <c:v>802.47290039999996</c:v>
                </c:pt>
                <c:pt idx="196">
                  <c:v>802.05694579999999</c:v>
                </c:pt>
                <c:pt idx="197">
                  <c:v>801.50225829999999</c:v>
                </c:pt>
                <c:pt idx="198">
                  <c:v>800.94738770000004</c:v>
                </c:pt>
                <c:pt idx="199">
                  <c:v>800.53118900000004</c:v>
                </c:pt>
                <c:pt idx="200">
                  <c:v>799.97613530000001</c:v>
                </c:pt>
                <c:pt idx="201">
                  <c:v>799.55975339999998</c:v>
                </c:pt>
                <c:pt idx="202">
                  <c:v>799.00445560000003</c:v>
                </c:pt>
                <c:pt idx="203">
                  <c:v>798.44909670000004</c:v>
                </c:pt>
                <c:pt idx="204">
                  <c:v>798.03247069999998</c:v>
                </c:pt>
                <c:pt idx="205">
                  <c:v>797.47686769999996</c:v>
                </c:pt>
                <c:pt idx="206">
                  <c:v>797.06005860000005</c:v>
                </c:pt>
                <c:pt idx="207">
                  <c:v>796.50421140000003</c:v>
                </c:pt>
                <c:pt idx="208">
                  <c:v>795.94830320000005</c:v>
                </c:pt>
                <c:pt idx="209">
                  <c:v>795.53125</c:v>
                </c:pt>
                <c:pt idx="210">
                  <c:v>794.97509769999999</c:v>
                </c:pt>
                <c:pt idx="211">
                  <c:v>794.55786130000001</c:v>
                </c:pt>
                <c:pt idx="212">
                  <c:v>794.00146480000001</c:v>
                </c:pt>
                <c:pt idx="213">
                  <c:v>793.44500730000004</c:v>
                </c:pt>
                <c:pt idx="214">
                  <c:v>793.0275269</c:v>
                </c:pt>
                <c:pt idx="215">
                  <c:v>792.47082520000004</c:v>
                </c:pt>
                <c:pt idx="216">
                  <c:v>792.05322269999999</c:v>
                </c:pt>
                <c:pt idx="217">
                  <c:v>791.4962769</c:v>
                </c:pt>
                <c:pt idx="218">
                  <c:v>790.93920900000001</c:v>
                </c:pt>
                <c:pt idx="219">
                  <c:v>790.52136229999996</c:v>
                </c:pt>
                <c:pt idx="220">
                  <c:v>789.96411130000001</c:v>
                </c:pt>
                <c:pt idx="221">
                  <c:v>789.54608150000001</c:v>
                </c:pt>
                <c:pt idx="222">
                  <c:v>788.98858640000003</c:v>
                </c:pt>
                <c:pt idx="223">
                  <c:v>788.43096920000005</c:v>
                </c:pt>
                <c:pt idx="224">
                  <c:v>788.01269530000002</c:v>
                </c:pt>
                <c:pt idx="225">
                  <c:v>787.45489499999996</c:v>
                </c:pt>
                <c:pt idx="226">
                  <c:v>787.03649900000005</c:v>
                </c:pt>
                <c:pt idx="227">
                  <c:v>786.47845459999996</c:v>
                </c:pt>
                <c:pt idx="228">
                  <c:v>786.05987549999998</c:v>
                </c:pt>
                <c:pt idx="229">
                  <c:v>785.50164789999997</c:v>
                </c:pt>
                <c:pt idx="230">
                  <c:v>784.94323729999996</c:v>
                </c:pt>
                <c:pt idx="231">
                  <c:v>784.52441409999994</c:v>
                </c:pt>
                <c:pt idx="232">
                  <c:v>783.96582030000002</c:v>
                </c:pt>
                <c:pt idx="233">
                  <c:v>783.546875</c:v>
                </c:pt>
                <c:pt idx="234">
                  <c:v>782.98803710000004</c:v>
                </c:pt>
                <c:pt idx="235">
                  <c:v>782.56890869999995</c:v>
                </c:pt>
                <c:pt idx="236">
                  <c:v>782.00988770000004</c:v>
                </c:pt>
                <c:pt idx="237">
                  <c:v>781.45080570000005</c:v>
                </c:pt>
                <c:pt idx="238">
                  <c:v>781.0313721</c:v>
                </c:pt>
                <c:pt idx="239">
                  <c:v>780.47204590000001</c:v>
                </c:pt>
                <c:pt idx="240">
                  <c:v>780.05249019999997</c:v>
                </c:pt>
                <c:pt idx="241">
                  <c:v>779.49298099999999</c:v>
                </c:pt>
                <c:pt idx="242">
                  <c:v>778.93334960000004</c:v>
                </c:pt>
                <c:pt idx="243">
                  <c:v>778.5134888</c:v>
                </c:pt>
                <c:pt idx="244">
                  <c:v>777.95361330000003</c:v>
                </c:pt>
                <c:pt idx="245">
                  <c:v>777.53369139999995</c:v>
                </c:pt>
                <c:pt idx="246">
                  <c:v>776.97357179999995</c:v>
                </c:pt>
                <c:pt idx="247">
                  <c:v>776.55346680000002</c:v>
                </c:pt>
                <c:pt idx="248">
                  <c:v>775.99316409999994</c:v>
                </c:pt>
                <c:pt idx="249">
                  <c:v>775.43280030000005</c:v>
                </c:pt>
                <c:pt idx="250">
                  <c:v>775.01239009999995</c:v>
                </c:pt>
                <c:pt idx="251">
                  <c:v>774.45178220000003</c:v>
                </c:pt>
                <c:pt idx="252">
                  <c:v>774.03125</c:v>
                </c:pt>
                <c:pt idx="253">
                  <c:v>773.47045900000001</c:v>
                </c:pt>
                <c:pt idx="254">
                  <c:v>773.04974370000002</c:v>
                </c:pt>
                <c:pt idx="255">
                  <c:v>772.48870850000003</c:v>
                </c:pt>
                <c:pt idx="256">
                  <c:v>772.06787110000005</c:v>
                </c:pt>
                <c:pt idx="257">
                  <c:v>771.50665279999998</c:v>
                </c:pt>
                <c:pt idx="258">
                  <c:v>770.9453125</c:v>
                </c:pt>
                <c:pt idx="259">
                  <c:v>770.52416989999995</c:v>
                </c:pt>
                <c:pt idx="260">
                  <c:v>769.96264650000001</c:v>
                </c:pt>
                <c:pt idx="261">
                  <c:v>769.54138179999995</c:v>
                </c:pt>
                <c:pt idx="262">
                  <c:v>768.97961429999998</c:v>
                </c:pt>
                <c:pt idx="263">
                  <c:v>768.55822750000004</c:v>
                </c:pt>
                <c:pt idx="264">
                  <c:v>767.99621579999996</c:v>
                </c:pt>
                <c:pt idx="265">
                  <c:v>767.43414310000003</c:v>
                </c:pt>
                <c:pt idx="266">
                  <c:v>767.01251219999995</c:v>
                </c:pt>
                <c:pt idx="267">
                  <c:v>766.45019530000002</c:v>
                </c:pt>
                <c:pt idx="268">
                  <c:v>766.02838129999998</c:v>
                </c:pt>
                <c:pt idx="269">
                  <c:v>765.46588129999998</c:v>
                </c:pt>
                <c:pt idx="270">
                  <c:v>765.04394530000002</c:v>
                </c:pt>
                <c:pt idx="271">
                  <c:v>764.48120119999999</c:v>
                </c:pt>
                <c:pt idx="272">
                  <c:v>764.05908199999999</c:v>
                </c:pt>
                <c:pt idx="273">
                  <c:v>763.4961548</c:v>
                </c:pt>
                <c:pt idx="274">
                  <c:v>762.93316649999997</c:v>
                </c:pt>
                <c:pt idx="275">
                  <c:v>762.51080320000005</c:v>
                </c:pt>
                <c:pt idx="276">
                  <c:v>761.94757079999999</c:v>
                </c:pt>
                <c:pt idx="277">
                  <c:v>761.52502440000001</c:v>
                </c:pt>
                <c:pt idx="278">
                  <c:v>760.96160889999999</c:v>
                </c:pt>
                <c:pt idx="279">
                  <c:v>760.5389404</c:v>
                </c:pt>
                <c:pt idx="280">
                  <c:v>759.97528079999995</c:v>
                </c:pt>
                <c:pt idx="281">
                  <c:v>759.55242920000001</c:v>
                </c:pt>
                <c:pt idx="282">
                  <c:v>758.98858640000003</c:v>
                </c:pt>
                <c:pt idx="283">
                  <c:v>758.56561280000005</c:v>
                </c:pt>
                <c:pt idx="284">
                  <c:v>758.00158690000001</c:v>
                </c:pt>
                <c:pt idx="285">
                  <c:v>757.4373779</c:v>
                </c:pt>
                <c:pt idx="286">
                  <c:v>757.01416019999999</c:v>
                </c:pt>
                <c:pt idx="287">
                  <c:v>756.44976810000003</c:v>
                </c:pt>
                <c:pt idx="288">
                  <c:v>756.02642820000005</c:v>
                </c:pt>
                <c:pt idx="289">
                  <c:v>755.46185300000002</c:v>
                </c:pt>
                <c:pt idx="290">
                  <c:v>755.03833010000005</c:v>
                </c:pt>
                <c:pt idx="291">
                  <c:v>754.47351070000002</c:v>
                </c:pt>
                <c:pt idx="292">
                  <c:v>754.04986570000005</c:v>
                </c:pt>
                <c:pt idx="293">
                  <c:v>753.48486330000003</c:v>
                </c:pt>
                <c:pt idx="294">
                  <c:v>753.06103519999999</c:v>
                </c:pt>
                <c:pt idx="295">
                  <c:v>752.49584960000004</c:v>
                </c:pt>
                <c:pt idx="296">
                  <c:v>751.93054199999995</c:v>
                </c:pt>
                <c:pt idx="297">
                  <c:v>751.50646970000003</c:v>
                </c:pt>
                <c:pt idx="298">
                  <c:v>750.94091800000001</c:v>
                </c:pt>
                <c:pt idx="299">
                  <c:v>750.51672359999998</c:v>
                </c:pt>
                <c:pt idx="300">
                  <c:v>749.9509888</c:v>
                </c:pt>
                <c:pt idx="301">
                  <c:v>749.52661130000001</c:v>
                </c:pt>
                <c:pt idx="302">
                  <c:v>748.96069339999997</c:v>
                </c:pt>
                <c:pt idx="303">
                  <c:v>748.53619379999998</c:v>
                </c:pt>
                <c:pt idx="304">
                  <c:v>747.97009279999997</c:v>
                </c:pt>
                <c:pt idx="305">
                  <c:v>747.54541019999999</c:v>
                </c:pt>
                <c:pt idx="306">
                  <c:v>746.97906490000003</c:v>
                </c:pt>
                <c:pt idx="307">
                  <c:v>746.55426030000001</c:v>
                </c:pt>
                <c:pt idx="308">
                  <c:v>745.98773189999997</c:v>
                </c:pt>
                <c:pt idx="309">
                  <c:v>745.56274410000003</c:v>
                </c:pt>
                <c:pt idx="310">
                  <c:v>744.9960327</c:v>
                </c:pt>
                <c:pt idx="311">
                  <c:v>744.42919919999997</c:v>
                </c:pt>
                <c:pt idx="312">
                  <c:v>744.0039673</c:v>
                </c:pt>
                <c:pt idx="313">
                  <c:v>743.43695070000001</c:v>
                </c:pt>
                <c:pt idx="314">
                  <c:v>743.01159670000004</c:v>
                </c:pt>
                <c:pt idx="315">
                  <c:v>742.44433590000006</c:v>
                </c:pt>
                <c:pt idx="316">
                  <c:v>742.01885990000005</c:v>
                </c:pt>
                <c:pt idx="317">
                  <c:v>741.45141599999999</c:v>
                </c:pt>
                <c:pt idx="318">
                  <c:v>741.02575679999995</c:v>
                </c:pt>
                <c:pt idx="319">
                  <c:v>740.45806879999998</c:v>
                </c:pt>
                <c:pt idx="320">
                  <c:v>740.03228760000002</c:v>
                </c:pt>
                <c:pt idx="321">
                  <c:v>739.46441649999997</c:v>
                </c:pt>
                <c:pt idx="322">
                  <c:v>739.03851320000001</c:v>
                </c:pt>
                <c:pt idx="323">
                  <c:v>738.47045900000001</c:v>
                </c:pt>
                <c:pt idx="324">
                  <c:v>738.04431150000005</c:v>
                </c:pt>
                <c:pt idx="325">
                  <c:v>737.47607419999997</c:v>
                </c:pt>
                <c:pt idx="326">
                  <c:v>737.04986570000005</c:v>
                </c:pt>
                <c:pt idx="327">
                  <c:v>736.48138429999995</c:v>
                </c:pt>
                <c:pt idx="328">
                  <c:v>736.05499269999996</c:v>
                </c:pt>
                <c:pt idx="329">
                  <c:v>735.48632810000004</c:v>
                </c:pt>
                <c:pt idx="330">
                  <c:v>735.05981450000002</c:v>
                </c:pt>
                <c:pt idx="331">
                  <c:v>734.49096680000002</c:v>
                </c:pt>
                <c:pt idx="332">
                  <c:v>734.06426999999996</c:v>
                </c:pt>
                <c:pt idx="333">
                  <c:v>733.49523929999998</c:v>
                </c:pt>
                <c:pt idx="334">
                  <c:v>733.06835939999996</c:v>
                </c:pt>
                <c:pt idx="335">
                  <c:v>732.49914550000005</c:v>
                </c:pt>
                <c:pt idx="336">
                  <c:v>731.9298096</c:v>
                </c:pt>
                <c:pt idx="337">
                  <c:v>731.50268549999998</c:v>
                </c:pt>
                <c:pt idx="338">
                  <c:v>730.93316649999997</c:v>
                </c:pt>
                <c:pt idx="339">
                  <c:v>730.50592040000004</c:v>
                </c:pt>
                <c:pt idx="340">
                  <c:v>729.93621829999995</c:v>
                </c:pt>
                <c:pt idx="341">
                  <c:v>729.50885010000002</c:v>
                </c:pt>
                <c:pt idx="342">
                  <c:v>728.93890380000005</c:v>
                </c:pt>
                <c:pt idx="343">
                  <c:v>728.51135250000004</c:v>
                </c:pt>
                <c:pt idx="344">
                  <c:v>727.9412231</c:v>
                </c:pt>
                <c:pt idx="345">
                  <c:v>727.51354979999996</c:v>
                </c:pt>
                <c:pt idx="346">
                  <c:v>726.94323729999996</c:v>
                </c:pt>
                <c:pt idx="347">
                  <c:v>726.51538089999997</c:v>
                </c:pt>
                <c:pt idx="348">
                  <c:v>725.94488530000001</c:v>
                </c:pt>
                <c:pt idx="349">
                  <c:v>725.51690670000005</c:v>
                </c:pt>
                <c:pt idx="350">
                  <c:v>724.94616699999995</c:v>
                </c:pt>
                <c:pt idx="351">
                  <c:v>724.51806639999995</c:v>
                </c:pt>
                <c:pt idx="352">
                  <c:v>723.9471436</c:v>
                </c:pt>
                <c:pt idx="353">
                  <c:v>723.51892090000001</c:v>
                </c:pt>
                <c:pt idx="354">
                  <c:v>722.94781490000003</c:v>
                </c:pt>
                <c:pt idx="355">
                  <c:v>722.51940920000004</c:v>
                </c:pt>
                <c:pt idx="356">
                  <c:v>721.94805910000002</c:v>
                </c:pt>
                <c:pt idx="357">
                  <c:v>721.51953130000004</c:v>
                </c:pt>
                <c:pt idx="358">
                  <c:v>720.94799799999998</c:v>
                </c:pt>
                <c:pt idx="359">
                  <c:v>720.5193481</c:v>
                </c:pt>
                <c:pt idx="360">
                  <c:v>719.94763179999995</c:v>
                </c:pt>
                <c:pt idx="361">
                  <c:v>719.51879880000001</c:v>
                </c:pt>
                <c:pt idx="362">
                  <c:v>718.94689940000001</c:v>
                </c:pt>
                <c:pt idx="363">
                  <c:v>718.51788329999999</c:v>
                </c:pt>
                <c:pt idx="364">
                  <c:v>717.94580080000003</c:v>
                </c:pt>
                <c:pt idx="365">
                  <c:v>717.51666260000002</c:v>
                </c:pt>
                <c:pt idx="366">
                  <c:v>716.94439699999998</c:v>
                </c:pt>
                <c:pt idx="367">
                  <c:v>716.51513669999997</c:v>
                </c:pt>
                <c:pt idx="368">
                  <c:v>715.94262700000002</c:v>
                </c:pt>
                <c:pt idx="369">
                  <c:v>715.51324460000001</c:v>
                </c:pt>
                <c:pt idx="370">
                  <c:v>714.94055179999998</c:v>
                </c:pt>
                <c:pt idx="371">
                  <c:v>714.51098630000001</c:v>
                </c:pt>
                <c:pt idx="372">
                  <c:v>713.93817139999999</c:v>
                </c:pt>
                <c:pt idx="373">
                  <c:v>713.50842290000003</c:v>
                </c:pt>
                <c:pt idx="374">
                  <c:v>712.9353638</c:v>
                </c:pt>
                <c:pt idx="375">
                  <c:v>712.50549320000005</c:v>
                </c:pt>
                <c:pt idx="376">
                  <c:v>711.93231200000002</c:v>
                </c:pt>
                <c:pt idx="377">
                  <c:v>711.50225829999999</c:v>
                </c:pt>
                <c:pt idx="378">
                  <c:v>710.92883300000005</c:v>
                </c:pt>
                <c:pt idx="379">
                  <c:v>710.49871829999995</c:v>
                </c:pt>
                <c:pt idx="380">
                  <c:v>710.0684814</c:v>
                </c:pt>
                <c:pt idx="381">
                  <c:v>709.49481200000002</c:v>
                </c:pt>
                <c:pt idx="382">
                  <c:v>709.06445310000004</c:v>
                </c:pt>
                <c:pt idx="383">
                  <c:v>708.49053960000003</c:v>
                </c:pt>
                <c:pt idx="384">
                  <c:v>708.06005860000005</c:v>
                </c:pt>
                <c:pt idx="385">
                  <c:v>707.48596190000001</c:v>
                </c:pt>
                <c:pt idx="386">
                  <c:v>707.05529790000003</c:v>
                </c:pt>
                <c:pt idx="387">
                  <c:v>706.48101810000003</c:v>
                </c:pt>
                <c:pt idx="388">
                  <c:v>706.05023189999997</c:v>
                </c:pt>
                <c:pt idx="389">
                  <c:v>705.47576900000001</c:v>
                </c:pt>
                <c:pt idx="390">
                  <c:v>705.04486080000004</c:v>
                </c:pt>
                <c:pt idx="391">
                  <c:v>704.47021480000001</c:v>
                </c:pt>
                <c:pt idx="392">
                  <c:v>704.03912349999996</c:v>
                </c:pt>
                <c:pt idx="393">
                  <c:v>703.46429439999997</c:v>
                </c:pt>
                <c:pt idx="394">
                  <c:v>703.0330811</c:v>
                </c:pt>
                <c:pt idx="395">
                  <c:v>702.45806879999998</c:v>
                </c:pt>
                <c:pt idx="396">
                  <c:v>702.02667240000005</c:v>
                </c:pt>
                <c:pt idx="397">
                  <c:v>701.45147710000003</c:v>
                </c:pt>
                <c:pt idx="398">
                  <c:v>701.01995850000003</c:v>
                </c:pt>
                <c:pt idx="399">
                  <c:v>700.44458010000005</c:v>
                </c:pt>
                <c:pt idx="400">
                  <c:v>700.01293950000002</c:v>
                </c:pt>
                <c:pt idx="401">
                  <c:v>699.43731690000004</c:v>
                </c:pt>
                <c:pt idx="402">
                  <c:v>699.00555420000001</c:v>
                </c:pt>
                <c:pt idx="403">
                  <c:v>698.42974849999996</c:v>
                </c:pt>
                <c:pt idx="404">
                  <c:v>697.99780269999997</c:v>
                </c:pt>
                <c:pt idx="405">
                  <c:v>697.56585689999997</c:v>
                </c:pt>
                <c:pt idx="406">
                  <c:v>696.98980710000001</c:v>
                </c:pt>
                <c:pt idx="407">
                  <c:v>696.55767820000005</c:v>
                </c:pt>
                <c:pt idx="408">
                  <c:v>695.98144530000002</c:v>
                </c:pt>
                <c:pt idx="409">
                  <c:v>695.54913329999999</c:v>
                </c:pt>
                <c:pt idx="410">
                  <c:v>694.9727173</c:v>
                </c:pt>
                <c:pt idx="411">
                  <c:v>694.54034420000005</c:v>
                </c:pt>
                <c:pt idx="412">
                  <c:v>693.96368410000002</c:v>
                </c:pt>
                <c:pt idx="413">
                  <c:v>693.53118900000004</c:v>
                </c:pt>
                <c:pt idx="414">
                  <c:v>692.95434569999998</c:v>
                </c:pt>
                <c:pt idx="415">
                  <c:v>692.52166750000004</c:v>
                </c:pt>
                <c:pt idx="416">
                  <c:v>691.94464110000001</c:v>
                </c:pt>
                <c:pt idx="417">
                  <c:v>691.51184079999996</c:v>
                </c:pt>
                <c:pt idx="418">
                  <c:v>690.93463129999998</c:v>
                </c:pt>
                <c:pt idx="419">
                  <c:v>690.50170900000001</c:v>
                </c:pt>
                <c:pt idx="420">
                  <c:v>690.06866460000003</c:v>
                </c:pt>
                <c:pt idx="421">
                  <c:v>689.49121090000006</c:v>
                </c:pt>
                <c:pt idx="422">
                  <c:v>689.05804439999997</c:v>
                </c:pt>
                <c:pt idx="423">
                  <c:v>688.4804077</c:v>
                </c:pt>
                <c:pt idx="424">
                  <c:v>688.04711910000003</c:v>
                </c:pt>
                <c:pt idx="425">
                  <c:v>687.46929929999999</c:v>
                </c:pt>
                <c:pt idx="426">
                  <c:v>687.03588869999999</c:v>
                </c:pt>
                <c:pt idx="427">
                  <c:v>686.45788570000002</c:v>
                </c:pt>
                <c:pt idx="428">
                  <c:v>686.02429199999995</c:v>
                </c:pt>
                <c:pt idx="429">
                  <c:v>685.44610599999999</c:v>
                </c:pt>
                <c:pt idx="430">
                  <c:v>685.01239009999995</c:v>
                </c:pt>
                <c:pt idx="431">
                  <c:v>684.43402100000003</c:v>
                </c:pt>
                <c:pt idx="432">
                  <c:v>684.0001221</c:v>
                </c:pt>
                <c:pt idx="433">
                  <c:v>683.5662231</c:v>
                </c:pt>
                <c:pt idx="434">
                  <c:v>682.98760990000005</c:v>
                </c:pt>
                <c:pt idx="435">
                  <c:v>682.55352779999998</c:v>
                </c:pt>
                <c:pt idx="436">
                  <c:v>681.9747314</c:v>
                </c:pt>
                <c:pt idx="437">
                  <c:v>681.54052730000001</c:v>
                </c:pt>
                <c:pt idx="438">
                  <c:v>680.96148679999999</c:v>
                </c:pt>
                <c:pt idx="439">
                  <c:v>680.5271606</c:v>
                </c:pt>
                <c:pt idx="440">
                  <c:v>679.94799799999998</c:v>
                </c:pt>
                <c:pt idx="441">
                  <c:v>679.51354979999996</c:v>
                </c:pt>
                <c:pt idx="442">
                  <c:v>678.93414310000003</c:v>
                </c:pt>
                <c:pt idx="443">
                  <c:v>678.49957280000001</c:v>
                </c:pt>
                <c:pt idx="444">
                  <c:v>678.06488039999999</c:v>
                </c:pt>
                <c:pt idx="445">
                  <c:v>677.48522949999995</c:v>
                </c:pt>
                <c:pt idx="446">
                  <c:v>677.05047609999997</c:v>
                </c:pt>
                <c:pt idx="447">
                  <c:v>676.47064209999996</c:v>
                </c:pt>
                <c:pt idx="448">
                  <c:v>676.03570560000003</c:v>
                </c:pt>
                <c:pt idx="449">
                  <c:v>675.45568849999995</c:v>
                </c:pt>
                <c:pt idx="450">
                  <c:v>675.02062990000002</c:v>
                </c:pt>
                <c:pt idx="451">
                  <c:v>674.44042969999998</c:v>
                </c:pt>
                <c:pt idx="452">
                  <c:v>674.00524900000005</c:v>
                </c:pt>
                <c:pt idx="453">
                  <c:v>673.56994629999997</c:v>
                </c:pt>
                <c:pt idx="454">
                  <c:v>672.98950200000002</c:v>
                </c:pt>
                <c:pt idx="455">
                  <c:v>672.55413820000001</c:v>
                </c:pt>
                <c:pt idx="456">
                  <c:v>671.97351070000002</c:v>
                </c:pt>
                <c:pt idx="457">
                  <c:v>671.53796390000002</c:v>
                </c:pt>
                <c:pt idx="458">
                  <c:v>670.95715329999996</c:v>
                </c:pt>
                <c:pt idx="459">
                  <c:v>670.52148439999996</c:v>
                </c:pt>
                <c:pt idx="460">
                  <c:v>669.94049070000005</c:v>
                </c:pt>
                <c:pt idx="461">
                  <c:v>669.50469969999995</c:v>
                </c:pt>
                <c:pt idx="462">
                  <c:v>669.06878659999995</c:v>
                </c:pt>
                <c:pt idx="463">
                  <c:v>668.48754880000001</c:v>
                </c:pt>
                <c:pt idx="464">
                  <c:v>668.05157469999995</c:v>
                </c:pt>
                <c:pt idx="465">
                  <c:v>667.47015380000005</c:v>
                </c:pt>
                <c:pt idx="466">
                  <c:v>667.03399660000002</c:v>
                </c:pt>
                <c:pt idx="467">
                  <c:v>666.45239260000005</c:v>
                </c:pt>
                <c:pt idx="468">
                  <c:v>666.01611330000003</c:v>
                </c:pt>
                <c:pt idx="469">
                  <c:v>665.43432619999999</c:v>
                </c:pt>
                <c:pt idx="470">
                  <c:v>664.99792479999996</c:v>
                </c:pt>
                <c:pt idx="471">
                  <c:v>664.56146239999998</c:v>
                </c:pt>
                <c:pt idx="472">
                  <c:v>663.97943120000002</c:v>
                </c:pt>
                <c:pt idx="473">
                  <c:v>663.54284670000004</c:v>
                </c:pt>
                <c:pt idx="474">
                  <c:v>662.96057129999997</c:v>
                </c:pt>
                <c:pt idx="475">
                  <c:v>662.52386469999999</c:v>
                </c:pt>
                <c:pt idx="476">
                  <c:v>661.9414673</c:v>
                </c:pt>
                <c:pt idx="477">
                  <c:v>661.50457759999995</c:v>
                </c:pt>
                <c:pt idx="478">
                  <c:v>661.06768799999998</c:v>
                </c:pt>
                <c:pt idx="479">
                  <c:v>660.48504639999999</c:v>
                </c:pt>
                <c:pt idx="480">
                  <c:v>660.04797359999998</c:v>
                </c:pt>
                <c:pt idx="481">
                  <c:v>659.46514890000003</c:v>
                </c:pt>
                <c:pt idx="482">
                  <c:v>659.02795409999999</c:v>
                </c:pt>
                <c:pt idx="483">
                  <c:v>658.44494629999997</c:v>
                </c:pt>
                <c:pt idx="484">
                  <c:v>658.00762940000004</c:v>
                </c:pt>
                <c:pt idx="485">
                  <c:v>657.57025150000004</c:v>
                </c:pt>
                <c:pt idx="486">
                  <c:v>656.98693849999995</c:v>
                </c:pt>
                <c:pt idx="487">
                  <c:v>656.54943849999995</c:v>
                </c:pt>
                <c:pt idx="488">
                  <c:v>655.96600339999998</c:v>
                </c:pt>
                <c:pt idx="489">
                  <c:v>655.52838129999998</c:v>
                </c:pt>
                <c:pt idx="490">
                  <c:v>654.94476320000001</c:v>
                </c:pt>
                <c:pt idx="491">
                  <c:v>654.50695800000005</c:v>
                </c:pt>
                <c:pt idx="492">
                  <c:v>654.06915279999998</c:v>
                </c:pt>
                <c:pt idx="493">
                  <c:v>653.48522949999995</c:v>
                </c:pt>
                <c:pt idx="494">
                  <c:v>653.04730219999999</c:v>
                </c:pt>
                <c:pt idx="495">
                  <c:v>652.46325679999995</c:v>
                </c:pt>
                <c:pt idx="496">
                  <c:v>652.02514650000001</c:v>
                </c:pt>
                <c:pt idx="497">
                  <c:v>651.44091800000001</c:v>
                </c:pt>
                <c:pt idx="498">
                  <c:v>651.00268549999998</c:v>
                </c:pt>
                <c:pt idx="499">
                  <c:v>650.56439209999996</c:v>
                </c:pt>
                <c:pt idx="500">
                  <c:v>649.97991939999997</c:v>
                </c:pt>
                <c:pt idx="501">
                  <c:v>649.54150389999995</c:v>
                </c:pt>
                <c:pt idx="502">
                  <c:v>648.9568481</c:v>
                </c:pt>
                <c:pt idx="503">
                  <c:v>648.51831049999998</c:v>
                </c:pt>
                <c:pt idx="504">
                  <c:v>647.93347170000004</c:v>
                </c:pt>
                <c:pt idx="505">
                  <c:v>647.49481200000002</c:v>
                </c:pt>
                <c:pt idx="506">
                  <c:v>647.05609130000005</c:v>
                </c:pt>
                <c:pt idx="507">
                  <c:v>646.47100829999999</c:v>
                </c:pt>
                <c:pt idx="508">
                  <c:v>646.03210449999995</c:v>
                </c:pt>
                <c:pt idx="509">
                  <c:v>645.44689940000001</c:v>
                </c:pt>
                <c:pt idx="510">
                  <c:v>645.00787349999996</c:v>
                </c:pt>
                <c:pt idx="511">
                  <c:v>644.56884769999999</c:v>
                </c:pt>
                <c:pt idx="512">
                  <c:v>643.98333739999998</c:v>
                </c:pt>
                <c:pt idx="513">
                  <c:v>643.54412839999998</c:v>
                </c:pt>
                <c:pt idx="514">
                  <c:v>642.95849610000005</c:v>
                </c:pt>
                <c:pt idx="515">
                  <c:v>642.51916500000004</c:v>
                </c:pt>
                <c:pt idx="516">
                  <c:v>641.93328859999997</c:v>
                </c:pt>
                <c:pt idx="517">
                  <c:v>641.49389650000001</c:v>
                </c:pt>
                <c:pt idx="518">
                  <c:v>641.05438230000004</c:v>
                </c:pt>
                <c:pt idx="519">
                  <c:v>640.46826169999997</c:v>
                </c:pt>
                <c:pt idx="520">
                  <c:v>640.02862549999998</c:v>
                </c:pt>
                <c:pt idx="521">
                  <c:v>639.44238280000002</c:v>
                </c:pt>
                <c:pt idx="522">
                  <c:v>639.00262450000002</c:v>
                </c:pt>
                <c:pt idx="523">
                  <c:v>638.56280519999996</c:v>
                </c:pt>
                <c:pt idx="524">
                  <c:v>637.97631839999997</c:v>
                </c:pt>
                <c:pt idx="525">
                  <c:v>637.53637700000002</c:v>
                </c:pt>
                <c:pt idx="526">
                  <c:v>636.94970699999999</c:v>
                </c:pt>
                <c:pt idx="527">
                  <c:v>636.50958249999996</c:v>
                </c:pt>
                <c:pt idx="528">
                  <c:v>636.06945800000005</c:v>
                </c:pt>
                <c:pt idx="529">
                  <c:v>635.4825439</c:v>
                </c:pt>
                <c:pt idx="530">
                  <c:v>635.04229740000005</c:v>
                </c:pt>
                <c:pt idx="531">
                  <c:v>634.45520020000004</c:v>
                </c:pt>
                <c:pt idx="532">
                  <c:v>634.01483150000001</c:v>
                </c:pt>
                <c:pt idx="533">
                  <c:v>633.4275513</c:v>
                </c:pt>
                <c:pt idx="534">
                  <c:v>632.98706049999998</c:v>
                </c:pt>
                <c:pt idx="535">
                  <c:v>632.54644780000001</c:v>
                </c:pt>
                <c:pt idx="536">
                  <c:v>631.95898439999996</c:v>
                </c:pt>
                <c:pt idx="537">
                  <c:v>631.51824950000002</c:v>
                </c:pt>
                <c:pt idx="538">
                  <c:v>630.93060300000002</c:v>
                </c:pt>
                <c:pt idx="539">
                  <c:v>630.48974610000005</c:v>
                </c:pt>
                <c:pt idx="540">
                  <c:v>630.04888919999996</c:v>
                </c:pt>
                <c:pt idx="541">
                  <c:v>629.4609375</c:v>
                </c:pt>
                <c:pt idx="542">
                  <c:v>629.01995850000003</c:v>
                </c:pt>
                <c:pt idx="543">
                  <c:v>628.4318237</c:v>
                </c:pt>
                <c:pt idx="544">
                  <c:v>627.99072269999999</c:v>
                </c:pt>
                <c:pt idx="545">
                  <c:v>627.54956049999998</c:v>
                </c:pt>
                <c:pt idx="546">
                  <c:v>626.96118160000003</c:v>
                </c:pt>
                <c:pt idx="547">
                  <c:v>626.51989749999996</c:v>
                </c:pt>
                <c:pt idx="548">
                  <c:v>625.93139650000001</c:v>
                </c:pt>
                <c:pt idx="549">
                  <c:v>625.48992920000001</c:v>
                </c:pt>
                <c:pt idx="550">
                  <c:v>625.04846190000001</c:v>
                </c:pt>
                <c:pt idx="551">
                  <c:v>624.45971680000002</c:v>
                </c:pt>
                <c:pt idx="552">
                  <c:v>624.01806639999995</c:v>
                </c:pt>
                <c:pt idx="553">
                  <c:v>623.42913820000001</c:v>
                </c:pt>
                <c:pt idx="554">
                  <c:v>622.98742679999998</c:v>
                </c:pt>
                <c:pt idx="555">
                  <c:v>622.54559329999995</c:v>
                </c:pt>
                <c:pt idx="556">
                  <c:v>621.95648189999997</c:v>
                </c:pt>
                <c:pt idx="557">
                  <c:v>621.51452640000002</c:v>
                </c:pt>
                <c:pt idx="558">
                  <c:v>621.07257079999999</c:v>
                </c:pt>
                <c:pt idx="559">
                  <c:v>620.48315430000002</c:v>
                </c:pt>
                <c:pt idx="560">
                  <c:v>620.04107669999996</c:v>
                </c:pt>
                <c:pt idx="561">
                  <c:v>619.45147710000003</c:v>
                </c:pt>
                <c:pt idx="562">
                  <c:v>619.00927730000001</c:v>
                </c:pt>
                <c:pt idx="563">
                  <c:v>618.56695560000003</c:v>
                </c:pt>
                <c:pt idx="564">
                  <c:v>617.97717290000003</c:v>
                </c:pt>
                <c:pt idx="565">
                  <c:v>617.53479000000004</c:v>
                </c:pt>
                <c:pt idx="566">
                  <c:v>616.94482419999997</c:v>
                </c:pt>
                <c:pt idx="567">
                  <c:v>616.50225829999999</c:v>
                </c:pt>
                <c:pt idx="568">
                  <c:v>616.05969240000002</c:v>
                </c:pt>
                <c:pt idx="569">
                  <c:v>615.46948239999995</c:v>
                </c:pt>
                <c:pt idx="570">
                  <c:v>615.02673340000001</c:v>
                </c:pt>
                <c:pt idx="571">
                  <c:v>614.43640140000002</c:v>
                </c:pt>
                <c:pt idx="572">
                  <c:v>613.99353029999997</c:v>
                </c:pt>
                <c:pt idx="573">
                  <c:v>613.55065920000004</c:v>
                </c:pt>
                <c:pt idx="574">
                  <c:v>612.96008300000005</c:v>
                </c:pt>
                <c:pt idx="575">
                  <c:v>612.51702880000005</c:v>
                </c:pt>
                <c:pt idx="576">
                  <c:v>611.92626949999999</c:v>
                </c:pt>
                <c:pt idx="577">
                  <c:v>611.48315430000002</c:v>
                </c:pt>
                <c:pt idx="578">
                  <c:v>611.03991699999995</c:v>
                </c:pt>
                <c:pt idx="579">
                  <c:v>610.44891359999997</c:v>
                </c:pt>
                <c:pt idx="580">
                  <c:v>610.00561519999997</c:v>
                </c:pt>
                <c:pt idx="581">
                  <c:v>609.56225589999997</c:v>
                </c:pt>
                <c:pt idx="582">
                  <c:v>608.97100829999999</c:v>
                </c:pt>
                <c:pt idx="583">
                  <c:v>608.5275269</c:v>
                </c:pt>
                <c:pt idx="584">
                  <c:v>607.93609619999995</c:v>
                </c:pt>
                <c:pt idx="585">
                  <c:v>607.49249269999996</c:v>
                </c:pt>
                <c:pt idx="586">
                  <c:v>607.04882810000004</c:v>
                </c:pt>
                <c:pt idx="587">
                  <c:v>606.4572144</c:v>
                </c:pt>
                <c:pt idx="588">
                  <c:v>606.01342769999997</c:v>
                </c:pt>
                <c:pt idx="589">
                  <c:v>605.56958010000005</c:v>
                </c:pt>
                <c:pt idx="590">
                  <c:v>604.97772220000002</c:v>
                </c:pt>
                <c:pt idx="591">
                  <c:v>604.53375240000003</c:v>
                </c:pt>
                <c:pt idx="592">
                  <c:v>603.94171140000003</c:v>
                </c:pt>
                <c:pt idx="593">
                  <c:v>603.49761960000001</c:v>
                </c:pt>
                <c:pt idx="594">
                  <c:v>603.05346680000002</c:v>
                </c:pt>
                <c:pt idx="595">
                  <c:v>602.46118160000003</c:v>
                </c:pt>
                <c:pt idx="596">
                  <c:v>602.01696779999997</c:v>
                </c:pt>
                <c:pt idx="597">
                  <c:v>601.57263179999995</c:v>
                </c:pt>
                <c:pt idx="598">
                  <c:v>600.98016359999997</c:v>
                </c:pt>
                <c:pt idx="599">
                  <c:v>600.53570560000003</c:v>
                </c:pt>
                <c:pt idx="600">
                  <c:v>599.94305420000001</c:v>
                </c:pt>
                <c:pt idx="601">
                  <c:v>599.49847409999995</c:v>
                </c:pt>
                <c:pt idx="602">
                  <c:v>599.05389400000001</c:v>
                </c:pt>
                <c:pt idx="603">
                  <c:v>598.46099849999996</c:v>
                </c:pt>
                <c:pt idx="604">
                  <c:v>598.01623540000003</c:v>
                </c:pt>
                <c:pt idx="605">
                  <c:v>597.57147220000002</c:v>
                </c:pt>
                <c:pt idx="606">
                  <c:v>596.97833249999996</c:v>
                </c:pt>
                <c:pt idx="607">
                  <c:v>596.53344730000003</c:v>
                </c:pt>
                <c:pt idx="608">
                  <c:v>595.94018549999998</c:v>
                </c:pt>
                <c:pt idx="609">
                  <c:v>595.49511719999998</c:v>
                </c:pt>
                <c:pt idx="610">
                  <c:v>595.05004880000001</c:v>
                </c:pt>
                <c:pt idx="611">
                  <c:v>594.45654300000001</c:v>
                </c:pt>
                <c:pt idx="612">
                  <c:v>594.01135250000004</c:v>
                </c:pt>
                <c:pt idx="613">
                  <c:v>593.56610109999997</c:v>
                </c:pt>
                <c:pt idx="614">
                  <c:v>592.97235109999997</c:v>
                </c:pt>
                <c:pt idx="615">
                  <c:v>592.52703859999997</c:v>
                </c:pt>
                <c:pt idx="616">
                  <c:v>591.93310550000001</c:v>
                </c:pt>
                <c:pt idx="617">
                  <c:v>591.48760990000005</c:v>
                </c:pt>
                <c:pt idx="618">
                  <c:v>591.04211429999998</c:v>
                </c:pt>
                <c:pt idx="619">
                  <c:v>590.44793700000002</c:v>
                </c:pt>
                <c:pt idx="620">
                  <c:v>590.00231929999995</c:v>
                </c:pt>
                <c:pt idx="621">
                  <c:v>589.55657959999996</c:v>
                </c:pt>
                <c:pt idx="622">
                  <c:v>588.96221920000005</c:v>
                </c:pt>
                <c:pt idx="623">
                  <c:v>588.51641849999999</c:v>
                </c:pt>
                <c:pt idx="624">
                  <c:v>588.07055660000003</c:v>
                </c:pt>
                <c:pt idx="625">
                  <c:v>587.47595209999997</c:v>
                </c:pt>
                <c:pt idx="626">
                  <c:v>587.02996829999995</c:v>
                </c:pt>
                <c:pt idx="627">
                  <c:v>586.43524170000001</c:v>
                </c:pt>
                <c:pt idx="628">
                  <c:v>585.98913570000002</c:v>
                </c:pt>
                <c:pt idx="629">
                  <c:v>585.54296880000004</c:v>
                </c:pt>
                <c:pt idx="630">
                  <c:v>584.94799799999998</c:v>
                </c:pt>
                <c:pt idx="631">
                  <c:v>584.50170900000001</c:v>
                </c:pt>
                <c:pt idx="632">
                  <c:v>584.05535889999999</c:v>
                </c:pt>
                <c:pt idx="633">
                  <c:v>583.46014400000001</c:v>
                </c:pt>
                <c:pt idx="634">
                  <c:v>583.01373290000004</c:v>
                </c:pt>
                <c:pt idx="635">
                  <c:v>582.56719969999995</c:v>
                </c:pt>
                <c:pt idx="636">
                  <c:v>581.97180179999998</c:v>
                </c:pt>
                <c:pt idx="637">
                  <c:v>581.52520749999996</c:v>
                </c:pt>
                <c:pt idx="638">
                  <c:v>580.92962650000004</c:v>
                </c:pt>
                <c:pt idx="639">
                  <c:v>580.48284909999995</c:v>
                </c:pt>
                <c:pt idx="640">
                  <c:v>580.03607179999995</c:v>
                </c:pt>
                <c:pt idx="641">
                  <c:v>579.44030759999998</c:v>
                </c:pt>
                <c:pt idx="642">
                  <c:v>578.99334720000002</c:v>
                </c:pt>
                <c:pt idx="643">
                  <c:v>578.54644780000001</c:v>
                </c:pt>
                <c:pt idx="644">
                  <c:v>577.95037839999998</c:v>
                </c:pt>
                <c:pt idx="645">
                  <c:v>577.50335689999997</c:v>
                </c:pt>
                <c:pt idx="646">
                  <c:v>577.05621340000005</c:v>
                </c:pt>
                <c:pt idx="647">
                  <c:v>576.45996090000006</c:v>
                </c:pt>
                <c:pt idx="648">
                  <c:v>576.01275629999998</c:v>
                </c:pt>
                <c:pt idx="649">
                  <c:v>575.56542969999998</c:v>
                </c:pt>
                <c:pt idx="650">
                  <c:v>574.96899410000003</c:v>
                </c:pt>
                <c:pt idx="651">
                  <c:v>574.52154540000004</c:v>
                </c:pt>
                <c:pt idx="652">
                  <c:v>574.07409670000004</c:v>
                </c:pt>
                <c:pt idx="653">
                  <c:v>573.47741699999995</c:v>
                </c:pt>
                <c:pt idx="654">
                  <c:v>573.02984619999995</c:v>
                </c:pt>
                <c:pt idx="655">
                  <c:v>572.43304439999997</c:v>
                </c:pt>
                <c:pt idx="656">
                  <c:v>571.98535159999994</c:v>
                </c:pt>
                <c:pt idx="657">
                  <c:v>571.53759769999999</c:v>
                </c:pt>
                <c:pt idx="658">
                  <c:v>570.94055179999998</c:v>
                </c:pt>
                <c:pt idx="659">
                  <c:v>570.49267580000003</c:v>
                </c:pt>
                <c:pt idx="660">
                  <c:v>570.04479979999996</c:v>
                </c:pt>
                <c:pt idx="661">
                  <c:v>569.44750980000003</c:v>
                </c:pt>
                <c:pt idx="662">
                  <c:v>568.99951169999997</c:v>
                </c:pt>
                <c:pt idx="663">
                  <c:v>568.55139159999999</c:v>
                </c:pt>
                <c:pt idx="664">
                  <c:v>567.95391849999999</c:v>
                </c:pt>
                <c:pt idx="665">
                  <c:v>567.50573729999996</c:v>
                </c:pt>
                <c:pt idx="666">
                  <c:v>567.05749509999998</c:v>
                </c:pt>
                <c:pt idx="667">
                  <c:v>566.45977779999998</c:v>
                </c:pt>
                <c:pt idx="668">
                  <c:v>566.01147460000004</c:v>
                </c:pt>
                <c:pt idx="669">
                  <c:v>565.56304929999999</c:v>
                </c:pt>
                <c:pt idx="670">
                  <c:v>564.96514890000003</c:v>
                </c:pt>
                <c:pt idx="671">
                  <c:v>564.51660159999994</c:v>
                </c:pt>
                <c:pt idx="672">
                  <c:v>564.06805420000001</c:v>
                </c:pt>
                <c:pt idx="673">
                  <c:v>563.46990970000002</c:v>
                </c:pt>
                <c:pt idx="674">
                  <c:v>563.02124019999997</c:v>
                </c:pt>
                <c:pt idx="675">
                  <c:v>562.57250980000003</c:v>
                </c:pt>
                <c:pt idx="676">
                  <c:v>561.97412110000005</c:v>
                </c:pt>
                <c:pt idx="677">
                  <c:v>561.52532959999996</c:v>
                </c:pt>
                <c:pt idx="678">
                  <c:v>560.92681879999998</c:v>
                </c:pt>
                <c:pt idx="679">
                  <c:v>560.47784420000005</c:v>
                </c:pt>
                <c:pt idx="680">
                  <c:v>560.02886960000001</c:v>
                </c:pt>
                <c:pt idx="681">
                  <c:v>559.43011469999999</c:v>
                </c:pt>
                <c:pt idx="682">
                  <c:v>558.98101810000003</c:v>
                </c:pt>
                <c:pt idx="683">
                  <c:v>558.53186040000003</c:v>
                </c:pt>
                <c:pt idx="684">
                  <c:v>557.93292240000005</c:v>
                </c:pt>
                <c:pt idx="685">
                  <c:v>557.48364260000005</c:v>
                </c:pt>
                <c:pt idx="686">
                  <c:v>557.03430179999998</c:v>
                </c:pt>
                <c:pt idx="687">
                  <c:v>556.43511960000001</c:v>
                </c:pt>
                <c:pt idx="688">
                  <c:v>555.98571779999997</c:v>
                </c:pt>
                <c:pt idx="689">
                  <c:v>555.53625490000002</c:v>
                </c:pt>
                <c:pt idx="690">
                  <c:v>554.93682860000001</c:v>
                </c:pt>
                <c:pt idx="691">
                  <c:v>554.48724370000002</c:v>
                </c:pt>
                <c:pt idx="692">
                  <c:v>554.03759769999999</c:v>
                </c:pt>
                <c:pt idx="693">
                  <c:v>553.43804929999999</c:v>
                </c:pt>
                <c:pt idx="694">
                  <c:v>552.98828130000004</c:v>
                </c:pt>
                <c:pt idx="695">
                  <c:v>552.53845209999997</c:v>
                </c:pt>
                <c:pt idx="696">
                  <c:v>551.93865970000002</c:v>
                </c:pt>
                <c:pt idx="697">
                  <c:v>551.48876949999999</c:v>
                </c:pt>
                <c:pt idx="698">
                  <c:v>551.03881839999997</c:v>
                </c:pt>
                <c:pt idx="699">
                  <c:v>550.43878170000005</c:v>
                </c:pt>
                <c:pt idx="700">
                  <c:v>549.98870850000003</c:v>
                </c:pt>
                <c:pt idx="701">
                  <c:v>549.53857419999997</c:v>
                </c:pt>
                <c:pt idx="702">
                  <c:v>548.93835449999995</c:v>
                </c:pt>
                <c:pt idx="703">
                  <c:v>548.48815920000004</c:v>
                </c:pt>
                <c:pt idx="704">
                  <c:v>548.03784180000002</c:v>
                </c:pt>
                <c:pt idx="705">
                  <c:v>547.43743900000004</c:v>
                </c:pt>
                <c:pt idx="706">
                  <c:v>546.98706049999998</c:v>
                </c:pt>
                <c:pt idx="707">
                  <c:v>546.53662110000005</c:v>
                </c:pt>
                <c:pt idx="708">
                  <c:v>545.93597409999995</c:v>
                </c:pt>
                <c:pt idx="709">
                  <c:v>545.48541260000002</c:v>
                </c:pt>
                <c:pt idx="710">
                  <c:v>545.03479000000004</c:v>
                </c:pt>
                <c:pt idx="711">
                  <c:v>544.43395999999996</c:v>
                </c:pt>
                <c:pt idx="712">
                  <c:v>543.98321529999998</c:v>
                </c:pt>
                <c:pt idx="713">
                  <c:v>543.53247069999998</c:v>
                </c:pt>
                <c:pt idx="714">
                  <c:v>542.93139650000001</c:v>
                </c:pt>
                <c:pt idx="715">
                  <c:v>542.48059079999996</c:v>
                </c:pt>
                <c:pt idx="716">
                  <c:v>542.02966309999999</c:v>
                </c:pt>
                <c:pt idx="717">
                  <c:v>541.42840579999995</c:v>
                </c:pt>
                <c:pt idx="718">
                  <c:v>540.97735599999999</c:v>
                </c:pt>
                <c:pt idx="719">
                  <c:v>540.52630620000002</c:v>
                </c:pt>
                <c:pt idx="720">
                  <c:v>539.92480469999998</c:v>
                </c:pt>
                <c:pt idx="721">
                  <c:v>539.47363280000002</c:v>
                </c:pt>
                <c:pt idx="722">
                  <c:v>539.02239989999998</c:v>
                </c:pt>
                <c:pt idx="723">
                  <c:v>538.57116699999995</c:v>
                </c:pt>
                <c:pt idx="724">
                  <c:v>537.96942139999999</c:v>
                </c:pt>
                <c:pt idx="725">
                  <c:v>537.51800539999999</c:v>
                </c:pt>
                <c:pt idx="726">
                  <c:v>537.0665894</c:v>
                </c:pt>
                <c:pt idx="727">
                  <c:v>536.4646606</c:v>
                </c:pt>
                <c:pt idx="728">
                  <c:v>536.01312259999997</c:v>
                </c:pt>
                <c:pt idx="729">
                  <c:v>535.56152340000006</c:v>
                </c:pt>
                <c:pt idx="730">
                  <c:v>534.95935059999999</c:v>
                </c:pt>
                <c:pt idx="731">
                  <c:v>534.5076904</c:v>
                </c:pt>
                <c:pt idx="732">
                  <c:v>534.05596920000005</c:v>
                </c:pt>
                <c:pt idx="733">
                  <c:v>533.45355219999999</c:v>
                </c:pt>
                <c:pt idx="734">
                  <c:v>533.00170900000001</c:v>
                </c:pt>
                <c:pt idx="735">
                  <c:v>532.54986570000005</c:v>
                </c:pt>
                <c:pt idx="736">
                  <c:v>531.94726560000004</c:v>
                </c:pt>
                <c:pt idx="737">
                  <c:v>531.49530030000005</c:v>
                </c:pt>
                <c:pt idx="738">
                  <c:v>531.04321289999996</c:v>
                </c:pt>
                <c:pt idx="739">
                  <c:v>530.44042969999998</c:v>
                </c:pt>
                <c:pt idx="740">
                  <c:v>529.98828130000004</c:v>
                </c:pt>
                <c:pt idx="741">
                  <c:v>529.53613280000002</c:v>
                </c:pt>
                <c:pt idx="742">
                  <c:v>528.93310550000001</c:v>
                </c:pt>
                <c:pt idx="743">
                  <c:v>528.48083499999996</c:v>
                </c:pt>
                <c:pt idx="744">
                  <c:v>528.02850339999998</c:v>
                </c:pt>
                <c:pt idx="745">
                  <c:v>527.42529300000001</c:v>
                </c:pt>
                <c:pt idx="746">
                  <c:v>526.9728394</c:v>
                </c:pt>
                <c:pt idx="747">
                  <c:v>526.52032469999995</c:v>
                </c:pt>
                <c:pt idx="748">
                  <c:v>526.06781009999997</c:v>
                </c:pt>
                <c:pt idx="749">
                  <c:v>525.46435550000001</c:v>
                </c:pt>
                <c:pt idx="750">
                  <c:v>525.0116577</c:v>
                </c:pt>
                <c:pt idx="751">
                  <c:v>524.55902100000003</c:v>
                </c:pt>
                <c:pt idx="752">
                  <c:v>523.95532230000003</c:v>
                </c:pt>
                <c:pt idx="753">
                  <c:v>523.50250240000003</c:v>
                </c:pt>
                <c:pt idx="754">
                  <c:v>523.04968259999998</c:v>
                </c:pt>
                <c:pt idx="755">
                  <c:v>522.44580080000003</c:v>
                </c:pt>
                <c:pt idx="756">
                  <c:v>521.99285889999999</c:v>
                </c:pt>
                <c:pt idx="757">
                  <c:v>521.53985599999999</c:v>
                </c:pt>
                <c:pt idx="758">
                  <c:v>520.93579099999999</c:v>
                </c:pt>
                <c:pt idx="759">
                  <c:v>520.48272710000003</c:v>
                </c:pt>
                <c:pt idx="760">
                  <c:v>520.02954099999999</c:v>
                </c:pt>
                <c:pt idx="761">
                  <c:v>519.42529300000001</c:v>
                </c:pt>
                <c:pt idx="762">
                  <c:v>518.97204590000001</c:v>
                </c:pt>
                <c:pt idx="763">
                  <c:v>518.51873780000005</c:v>
                </c:pt>
                <c:pt idx="764">
                  <c:v>518.06542969999998</c:v>
                </c:pt>
                <c:pt idx="765">
                  <c:v>517.46087650000004</c:v>
                </c:pt>
                <c:pt idx="766">
                  <c:v>517.00744629999997</c:v>
                </c:pt>
                <c:pt idx="767">
                  <c:v>516.55395510000005</c:v>
                </c:pt>
                <c:pt idx="768">
                  <c:v>515.94921880000004</c:v>
                </c:pt>
                <c:pt idx="769">
                  <c:v>515.49560550000001</c:v>
                </c:pt>
                <c:pt idx="770">
                  <c:v>515.04199219999998</c:v>
                </c:pt>
                <c:pt idx="771">
                  <c:v>514.43707280000001</c:v>
                </c:pt>
                <c:pt idx="772">
                  <c:v>513.98333739999998</c:v>
                </c:pt>
                <c:pt idx="773">
                  <c:v>513.52954099999999</c:v>
                </c:pt>
                <c:pt idx="774">
                  <c:v>512.92443849999995</c:v>
                </c:pt>
                <c:pt idx="775">
                  <c:v>512.47051999999996</c:v>
                </c:pt>
                <c:pt idx="776">
                  <c:v>512.01660159999994</c:v>
                </c:pt>
                <c:pt idx="777">
                  <c:v>511.5626221</c:v>
                </c:pt>
                <c:pt idx="778">
                  <c:v>510.95724489999998</c:v>
                </c:pt>
                <c:pt idx="779">
                  <c:v>510.50314329999998</c:v>
                </c:pt>
                <c:pt idx="780">
                  <c:v>510.0490112</c:v>
                </c:pt>
                <c:pt idx="781">
                  <c:v>509.44345090000002</c:v>
                </c:pt>
                <c:pt idx="782">
                  <c:v>508.98922729999998</c:v>
                </c:pt>
                <c:pt idx="783">
                  <c:v>508.53494260000002</c:v>
                </c:pt>
                <c:pt idx="784">
                  <c:v>507.92916869999999</c:v>
                </c:pt>
                <c:pt idx="785">
                  <c:v>507.47479249999998</c:v>
                </c:pt>
                <c:pt idx="786">
                  <c:v>507.02038570000002</c:v>
                </c:pt>
                <c:pt idx="787">
                  <c:v>506.56591800000001</c:v>
                </c:pt>
                <c:pt idx="788">
                  <c:v>505.95989989999998</c:v>
                </c:pt>
                <c:pt idx="789">
                  <c:v>505.50531009999997</c:v>
                </c:pt>
                <c:pt idx="790">
                  <c:v>505.0507202</c:v>
                </c:pt>
                <c:pt idx="791">
                  <c:v>504.44448849999998</c:v>
                </c:pt>
                <c:pt idx="792">
                  <c:v>503.98977660000003</c:v>
                </c:pt>
                <c:pt idx="793">
                  <c:v>503.53503419999998</c:v>
                </c:pt>
                <c:pt idx="794">
                  <c:v>502.9286194</c:v>
                </c:pt>
                <c:pt idx="795">
                  <c:v>502.47375490000002</c:v>
                </c:pt>
                <c:pt idx="796">
                  <c:v>502.0188599</c:v>
                </c:pt>
                <c:pt idx="797">
                  <c:v>501.56390379999999</c:v>
                </c:pt>
                <c:pt idx="798">
                  <c:v>500.95724489999998</c:v>
                </c:pt>
                <c:pt idx="799">
                  <c:v>500.50219729999998</c:v>
                </c:pt>
                <c:pt idx="800">
                  <c:v>500.0470886</c:v>
                </c:pt>
                <c:pt idx="801">
                  <c:v>499.44024660000002</c:v>
                </c:pt>
                <c:pt idx="802">
                  <c:v>498.98504639999999</c:v>
                </c:pt>
                <c:pt idx="803">
                  <c:v>498.52981569999997</c:v>
                </c:pt>
                <c:pt idx="804">
                  <c:v>498.07452389999997</c:v>
                </c:pt>
                <c:pt idx="805">
                  <c:v>497.4674377</c:v>
                </c:pt>
                <c:pt idx="806">
                  <c:v>497.01205440000001</c:v>
                </c:pt>
                <c:pt idx="807">
                  <c:v>496.55664059999998</c:v>
                </c:pt>
                <c:pt idx="808">
                  <c:v>495.94934080000002</c:v>
                </c:pt>
                <c:pt idx="809">
                  <c:v>495.49380489999999</c:v>
                </c:pt>
                <c:pt idx="810">
                  <c:v>495.03823849999998</c:v>
                </c:pt>
                <c:pt idx="811">
                  <c:v>494.4307556</c:v>
                </c:pt>
                <c:pt idx="812">
                  <c:v>493.97509769999999</c:v>
                </c:pt>
                <c:pt idx="813">
                  <c:v>493.5193787</c:v>
                </c:pt>
                <c:pt idx="814">
                  <c:v>493.06362919999998</c:v>
                </c:pt>
                <c:pt idx="815">
                  <c:v>492.4559021</c:v>
                </c:pt>
                <c:pt idx="816">
                  <c:v>492.00006100000002</c:v>
                </c:pt>
                <c:pt idx="817">
                  <c:v>491.54415890000001</c:v>
                </c:pt>
                <c:pt idx="818">
                  <c:v>490.93621830000001</c:v>
                </c:pt>
                <c:pt idx="819">
                  <c:v>490.48022459999999</c:v>
                </c:pt>
                <c:pt idx="820">
                  <c:v>490.02420039999998</c:v>
                </c:pt>
                <c:pt idx="821">
                  <c:v>489.56811520000002</c:v>
                </c:pt>
                <c:pt idx="822">
                  <c:v>488.9599609</c:v>
                </c:pt>
                <c:pt idx="823">
                  <c:v>488.50378419999998</c:v>
                </c:pt>
                <c:pt idx="824">
                  <c:v>488.04757690000002</c:v>
                </c:pt>
                <c:pt idx="825">
                  <c:v>487.43920900000001</c:v>
                </c:pt>
                <c:pt idx="826">
                  <c:v>486.98287959999999</c:v>
                </c:pt>
                <c:pt idx="827">
                  <c:v>486.52651980000002</c:v>
                </c:pt>
                <c:pt idx="828">
                  <c:v>486.07012939999998</c:v>
                </c:pt>
                <c:pt idx="829">
                  <c:v>485.46151730000003</c:v>
                </c:pt>
                <c:pt idx="830">
                  <c:v>485.0050354</c:v>
                </c:pt>
                <c:pt idx="831">
                  <c:v>484.54849239999999</c:v>
                </c:pt>
                <c:pt idx="832">
                  <c:v>483.93969729999998</c:v>
                </c:pt>
                <c:pt idx="833">
                  <c:v>483.4830627</c:v>
                </c:pt>
                <c:pt idx="834">
                  <c:v>483.02636719999998</c:v>
                </c:pt>
                <c:pt idx="835">
                  <c:v>482.56964110000001</c:v>
                </c:pt>
                <c:pt idx="836">
                  <c:v>481.96063229999999</c:v>
                </c:pt>
                <c:pt idx="837">
                  <c:v>481.50381470000002</c:v>
                </c:pt>
                <c:pt idx="838">
                  <c:v>481.04693600000002</c:v>
                </c:pt>
                <c:pt idx="839">
                  <c:v>480.4377136</c:v>
                </c:pt>
                <c:pt idx="840">
                  <c:v>479.98077389999997</c:v>
                </c:pt>
                <c:pt idx="841">
                  <c:v>479.52377319999999</c:v>
                </c:pt>
                <c:pt idx="842">
                  <c:v>479.06671139999997</c:v>
                </c:pt>
                <c:pt idx="843">
                  <c:v>478.45727540000001</c:v>
                </c:pt>
                <c:pt idx="844">
                  <c:v>478.0001221</c:v>
                </c:pt>
                <c:pt idx="845">
                  <c:v>477.54293819999998</c:v>
                </c:pt>
                <c:pt idx="846">
                  <c:v>476.93331910000001</c:v>
                </c:pt>
                <c:pt idx="847">
                  <c:v>476.47601320000001</c:v>
                </c:pt>
                <c:pt idx="848">
                  <c:v>476.01870730000002</c:v>
                </c:pt>
                <c:pt idx="849">
                  <c:v>475.56134029999998</c:v>
                </c:pt>
                <c:pt idx="850">
                  <c:v>474.95147709999998</c:v>
                </c:pt>
                <c:pt idx="851">
                  <c:v>474.4940186</c:v>
                </c:pt>
                <c:pt idx="852">
                  <c:v>474.03652949999997</c:v>
                </c:pt>
                <c:pt idx="853">
                  <c:v>473.4264526</c:v>
                </c:pt>
                <c:pt idx="854">
                  <c:v>472.9688721</c:v>
                </c:pt>
                <c:pt idx="855">
                  <c:v>472.51123050000001</c:v>
                </c:pt>
                <c:pt idx="856">
                  <c:v>472.05355830000002</c:v>
                </c:pt>
                <c:pt idx="857">
                  <c:v>471.4432678</c:v>
                </c:pt>
                <c:pt idx="858">
                  <c:v>470.98547359999998</c:v>
                </c:pt>
                <c:pt idx="859">
                  <c:v>470.52767940000001</c:v>
                </c:pt>
                <c:pt idx="860">
                  <c:v>470.06982420000003</c:v>
                </c:pt>
                <c:pt idx="861">
                  <c:v>469.45928959999998</c:v>
                </c:pt>
                <c:pt idx="862">
                  <c:v>469.00134279999997</c:v>
                </c:pt>
                <c:pt idx="863">
                  <c:v>468.54336549999999</c:v>
                </c:pt>
                <c:pt idx="864">
                  <c:v>467.93264770000002</c:v>
                </c:pt>
                <c:pt idx="865">
                  <c:v>467.47457889999998</c:v>
                </c:pt>
                <c:pt idx="866">
                  <c:v>467.01644900000002</c:v>
                </c:pt>
                <c:pt idx="867">
                  <c:v>466.55828860000003</c:v>
                </c:pt>
                <c:pt idx="868">
                  <c:v>465.94732670000002</c:v>
                </c:pt>
                <c:pt idx="869">
                  <c:v>465.4890747</c:v>
                </c:pt>
                <c:pt idx="870">
                  <c:v>465.03079220000001</c:v>
                </c:pt>
                <c:pt idx="871">
                  <c:v>464.5724487</c:v>
                </c:pt>
                <c:pt idx="872">
                  <c:v>463.96127319999999</c:v>
                </c:pt>
                <c:pt idx="873">
                  <c:v>463.50283810000002</c:v>
                </c:pt>
                <c:pt idx="874">
                  <c:v>463.04434199999997</c:v>
                </c:pt>
                <c:pt idx="875">
                  <c:v>462.43298340000001</c:v>
                </c:pt>
                <c:pt idx="876">
                  <c:v>461.9744263</c:v>
                </c:pt>
                <c:pt idx="877">
                  <c:v>461.5158386</c:v>
                </c:pt>
                <c:pt idx="878">
                  <c:v>461.05718990000003</c:v>
                </c:pt>
                <c:pt idx="879">
                  <c:v>460.44558719999998</c:v>
                </c:pt>
                <c:pt idx="880">
                  <c:v>459.98684689999999</c:v>
                </c:pt>
                <c:pt idx="881">
                  <c:v>459.52807619999999</c:v>
                </c:pt>
                <c:pt idx="882">
                  <c:v>459.0692444</c:v>
                </c:pt>
                <c:pt idx="883">
                  <c:v>458.45742799999999</c:v>
                </c:pt>
                <c:pt idx="884">
                  <c:v>457.99853519999999</c:v>
                </c:pt>
                <c:pt idx="885">
                  <c:v>457.53958130000001</c:v>
                </c:pt>
                <c:pt idx="886">
                  <c:v>456.92758179999998</c:v>
                </c:pt>
                <c:pt idx="887">
                  <c:v>456.4685364</c:v>
                </c:pt>
                <c:pt idx="888">
                  <c:v>456.00946040000002</c:v>
                </c:pt>
                <c:pt idx="889">
                  <c:v>455.55032349999999</c:v>
                </c:pt>
                <c:pt idx="890">
                  <c:v>454.93811040000003</c:v>
                </c:pt>
                <c:pt idx="891">
                  <c:v>454.47888180000001</c:v>
                </c:pt>
                <c:pt idx="892">
                  <c:v>454.01965330000002</c:v>
                </c:pt>
                <c:pt idx="893">
                  <c:v>453.5603638</c:v>
                </c:pt>
                <c:pt idx="894">
                  <c:v>452.94790649999999</c:v>
                </c:pt>
                <c:pt idx="895">
                  <c:v>452.48852540000001</c:v>
                </c:pt>
                <c:pt idx="896">
                  <c:v>452.02908330000002</c:v>
                </c:pt>
                <c:pt idx="897">
                  <c:v>451.56964110000001</c:v>
                </c:pt>
                <c:pt idx="898">
                  <c:v>450.95693970000002</c:v>
                </c:pt>
                <c:pt idx="899">
                  <c:v>450.49740600000001</c:v>
                </c:pt>
                <c:pt idx="900">
                  <c:v>450.03781129999999</c:v>
                </c:pt>
              </c:numCache>
            </c:numRef>
          </c:xVal>
          <c:yVal>
            <c:numRef>
              <c:f>Sheet1!$P$2:$P$902</c:f>
              <c:numCache>
                <c:formatCode>0.000</c:formatCode>
                <c:ptCount val="901"/>
                <c:pt idx="0">
                  <c:v>0.12065847959999999</c:v>
                </c:pt>
                <c:pt idx="1">
                  <c:v>0.12041486799999999</c:v>
                </c:pt>
                <c:pt idx="2">
                  <c:v>0.1225844994</c:v>
                </c:pt>
                <c:pt idx="3">
                  <c:v>0.1211847663</c:v>
                </c:pt>
                <c:pt idx="4">
                  <c:v>0.12205871190000001</c:v>
                </c:pt>
                <c:pt idx="5">
                  <c:v>0.1218992025</c:v>
                </c:pt>
                <c:pt idx="6">
                  <c:v>0.1220665574</c:v>
                </c:pt>
                <c:pt idx="7">
                  <c:v>0.12200453880000001</c:v>
                </c:pt>
                <c:pt idx="8">
                  <c:v>0.12313519420000001</c:v>
                </c:pt>
                <c:pt idx="9">
                  <c:v>0.1229155809</c:v>
                </c:pt>
                <c:pt idx="10">
                  <c:v>0.1223903522</c:v>
                </c:pt>
                <c:pt idx="11">
                  <c:v>0.1222747341</c:v>
                </c:pt>
                <c:pt idx="12">
                  <c:v>0.1237392873</c:v>
                </c:pt>
                <c:pt idx="13">
                  <c:v>0.1233254522</c:v>
                </c:pt>
                <c:pt idx="14">
                  <c:v>0.1236747876</c:v>
                </c:pt>
                <c:pt idx="15">
                  <c:v>0.123657167</c:v>
                </c:pt>
                <c:pt idx="16">
                  <c:v>0.1261740029</c:v>
                </c:pt>
                <c:pt idx="17">
                  <c:v>0.1248942465</c:v>
                </c:pt>
                <c:pt idx="18">
                  <c:v>0.12499161809999999</c:v>
                </c:pt>
                <c:pt idx="19">
                  <c:v>0.12555730339999999</c:v>
                </c:pt>
                <c:pt idx="20">
                  <c:v>0.12602072950000001</c:v>
                </c:pt>
                <c:pt idx="21">
                  <c:v>0.12682244179999999</c:v>
                </c:pt>
                <c:pt idx="22">
                  <c:v>0.12562035020000001</c:v>
                </c:pt>
                <c:pt idx="23">
                  <c:v>0.1262521744</c:v>
                </c:pt>
                <c:pt idx="24">
                  <c:v>0.12688492239999999</c:v>
                </c:pt>
                <c:pt idx="25">
                  <c:v>0.1267888546</c:v>
                </c:pt>
                <c:pt idx="26">
                  <c:v>0.12633457779999999</c:v>
                </c:pt>
                <c:pt idx="27">
                  <c:v>0.12720885870000001</c:v>
                </c:pt>
                <c:pt idx="28">
                  <c:v>0.1266294718</c:v>
                </c:pt>
                <c:pt idx="29">
                  <c:v>0.1277878284</c:v>
                </c:pt>
                <c:pt idx="30">
                  <c:v>0.1281373948</c:v>
                </c:pt>
                <c:pt idx="31">
                  <c:v>0.12803055350000001</c:v>
                </c:pt>
                <c:pt idx="32">
                  <c:v>0.12792319059999999</c:v>
                </c:pt>
                <c:pt idx="33">
                  <c:v>0.12740860879999999</c:v>
                </c:pt>
                <c:pt idx="34">
                  <c:v>0.12735387679999999</c:v>
                </c:pt>
                <c:pt idx="35">
                  <c:v>0.12847858670000001</c:v>
                </c:pt>
                <c:pt idx="36">
                  <c:v>0.13003788890000001</c:v>
                </c:pt>
                <c:pt idx="37">
                  <c:v>0.12888099250000001</c:v>
                </c:pt>
                <c:pt idx="38">
                  <c:v>0.1290497333</c:v>
                </c:pt>
                <c:pt idx="39">
                  <c:v>0.1307532042</c:v>
                </c:pt>
                <c:pt idx="40">
                  <c:v>0.12842528519999999</c:v>
                </c:pt>
                <c:pt idx="41">
                  <c:v>0.13119973239999999</c:v>
                </c:pt>
                <c:pt idx="42">
                  <c:v>0.12978596989999999</c:v>
                </c:pt>
                <c:pt idx="43">
                  <c:v>0.131874457</c:v>
                </c:pt>
                <c:pt idx="44">
                  <c:v>0.13007500769999999</c:v>
                </c:pt>
                <c:pt idx="45">
                  <c:v>0.13227552179999999</c:v>
                </c:pt>
                <c:pt idx="46">
                  <c:v>0.1312347203</c:v>
                </c:pt>
                <c:pt idx="47">
                  <c:v>0.1309473068</c:v>
                </c:pt>
                <c:pt idx="48">
                  <c:v>0.1325046718</c:v>
                </c:pt>
                <c:pt idx="49">
                  <c:v>0.1324824393</c:v>
                </c:pt>
                <c:pt idx="50">
                  <c:v>0.13196244839999999</c:v>
                </c:pt>
                <c:pt idx="51">
                  <c:v>0.1319643855</c:v>
                </c:pt>
                <c:pt idx="52">
                  <c:v>0.13178104160000001</c:v>
                </c:pt>
                <c:pt idx="53">
                  <c:v>0.13118408619999999</c:v>
                </c:pt>
                <c:pt idx="54">
                  <c:v>0.13443200290000001</c:v>
                </c:pt>
                <c:pt idx="55">
                  <c:v>0.1322201788</c:v>
                </c:pt>
                <c:pt idx="56">
                  <c:v>0.1336846501</c:v>
                </c:pt>
                <c:pt idx="57">
                  <c:v>0.13393324609999999</c:v>
                </c:pt>
                <c:pt idx="58">
                  <c:v>0.13384886090000001</c:v>
                </c:pt>
                <c:pt idx="59">
                  <c:v>0.13415060940000001</c:v>
                </c:pt>
                <c:pt idx="60">
                  <c:v>0.13471731540000001</c:v>
                </c:pt>
                <c:pt idx="61">
                  <c:v>0.13604596259999999</c:v>
                </c:pt>
                <c:pt idx="62">
                  <c:v>0.13447366650000001</c:v>
                </c:pt>
                <c:pt idx="63">
                  <c:v>0.13448287549999999</c:v>
                </c:pt>
                <c:pt idx="64">
                  <c:v>0.13622166220000001</c:v>
                </c:pt>
                <c:pt idx="65">
                  <c:v>0.13643075530000001</c:v>
                </c:pt>
                <c:pt idx="66">
                  <c:v>0.13405683639999999</c:v>
                </c:pt>
                <c:pt idx="67">
                  <c:v>0.13624033329999999</c:v>
                </c:pt>
                <c:pt idx="68">
                  <c:v>0.13633687789999999</c:v>
                </c:pt>
                <c:pt idx="69">
                  <c:v>0.13661046330000001</c:v>
                </c:pt>
                <c:pt idx="70">
                  <c:v>0.13627831639999999</c:v>
                </c:pt>
                <c:pt idx="71">
                  <c:v>0.13923658429999999</c:v>
                </c:pt>
                <c:pt idx="72">
                  <c:v>0.13615886869999999</c:v>
                </c:pt>
                <c:pt idx="73">
                  <c:v>0.13674567639999999</c:v>
                </c:pt>
                <c:pt idx="74">
                  <c:v>0.13813023269999999</c:v>
                </c:pt>
                <c:pt idx="75">
                  <c:v>0.13854646679999999</c:v>
                </c:pt>
                <c:pt idx="76">
                  <c:v>0.13521653410000001</c:v>
                </c:pt>
                <c:pt idx="77">
                  <c:v>0.1388019919</c:v>
                </c:pt>
                <c:pt idx="78">
                  <c:v>0.1369440109</c:v>
                </c:pt>
                <c:pt idx="79">
                  <c:v>0.13761486110000001</c:v>
                </c:pt>
                <c:pt idx="80">
                  <c:v>0.13789078590000001</c:v>
                </c:pt>
                <c:pt idx="81">
                  <c:v>0.13661585749999999</c:v>
                </c:pt>
                <c:pt idx="82">
                  <c:v>0.13751685620000001</c:v>
                </c:pt>
                <c:pt idx="83">
                  <c:v>0.13925634319999999</c:v>
                </c:pt>
                <c:pt idx="84">
                  <c:v>0.14040431380000001</c:v>
                </c:pt>
                <c:pt idx="85">
                  <c:v>0.13971228899999999</c:v>
                </c:pt>
                <c:pt idx="86">
                  <c:v>0.13884814079999999</c:v>
                </c:pt>
                <c:pt idx="87">
                  <c:v>0.1418137699</c:v>
                </c:pt>
                <c:pt idx="88">
                  <c:v>0.13945098219999999</c:v>
                </c:pt>
                <c:pt idx="89">
                  <c:v>0.14069418610000001</c:v>
                </c:pt>
                <c:pt idx="90">
                  <c:v>0.1362715065</c:v>
                </c:pt>
                <c:pt idx="91">
                  <c:v>0.13818655909999999</c:v>
                </c:pt>
                <c:pt idx="92">
                  <c:v>0.14158098399999999</c:v>
                </c:pt>
                <c:pt idx="93">
                  <c:v>0.1414240152</c:v>
                </c:pt>
                <c:pt idx="94">
                  <c:v>0.14083446559999999</c:v>
                </c:pt>
                <c:pt idx="95">
                  <c:v>0.14152415099999999</c:v>
                </c:pt>
                <c:pt idx="96">
                  <c:v>0.13923583919999999</c:v>
                </c:pt>
                <c:pt idx="97">
                  <c:v>0.1409834623</c:v>
                </c:pt>
                <c:pt idx="98">
                  <c:v>0.14347638190000001</c:v>
                </c:pt>
                <c:pt idx="99">
                  <c:v>0.14147473869999999</c:v>
                </c:pt>
                <c:pt idx="100">
                  <c:v>0.14254274959999999</c:v>
                </c:pt>
                <c:pt idx="101">
                  <c:v>0.1434130371</c:v>
                </c:pt>
                <c:pt idx="102">
                  <c:v>0.14237977560000001</c:v>
                </c:pt>
                <c:pt idx="103">
                  <c:v>0.14238236839999999</c:v>
                </c:pt>
                <c:pt idx="104">
                  <c:v>0.14374773199999999</c:v>
                </c:pt>
                <c:pt idx="105">
                  <c:v>0.14207722249999999</c:v>
                </c:pt>
                <c:pt idx="106">
                  <c:v>0.14328843359999999</c:v>
                </c:pt>
                <c:pt idx="107">
                  <c:v>0.14363536239999999</c:v>
                </c:pt>
                <c:pt idx="108">
                  <c:v>0.1433465183</c:v>
                </c:pt>
                <c:pt idx="109">
                  <c:v>0.14477077129999999</c:v>
                </c:pt>
                <c:pt idx="110">
                  <c:v>0.14421224590000001</c:v>
                </c:pt>
                <c:pt idx="111">
                  <c:v>0.14365194740000001</c:v>
                </c:pt>
                <c:pt idx="112">
                  <c:v>0.14618448910000001</c:v>
                </c:pt>
                <c:pt idx="113">
                  <c:v>0.14494077859999999</c:v>
                </c:pt>
                <c:pt idx="114">
                  <c:v>0.14667578040000001</c:v>
                </c:pt>
                <c:pt idx="115">
                  <c:v>0.14592531319999999</c:v>
                </c:pt>
                <c:pt idx="116">
                  <c:v>0.14638221260000001</c:v>
                </c:pt>
                <c:pt idx="117">
                  <c:v>0.14516878129999999</c:v>
                </c:pt>
                <c:pt idx="118">
                  <c:v>0.14759591220000001</c:v>
                </c:pt>
                <c:pt idx="119">
                  <c:v>0.14810922739999999</c:v>
                </c:pt>
                <c:pt idx="120">
                  <c:v>0.1480451673</c:v>
                </c:pt>
                <c:pt idx="121">
                  <c:v>0.1473482102</c:v>
                </c:pt>
                <c:pt idx="122">
                  <c:v>0.1466591656</c:v>
                </c:pt>
                <c:pt idx="123">
                  <c:v>0.14779283109999999</c:v>
                </c:pt>
                <c:pt idx="124">
                  <c:v>0.14941723639999999</c:v>
                </c:pt>
                <c:pt idx="125">
                  <c:v>0.14769174160000001</c:v>
                </c:pt>
                <c:pt idx="126">
                  <c:v>0.1473813206</c:v>
                </c:pt>
                <c:pt idx="127">
                  <c:v>0.14877538379999999</c:v>
                </c:pt>
                <c:pt idx="128">
                  <c:v>0.14741776879999999</c:v>
                </c:pt>
                <c:pt idx="129">
                  <c:v>0.1480490565</c:v>
                </c:pt>
                <c:pt idx="130">
                  <c:v>0.1496266574</c:v>
                </c:pt>
                <c:pt idx="131">
                  <c:v>0.14847822490000001</c:v>
                </c:pt>
                <c:pt idx="132">
                  <c:v>0.14883927999999999</c:v>
                </c:pt>
                <c:pt idx="133">
                  <c:v>0.1485177875</c:v>
                </c:pt>
                <c:pt idx="134">
                  <c:v>0.1503055096</c:v>
                </c:pt>
                <c:pt idx="135">
                  <c:v>0.1483459771</c:v>
                </c:pt>
                <c:pt idx="136">
                  <c:v>0.14931747319999999</c:v>
                </c:pt>
                <c:pt idx="137">
                  <c:v>0.1505081952</c:v>
                </c:pt>
                <c:pt idx="138">
                  <c:v>0.1505845338</c:v>
                </c:pt>
                <c:pt idx="139">
                  <c:v>0.1504118592</c:v>
                </c:pt>
                <c:pt idx="140">
                  <c:v>0.15079763530000001</c:v>
                </c:pt>
                <c:pt idx="141">
                  <c:v>0.14951232079999999</c:v>
                </c:pt>
                <c:pt idx="142">
                  <c:v>0.1504208893</c:v>
                </c:pt>
                <c:pt idx="143">
                  <c:v>0.15209190550000001</c:v>
                </c:pt>
                <c:pt idx="144">
                  <c:v>0.1517793238</c:v>
                </c:pt>
                <c:pt idx="145">
                  <c:v>0.15108507869999999</c:v>
                </c:pt>
                <c:pt idx="146">
                  <c:v>0.15099820489999999</c:v>
                </c:pt>
                <c:pt idx="147">
                  <c:v>0.1517804861</c:v>
                </c:pt>
                <c:pt idx="148">
                  <c:v>0.15311124919999999</c:v>
                </c:pt>
                <c:pt idx="149">
                  <c:v>0.15292663870000001</c:v>
                </c:pt>
                <c:pt idx="150">
                  <c:v>0.15153159199999999</c:v>
                </c:pt>
                <c:pt idx="151">
                  <c:v>0.15182179209999999</c:v>
                </c:pt>
                <c:pt idx="152">
                  <c:v>0.15242484210000001</c:v>
                </c:pt>
                <c:pt idx="153">
                  <c:v>0.15271373090000001</c:v>
                </c:pt>
                <c:pt idx="154">
                  <c:v>0.1515637487</c:v>
                </c:pt>
                <c:pt idx="155">
                  <c:v>0.15428709979999999</c:v>
                </c:pt>
                <c:pt idx="156">
                  <c:v>0.1534359008</c:v>
                </c:pt>
                <c:pt idx="157">
                  <c:v>0.15346567329999999</c:v>
                </c:pt>
                <c:pt idx="158">
                  <c:v>0.1538998932</c:v>
                </c:pt>
                <c:pt idx="159">
                  <c:v>0.1554493606</c:v>
                </c:pt>
                <c:pt idx="160">
                  <c:v>0.15404997770000001</c:v>
                </c:pt>
                <c:pt idx="161">
                  <c:v>0.15255554020000001</c:v>
                </c:pt>
                <c:pt idx="162">
                  <c:v>0.15443634989999999</c:v>
                </c:pt>
                <c:pt idx="163">
                  <c:v>0.15481086080000001</c:v>
                </c:pt>
                <c:pt idx="164">
                  <c:v>0.15423503520000001</c:v>
                </c:pt>
                <c:pt idx="165">
                  <c:v>0.15380719300000001</c:v>
                </c:pt>
                <c:pt idx="166">
                  <c:v>0.15534451599999999</c:v>
                </c:pt>
                <c:pt idx="167">
                  <c:v>0.15472353990000001</c:v>
                </c:pt>
                <c:pt idx="168">
                  <c:v>0.15459448100000001</c:v>
                </c:pt>
                <c:pt idx="169">
                  <c:v>0.15538671609999999</c:v>
                </c:pt>
                <c:pt idx="170">
                  <c:v>0.15440686049999999</c:v>
                </c:pt>
                <c:pt idx="171">
                  <c:v>0.15668301279999999</c:v>
                </c:pt>
                <c:pt idx="172">
                  <c:v>0.1556835026</c:v>
                </c:pt>
                <c:pt idx="173">
                  <c:v>0.15636688469999999</c:v>
                </c:pt>
                <c:pt idx="174">
                  <c:v>0.15523894129999999</c:v>
                </c:pt>
                <c:pt idx="175">
                  <c:v>0.15560333430000001</c:v>
                </c:pt>
                <c:pt idx="176">
                  <c:v>0.15627215799999999</c:v>
                </c:pt>
                <c:pt idx="177">
                  <c:v>0.15734609960000001</c:v>
                </c:pt>
                <c:pt idx="178">
                  <c:v>0.15779279169999999</c:v>
                </c:pt>
                <c:pt idx="179">
                  <c:v>0.156192109</c:v>
                </c:pt>
                <c:pt idx="180">
                  <c:v>0.1577908099</c:v>
                </c:pt>
                <c:pt idx="181">
                  <c:v>0.15582482519999999</c:v>
                </c:pt>
                <c:pt idx="182">
                  <c:v>0.15599666540000001</c:v>
                </c:pt>
                <c:pt idx="183">
                  <c:v>0.15742900970000001</c:v>
                </c:pt>
                <c:pt idx="184">
                  <c:v>0.15800075229999999</c:v>
                </c:pt>
                <c:pt idx="185">
                  <c:v>0.15584138040000001</c:v>
                </c:pt>
                <c:pt idx="186">
                  <c:v>0.1563540101</c:v>
                </c:pt>
                <c:pt idx="187">
                  <c:v>0.15739154820000001</c:v>
                </c:pt>
                <c:pt idx="188">
                  <c:v>0.1583975852</c:v>
                </c:pt>
                <c:pt idx="189">
                  <c:v>0.1574330628</c:v>
                </c:pt>
                <c:pt idx="190">
                  <c:v>0.158155039</c:v>
                </c:pt>
                <c:pt idx="191">
                  <c:v>0.15804980699999999</c:v>
                </c:pt>
                <c:pt idx="192">
                  <c:v>0.15706686680000001</c:v>
                </c:pt>
                <c:pt idx="193">
                  <c:v>0.15904459360000001</c:v>
                </c:pt>
                <c:pt idx="194">
                  <c:v>0.15998625759999999</c:v>
                </c:pt>
                <c:pt idx="195">
                  <c:v>0.15849094089999999</c:v>
                </c:pt>
                <c:pt idx="196">
                  <c:v>0.1573271453</c:v>
                </c:pt>
                <c:pt idx="197">
                  <c:v>0.15777447820000001</c:v>
                </c:pt>
                <c:pt idx="198">
                  <c:v>0.15911814569999999</c:v>
                </c:pt>
                <c:pt idx="199">
                  <c:v>0.15664231780000001</c:v>
                </c:pt>
                <c:pt idx="200">
                  <c:v>0.15866334739999999</c:v>
                </c:pt>
                <c:pt idx="201">
                  <c:v>0.1582162976</c:v>
                </c:pt>
                <c:pt idx="202">
                  <c:v>0.1590369344</c:v>
                </c:pt>
                <c:pt idx="203">
                  <c:v>0.15844470259999999</c:v>
                </c:pt>
                <c:pt idx="204">
                  <c:v>0.15975415709999999</c:v>
                </c:pt>
                <c:pt idx="205">
                  <c:v>0.159944579</c:v>
                </c:pt>
                <c:pt idx="206">
                  <c:v>0.1590206623</c:v>
                </c:pt>
                <c:pt idx="207">
                  <c:v>0.1572629213</c:v>
                </c:pt>
                <c:pt idx="208">
                  <c:v>0.15874128039999999</c:v>
                </c:pt>
                <c:pt idx="209">
                  <c:v>0.1587121785</c:v>
                </c:pt>
                <c:pt idx="210">
                  <c:v>0.16034716369999999</c:v>
                </c:pt>
                <c:pt idx="211">
                  <c:v>0.1588291973</c:v>
                </c:pt>
                <c:pt idx="212">
                  <c:v>0.15979473290000001</c:v>
                </c:pt>
                <c:pt idx="213">
                  <c:v>0.15980093179999999</c:v>
                </c:pt>
                <c:pt idx="214">
                  <c:v>0.1593174785</c:v>
                </c:pt>
                <c:pt idx="215">
                  <c:v>0.16075196859999999</c:v>
                </c:pt>
                <c:pt idx="216">
                  <c:v>0.1593936235</c:v>
                </c:pt>
                <c:pt idx="217">
                  <c:v>0.1605176479</c:v>
                </c:pt>
                <c:pt idx="218">
                  <c:v>0.1612531096</c:v>
                </c:pt>
                <c:pt idx="219">
                  <c:v>0.15931172669999999</c:v>
                </c:pt>
                <c:pt idx="220">
                  <c:v>0.1587129682</c:v>
                </c:pt>
                <c:pt idx="221">
                  <c:v>0.1606659889</c:v>
                </c:pt>
                <c:pt idx="222">
                  <c:v>0.16116426889999999</c:v>
                </c:pt>
                <c:pt idx="223">
                  <c:v>0.16020055120000001</c:v>
                </c:pt>
                <c:pt idx="224">
                  <c:v>0.16120426360000001</c:v>
                </c:pt>
                <c:pt idx="225">
                  <c:v>0.16076725720000001</c:v>
                </c:pt>
                <c:pt idx="226">
                  <c:v>0.16175943609999999</c:v>
                </c:pt>
                <c:pt idx="227">
                  <c:v>0.16119630630000001</c:v>
                </c:pt>
                <c:pt idx="228">
                  <c:v>0.1612768769</c:v>
                </c:pt>
                <c:pt idx="229">
                  <c:v>0.15943719449999999</c:v>
                </c:pt>
                <c:pt idx="230">
                  <c:v>0.16023588180000001</c:v>
                </c:pt>
                <c:pt idx="231">
                  <c:v>0.16044434909999999</c:v>
                </c:pt>
                <c:pt idx="232">
                  <c:v>0.15991307799999999</c:v>
                </c:pt>
                <c:pt idx="233">
                  <c:v>0.15947605670000001</c:v>
                </c:pt>
                <c:pt idx="234">
                  <c:v>0.15950450299999999</c:v>
                </c:pt>
                <c:pt idx="235">
                  <c:v>0.15971843899999999</c:v>
                </c:pt>
                <c:pt idx="236">
                  <c:v>0.1623025686</c:v>
                </c:pt>
                <c:pt idx="237">
                  <c:v>0.16002464290000001</c:v>
                </c:pt>
                <c:pt idx="238">
                  <c:v>0.16259808840000001</c:v>
                </c:pt>
                <c:pt idx="239">
                  <c:v>0.1607982963</c:v>
                </c:pt>
                <c:pt idx="240">
                  <c:v>0.16085335610000001</c:v>
                </c:pt>
                <c:pt idx="241">
                  <c:v>0.1618331522</c:v>
                </c:pt>
                <c:pt idx="242">
                  <c:v>0.1609759033</c:v>
                </c:pt>
                <c:pt idx="243">
                  <c:v>0.16010449830000001</c:v>
                </c:pt>
                <c:pt idx="244">
                  <c:v>0.16059134899999999</c:v>
                </c:pt>
                <c:pt idx="245">
                  <c:v>0.1611042023</c:v>
                </c:pt>
                <c:pt idx="246">
                  <c:v>0.1611872613</c:v>
                </c:pt>
                <c:pt idx="247">
                  <c:v>0.15951979159999999</c:v>
                </c:pt>
                <c:pt idx="248">
                  <c:v>0.16013257210000001</c:v>
                </c:pt>
                <c:pt idx="249">
                  <c:v>0.15987275540000001</c:v>
                </c:pt>
                <c:pt idx="250">
                  <c:v>0.1606019437</c:v>
                </c:pt>
                <c:pt idx="251">
                  <c:v>0.16054201130000001</c:v>
                </c:pt>
                <c:pt idx="252">
                  <c:v>0.15996253490000001</c:v>
                </c:pt>
                <c:pt idx="253">
                  <c:v>0.1574260294</c:v>
                </c:pt>
                <c:pt idx="254">
                  <c:v>0.16037577389999999</c:v>
                </c:pt>
                <c:pt idx="255">
                  <c:v>0.16044461730000001</c:v>
                </c:pt>
                <c:pt idx="256">
                  <c:v>0.1596218348</c:v>
                </c:pt>
                <c:pt idx="257">
                  <c:v>0.15897814930000001</c:v>
                </c:pt>
                <c:pt idx="258">
                  <c:v>0.15912535789999999</c:v>
                </c:pt>
                <c:pt idx="259">
                  <c:v>0.15923239289999999</c:v>
                </c:pt>
                <c:pt idx="260">
                  <c:v>0.1584778577</c:v>
                </c:pt>
                <c:pt idx="261">
                  <c:v>0.15955619509999999</c:v>
                </c:pt>
                <c:pt idx="262">
                  <c:v>0.15875363349999999</c:v>
                </c:pt>
                <c:pt idx="263">
                  <c:v>0.15987750889999999</c:v>
                </c:pt>
                <c:pt idx="264">
                  <c:v>0.16007752720000001</c:v>
                </c:pt>
                <c:pt idx="265">
                  <c:v>0.1587982178</c:v>
                </c:pt>
                <c:pt idx="266">
                  <c:v>0.15905284880000001</c:v>
                </c:pt>
                <c:pt idx="267">
                  <c:v>0.1582371742</c:v>
                </c:pt>
                <c:pt idx="268">
                  <c:v>0.15850347279999999</c:v>
                </c:pt>
                <c:pt idx="269">
                  <c:v>0.1595149636</c:v>
                </c:pt>
                <c:pt idx="270">
                  <c:v>0.15825457870000001</c:v>
                </c:pt>
                <c:pt idx="271">
                  <c:v>0.15902103479999999</c:v>
                </c:pt>
                <c:pt idx="272">
                  <c:v>0.15938358010000001</c:v>
                </c:pt>
                <c:pt idx="273">
                  <c:v>0.15765063460000001</c:v>
                </c:pt>
                <c:pt idx="274">
                  <c:v>0.15776732560000001</c:v>
                </c:pt>
                <c:pt idx="275">
                  <c:v>0.15862865749999999</c:v>
                </c:pt>
                <c:pt idx="276">
                  <c:v>0.15881034729999999</c:v>
                </c:pt>
                <c:pt idx="277">
                  <c:v>0.1569277942</c:v>
                </c:pt>
                <c:pt idx="278">
                  <c:v>0.15756110849999999</c:v>
                </c:pt>
                <c:pt idx="279">
                  <c:v>0.15746282040000001</c:v>
                </c:pt>
                <c:pt idx="280">
                  <c:v>0.1569384187</c:v>
                </c:pt>
                <c:pt idx="281">
                  <c:v>0.15718863899999999</c:v>
                </c:pt>
                <c:pt idx="282">
                  <c:v>0.15845474600000001</c:v>
                </c:pt>
                <c:pt idx="283">
                  <c:v>0.1577591747</c:v>
                </c:pt>
                <c:pt idx="284">
                  <c:v>0.158134371</c:v>
                </c:pt>
                <c:pt idx="285">
                  <c:v>0.15815336999999999</c:v>
                </c:pt>
                <c:pt idx="286">
                  <c:v>0.1571031511</c:v>
                </c:pt>
                <c:pt idx="287">
                  <c:v>0.1565011144</c:v>
                </c:pt>
                <c:pt idx="288">
                  <c:v>0.15762306749999999</c:v>
                </c:pt>
                <c:pt idx="289">
                  <c:v>0.15639218690000001</c:v>
                </c:pt>
                <c:pt idx="290">
                  <c:v>0.15760992469999999</c:v>
                </c:pt>
                <c:pt idx="291">
                  <c:v>0.15570314230000001</c:v>
                </c:pt>
                <c:pt idx="292">
                  <c:v>0.1569989473</c:v>
                </c:pt>
                <c:pt idx="293">
                  <c:v>0.15616054830000001</c:v>
                </c:pt>
                <c:pt idx="294">
                  <c:v>0.15597274899999999</c:v>
                </c:pt>
                <c:pt idx="295">
                  <c:v>0.15706457200000001</c:v>
                </c:pt>
                <c:pt idx="296">
                  <c:v>0.15557597579999999</c:v>
                </c:pt>
                <c:pt idx="297">
                  <c:v>0.1567527205</c:v>
                </c:pt>
                <c:pt idx="298">
                  <c:v>0.15642677250000001</c:v>
                </c:pt>
                <c:pt idx="299">
                  <c:v>0.15523235499999999</c:v>
                </c:pt>
                <c:pt idx="300">
                  <c:v>0.15445677939999999</c:v>
                </c:pt>
                <c:pt idx="301">
                  <c:v>0.15550538899999999</c:v>
                </c:pt>
                <c:pt idx="302">
                  <c:v>0.15503175559999999</c:v>
                </c:pt>
                <c:pt idx="303">
                  <c:v>0.15506607289999999</c:v>
                </c:pt>
                <c:pt idx="304">
                  <c:v>0.15457370879999999</c:v>
                </c:pt>
                <c:pt idx="305">
                  <c:v>0.15451362730000001</c:v>
                </c:pt>
                <c:pt idx="306">
                  <c:v>0.15364967290000001</c:v>
                </c:pt>
                <c:pt idx="307">
                  <c:v>0.15446478129999999</c:v>
                </c:pt>
                <c:pt idx="308">
                  <c:v>0.15341135859999999</c:v>
                </c:pt>
                <c:pt idx="309">
                  <c:v>0.15376551450000001</c:v>
                </c:pt>
                <c:pt idx="310">
                  <c:v>0.15415388350000001</c:v>
                </c:pt>
                <c:pt idx="311">
                  <c:v>0.1542375386</c:v>
                </c:pt>
                <c:pt idx="312">
                  <c:v>0.1529902816</c:v>
                </c:pt>
                <c:pt idx="313">
                  <c:v>0.15254403650000001</c:v>
                </c:pt>
                <c:pt idx="314">
                  <c:v>0.1528897434</c:v>
                </c:pt>
                <c:pt idx="315">
                  <c:v>0.15213386709999999</c:v>
                </c:pt>
                <c:pt idx="316">
                  <c:v>0.15294834970000001</c:v>
                </c:pt>
                <c:pt idx="317">
                  <c:v>0.15130800010000001</c:v>
                </c:pt>
                <c:pt idx="318">
                  <c:v>0.15117666129999999</c:v>
                </c:pt>
                <c:pt idx="319">
                  <c:v>0.15207841990000001</c:v>
                </c:pt>
                <c:pt idx="320">
                  <c:v>0.15311993660000001</c:v>
                </c:pt>
                <c:pt idx="321">
                  <c:v>0.152015388</c:v>
                </c:pt>
                <c:pt idx="322">
                  <c:v>0.15015712379999999</c:v>
                </c:pt>
                <c:pt idx="323">
                  <c:v>0.151229009</c:v>
                </c:pt>
                <c:pt idx="324">
                  <c:v>0.15174300969999999</c:v>
                </c:pt>
                <c:pt idx="325">
                  <c:v>0.1510275304</c:v>
                </c:pt>
                <c:pt idx="326">
                  <c:v>0.15065687890000001</c:v>
                </c:pt>
                <c:pt idx="327">
                  <c:v>0.1508160979</c:v>
                </c:pt>
                <c:pt idx="328">
                  <c:v>0.1507811993</c:v>
                </c:pt>
                <c:pt idx="329">
                  <c:v>0.15051606300000001</c:v>
                </c:pt>
                <c:pt idx="330">
                  <c:v>0.15001957120000001</c:v>
                </c:pt>
                <c:pt idx="331">
                  <c:v>0.15060313049999999</c:v>
                </c:pt>
                <c:pt idx="332">
                  <c:v>0.15062353010000001</c:v>
                </c:pt>
                <c:pt idx="333">
                  <c:v>0.14945195620000001</c:v>
                </c:pt>
                <c:pt idx="334">
                  <c:v>0.1500702649</c:v>
                </c:pt>
                <c:pt idx="335">
                  <c:v>0.148644045</c:v>
                </c:pt>
                <c:pt idx="336">
                  <c:v>0.149412185</c:v>
                </c:pt>
                <c:pt idx="337">
                  <c:v>0.1489954144</c:v>
                </c:pt>
                <c:pt idx="338">
                  <c:v>0.1486492157</c:v>
                </c:pt>
                <c:pt idx="339">
                  <c:v>0.14838039880000001</c:v>
                </c:pt>
                <c:pt idx="340">
                  <c:v>0.14862912889999999</c:v>
                </c:pt>
                <c:pt idx="341">
                  <c:v>0.14843773839999999</c:v>
                </c:pt>
                <c:pt idx="342">
                  <c:v>0.14722532029999999</c:v>
                </c:pt>
                <c:pt idx="343">
                  <c:v>0.14737939829999999</c:v>
                </c:pt>
                <c:pt idx="344">
                  <c:v>0.14691808819999999</c:v>
                </c:pt>
                <c:pt idx="345">
                  <c:v>0.14793142679999999</c:v>
                </c:pt>
                <c:pt idx="346">
                  <c:v>0.1472285539</c:v>
                </c:pt>
                <c:pt idx="347">
                  <c:v>0.14663612840000001</c:v>
                </c:pt>
                <c:pt idx="348">
                  <c:v>0.14581498500000001</c:v>
                </c:pt>
                <c:pt idx="349">
                  <c:v>0.14546246830000001</c:v>
                </c:pt>
                <c:pt idx="350">
                  <c:v>0.14612491429999999</c:v>
                </c:pt>
                <c:pt idx="351">
                  <c:v>0.14473901689999999</c:v>
                </c:pt>
                <c:pt idx="352">
                  <c:v>0.1455610842</c:v>
                </c:pt>
                <c:pt idx="353">
                  <c:v>0.14480949940000001</c:v>
                </c:pt>
                <c:pt idx="354">
                  <c:v>0.1448940635</c:v>
                </c:pt>
                <c:pt idx="355">
                  <c:v>0.14422039689999999</c:v>
                </c:pt>
                <c:pt idx="356">
                  <c:v>0.14421468970000001</c:v>
                </c:pt>
                <c:pt idx="357">
                  <c:v>0.14403076470000001</c:v>
                </c:pt>
                <c:pt idx="358">
                  <c:v>0.14307264980000001</c:v>
                </c:pt>
                <c:pt idx="359">
                  <c:v>0.1429178566</c:v>
                </c:pt>
                <c:pt idx="360">
                  <c:v>0.14226050670000001</c:v>
                </c:pt>
                <c:pt idx="361">
                  <c:v>0.14264890550000001</c:v>
                </c:pt>
                <c:pt idx="362">
                  <c:v>0.14201819900000001</c:v>
                </c:pt>
                <c:pt idx="363">
                  <c:v>0.14121893050000001</c:v>
                </c:pt>
                <c:pt idx="364">
                  <c:v>0.14219862220000001</c:v>
                </c:pt>
                <c:pt idx="365">
                  <c:v>0.1419186294</c:v>
                </c:pt>
                <c:pt idx="366">
                  <c:v>0.14152170720000001</c:v>
                </c:pt>
                <c:pt idx="367">
                  <c:v>0.1405755132</c:v>
                </c:pt>
                <c:pt idx="368">
                  <c:v>0.14078745249999999</c:v>
                </c:pt>
                <c:pt idx="369">
                  <c:v>0.14008918400000001</c:v>
                </c:pt>
                <c:pt idx="370">
                  <c:v>0.13996535539999999</c:v>
                </c:pt>
                <c:pt idx="371">
                  <c:v>0.13967341180000001</c:v>
                </c:pt>
                <c:pt idx="372">
                  <c:v>0.13894779979999999</c:v>
                </c:pt>
                <c:pt idx="373">
                  <c:v>0.139265582</c:v>
                </c:pt>
                <c:pt idx="374">
                  <c:v>0.13794970509999999</c:v>
                </c:pt>
                <c:pt idx="375">
                  <c:v>0.138976559</c:v>
                </c:pt>
                <c:pt idx="376">
                  <c:v>0.13836619259999999</c:v>
                </c:pt>
                <c:pt idx="377">
                  <c:v>0.13802507520000001</c:v>
                </c:pt>
                <c:pt idx="378">
                  <c:v>0.1376581043</c:v>
                </c:pt>
                <c:pt idx="379">
                  <c:v>0.13714484869999999</c:v>
                </c:pt>
                <c:pt idx="380">
                  <c:v>0.1372255832</c:v>
                </c:pt>
                <c:pt idx="381">
                  <c:v>0.13690169159999999</c:v>
                </c:pt>
                <c:pt idx="382">
                  <c:v>0.1360885352</c:v>
                </c:pt>
                <c:pt idx="383">
                  <c:v>0.13590538499999999</c:v>
                </c:pt>
                <c:pt idx="384">
                  <c:v>0.13561490179999999</c:v>
                </c:pt>
                <c:pt idx="385">
                  <c:v>0.13520519440000001</c:v>
                </c:pt>
                <c:pt idx="386">
                  <c:v>0.13499987129999999</c:v>
                </c:pt>
                <c:pt idx="387">
                  <c:v>0.13528004290000001</c:v>
                </c:pt>
                <c:pt idx="388">
                  <c:v>0.1345158964</c:v>
                </c:pt>
                <c:pt idx="389">
                  <c:v>0.1350141168</c:v>
                </c:pt>
                <c:pt idx="390">
                  <c:v>0.13368877770000001</c:v>
                </c:pt>
                <c:pt idx="391">
                  <c:v>0.13386817279999999</c:v>
                </c:pt>
                <c:pt idx="392">
                  <c:v>0.1332039237</c:v>
                </c:pt>
                <c:pt idx="393">
                  <c:v>0.1327613443</c:v>
                </c:pt>
                <c:pt idx="394">
                  <c:v>0.132397458</c:v>
                </c:pt>
                <c:pt idx="395">
                  <c:v>0.13205499949999999</c:v>
                </c:pt>
                <c:pt idx="396">
                  <c:v>0.13201686739999999</c:v>
                </c:pt>
                <c:pt idx="397">
                  <c:v>0.13186839219999999</c:v>
                </c:pt>
                <c:pt idx="398">
                  <c:v>0.13175424929999999</c:v>
                </c:pt>
                <c:pt idx="399">
                  <c:v>0.1314865053</c:v>
                </c:pt>
                <c:pt idx="400">
                  <c:v>0.13148279490000001</c:v>
                </c:pt>
                <c:pt idx="401">
                  <c:v>0.1305213422</c:v>
                </c:pt>
                <c:pt idx="402">
                  <c:v>0.13010218740000001</c:v>
                </c:pt>
                <c:pt idx="403">
                  <c:v>0.130020842</c:v>
                </c:pt>
                <c:pt idx="404">
                  <c:v>0.12948074940000001</c:v>
                </c:pt>
                <c:pt idx="405">
                  <c:v>0.1294396371</c:v>
                </c:pt>
                <c:pt idx="406">
                  <c:v>0.1288009286</c:v>
                </c:pt>
                <c:pt idx="407">
                  <c:v>0.12833184</c:v>
                </c:pt>
                <c:pt idx="408">
                  <c:v>0.12803357839999999</c:v>
                </c:pt>
                <c:pt idx="409">
                  <c:v>0.1278916746</c:v>
                </c:pt>
                <c:pt idx="410">
                  <c:v>0.1268882751</c:v>
                </c:pt>
                <c:pt idx="411">
                  <c:v>0.12702336910000001</c:v>
                </c:pt>
                <c:pt idx="412">
                  <c:v>0.1271388084</c:v>
                </c:pt>
                <c:pt idx="413">
                  <c:v>0.12632699310000001</c:v>
                </c:pt>
                <c:pt idx="414">
                  <c:v>0.12631477420000001</c:v>
                </c:pt>
                <c:pt idx="415">
                  <c:v>0.1263765842</c:v>
                </c:pt>
                <c:pt idx="416">
                  <c:v>0.1254435331</c:v>
                </c:pt>
                <c:pt idx="417">
                  <c:v>0.12485080210000001</c:v>
                </c:pt>
                <c:pt idx="418">
                  <c:v>0.1244907975</c:v>
                </c:pt>
                <c:pt idx="419">
                  <c:v>0.1244527698</c:v>
                </c:pt>
                <c:pt idx="420">
                  <c:v>0.1245772392</c:v>
                </c:pt>
                <c:pt idx="421">
                  <c:v>0.1245084181</c:v>
                </c:pt>
                <c:pt idx="422">
                  <c:v>0.1238337085</c:v>
                </c:pt>
                <c:pt idx="423">
                  <c:v>0.1229179874</c:v>
                </c:pt>
                <c:pt idx="424">
                  <c:v>0.12268213930000001</c:v>
                </c:pt>
                <c:pt idx="425">
                  <c:v>0.1216728836</c:v>
                </c:pt>
                <c:pt idx="426">
                  <c:v>0.1227626652</c:v>
                </c:pt>
                <c:pt idx="427">
                  <c:v>0.1212121099</c:v>
                </c:pt>
                <c:pt idx="428">
                  <c:v>0.1212470829</c:v>
                </c:pt>
                <c:pt idx="429">
                  <c:v>0.11991874869999999</c:v>
                </c:pt>
                <c:pt idx="430">
                  <c:v>0.1209214404</c:v>
                </c:pt>
                <c:pt idx="431">
                  <c:v>0.11973901839999999</c:v>
                </c:pt>
                <c:pt idx="432">
                  <c:v>0.11997365209999999</c:v>
                </c:pt>
                <c:pt idx="433">
                  <c:v>0.11947506669999999</c:v>
                </c:pt>
                <c:pt idx="434">
                  <c:v>0.1186606362</c:v>
                </c:pt>
                <c:pt idx="435">
                  <c:v>0.1182167083</c:v>
                </c:pt>
                <c:pt idx="436">
                  <c:v>0.1173183024</c:v>
                </c:pt>
                <c:pt idx="437">
                  <c:v>0.11703378709999999</c:v>
                </c:pt>
                <c:pt idx="438">
                  <c:v>0.1169375777</c:v>
                </c:pt>
                <c:pt idx="439">
                  <c:v>0.1162576377</c:v>
                </c:pt>
                <c:pt idx="440">
                  <c:v>0.11658968779999999</c:v>
                </c:pt>
                <c:pt idx="441">
                  <c:v>0.1158708781</c:v>
                </c:pt>
                <c:pt idx="442">
                  <c:v>0.1156753823</c:v>
                </c:pt>
                <c:pt idx="443">
                  <c:v>0.115043059</c:v>
                </c:pt>
                <c:pt idx="444">
                  <c:v>0.1147931442</c:v>
                </c:pt>
                <c:pt idx="445">
                  <c:v>0.1140307114</c:v>
                </c:pt>
                <c:pt idx="446">
                  <c:v>0.1139631644</c:v>
                </c:pt>
                <c:pt idx="447">
                  <c:v>0.1139965877</c:v>
                </c:pt>
                <c:pt idx="448">
                  <c:v>0.11356858910000001</c:v>
                </c:pt>
                <c:pt idx="449">
                  <c:v>0.11334005</c:v>
                </c:pt>
                <c:pt idx="450">
                  <c:v>0.112485446</c:v>
                </c:pt>
                <c:pt idx="451">
                  <c:v>0.11166451130000001</c:v>
                </c:pt>
                <c:pt idx="452">
                  <c:v>0.11242873220000001</c:v>
                </c:pt>
                <c:pt idx="453">
                  <c:v>0.1116997302</c:v>
                </c:pt>
                <c:pt idx="454">
                  <c:v>0.1104746461</c:v>
                </c:pt>
                <c:pt idx="455">
                  <c:v>0.1103931963</c:v>
                </c:pt>
                <c:pt idx="456">
                  <c:v>0.1103401631</c:v>
                </c:pt>
                <c:pt idx="457">
                  <c:v>0.1103459373</c:v>
                </c:pt>
                <c:pt idx="458">
                  <c:v>0.1091464907</c:v>
                </c:pt>
                <c:pt idx="459">
                  <c:v>0.1089707613</c:v>
                </c:pt>
                <c:pt idx="460">
                  <c:v>0.1087575331</c:v>
                </c:pt>
                <c:pt idx="461">
                  <c:v>0.10814034190000001</c:v>
                </c:pt>
                <c:pt idx="462">
                  <c:v>0.1085226312</c:v>
                </c:pt>
                <c:pt idx="463">
                  <c:v>0.1066437438</c:v>
                </c:pt>
                <c:pt idx="464">
                  <c:v>0.1066004634</c:v>
                </c:pt>
                <c:pt idx="465">
                  <c:v>0.1061734483</c:v>
                </c:pt>
                <c:pt idx="466">
                  <c:v>0.1056680679</c:v>
                </c:pt>
                <c:pt idx="467">
                  <c:v>0.1057766378</c:v>
                </c:pt>
                <c:pt idx="468">
                  <c:v>0.1044865921</c:v>
                </c:pt>
                <c:pt idx="469">
                  <c:v>0.1042751893</c:v>
                </c:pt>
                <c:pt idx="470">
                  <c:v>0.1044480354</c:v>
                </c:pt>
                <c:pt idx="471">
                  <c:v>0.1040323749</c:v>
                </c:pt>
                <c:pt idx="472">
                  <c:v>0.10286799069999999</c:v>
                </c:pt>
                <c:pt idx="473">
                  <c:v>0.10294020180000001</c:v>
                </c:pt>
                <c:pt idx="474">
                  <c:v>0.1017604843</c:v>
                </c:pt>
                <c:pt idx="475">
                  <c:v>0.1017445177</c:v>
                </c:pt>
                <c:pt idx="476">
                  <c:v>0.1010349542</c:v>
                </c:pt>
                <c:pt idx="477">
                  <c:v>0.1008434743</c:v>
                </c:pt>
                <c:pt idx="478">
                  <c:v>9.9886685609999998E-2</c:v>
                </c:pt>
                <c:pt idx="479">
                  <c:v>0.1003118977</c:v>
                </c:pt>
                <c:pt idx="480">
                  <c:v>9.9854104220000003E-2</c:v>
                </c:pt>
                <c:pt idx="481">
                  <c:v>9.9152006210000004E-2</c:v>
                </c:pt>
                <c:pt idx="482">
                  <c:v>9.9378474059999999E-2</c:v>
                </c:pt>
                <c:pt idx="483">
                  <c:v>9.802255034E-2</c:v>
                </c:pt>
                <c:pt idx="484">
                  <c:v>9.8448052999999994E-2</c:v>
                </c:pt>
                <c:pt idx="485">
                  <c:v>9.7344622019999993E-2</c:v>
                </c:pt>
                <c:pt idx="486">
                  <c:v>9.6586555239999997E-2</c:v>
                </c:pt>
                <c:pt idx="487">
                  <c:v>9.6146717670000006E-2</c:v>
                </c:pt>
                <c:pt idx="488">
                  <c:v>9.5823057000000003E-2</c:v>
                </c:pt>
                <c:pt idx="489">
                  <c:v>9.5439396800000006E-2</c:v>
                </c:pt>
                <c:pt idx="490">
                  <c:v>9.4919897619999999E-2</c:v>
                </c:pt>
                <c:pt idx="491">
                  <c:v>9.5127083360000003E-2</c:v>
                </c:pt>
                <c:pt idx="492">
                  <c:v>9.4629719850000002E-2</c:v>
                </c:pt>
                <c:pt idx="493">
                  <c:v>9.3826279040000002E-2</c:v>
                </c:pt>
                <c:pt idx="494">
                  <c:v>9.2927068469999999E-2</c:v>
                </c:pt>
                <c:pt idx="495">
                  <c:v>9.3261316420000004E-2</c:v>
                </c:pt>
                <c:pt idx="496">
                  <c:v>9.3216232960000006E-2</c:v>
                </c:pt>
                <c:pt idx="497">
                  <c:v>9.239724278E-2</c:v>
                </c:pt>
                <c:pt idx="498">
                  <c:v>9.19995755E-2</c:v>
                </c:pt>
                <c:pt idx="499">
                  <c:v>9.1633819039999995E-2</c:v>
                </c:pt>
                <c:pt idx="500">
                  <c:v>9.1181784870000004E-2</c:v>
                </c:pt>
                <c:pt idx="501">
                  <c:v>9.0420715509999999E-2</c:v>
                </c:pt>
                <c:pt idx="502">
                  <c:v>8.9957557620000003E-2</c:v>
                </c:pt>
                <c:pt idx="503">
                  <c:v>8.9592143890000003E-2</c:v>
                </c:pt>
                <c:pt idx="504">
                  <c:v>8.9184060689999997E-2</c:v>
                </c:pt>
                <c:pt idx="505">
                  <c:v>8.8676020499999994E-2</c:v>
                </c:pt>
                <c:pt idx="506">
                  <c:v>8.8135026399999997E-2</c:v>
                </c:pt>
                <c:pt idx="507">
                  <c:v>8.8350236420000006E-2</c:v>
                </c:pt>
                <c:pt idx="508">
                  <c:v>8.7685167790000004E-2</c:v>
                </c:pt>
                <c:pt idx="509">
                  <c:v>8.65123421E-2</c:v>
                </c:pt>
                <c:pt idx="510">
                  <c:v>8.7251178920000005E-2</c:v>
                </c:pt>
                <c:pt idx="511">
                  <c:v>8.6058035490000004E-2</c:v>
                </c:pt>
                <c:pt idx="512">
                  <c:v>8.6044810710000003E-2</c:v>
                </c:pt>
                <c:pt idx="513">
                  <c:v>8.5523091260000003E-2</c:v>
                </c:pt>
                <c:pt idx="514">
                  <c:v>8.5123285650000005E-2</c:v>
                </c:pt>
                <c:pt idx="515">
                  <c:v>8.3905376490000003E-2</c:v>
                </c:pt>
                <c:pt idx="516">
                  <c:v>8.4496527909999994E-2</c:v>
                </c:pt>
                <c:pt idx="517">
                  <c:v>8.2710951569999996E-2</c:v>
                </c:pt>
                <c:pt idx="518">
                  <c:v>8.3467908199999996E-2</c:v>
                </c:pt>
                <c:pt idx="519">
                  <c:v>8.2624681290000002E-2</c:v>
                </c:pt>
                <c:pt idx="520">
                  <c:v>8.1664979459999995E-2</c:v>
                </c:pt>
                <c:pt idx="521">
                  <c:v>8.1638209520000005E-2</c:v>
                </c:pt>
                <c:pt idx="522">
                  <c:v>8.0576457079999997E-2</c:v>
                </c:pt>
                <c:pt idx="523">
                  <c:v>8.0499492589999999E-2</c:v>
                </c:pt>
                <c:pt idx="524">
                  <c:v>7.9883046449999995E-2</c:v>
                </c:pt>
                <c:pt idx="525">
                  <c:v>7.9921156169999993E-2</c:v>
                </c:pt>
                <c:pt idx="526">
                  <c:v>7.9181350770000006E-2</c:v>
                </c:pt>
                <c:pt idx="527">
                  <c:v>7.8273952009999995E-2</c:v>
                </c:pt>
                <c:pt idx="528">
                  <c:v>7.8280337150000004E-2</c:v>
                </c:pt>
                <c:pt idx="529">
                  <c:v>7.7583543960000001E-2</c:v>
                </c:pt>
                <c:pt idx="530">
                  <c:v>7.7165499329999998E-2</c:v>
                </c:pt>
                <c:pt idx="531">
                  <c:v>7.7007435260000007E-2</c:v>
                </c:pt>
                <c:pt idx="532">
                  <c:v>7.6226972039999993E-2</c:v>
                </c:pt>
                <c:pt idx="533">
                  <c:v>7.6291456820000006E-2</c:v>
                </c:pt>
                <c:pt idx="534">
                  <c:v>7.5192883609999997E-2</c:v>
                </c:pt>
                <c:pt idx="535">
                  <c:v>7.5282491739999999E-2</c:v>
                </c:pt>
                <c:pt idx="536">
                  <c:v>7.5310349459999995E-2</c:v>
                </c:pt>
                <c:pt idx="537">
                  <c:v>7.4024908240000006E-2</c:v>
                </c:pt>
                <c:pt idx="538">
                  <c:v>7.4141874910000002E-2</c:v>
                </c:pt>
                <c:pt idx="539">
                  <c:v>7.3689520359999997E-2</c:v>
                </c:pt>
                <c:pt idx="540">
                  <c:v>7.3128268120000006E-2</c:v>
                </c:pt>
                <c:pt idx="541">
                  <c:v>7.2255089879999998E-2</c:v>
                </c:pt>
                <c:pt idx="542">
                  <c:v>7.2117686269999995E-2</c:v>
                </c:pt>
                <c:pt idx="543">
                  <c:v>7.1820817889999999E-2</c:v>
                </c:pt>
                <c:pt idx="544">
                  <c:v>7.1164526049999996E-2</c:v>
                </c:pt>
                <c:pt idx="545">
                  <c:v>7.1442581709999994E-2</c:v>
                </c:pt>
                <c:pt idx="546">
                  <c:v>7.0857852700000001E-2</c:v>
                </c:pt>
                <c:pt idx="547">
                  <c:v>7.0217013359999997E-2</c:v>
                </c:pt>
                <c:pt idx="548">
                  <c:v>6.9381304089999998E-2</c:v>
                </c:pt>
                <c:pt idx="549">
                  <c:v>6.8519622089999996E-2</c:v>
                </c:pt>
                <c:pt idx="550">
                  <c:v>6.8881735210000003E-2</c:v>
                </c:pt>
                <c:pt idx="551">
                  <c:v>6.8334199489999997E-2</c:v>
                </c:pt>
                <c:pt idx="552">
                  <c:v>6.7959278819999996E-2</c:v>
                </c:pt>
                <c:pt idx="553">
                  <c:v>6.7007459699999994E-2</c:v>
                </c:pt>
                <c:pt idx="554">
                  <c:v>6.6612325609999995E-2</c:v>
                </c:pt>
                <c:pt idx="555">
                  <c:v>6.6102780400000005E-2</c:v>
                </c:pt>
                <c:pt idx="556">
                  <c:v>6.6482096909999996E-2</c:v>
                </c:pt>
                <c:pt idx="557">
                  <c:v>6.5106660129999994E-2</c:v>
                </c:pt>
                <c:pt idx="558">
                  <c:v>6.5009146929999997E-2</c:v>
                </c:pt>
                <c:pt idx="559">
                  <c:v>6.4574338499999995E-2</c:v>
                </c:pt>
                <c:pt idx="560">
                  <c:v>6.4285881820000002E-2</c:v>
                </c:pt>
                <c:pt idx="561">
                  <c:v>6.4232543109999998E-2</c:v>
                </c:pt>
                <c:pt idx="562">
                  <c:v>6.3373848799999993E-2</c:v>
                </c:pt>
                <c:pt idx="563">
                  <c:v>6.3190214339999995E-2</c:v>
                </c:pt>
                <c:pt idx="564">
                  <c:v>6.226285174E-2</c:v>
                </c:pt>
                <c:pt idx="565">
                  <c:v>6.222870573E-2</c:v>
                </c:pt>
                <c:pt idx="566">
                  <c:v>6.1046678569999999E-2</c:v>
                </c:pt>
                <c:pt idx="567">
                  <c:v>6.1073642220000002E-2</c:v>
                </c:pt>
                <c:pt idx="568">
                  <c:v>6.0837581750000001E-2</c:v>
                </c:pt>
                <c:pt idx="569">
                  <c:v>6.0201354319999997E-2</c:v>
                </c:pt>
                <c:pt idx="570">
                  <c:v>6.0269009319999997E-2</c:v>
                </c:pt>
                <c:pt idx="571">
                  <c:v>5.9777215119999998E-2</c:v>
                </c:pt>
                <c:pt idx="572">
                  <c:v>5.9011451899999998E-2</c:v>
                </c:pt>
                <c:pt idx="573">
                  <c:v>5.8932017529999998E-2</c:v>
                </c:pt>
                <c:pt idx="574">
                  <c:v>5.7739786799999998E-2</c:v>
                </c:pt>
                <c:pt idx="575">
                  <c:v>5.7526309040000001E-2</c:v>
                </c:pt>
                <c:pt idx="576">
                  <c:v>5.721044913E-2</c:v>
                </c:pt>
                <c:pt idx="577">
                  <c:v>5.6991830469999998E-2</c:v>
                </c:pt>
                <c:pt idx="578">
                  <c:v>5.6778069590000001E-2</c:v>
                </c:pt>
                <c:pt idx="579">
                  <c:v>5.6464817370000003E-2</c:v>
                </c:pt>
                <c:pt idx="580">
                  <c:v>5.5592201649999999E-2</c:v>
                </c:pt>
                <c:pt idx="581">
                  <c:v>5.512868613E-2</c:v>
                </c:pt>
                <c:pt idx="582">
                  <c:v>5.5126186459999997E-2</c:v>
                </c:pt>
                <c:pt idx="583">
                  <c:v>5.4529435930000002E-2</c:v>
                </c:pt>
                <c:pt idx="584">
                  <c:v>5.4447852079999998E-2</c:v>
                </c:pt>
                <c:pt idx="585">
                  <c:v>5.417967588E-2</c:v>
                </c:pt>
                <c:pt idx="586">
                  <c:v>5.3703926499999999E-2</c:v>
                </c:pt>
                <c:pt idx="587">
                  <c:v>5.2874460819999997E-2</c:v>
                </c:pt>
                <c:pt idx="588">
                  <c:v>5.2677415310000003E-2</c:v>
                </c:pt>
                <c:pt idx="589">
                  <c:v>5.2539937199999998E-2</c:v>
                </c:pt>
                <c:pt idx="590">
                  <c:v>5.183966458E-2</c:v>
                </c:pt>
                <c:pt idx="591">
                  <c:v>5.2145101130000003E-2</c:v>
                </c:pt>
                <c:pt idx="592">
                  <c:v>5.1183592530000002E-2</c:v>
                </c:pt>
                <c:pt idx="593">
                  <c:v>5.0759494299999999E-2</c:v>
                </c:pt>
                <c:pt idx="594">
                  <c:v>5.0448197870000003E-2</c:v>
                </c:pt>
                <c:pt idx="595">
                  <c:v>4.9948260190000003E-2</c:v>
                </c:pt>
                <c:pt idx="596">
                  <c:v>4.9733147030000001E-2</c:v>
                </c:pt>
                <c:pt idx="597">
                  <c:v>4.9791436639999999E-2</c:v>
                </c:pt>
                <c:pt idx="598">
                  <c:v>4.9157783390000001E-2</c:v>
                </c:pt>
                <c:pt idx="599">
                  <c:v>4.8458483070000002E-2</c:v>
                </c:pt>
                <c:pt idx="600">
                  <c:v>4.8220649359999999E-2</c:v>
                </c:pt>
                <c:pt idx="601">
                  <c:v>4.7735605389999998E-2</c:v>
                </c:pt>
                <c:pt idx="602">
                  <c:v>4.7177247700000001E-2</c:v>
                </c:pt>
                <c:pt idx="603">
                  <c:v>4.6707291159999997E-2</c:v>
                </c:pt>
                <c:pt idx="604">
                  <c:v>4.66045104E-2</c:v>
                </c:pt>
                <c:pt idx="605">
                  <c:v>4.5694172380000002E-2</c:v>
                </c:pt>
                <c:pt idx="606">
                  <c:v>4.5537065709999998E-2</c:v>
                </c:pt>
                <c:pt idx="607">
                  <c:v>4.5328151429999998E-2</c:v>
                </c:pt>
                <c:pt idx="608">
                  <c:v>4.4860761610000001E-2</c:v>
                </c:pt>
                <c:pt idx="609">
                  <c:v>4.4023443010000003E-2</c:v>
                </c:pt>
                <c:pt idx="610">
                  <c:v>4.3658655140000002E-2</c:v>
                </c:pt>
                <c:pt idx="611">
                  <c:v>4.3595001100000003E-2</c:v>
                </c:pt>
                <c:pt idx="612">
                  <c:v>4.3200179929999999E-2</c:v>
                </c:pt>
                <c:pt idx="613">
                  <c:v>4.2748268690000001E-2</c:v>
                </c:pt>
                <c:pt idx="614">
                  <c:v>4.251399636E-2</c:v>
                </c:pt>
                <c:pt idx="615">
                  <c:v>4.1887328029999997E-2</c:v>
                </c:pt>
                <c:pt idx="616">
                  <c:v>4.1813187299999999E-2</c:v>
                </c:pt>
                <c:pt idx="617">
                  <c:v>4.182909429E-2</c:v>
                </c:pt>
                <c:pt idx="618">
                  <c:v>4.170252755E-2</c:v>
                </c:pt>
                <c:pt idx="619">
                  <c:v>4.0919084100000003E-2</c:v>
                </c:pt>
                <c:pt idx="620">
                  <c:v>4.0675450119999998E-2</c:v>
                </c:pt>
                <c:pt idx="621">
                  <c:v>4.0586140010000001E-2</c:v>
                </c:pt>
                <c:pt idx="622">
                  <c:v>4.0103804319999999E-2</c:v>
                </c:pt>
                <c:pt idx="623">
                  <c:v>3.9844509209999997E-2</c:v>
                </c:pt>
                <c:pt idx="624">
                  <c:v>3.9189327509999997E-2</c:v>
                </c:pt>
                <c:pt idx="625">
                  <c:v>3.9632726460000003E-2</c:v>
                </c:pt>
                <c:pt idx="626">
                  <c:v>3.8904219869999999E-2</c:v>
                </c:pt>
                <c:pt idx="627">
                  <c:v>3.8938816639999999E-2</c:v>
                </c:pt>
                <c:pt idx="628">
                  <c:v>3.8132611660000003E-2</c:v>
                </c:pt>
                <c:pt idx="629">
                  <c:v>3.758792952E-2</c:v>
                </c:pt>
                <c:pt idx="630">
                  <c:v>3.7498574700000002E-2</c:v>
                </c:pt>
                <c:pt idx="631">
                  <c:v>3.6471776660000003E-2</c:v>
                </c:pt>
                <c:pt idx="632">
                  <c:v>3.6708615719999997E-2</c:v>
                </c:pt>
                <c:pt idx="633">
                  <c:v>3.596716002E-2</c:v>
                </c:pt>
                <c:pt idx="634">
                  <c:v>3.5901110620000003E-2</c:v>
                </c:pt>
                <c:pt idx="635">
                  <c:v>3.5680338739999998E-2</c:v>
                </c:pt>
                <c:pt idx="636">
                  <c:v>3.5216808320000001E-2</c:v>
                </c:pt>
                <c:pt idx="637">
                  <c:v>3.545900062E-2</c:v>
                </c:pt>
                <c:pt idx="638">
                  <c:v>3.5036370159999997E-2</c:v>
                </c:pt>
                <c:pt idx="639">
                  <c:v>3.4593287860000002E-2</c:v>
                </c:pt>
                <c:pt idx="640">
                  <c:v>3.457187489E-2</c:v>
                </c:pt>
                <c:pt idx="641">
                  <c:v>3.3914655449999997E-2</c:v>
                </c:pt>
                <c:pt idx="642">
                  <c:v>3.3492654560000001E-2</c:v>
                </c:pt>
                <c:pt idx="643">
                  <c:v>3.3632203940000001E-2</c:v>
                </c:pt>
                <c:pt idx="644">
                  <c:v>3.3434163779999998E-2</c:v>
                </c:pt>
                <c:pt idx="645">
                  <c:v>3.3025503159999997E-2</c:v>
                </c:pt>
                <c:pt idx="646">
                  <c:v>3.2338298860000003E-2</c:v>
                </c:pt>
                <c:pt idx="647">
                  <c:v>3.2233566050000002E-2</c:v>
                </c:pt>
                <c:pt idx="648">
                  <c:v>3.25830467E-2</c:v>
                </c:pt>
                <c:pt idx="649">
                  <c:v>3.1739667059999997E-2</c:v>
                </c:pt>
                <c:pt idx="650">
                  <c:v>3.1140862030000001E-2</c:v>
                </c:pt>
                <c:pt idx="651">
                  <c:v>3.11946515E-2</c:v>
                </c:pt>
                <c:pt idx="652">
                  <c:v>3.0554266649999998E-2</c:v>
                </c:pt>
                <c:pt idx="653">
                  <c:v>3.0661400410000001E-2</c:v>
                </c:pt>
                <c:pt idx="654">
                  <c:v>3.0381750320000001E-2</c:v>
                </c:pt>
                <c:pt idx="655">
                  <c:v>3.018796071E-2</c:v>
                </c:pt>
                <c:pt idx="656">
                  <c:v>2.9591897499999999E-2</c:v>
                </c:pt>
                <c:pt idx="657">
                  <c:v>2.9590263960000002E-2</c:v>
                </c:pt>
                <c:pt idx="658">
                  <c:v>2.9180746529999999E-2</c:v>
                </c:pt>
                <c:pt idx="659">
                  <c:v>2.9347388070000001E-2</c:v>
                </c:pt>
                <c:pt idx="660">
                  <c:v>2.8908357020000001E-2</c:v>
                </c:pt>
                <c:pt idx="661">
                  <c:v>2.866530791E-2</c:v>
                </c:pt>
                <c:pt idx="662">
                  <c:v>2.8338361530000002E-2</c:v>
                </c:pt>
                <c:pt idx="663">
                  <c:v>2.8363341470000001E-2</c:v>
                </c:pt>
                <c:pt idx="664">
                  <c:v>2.7879370380000001E-2</c:v>
                </c:pt>
                <c:pt idx="665">
                  <c:v>2.73280628E-2</c:v>
                </c:pt>
                <c:pt idx="666">
                  <c:v>2.7096614240000001E-2</c:v>
                </c:pt>
                <c:pt idx="667">
                  <c:v>2.7216650549999999E-2</c:v>
                </c:pt>
                <c:pt idx="668">
                  <c:v>2.691676095E-2</c:v>
                </c:pt>
                <c:pt idx="669">
                  <c:v>2.6387633760000001E-2</c:v>
                </c:pt>
                <c:pt idx="670">
                  <c:v>2.648554556E-2</c:v>
                </c:pt>
                <c:pt idx="671">
                  <c:v>2.6296786959999999E-2</c:v>
                </c:pt>
                <c:pt idx="672">
                  <c:v>2.574956976E-2</c:v>
                </c:pt>
                <c:pt idx="673">
                  <c:v>2.5597482920000001E-2</c:v>
                </c:pt>
                <c:pt idx="674">
                  <c:v>2.547268011E-2</c:v>
                </c:pt>
                <c:pt idx="675">
                  <c:v>2.5070015340000001E-2</c:v>
                </c:pt>
                <c:pt idx="676">
                  <c:v>2.491600066E-2</c:v>
                </c:pt>
                <c:pt idx="677">
                  <c:v>2.42021922E-2</c:v>
                </c:pt>
                <c:pt idx="678">
                  <c:v>2.4514865130000001E-2</c:v>
                </c:pt>
                <c:pt idx="679">
                  <c:v>2.4398066100000001E-2</c:v>
                </c:pt>
                <c:pt idx="680">
                  <c:v>2.4367837239999999E-2</c:v>
                </c:pt>
                <c:pt idx="681">
                  <c:v>2.3699296639999999E-2</c:v>
                </c:pt>
                <c:pt idx="682">
                  <c:v>2.3393439129999999E-2</c:v>
                </c:pt>
                <c:pt idx="683">
                  <c:v>2.354079299E-2</c:v>
                </c:pt>
                <c:pt idx="684">
                  <c:v>2.3399258030000002E-2</c:v>
                </c:pt>
                <c:pt idx="685">
                  <c:v>2.2951213639999999E-2</c:v>
                </c:pt>
                <c:pt idx="686">
                  <c:v>2.2581934929999999E-2</c:v>
                </c:pt>
                <c:pt idx="687">
                  <c:v>2.2921739149999999E-2</c:v>
                </c:pt>
                <c:pt idx="688">
                  <c:v>2.220605128E-2</c:v>
                </c:pt>
                <c:pt idx="689">
                  <c:v>2.1706819530000001E-2</c:v>
                </c:pt>
                <c:pt idx="690">
                  <c:v>2.188746817E-2</c:v>
                </c:pt>
                <c:pt idx="691">
                  <c:v>2.1830845620000001E-2</c:v>
                </c:pt>
                <c:pt idx="692">
                  <c:v>2.192471176E-2</c:v>
                </c:pt>
                <c:pt idx="693">
                  <c:v>2.145525627E-2</c:v>
                </c:pt>
                <c:pt idx="694">
                  <c:v>2.115361206E-2</c:v>
                </c:pt>
                <c:pt idx="695">
                  <c:v>2.1098580209999999E-2</c:v>
                </c:pt>
                <c:pt idx="696">
                  <c:v>2.065824904E-2</c:v>
                </c:pt>
                <c:pt idx="697">
                  <c:v>2.0414236929999999E-2</c:v>
                </c:pt>
                <c:pt idx="698">
                  <c:v>2.0090132949999999E-2</c:v>
                </c:pt>
                <c:pt idx="699">
                  <c:v>2.020274289E-2</c:v>
                </c:pt>
                <c:pt idx="700">
                  <c:v>2.0138368010000001E-2</c:v>
                </c:pt>
                <c:pt idx="701">
                  <c:v>2.0028540859999999E-2</c:v>
                </c:pt>
                <c:pt idx="702">
                  <c:v>2.0131425929999999E-2</c:v>
                </c:pt>
                <c:pt idx="703">
                  <c:v>1.9921721890000001E-2</c:v>
                </c:pt>
                <c:pt idx="704">
                  <c:v>1.984042674E-2</c:v>
                </c:pt>
                <c:pt idx="705">
                  <c:v>1.9617781040000001E-2</c:v>
                </c:pt>
                <c:pt idx="706">
                  <c:v>1.9581601019999999E-2</c:v>
                </c:pt>
                <c:pt idx="707">
                  <c:v>1.898298226E-2</c:v>
                </c:pt>
                <c:pt idx="708">
                  <c:v>1.9096439699999999E-2</c:v>
                </c:pt>
                <c:pt idx="709">
                  <c:v>1.898960769E-2</c:v>
                </c:pt>
                <c:pt idx="710">
                  <c:v>1.8863361330000002E-2</c:v>
                </c:pt>
                <c:pt idx="711">
                  <c:v>1.8739774819999999E-2</c:v>
                </c:pt>
                <c:pt idx="712">
                  <c:v>1.8581315880000001E-2</c:v>
                </c:pt>
                <c:pt idx="713">
                  <c:v>1.8415648489999999E-2</c:v>
                </c:pt>
                <c:pt idx="714">
                  <c:v>1.8233118579999999E-2</c:v>
                </c:pt>
                <c:pt idx="715">
                  <c:v>1.8305012959999999E-2</c:v>
                </c:pt>
                <c:pt idx="716">
                  <c:v>1.8172489480000002E-2</c:v>
                </c:pt>
                <c:pt idx="717">
                  <c:v>1.7678005619999999E-2</c:v>
                </c:pt>
                <c:pt idx="718">
                  <c:v>1.7946705220000001E-2</c:v>
                </c:pt>
                <c:pt idx="719">
                  <c:v>1.763125695E-2</c:v>
                </c:pt>
                <c:pt idx="720">
                  <c:v>1.756920293E-2</c:v>
                </c:pt>
                <c:pt idx="721">
                  <c:v>1.772807539E-2</c:v>
                </c:pt>
                <c:pt idx="722">
                  <c:v>1.7189659180000001E-2</c:v>
                </c:pt>
                <c:pt idx="723">
                  <c:v>1.7107419669999999E-2</c:v>
                </c:pt>
                <c:pt idx="724">
                  <c:v>1.6845157369999999E-2</c:v>
                </c:pt>
                <c:pt idx="725">
                  <c:v>1.690059528E-2</c:v>
                </c:pt>
                <c:pt idx="726">
                  <c:v>1.6725882890000002E-2</c:v>
                </c:pt>
                <c:pt idx="727">
                  <c:v>1.649267599E-2</c:v>
                </c:pt>
                <c:pt idx="728">
                  <c:v>1.6628883779999999E-2</c:v>
                </c:pt>
                <c:pt idx="729">
                  <c:v>1.6228340569999999E-2</c:v>
                </c:pt>
                <c:pt idx="730">
                  <c:v>1.6499398280000001E-2</c:v>
                </c:pt>
                <c:pt idx="731">
                  <c:v>1.6086589549999999E-2</c:v>
                </c:pt>
                <c:pt idx="732">
                  <c:v>1.5995103869999999E-2</c:v>
                </c:pt>
                <c:pt idx="733">
                  <c:v>1.5882587060000002E-2</c:v>
                </c:pt>
                <c:pt idx="734">
                  <c:v>1.58370249E-2</c:v>
                </c:pt>
                <c:pt idx="735">
                  <c:v>1.5754612160000001E-2</c:v>
                </c:pt>
                <c:pt idx="736">
                  <c:v>1.5721006320000001E-2</c:v>
                </c:pt>
                <c:pt idx="737">
                  <c:v>1.5597961840000001E-2</c:v>
                </c:pt>
                <c:pt idx="738">
                  <c:v>1.5662847090000001E-2</c:v>
                </c:pt>
                <c:pt idx="739">
                  <c:v>1.555038989E-2</c:v>
                </c:pt>
                <c:pt idx="740">
                  <c:v>1.551865228E-2</c:v>
                </c:pt>
                <c:pt idx="741">
                  <c:v>1.544142142E-2</c:v>
                </c:pt>
                <c:pt idx="742">
                  <c:v>1.522085909E-2</c:v>
                </c:pt>
                <c:pt idx="743">
                  <c:v>1.535130665E-2</c:v>
                </c:pt>
                <c:pt idx="744">
                  <c:v>1.53170079E-2</c:v>
                </c:pt>
                <c:pt idx="745">
                  <c:v>1.5344253739999999E-2</c:v>
                </c:pt>
                <c:pt idx="746">
                  <c:v>1.476571523E-2</c:v>
                </c:pt>
                <c:pt idx="747">
                  <c:v>1.4984251929999999E-2</c:v>
                </c:pt>
                <c:pt idx="748">
                  <c:v>1.4753851110000001E-2</c:v>
                </c:pt>
                <c:pt idx="749">
                  <c:v>1.4646823519999999E-2</c:v>
                </c:pt>
                <c:pt idx="750">
                  <c:v>1.452175342E-2</c:v>
                </c:pt>
                <c:pt idx="751">
                  <c:v>1.4727768489999999E-2</c:v>
                </c:pt>
                <c:pt idx="752">
                  <c:v>1.437972859E-2</c:v>
                </c:pt>
                <c:pt idx="753">
                  <c:v>1.43393809E-2</c:v>
                </c:pt>
                <c:pt idx="754">
                  <c:v>1.4514928680000001E-2</c:v>
                </c:pt>
                <c:pt idx="755">
                  <c:v>1.4407771640000001E-2</c:v>
                </c:pt>
                <c:pt idx="756">
                  <c:v>1.39614176E-2</c:v>
                </c:pt>
                <c:pt idx="757">
                  <c:v>1.4495363460000001E-2</c:v>
                </c:pt>
                <c:pt idx="758">
                  <c:v>1.429387275E-2</c:v>
                </c:pt>
                <c:pt idx="759">
                  <c:v>1.4235904440000001E-2</c:v>
                </c:pt>
                <c:pt idx="760">
                  <c:v>1.4312786980000001E-2</c:v>
                </c:pt>
                <c:pt idx="761">
                  <c:v>1.413242705E-2</c:v>
                </c:pt>
                <c:pt idx="762">
                  <c:v>1.410290413E-2</c:v>
                </c:pt>
                <c:pt idx="763">
                  <c:v>1.3936424629999999E-2</c:v>
                </c:pt>
                <c:pt idx="764">
                  <c:v>1.411643531E-2</c:v>
                </c:pt>
                <c:pt idx="765">
                  <c:v>1.397323329E-2</c:v>
                </c:pt>
                <c:pt idx="766">
                  <c:v>1.373420469E-2</c:v>
                </c:pt>
                <c:pt idx="767">
                  <c:v>1.4085978270000001E-2</c:v>
                </c:pt>
                <c:pt idx="768">
                  <c:v>1.390646119E-2</c:v>
                </c:pt>
                <c:pt idx="769">
                  <c:v>1.4162058010000001E-2</c:v>
                </c:pt>
                <c:pt idx="770">
                  <c:v>1.3871608299999999E-2</c:v>
                </c:pt>
                <c:pt idx="771">
                  <c:v>1.397138834E-2</c:v>
                </c:pt>
                <c:pt idx="772">
                  <c:v>1.394492481E-2</c:v>
                </c:pt>
                <c:pt idx="773">
                  <c:v>1.381650288E-2</c:v>
                </c:pt>
                <c:pt idx="774">
                  <c:v>1.3747323299999999E-2</c:v>
                </c:pt>
                <c:pt idx="775">
                  <c:v>1.365285646E-2</c:v>
                </c:pt>
                <c:pt idx="776">
                  <c:v>1.383109391E-2</c:v>
                </c:pt>
                <c:pt idx="777">
                  <c:v>1.376338117E-2</c:v>
                </c:pt>
                <c:pt idx="778">
                  <c:v>1.362366043E-2</c:v>
                </c:pt>
                <c:pt idx="779">
                  <c:v>1.367275789E-2</c:v>
                </c:pt>
                <c:pt idx="780">
                  <c:v>1.376543846E-2</c:v>
                </c:pt>
                <c:pt idx="781">
                  <c:v>1.3510848400000001E-2</c:v>
                </c:pt>
                <c:pt idx="782">
                  <c:v>1.36131905E-2</c:v>
                </c:pt>
                <c:pt idx="783">
                  <c:v>1.3586988669999999E-2</c:v>
                </c:pt>
                <c:pt idx="784">
                  <c:v>1.350916643E-2</c:v>
                </c:pt>
                <c:pt idx="785">
                  <c:v>1.3631192970000001E-2</c:v>
                </c:pt>
                <c:pt idx="786">
                  <c:v>1.3247387479999999E-2</c:v>
                </c:pt>
                <c:pt idx="787">
                  <c:v>1.3212614690000001E-2</c:v>
                </c:pt>
                <c:pt idx="788">
                  <c:v>1.3586694369999999E-2</c:v>
                </c:pt>
                <c:pt idx="789">
                  <c:v>1.3196229929999999E-2</c:v>
                </c:pt>
                <c:pt idx="790">
                  <c:v>1.355699543E-2</c:v>
                </c:pt>
                <c:pt idx="791">
                  <c:v>1.3337762099999999E-2</c:v>
                </c:pt>
                <c:pt idx="792">
                  <c:v>1.3512851669999999E-2</c:v>
                </c:pt>
                <c:pt idx="793">
                  <c:v>1.3345982879999999E-2</c:v>
                </c:pt>
                <c:pt idx="794">
                  <c:v>1.355323009E-2</c:v>
                </c:pt>
                <c:pt idx="795">
                  <c:v>1.3355245809999999E-2</c:v>
                </c:pt>
                <c:pt idx="796">
                  <c:v>1.374395657E-2</c:v>
                </c:pt>
                <c:pt idx="797">
                  <c:v>1.366292778E-2</c:v>
                </c:pt>
                <c:pt idx="798">
                  <c:v>1.340444665E-2</c:v>
                </c:pt>
                <c:pt idx="799">
                  <c:v>1.346863154E-2</c:v>
                </c:pt>
                <c:pt idx="800">
                  <c:v>1.379002165E-2</c:v>
                </c:pt>
                <c:pt idx="801">
                  <c:v>1.342770085E-2</c:v>
                </c:pt>
                <c:pt idx="802">
                  <c:v>1.380637474E-2</c:v>
                </c:pt>
                <c:pt idx="803">
                  <c:v>1.34583516E-2</c:v>
                </c:pt>
                <c:pt idx="804">
                  <c:v>1.369495783E-2</c:v>
                </c:pt>
                <c:pt idx="805">
                  <c:v>1.367233042E-2</c:v>
                </c:pt>
                <c:pt idx="806">
                  <c:v>1.3871421110000001E-2</c:v>
                </c:pt>
                <c:pt idx="807">
                  <c:v>1.388558652E-2</c:v>
                </c:pt>
                <c:pt idx="808">
                  <c:v>1.3666026289999999E-2</c:v>
                </c:pt>
                <c:pt idx="809">
                  <c:v>1.368194818E-2</c:v>
                </c:pt>
                <c:pt idx="810">
                  <c:v>1.415692363E-2</c:v>
                </c:pt>
                <c:pt idx="811">
                  <c:v>1.3816155490000001E-2</c:v>
                </c:pt>
                <c:pt idx="812">
                  <c:v>1.3520675710000001E-2</c:v>
                </c:pt>
                <c:pt idx="813">
                  <c:v>1.373206731E-2</c:v>
                </c:pt>
                <c:pt idx="814">
                  <c:v>1.378312707E-2</c:v>
                </c:pt>
                <c:pt idx="815">
                  <c:v>1.3842878859999999E-2</c:v>
                </c:pt>
                <c:pt idx="816">
                  <c:v>1.3723811129999999E-2</c:v>
                </c:pt>
                <c:pt idx="817">
                  <c:v>1.399961859E-2</c:v>
                </c:pt>
                <c:pt idx="818">
                  <c:v>1.391720586E-2</c:v>
                </c:pt>
                <c:pt idx="819">
                  <c:v>1.410515048E-2</c:v>
                </c:pt>
                <c:pt idx="820">
                  <c:v>1.4152136629999999E-2</c:v>
                </c:pt>
                <c:pt idx="821">
                  <c:v>1.406453364E-2</c:v>
                </c:pt>
                <c:pt idx="822">
                  <c:v>1.41885085E-2</c:v>
                </c:pt>
                <c:pt idx="823">
                  <c:v>1.4218919910000001E-2</c:v>
                </c:pt>
                <c:pt idx="824">
                  <c:v>1.4051967300000001E-2</c:v>
                </c:pt>
                <c:pt idx="825">
                  <c:v>1.416074764E-2</c:v>
                </c:pt>
                <c:pt idx="826">
                  <c:v>1.4107557010000001E-2</c:v>
                </c:pt>
                <c:pt idx="827">
                  <c:v>1.43534271E-2</c:v>
                </c:pt>
                <c:pt idx="828">
                  <c:v>1.4157056810000001E-2</c:v>
                </c:pt>
                <c:pt idx="829">
                  <c:v>1.431019232E-2</c:v>
                </c:pt>
                <c:pt idx="830">
                  <c:v>1.421659254E-2</c:v>
                </c:pt>
                <c:pt idx="831">
                  <c:v>1.456675027E-2</c:v>
                </c:pt>
                <c:pt idx="832">
                  <c:v>1.4601792210000001E-2</c:v>
                </c:pt>
                <c:pt idx="833">
                  <c:v>1.462725177E-2</c:v>
                </c:pt>
                <c:pt idx="834">
                  <c:v>1.4456154779999999E-2</c:v>
                </c:pt>
                <c:pt idx="835">
                  <c:v>1.4750289729999999E-2</c:v>
                </c:pt>
                <c:pt idx="836">
                  <c:v>1.476729568E-2</c:v>
                </c:pt>
                <c:pt idx="837">
                  <c:v>1.4667466279999999E-2</c:v>
                </c:pt>
                <c:pt idx="838">
                  <c:v>1.4552348289999999E-2</c:v>
                </c:pt>
                <c:pt idx="839">
                  <c:v>1.5017076400000001E-2</c:v>
                </c:pt>
                <c:pt idx="840">
                  <c:v>1.4844941909999999E-2</c:v>
                </c:pt>
                <c:pt idx="841">
                  <c:v>1.513263863E-2</c:v>
                </c:pt>
                <c:pt idx="842">
                  <c:v>1.537879463E-2</c:v>
                </c:pt>
                <c:pt idx="843">
                  <c:v>1.520343404E-2</c:v>
                </c:pt>
                <c:pt idx="844">
                  <c:v>1.530319825E-2</c:v>
                </c:pt>
                <c:pt idx="845">
                  <c:v>1.533451863E-2</c:v>
                </c:pt>
                <c:pt idx="846">
                  <c:v>1.543428656E-2</c:v>
                </c:pt>
                <c:pt idx="847">
                  <c:v>1.5399418769999999E-2</c:v>
                </c:pt>
                <c:pt idx="848">
                  <c:v>1.5670334920000001E-2</c:v>
                </c:pt>
                <c:pt idx="849">
                  <c:v>1.5339613889999999E-2</c:v>
                </c:pt>
                <c:pt idx="850">
                  <c:v>1.5802500769999998E-2</c:v>
                </c:pt>
                <c:pt idx="851">
                  <c:v>1.5694409610000001E-2</c:v>
                </c:pt>
                <c:pt idx="852">
                  <c:v>1.5786340459999999E-2</c:v>
                </c:pt>
                <c:pt idx="853">
                  <c:v>1.5932640059999999E-2</c:v>
                </c:pt>
                <c:pt idx="854">
                  <c:v>1.5915185209999998E-2</c:v>
                </c:pt>
                <c:pt idx="855">
                  <c:v>1.597802341E-2</c:v>
                </c:pt>
                <c:pt idx="856">
                  <c:v>1.6029590739999999E-2</c:v>
                </c:pt>
                <c:pt idx="857">
                  <c:v>1.6203645619999998E-2</c:v>
                </c:pt>
                <c:pt idx="858">
                  <c:v>1.5986777840000001E-2</c:v>
                </c:pt>
                <c:pt idx="859">
                  <c:v>1.6164552419999999E-2</c:v>
                </c:pt>
                <c:pt idx="860">
                  <c:v>1.6187390310000001E-2</c:v>
                </c:pt>
                <c:pt idx="861">
                  <c:v>1.6312940049999999E-2</c:v>
                </c:pt>
                <c:pt idx="862">
                  <c:v>1.6278780999999999E-2</c:v>
                </c:pt>
                <c:pt idx="863">
                  <c:v>1.645742729E-2</c:v>
                </c:pt>
                <c:pt idx="864">
                  <c:v>1.6654731709999999E-2</c:v>
                </c:pt>
                <c:pt idx="865">
                  <c:v>1.653392427E-2</c:v>
                </c:pt>
                <c:pt idx="866">
                  <c:v>1.7038574439999999E-2</c:v>
                </c:pt>
                <c:pt idx="867">
                  <c:v>1.659940742E-2</c:v>
                </c:pt>
                <c:pt idx="868">
                  <c:v>1.668098569E-2</c:v>
                </c:pt>
                <c:pt idx="869">
                  <c:v>1.7078662290000001E-2</c:v>
                </c:pt>
                <c:pt idx="870">
                  <c:v>1.705892757E-2</c:v>
                </c:pt>
                <c:pt idx="871">
                  <c:v>1.7215970899999999E-2</c:v>
                </c:pt>
                <c:pt idx="872">
                  <c:v>1.720966958E-2</c:v>
                </c:pt>
                <c:pt idx="873">
                  <c:v>1.7555618660000001E-2</c:v>
                </c:pt>
                <c:pt idx="874">
                  <c:v>1.7573272809999999E-2</c:v>
                </c:pt>
                <c:pt idx="875">
                  <c:v>1.757990383E-2</c:v>
                </c:pt>
                <c:pt idx="876">
                  <c:v>1.7538394780000001E-2</c:v>
                </c:pt>
                <c:pt idx="877">
                  <c:v>1.787211746E-2</c:v>
                </c:pt>
                <c:pt idx="878">
                  <c:v>1.786728948E-2</c:v>
                </c:pt>
                <c:pt idx="879">
                  <c:v>1.7673259600000001E-2</c:v>
                </c:pt>
                <c:pt idx="880">
                  <c:v>1.8211035059999998E-2</c:v>
                </c:pt>
                <c:pt idx="881">
                  <c:v>1.7865372819999999E-2</c:v>
                </c:pt>
                <c:pt idx="882">
                  <c:v>1.8184393640000001E-2</c:v>
                </c:pt>
                <c:pt idx="883">
                  <c:v>1.8320620060000001E-2</c:v>
                </c:pt>
                <c:pt idx="884">
                  <c:v>1.8486088139999999E-2</c:v>
                </c:pt>
                <c:pt idx="885">
                  <c:v>1.863178611E-2</c:v>
                </c:pt>
                <c:pt idx="886">
                  <c:v>1.8838761369999998E-2</c:v>
                </c:pt>
                <c:pt idx="887">
                  <c:v>1.885757595E-2</c:v>
                </c:pt>
                <c:pt idx="888">
                  <c:v>1.8853899090000001E-2</c:v>
                </c:pt>
                <c:pt idx="889">
                  <c:v>1.877466962E-2</c:v>
                </c:pt>
                <c:pt idx="890">
                  <c:v>1.9063873219999999E-2</c:v>
                </c:pt>
                <c:pt idx="891">
                  <c:v>1.9360117610000002E-2</c:v>
                </c:pt>
                <c:pt idx="892">
                  <c:v>1.9596468660000001E-2</c:v>
                </c:pt>
                <c:pt idx="893">
                  <c:v>1.9431333990000001E-2</c:v>
                </c:pt>
                <c:pt idx="894">
                  <c:v>2.0006177949999999E-2</c:v>
                </c:pt>
                <c:pt idx="895">
                  <c:v>1.9944243130000001E-2</c:v>
                </c:pt>
                <c:pt idx="896">
                  <c:v>1.9908605140000001E-2</c:v>
                </c:pt>
                <c:pt idx="897">
                  <c:v>2.0267453040000001E-2</c:v>
                </c:pt>
                <c:pt idx="898">
                  <c:v>2.0174838600000002E-2</c:v>
                </c:pt>
                <c:pt idx="899">
                  <c:v>2.0508991550000001E-2</c:v>
                </c:pt>
                <c:pt idx="900">
                  <c:v>2.0686943079999999E-2</c:v>
                </c:pt>
              </c:numCache>
            </c:numRef>
          </c:yVal>
          <c:smooth val="0"/>
        </c:ser>
        <c:dLbls>
          <c:showLegendKey val="0"/>
          <c:showVal val="0"/>
          <c:showCatName val="0"/>
          <c:showSerName val="0"/>
          <c:showPercent val="0"/>
          <c:showBubbleSize val="0"/>
        </c:dLbls>
        <c:axId val="589419968"/>
        <c:axId val="589422144"/>
      </c:scatterChart>
      <c:valAx>
        <c:axId val="589419968"/>
        <c:scaling>
          <c:orientation val="minMax"/>
          <c:max val="900"/>
          <c:min val="450"/>
        </c:scaling>
        <c:delete val="0"/>
        <c:axPos val="b"/>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b="1" dirty="0">
                    <a:solidFill>
                      <a:schemeClr val="tx1"/>
                    </a:solidFill>
                  </a:rPr>
                  <a:t>Wavelength</a:t>
                </a:r>
                <a:r>
                  <a:rPr lang="en-US" sz="2800" b="1" baseline="0" dirty="0">
                    <a:solidFill>
                      <a:schemeClr val="tx1"/>
                    </a:solidFill>
                  </a:rPr>
                  <a:t> (</a:t>
                </a:r>
                <a:r>
                  <a:rPr lang="el-GR" sz="2800" b="1" baseline="0" dirty="0">
                    <a:solidFill>
                      <a:schemeClr val="tx1"/>
                    </a:solidFill>
                  </a:rPr>
                  <a:t>λ</a:t>
                </a:r>
                <a:r>
                  <a:rPr lang="en-US" sz="2800" b="1" baseline="0" dirty="0">
                    <a:solidFill>
                      <a:schemeClr val="tx1"/>
                    </a:solidFill>
                  </a:rPr>
                  <a:t>)</a:t>
                </a:r>
                <a:endParaRPr lang="en-US" sz="2800" b="1" dirty="0">
                  <a:solidFill>
                    <a:schemeClr val="tx1"/>
                  </a:solidFill>
                </a:endParaRPr>
              </a:p>
            </c:rich>
          </c:tx>
          <c:layout>
            <c:manualLayout>
              <c:xMode val="edge"/>
              <c:yMode val="edge"/>
              <c:x val="0.44960229763766235"/>
              <c:y val="0.81704323389883271"/>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0" sourceLinked="0"/>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589422144"/>
        <c:crosses val="autoZero"/>
        <c:crossBetween val="midCat"/>
      </c:valAx>
      <c:valAx>
        <c:axId val="589422144"/>
        <c:scaling>
          <c:orientation val="minMax"/>
          <c:min val="0"/>
        </c:scaling>
        <c:delete val="0"/>
        <c:axPos val="l"/>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b="1">
                    <a:solidFill>
                      <a:schemeClr val="tx1"/>
                    </a:solidFill>
                  </a:rPr>
                  <a:t>Abosrbance</a:t>
                </a:r>
              </a:p>
            </c:rich>
          </c:tx>
          <c:layout>
            <c:manualLayout>
              <c:xMode val="edge"/>
              <c:yMode val="edge"/>
              <c:x val="2.1783921339117679E-3"/>
              <c:y val="0.27236010818838274"/>
            </c:manualLayout>
          </c:layout>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0.00" sourceLinked="0"/>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589419968"/>
        <c:crosses val="autoZero"/>
        <c:crossBetween val="midCat"/>
      </c:valAx>
      <c:spPr>
        <a:noFill/>
        <a:ln>
          <a:noFill/>
        </a:ln>
        <a:effectLst/>
      </c:spPr>
    </c:plotArea>
    <c:legend>
      <c:legendPos val="b"/>
      <c:layout>
        <c:manualLayout>
          <c:xMode val="edge"/>
          <c:yMode val="edge"/>
          <c:x val="9.2400190189070711E-2"/>
          <c:y val="0.88914516195893989"/>
          <c:w val="0.88254830027094378"/>
          <c:h val="9.9771274224386891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376237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271243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5C1B08-9379-42E2-9A7A-896FADA477AF}" type="datetimeFigureOut">
              <a:rPr lang="en-US" smtClean="0"/>
              <a:t>8/14/2015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768525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85C1B08-9379-42E2-9A7A-896FADA477AF}" type="datetimeFigureOut">
              <a:rPr lang="en-US" smtClean="0"/>
              <a:t>8/14/2015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41937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85C1B08-9379-42E2-9A7A-896FADA477AF}" type="datetimeFigureOut">
              <a:rPr lang="en-US" smtClean="0"/>
              <a:t>8/14/2015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1782645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85C1B08-9379-42E2-9A7A-896FADA477AF}" type="datetimeFigureOut">
              <a:rPr lang="en-US" smtClean="0"/>
              <a:t>8/14/2015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984935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1B08-9379-42E2-9A7A-896FADA477AF}" type="datetimeFigureOut">
              <a:rPr lang="en-US" smtClean="0"/>
              <a:t>8/14/2015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1846522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5C1B08-9379-42E2-9A7A-896FADA477AF}" type="datetimeFigureOut">
              <a:rPr lang="en-US" smtClean="0"/>
              <a:t>8/14/2015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140783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5C1B08-9379-42E2-9A7A-896FADA477AF}" type="datetimeFigureOut">
              <a:rPr lang="en-US" smtClean="0"/>
              <a:t>8/14/2015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663115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625269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796673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85C1B08-9379-42E2-9A7A-896FADA477AF}" type="datetimeFigureOut">
              <a:rPr lang="en-US" smtClean="0"/>
              <a:t>8/14/2015</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13F1A7C3-F2C3-4F51-BD56-A438EF0F1905}" type="slidenum">
              <a:rPr lang="en-US" smtClean="0"/>
              <a:t>‹#›</a:t>
            </a:fld>
            <a:endParaRPr lang="en-US"/>
          </a:p>
        </p:txBody>
      </p:sp>
    </p:spTree>
    <p:extLst>
      <p:ext uri="{BB962C8B-B14F-4D97-AF65-F5344CB8AC3E}">
        <p14:creationId xmlns:p14="http://schemas.microsoft.com/office/powerpoint/2010/main" val="163014548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0.png"/><Relationship Id="rId3" Type="http://schemas.openxmlformats.org/officeDocument/2006/relationships/image" Target="../media/image2.jpg"/><Relationship Id="rId7" Type="http://schemas.openxmlformats.org/officeDocument/2006/relationships/image" Target="../media/image5.png"/><Relationship Id="rId12" Type="http://schemas.openxmlformats.org/officeDocument/2006/relationships/image" Target="../media/image9.png"/><Relationship Id="rId17" Type="http://schemas.openxmlformats.org/officeDocument/2006/relationships/image" Target="../media/image12.png"/><Relationship Id="rId2" Type="http://schemas.openxmlformats.org/officeDocument/2006/relationships/image" Target="../media/image1.png"/><Relationship Id="rId16" Type="http://schemas.openxmlformats.org/officeDocument/2006/relationships/chart" Target="../charts/chart2.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8.png"/><Relationship Id="rId5" Type="http://schemas.openxmlformats.org/officeDocument/2006/relationships/hyperlink" Target="http://www.vetcare.gr/ARTPRES/cutox.htm" TargetMode="External"/><Relationship Id="rId15" Type="http://schemas.openxmlformats.org/officeDocument/2006/relationships/chart" Target="../charts/chart1.xml"/><Relationship Id="rId10" Type="http://schemas.openxmlformats.org/officeDocument/2006/relationships/image" Target="../media/image7.png"/><Relationship Id="rId4" Type="http://schemas.openxmlformats.org/officeDocument/2006/relationships/image" Target="../media/image3.jpg"/><Relationship Id="rId9" Type="http://schemas.openxmlformats.org/officeDocument/2006/relationships/image" Target="../media/image6.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003771" y="592189"/>
            <a:ext cx="26225861" cy="2555517"/>
          </a:xfrm>
        </p:spPr>
        <p:txBody>
          <a:bodyPr>
            <a:noAutofit/>
          </a:bodyPr>
          <a:lstStyle/>
          <a:p>
            <a:r>
              <a:rPr lang="en-US" sz="8000" b="1" dirty="0" smtClean="0">
                <a:solidFill>
                  <a:schemeClr val="accent5">
                    <a:lumMod val="75000"/>
                  </a:schemeClr>
                </a:solidFill>
                <a:ea typeface="Adobe Fangsong Std R" panose="02020400000000000000" pitchFamily="18" charset="-128"/>
              </a:rPr>
              <a:t>Ratiometric Cu(II</a:t>
            </a:r>
            <a:r>
              <a:rPr lang="en-US" sz="8000" b="1" dirty="0">
                <a:solidFill>
                  <a:schemeClr val="accent5">
                    <a:lumMod val="75000"/>
                  </a:schemeClr>
                </a:solidFill>
                <a:ea typeface="Adobe Fangsong Std R" panose="02020400000000000000" pitchFamily="18" charset="-128"/>
              </a:rPr>
              <a:t>) </a:t>
            </a:r>
            <a:r>
              <a:rPr lang="en-US" sz="8000" b="1" dirty="0" smtClean="0">
                <a:solidFill>
                  <a:schemeClr val="accent5">
                    <a:lumMod val="75000"/>
                  </a:schemeClr>
                </a:solidFill>
                <a:ea typeface="Adobe Fangsong Std R" panose="02020400000000000000" pitchFamily="18" charset="-128"/>
              </a:rPr>
              <a:t>Sensor</a:t>
            </a:r>
            <a:r>
              <a:rPr lang="en-US" sz="8000" b="1" dirty="0">
                <a:solidFill>
                  <a:schemeClr val="accent5">
                    <a:lumMod val="75000"/>
                  </a:schemeClr>
                </a:solidFill>
                <a:ea typeface="Adobe Fangsong Std R" panose="02020400000000000000" pitchFamily="18" charset="-128"/>
              </a:rPr>
              <a:t>: Design and </a:t>
            </a:r>
            <a:r>
              <a:rPr lang="en-US" sz="8000" b="1" dirty="0" smtClean="0">
                <a:solidFill>
                  <a:schemeClr val="accent5">
                    <a:lumMod val="75000"/>
                  </a:schemeClr>
                </a:solidFill>
                <a:ea typeface="Adobe Fangsong Std R" panose="02020400000000000000" pitchFamily="18" charset="-128"/>
              </a:rPr>
              <a:t>Synthesis of </a:t>
            </a:r>
            <a:r>
              <a:rPr lang="en-US" sz="8000" b="1" dirty="0" err="1" smtClean="0">
                <a:solidFill>
                  <a:schemeClr val="accent5">
                    <a:lumMod val="75000"/>
                  </a:schemeClr>
                </a:solidFill>
                <a:ea typeface="Adobe Fangsong Std R" panose="02020400000000000000" pitchFamily="18" charset="-128"/>
              </a:rPr>
              <a:t>Bifunctional</a:t>
            </a:r>
            <a:r>
              <a:rPr lang="en-US" sz="8000" b="1" dirty="0" smtClean="0">
                <a:solidFill>
                  <a:schemeClr val="accent5">
                    <a:lumMod val="75000"/>
                  </a:schemeClr>
                </a:solidFill>
                <a:ea typeface="Adobe Fangsong Std R" panose="02020400000000000000" pitchFamily="18" charset="-128"/>
              </a:rPr>
              <a:t> </a:t>
            </a:r>
            <a:br>
              <a:rPr lang="en-US" sz="8000" b="1" dirty="0" smtClean="0">
                <a:solidFill>
                  <a:schemeClr val="accent5">
                    <a:lumMod val="75000"/>
                  </a:schemeClr>
                </a:solidFill>
                <a:ea typeface="Adobe Fangsong Std R" panose="02020400000000000000" pitchFamily="18" charset="-128"/>
              </a:rPr>
            </a:br>
            <a:r>
              <a:rPr lang="en-US" sz="8000" b="1" dirty="0" smtClean="0">
                <a:solidFill>
                  <a:schemeClr val="accent5">
                    <a:lumMod val="75000"/>
                  </a:schemeClr>
                </a:solidFill>
                <a:ea typeface="Adobe Fangsong Std R" panose="02020400000000000000" pitchFamily="18" charset="-128"/>
              </a:rPr>
              <a:t>Chelators to Detect Cu(II) and Minimize Zn(II) Interference</a:t>
            </a:r>
            <a:endParaRPr lang="en-US" sz="8000" b="1" dirty="0">
              <a:solidFill>
                <a:schemeClr val="accent5">
                  <a:lumMod val="75000"/>
                </a:schemeClr>
              </a:solidFill>
              <a:ea typeface="Adobe Fangsong Std R" panose="02020400000000000000" pitchFamily="18" charset="-128"/>
            </a:endParaRPr>
          </a:p>
        </p:txBody>
      </p:sp>
      <p:sp>
        <p:nvSpPr>
          <p:cNvPr id="3" name="Subtitle 2"/>
          <p:cNvSpPr>
            <a:spLocks noGrp="1"/>
          </p:cNvSpPr>
          <p:nvPr>
            <p:ph type="subTitle" idx="1"/>
          </p:nvPr>
        </p:nvSpPr>
        <p:spPr>
          <a:xfrm>
            <a:off x="5895245" y="3350735"/>
            <a:ext cx="32918400" cy="3173915"/>
          </a:xfrm>
        </p:spPr>
        <p:txBody>
          <a:bodyPr>
            <a:normAutofit/>
          </a:bodyPr>
          <a:lstStyle/>
          <a:p>
            <a:r>
              <a:rPr lang="en-US" sz="5500" dirty="0" smtClean="0"/>
              <a:t>Mahmoud </a:t>
            </a:r>
            <a:r>
              <a:rPr lang="en-US" sz="5500" dirty="0" err="1" smtClean="0"/>
              <a:t>Abdalrahman</a:t>
            </a:r>
            <a:r>
              <a:rPr lang="en-US" sz="5500" baseline="30000" dirty="0" err="1" smtClean="0"/>
              <a:t>a</a:t>
            </a:r>
            <a:r>
              <a:rPr lang="en-US" sz="5500" dirty="0" smtClean="0"/>
              <a:t>, Roy </a:t>
            </a:r>
            <a:r>
              <a:rPr lang="en-US" sz="5500" dirty="0" err="1" smtClean="0"/>
              <a:t>Planalp</a:t>
            </a:r>
            <a:r>
              <a:rPr lang="en-US" sz="5500" baseline="30000" dirty="0" err="1" smtClean="0"/>
              <a:t>a</a:t>
            </a:r>
            <a:r>
              <a:rPr lang="en-US" sz="5500" dirty="0" smtClean="0"/>
              <a:t>, Shawn </a:t>
            </a:r>
            <a:r>
              <a:rPr lang="en-US" sz="5500" dirty="0" err="1" smtClean="0"/>
              <a:t>Burdette</a:t>
            </a:r>
            <a:r>
              <a:rPr lang="en-US" sz="5500" baseline="30000" dirty="0" err="1" smtClean="0"/>
              <a:t>b</a:t>
            </a:r>
            <a:r>
              <a:rPr lang="en-US" sz="5500" dirty="0" smtClean="0"/>
              <a:t>, </a:t>
            </a:r>
            <a:r>
              <a:rPr lang="en-US" sz="5500" dirty="0" err="1" smtClean="0"/>
              <a:t>Fasil</a:t>
            </a:r>
            <a:r>
              <a:rPr lang="en-US" sz="5500" dirty="0" smtClean="0"/>
              <a:t> </a:t>
            </a:r>
            <a:r>
              <a:rPr lang="en-US" sz="5500" dirty="0" err="1" smtClean="0"/>
              <a:t>Abebe</a:t>
            </a:r>
            <a:r>
              <a:rPr lang="en-US" sz="5500" baseline="30000" dirty="0" err="1" smtClean="0"/>
              <a:t>b</a:t>
            </a:r>
            <a:r>
              <a:rPr lang="en-US" sz="5500" dirty="0" smtClean="0"/>
              <a:t>, Scott </a:t>
            </a:r>
            <a:r>
              <a:rPr lang="en-US" sz="5500" dirty="0" err="1" smtClean="0"/>
              <a:t>Kassel</a:t>
            </a:r>
            <a:r>
              <a:rPr lang="en-US" sz="5500" baseline="30000" dirty="0" err="1" smtClean="0"/>
              <a:t>c</a:t>
            </a:r>
            <a:endParaRPr lang="en-US" sz="5500" baseline="30000" dirty="0"/>
          </a:p>
          <a:p>
            <a:pPr>
              <a:spcBef>
                <a:spcPts val="2400"/>
              </a:spcBef>
            </a:pPr>
            <a:r>
              <a:rPr lang="en-US" sz="3400" dirty="0" smtClean="0">
                <a:solidFill>
                  <a:schemeClr val="accent5">
                    <a:lumMod val="50000"/>
                  </a:schemeClr>
                </a:solidFill>
              </a:rPr>
              <a:t>a: University of New Hampshire, Durham NH 03824; b: Worcester Polytechnic Institute, Worcester 01609; c: Villanova University, Villanova PA 19085</a:t>
            </a:r>
            <a:endParaRPr lang="en-US" sz="3400" dirty="0">
              <a:solidFill>
                <a:schemeClr val="accent5">
                  <a:lumMod val="50000"/>
                </a:schemeClr>
              </a:solidFill>
            </a:endParaRPr>
          </a:p>
        </p:txBody>
      </p:sp>
      <p:sp>
        <p:nvSpPr>
          <p:cNvPr id="6" name="TextBox 5"/>
          <p:cNvSpPr txBox="1"/>
          <p:nvPr/>
        </p:nvSpPr>
        <p:spPr>
          <a:xfrm>
            <a:off x="1066800" y="4538337"/>
            <a:ext cx="13458501" cy="7602081"/>
          </a:xfrm>
          <a:prstGeom prst="rect">
            <a:avLst/>
          </a:prstGeom>
          <a:noFill/>
        </p:spPr>
        <p:txBody>
          <a:bodyPr wrap="square" rtlCol="0">
            <a:spAutoFit/>
          </a:bodyPr>
          <a:lstStyle/>
          <a:p>
            <a:pPr algn="just">
              <a:lnSpc>
                <a:spcPct val="150000"/>
              </a:lnSpc>
            </a:pPr>
            <a:r>
              <a:rPr lang="en-US" sz="5000" b="1" dirty="0" smtClean="0">
                <a:solidFill>
                  <a:schemeClr val="accent5">
                    <a:lumMod val="75000"/>
                  </a:schemeClr>
                </a:solidFill>
                <a:latin typeface="+mj-lt"/>
              </a:rPr>
              <a:t>Motivation</a:t>
            </a:r>
            <a:r>
              <a:rPr lang="en-US" sz="5000" b="1" dirty="0" smtClean="0">
                <a:solidFill>
                  <a:schemeClr val="accent5">
                    <a:lumMod val="75000"/>
                  </a:schemeClr>
                </a:solidFill>
              </a:rPr>
              <a:t>   </a:t>
            </a:r>
            <a:r>
              <a:rPr lang="en-US" sz="5000" b="1" dirty="0" smtClean="0">
                <a:latin typeface="+mj-lt"/>
              </a:rPr>
              <a:t>                                                                             </a:t>
            </a:r>
            <a:endParaRPr lang="en-US" sz="5000" b="1" dirty="0">
              <a:latin typeface="+mj-lt"/>
            </a:endParaRPr>
          </a:p>
          <a:p>
            <a:pPr algn="just"/>
            <a:r>
              <a:rPr lang="en-US" sz="3200" dirty="0" smtClean="0"/>
              <a:t>          Although </a:t>
            </a:r>
            <a:r>
              <a:rPr lang="en-US" sz="3200" dirty="0"/>
              <a:t>heavy metals play many important roles in living organism and the environment, they can be very toxic at elevated concentrations. </a:t>
            </a:r>
            <a:r>
              <a:rPr lang="en-US" sz="3200" dirty="0" smtClean="0"/>
              <a:t>Copper(II) </a:t>
            </a:r>
            <a:r>
              <a:rPr lang="en-US" sz="3200" dirty="0"/>
              <a:t>for example is a </a:t>
            </a:r>
            <a:r>
              <a:rPr lang="en-US" sz="3200" dirty="0" smtClean="0"/>
              <a:t>heavy metal </a:t>
            </a:r>
            <a:r>
              <a:rPr lang="en-US" sz="3200" dirty="0"/>
              <a:t>that is involved in the metabolic processes of prokaryotes and eukaryotes and there are many known copper-containing enzymes that catalyze redox processes. However, chronic </a:t>
            </a:r>
            <a:r>
              <a:rPr lang="en-US" sz="3200" dirty="0" smtClean="0"/>
              <a:t>Cu(II) </a:t>
            </a:r>
            <a:r>
              <a:rPr lang="en-US" sz="3200" dirty="0"/>
              <a:t>exposure at high enough levels has been associated with multiple neurodegenerative diseases in </a:t>
            </a:r>
            <a:r>
              <a:rPr lang="en-US" sz="3200" dirty="0" smtClean="0"/>
              <a:t>humans</a:t>
            </a:r>
            <a:r>
              <a:rPr lang="en-US" sz="3200" baseline="30000" dirty="0"/>
              <a:t>1</a:t>
            </a:r>
            <a:r>
              <a:rPr lang="en-US" sz="3200" dirty="0" smtClean="0"/>
              <a:t> </a:t>
            </a:r>
            <a:r>
              <a:rPr lang="en-US" sz="3200" dirty="0"/>
              <a:t>as well as acute toxicity to several types of marine species especially </a:t>
            </a:r>
            <a:r>
              <a:rPr lang="en-US" sz="3200" dirty="0" smtClean="0"/>
              <a:t>fish</a:t>
            </a:r>
            <a:r>
              <a:rPr lang="en-US" sz="3200" baseline="30000" dirty="0" smtClean="0"/>
              <a:t>2-4</a:t>
            </a:r>
            <a:r>
              <a:rPr lang="en-US" sz="3200" dirty="0" smtClean="0"/>
              <a:t>. </a:t>
            </a:r>
            <a:r>
              <a:rPr lang="en-US" sz="3200" dirty="0"/>
              <a:t>T</a:t>
            </a:r>
            <a:r>
              <a:rPr lang="en-US" sz="3200" dirty="0" smtClean="0"/>
              <a:t>oxic </a:t>
            </a:r>
            <a:r>
              <a:rPr lang="en-US" sz="3200" dirty="0"/>
              <a:t>concentrations </a:t>
            </a:r>
            <a:r>
              <a:rPr lang="en-US" sz="3200" dirty="0" smtClean="0"/>
              <a:t>of Cu(II) for fish can be as low as 0.05 mg/L, which is 1/20 the accepted standard concentration in drinking water</a:t>
            </a:r>
            <a:r>
              <a:rPr lang="en-US" sz="3200" baseline="30000" dirty="0" smtClean="0"/>
              <a:t>5</a:t>
            </a:r>
            <a:r>
              <a:rPr lang="en-US" sz="3200" dirty="0" smtClean="0"/>
              <a:t>. Cu(II) at such concentrations can </a:t>
            </a:r>
            <a:r>
              <a:rPr lang="en-US" sz="3200" dirty="0"/>
              <a:t>bind to and damage the gills and other tissues </a:t>
            </a:r>
            <a:r>
              <a:rPr lang="en-US" sz="3200" dirty="0" smtClean="0"/>
              <a:t>of several </a:t>
            </a:r>
            <a:r>
              <a:rPr lang="en-US" sz="3200" dirty="0"/>
              <a:t>fish species, while also degrading their immune system. </a:t>
            </a:r>
            <a:r>
              <a:rPr lang="en-US" sz="3200" dirty="0" smtClean="0"/>
              <a:t>Thus, </a:t>
            </a:r>
            <a:r>
              <a:rPr lang="en-US" sz="3200" dirty="0"/>
              <a:t>there is a need for a </a:t>
            </a:r>
            <a:r>
              <a:rPr lang="en-US" sz="3200" dirty="0" smtClean="0"/>
              <a:t>convenient method </a:t>
            </a:r>
            <a:r>
              <a:rPr lang="en-US" sz="3200" dirty="0"/>
              <a:t>that can accurately monitor the concentrations of toxic </a:t>
            </a:r>
            <a:r>
              <a:rPr lang="en-US" sz="3200" dirty="0" smtClean="0"/>
              <a:t>Cu(II) </a:t>
            </a:r>
            <a:r>
              <a:rPr lang="en-US" sz="3200" dirty="0"/>
              <a:t>in the </a:t>
            </a:r>
            <a:r>
              <a:rPr lang="en-US" sz="3200" dirty="0" smtClean="0"/>
              <a:t>environment</a:t>
            </a:r>
            <a:r>
              <a:rPr lang="en-US" sz="3200" baseline="30000" dirty="0" smtClean="0"/>
              <a:t>1,4,6,7</a:t>
            </a:r>
            <a:r>
              <a:rPr lang="en-US" sz="3200" dirty="0" smtClean="0"/>
              <a:t>. </a:t>
            </a:r>
            <a:endParaRPr lang="en-US" sz="3200" dirty="0"/>
          </a:p>
        </p:txBody>
      </p:sp>
      <p:grpSp>
        <p:nvGrpSpPr>
          <p:cNvPr id="18" name="Group 17"/>
          <p:cNvGrpSpPr/>
          <p:nvPr/>
        </p:nvGrpSpPr>
        <p:grpSpPr>
          <a:xfrm>
            <a:off x="1960143" y="12316491"/>
            <a:ext cx="11414328" cy="4335550"/>
            <a:chOff x="18491971" y="20504881"/>
            <a:chExt cx="15843186" cy="5427916"/>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28759" y="20504881"/>
              <a:ext cx="5606398" cy="4002223"/>
            </a:xfrm>
            <a:prstGeom prst="rect">
              <a:avLst/>
            </a:prstGeom>
            <a:ln>
              <a:noFill/>
            </a:ln>
            <a:effectLst>
              <a:softEdge rad="112500"/>
            </a:effectLst>
          </p:spPr>
        </p:pic>
        <p:grpSp>
          <p:nvGrpSpPr>
            <p:cNvPr id="16" name="Group 15"/>
            <p:cNvGrpSpPr/>
            <p:nvPr/>
          </p:nvGrpSpPr>
          <p:grpSpPr>
            <a:xfrm>
              <a:off x="18491971" y="20504881"/>
              <a:ext cx="10236788" cy="4037780"/>
              <a:chOff x="18686144" y="23813521"/>
              <a:chExt cx="10236788" cy="403778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78765" y="23813521"/>
                <a:ext cx="5044167" cy="4022146"/>
              </a:xfrm>
              <a:prstGeom prst="rect">
                <a:avLst/>
              </a:prstGeom>
              <a:ln>
                <a:noFill/>
              </a:ln>
              <a:effectLst>
                <a:softEdge rad="112500"/>
              </a:effectLst>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86144" y="23813521"/>
                <a:ext cx="5070701" cy="4037780"/>
              </a:xfrm>
              <a:prstGeom prst="rect">
                <a:avLst/>
              </a:prstGeom>
              <a:ln>
                <a:noFill/>
              </a:ln>
              <a:effectLst>
                <a:softEdge rad="112500"/>
              </a:effectLst>
            </p:spPr>
          </p:pic>
        </p:grpSp>
        <p:sp>
          <p:nvSpPr>
            <p:cNvPr id="17" name="TextBox 16"/>
            <p:cNvSpPr txBox="1"/>
            <p:nvPr/>
          </p:nvSpPr>
          <p:spPr>
            <a:xfrm>
              <a:off x="18491971" y="24507104"/>
              <a:ext cx="15725000" cy="1425693"/>
            </a:xfrm>
            <a:prstGeom prst="rect">
              <a:avLst/>
            </a:prstGeom>
            <a:noFill/>
          </p:spPr>
          <p:txBody>
            <a:bodyPr wrap="square" rtlCol="0">
              <a:spAutoFit/>
            </a:bodyPr>
            <a:lstStyle/>
            <a:p>
              <a:r>
                <a:rPr lang="en-US" sz="2800" b="1" dirty="0" smtClean="0"/>
                <a:t>The effects of Cu(II) exposure on fish gills</a:t>
              </a:r>
            </a:p>
            <a:p>
              <a:pPr algn="just"/>
              <a:r>
                <a:rPr lang="en-US" sz="2000" dirty="0" smtClean="0"/>
                <a:t>The </a:t>
              </a:r>
              <a:r>
                <a:rPr lang="en-US" sz="2000" dirty="0"/>
                <a:t>skin darkens, thickens and appears fragile and ulcerated, in particular around the </a:t>
              </a:r>
              <a:r>
                <a:rPr lang="en-US" sz="2000" dirty="0" smtClean="0"/>
                <a:t>mouth. Excessive </a:t>
              </a:r>
              <a:r>
                <a:rPr lang="en-US" sz="2000" dirty="0"/>
                <a:t>mucus is secreted, gill function and resistance against parasite and </a:t>
              </a:r>
              <a:r>
                <a:rPr lang="en-US" sz="2000" dirty="0" smtClean="0"/>
                <a:t>bacteria </a:t>
              </a:r>
              <a:r>
                <a:rPr lang="en-US" sz="2000" dirty="0"/>
                <a:t>are </a:t>
              </a:r>
              <a:r>
                <a:rPr lang="en-US" sz="2000" dirty="0" smtClean="0"/>
                <a:t>compromised</a:t>
              </a:r>
              <a:r>
                <a:rPr lang="en-US" sz="2000" baseline="30000" dirty="0" smtClean="0"/>
                <a:t>4,6,7</a:t>
              </a:r>
              <a:r>
                <a:rPr lang="en-US" sz="2000" dirty="0" smtClean="0"/>
                <a:t>.</a:t>
              </a:r>
              <a:endParaRPr lang="en-US" sz="2000" dirty="0"/>
            </a:p>
          </p:txBody>
        </p:sp>
      </p:grpSp>
      <p:sp>
        <p:nvSpPr>
          <p:cNvPr id="19" name="TextBox 18"/>
          <p:cNvSpPr txBox="1"/>
          <p:nvPr/>
        </p:nvSpPr>
        <p:spPr>
          <a:xfrm>
            <a:off x="1129431" y="16842278"/>
            <a:ext cx="13497138" cy="15665827"/>
          </a:xfrm>
          <a:prstGeom prst="rect">
            <a:avLst/>
          </a:prstGeom>
          <a:noFill/>
        </p:spPr>
        <p:txBody>
          <a:bodyPr wrap="square" rtlCol="0">
            <a:spAutoFit/>
          </a:bodyPr>
          <a:lstStyle/>
          <a:p>
            <a:pPr algn="just"/>
            <a:r>
              <a:rPr lang="en-US" sz="5000" b="1" dirty="0" smtClean="0">
                <a:solidFill>
                  <a:schemeClr val="accent5">
                    <a:lumMod val="75000"/>
                  </a:schemeClr>
                </a:solidFill>
                <a:latin typeface="+mj-lt"/>
              </a:rPr>
              <a:t>State of the Art</a:t>
            </a:r>
            <a:r>
              <a:rPr lang="en-US" sz="5000" dirty="0" smtClean="0">
                <a:solidFill>
                  <a:schemeClr val="accent5">
                    <a:lumMod val="75000"/>
                  </a:schemeClr>
                </a:solidFill>
              </a:rPr>
              <a:t>         </a:t>
            </a:r>
          </a:p>
          <a:p>
            <a:pPr algn="just"/>
            <a:r>
              <a:rPr lang="en-US" sz="3200" dirty="0" smtClean="0"/>
              <a:t>           It has been found that Cu(II) toxicity to aquatic organisms does not correlate with total Cu(II) in water, but rather the free form, which is hydrated Cu(II)</a:t>
            </a:r>
            <a:r>
              <a:rPr lang="en-US" sz="3200" baseline="30000" dirty="0" smtClean="0"/>
              <a:t>3,4,8</a:t>
            </a:r>
            <a:r>
              <a:rPr lang="en-US" sz="3200" dirty="0" smtClean="0"/>
              <a:t>. For this reason, designing a sensor that only measures the free form of Cu(II) is of great interest. Some of the challenges one faces when designing a fluorescence-based Cu(II) sensor include the difficulty of distinguishing free and total Cu(II), quenching of fluorescence signals due to the paramagnetic nature of Cu(II), and interference of other metals that may be present in a water sample.</a:t>
            </a:r>
            <a:endParaRPr lang="en-US" sz="3600" dirty="0"/>
          </a:p>
          <a:p>
            <a:pPr algn="just"/>
            <a:endParaRPr lang="en-US" sz="2000" b="1" dirty="0" smtClean="0">
              <a:latin typeface="+mj-lt"/>
            </a:endParaRPr>
          </a:p>
          <a:p>
            <a:pPr algn="just"/>
            <a:r>
              <a:rPr lang="en-US" sz="5000" b="1" dirty="0" smtClean="0">
                <a:solidFill>
                  <a:schemeClr val="accent5">
                    <a:lumMod val="75000"/>
                  </a:schemeClr>
                </a:solidFill>
                <a:latin typeface="+mj-lt"/>
              </a:rPr>
              <a:t>Our Approach</a:t>
            </a:r>
          </a:p>
          <a:p>
            <a:pPr algn="just"/>
            <a:r>
              <a:rPr lang="en-US" sz="3200" dirty="0" smtClean="0"/>
              <a:t>          In the </a:t>
            </a:r>
            <a:r>
              <a:rPr lang="en-US" sz="3200" dirty="0" err="1" smtClean="0"/>
              <a:t>Planalp</a:t>
            </a:r>
            <a:r>
              <a:rPr lang="en-US" sz="3200" dirty="0" smtClean="0"/>
              <a:t> group, we have designed a polymer based copper sensor that utilizes </a:t>
            </a:r>
            <a:r>
              <a:rPr lang="en-US" sz="3200" dirty="0" err="1" smtClean="0"/>
              <a:t>Förster</a:t>
            </a:r>
            <a:r>
              <a:rPr lang="en-US" sz="3200" dirty="0" smtClean="0"/>
              <a:t> Resonance Energy Transfer (FRET) to measure low concentrations of Cu(II). The sensor is based on the thermal </a:t>
            </a:r>
            <a:r>
              <a:rPr lang="en-US" sz="3200" dirty="0"/>
              <a:t>response of poly(N-</a:t>
            </a:r>
            <a:r>
              <a:rPr lang="en-US" sz="3200" dirty="0" err="1"/>
              <a:t>isopropylacrylamide</a:t>
            </a:r>
            <a:r>
              <a:rPr lang="en-US" sz="3200" dirty="0"/>
              <a:t>) (</a:t>
            </a:r>
            <a:r>
              <a:rPr lang="en-US" sz="3200" dirty="0" err="1"/>
              <a:t>PolyNIPA</a:t>
            </a:r>
            <a:r>
              <a:rPr lang="en-US" sz="3200" dirty="0" smtClean="0"/>
              <a:t>). It is comprised of a </a:t>
            </a:r>
            <a:r>
              <a:rPr lang="en-US" sz="3200" dirty="0" err="1" smtClean="0"/>
              <a:t>PolyNIPA</a:t>
            </a:r>
            <a:r>
              <a:rPr lang="en-US" sz="3200" dirty="0" smtClean="0"/>
              <a:t> backbone, which has been labeled with donor and acceptor </a:t>
            </a:r>
            <a:r>
              <a:rPr lang="en-US" sz="3200" dirty="0" err="1" smtClean="0"/>
              <a:t>fluorophores</a:t>
            </a:r>
            <a:r>
              <a:rPr lang="en-US" sz="3200" dirty="0" smtClean="0"/>
              <a:t>, a Zn(II) ligand and a Cu(II) ligand.  The design of this sensor accomplishes the following: it allows the detection method to be ratiometric making the results independent of experimental variables; small concentrations of Cu(II) can be detected since our method utilizes fluorescence spectroscopy, which is very sensitive to small changes; it overcomes the problem of signal quenching by spatially separating the </a:t>
            </a:r>
            <a:r>
              <a:rPr lang="en-US" sz="3200" dirty="0" err="1" smtClean="0"/>
              <a:t>fluorophores</a:t>
            </a:r>
            <a:r>
              <a:rPr lang="en-US" sz="3200" dirty="0" smtClean="0"/>
              <a:t> from the Cu(II) binding site. Another advantage is minimizing the interference of other metals that maybe be present in a given sample such as Zn(II) with the process of Cu(II) detection. This is achieved by incorporating a Zn(II) </a:t>
            </a:r>
            <a:r>
              <a:rPr lang="en-US" sz="3200" dirty="0" err="1" smtClean="0"/>
              <a:t>chelator</a:t>
            </a:r>
            <a:r>
              <a:rPr lang="en-US" sz="3200" dirty="0" smtClean="0"/>
              <a:t> in the sensor assembly. We focus on Zn(II) because it is </a:t>
            </a:r>
            <a:r>
              <a:rPr lang="en-US" sz="3200" dirty="0"/>
              <a:t>likely to </a:t>
            </a:r>
            <a:r>
              <a:rPr lang="en-US" sz="3200" dirty="0" smtClean="0"/>
              <a:t>compete with Cu(II</a:t>
            </a:r>
            <a:r>
              <a:rPr lang="en-US" sz="3200" dirty="0"/>
              <a:t>) </a:t>
            </a:r>
            <a:r>
              <a:rPr lang="en-US" sz="3200" dirty="0" smtClean="0"/>
              <a:t>in binding to the Cu(II) ligand, </a:t>
            </a:r>
            <a:r>
              <a:rPr lang="en-US" sz="3200" dirty="0"/>
              <a:t>despite the </a:t>
            </a:r>
            <a:r>
              <a:rPr lang="en-US" sz="3200" dirty="0" smtClean="0"/>
              <a:t>relatively high </a:t>
            </a:r>
            <a:r>
              <a:rPr lang="en-US" sz="3200" dirty="0"/>
              <a:t>affinity of </a:t>
            </a:r>
            <a:r>
              <a:rPr lang="en-US" sz="3200" dirty="0" smtClean="0"/>
              <a:t>the ligand </a:t>
            </a:r>
            <a:r>
              <a:rPr lang="en-US" sz="3200" dirty="0"/>
              <a:t>towards Cu(II</a:t>
            </a:r>
            <a:r>
              <a:rPr lang="en-US" sz="3200" dirty="0" smtClean="0"/>
              <a:t>). Zn(II) is often present in much greater concentrations than Cu(II) especially in wastewater, which can find its way to aquatic habitats, by multiple orders of magnitude</a:t>
            </a:r>
            <a:r>
              <a:rPr lang="en-US" sz="3200" baseline="30000" dirty="0"/>
              <a:t>9-12</a:t>
            </a:r>
            <a:r>
              <a:rPr lang="en-US" sz="3200" dirty="0" smtClean="0"/>
              <a:t>. Here we report the design, synthesis, and characterization of a </a:t>
            </a:r>
            <a:r>
              <a:rPr lang="en-US" sz="3200" dirty="0" err="1" smtClean="0"/>
              <a:t>bifunctional</a:t>
            </a:r>
            <a:r>
              <a:rPr lang="en-US" sz="3200" dirty="0" smtClean="0"/>
              <a:t> Cu(II) ligand </a:t>
            </a:r>
            <a:r>
              <a:rPr lang="en-US" sz="3200" dirty="0" err="1" smtClean="0"/>
              <a:t>Terpy</a:t>
            </a:r>
            <a:r>
              <a:rPr lang="en-US" sz="3200" dirty="0" smtClean="0"/>
              <a:t>’ and its complexes with Cu(II) and Zn(II). </a:t>
            </a:r>
            <a:endParaRPr lang="en-US" sz="3200" dirty="0"/>
          </a:p>
          <a:p>
            <a:pPr algn="just"/>
            <a:endParaRPr lang="en-US" sz="3200" dirty="0" smtClean="0"/>
          </a:p>
        </p:txBody>
      </p:sp>
      <p:sp>
        <p:nvSpPr>
          <p:cNvPr id="20" name="TextBox 19"/>
          <p:cNvSpPr txBox="1"/>
          <p:nvPr/>
        </p:nvSpPr>
        <p:spPr>
          <a:xfrm>
            <a:off x="15749264" y="6356393"/>
            <a:ext cx="14262789" cy="3539430"/>
          </a:xfrm>
          <a:prstGeom prst="rect">
            <a:avLst/>
          </a:prstGeom>
          <a:noFill/>
        </p:spPr>
        <p:txBody>
          <a:bodyPr wrap="square" rtlCol="0">
            <a:spAutoFit/>
          </a:bodyPr>
          <a:lstStyle/>
          <a:p>
            <a:pPr algn="just"/>
            <a:r>
              <a:rPr lang="en-US" sz="3200" dirty="0" smtClean="0">
                <a:cs typeface="Arial" pitchFamily="34" charset="0"/>
              </a:rPr>
              <a:t>          When the Cu(II) ligands are neutral and the temperature is above the lower critical solution temperature (LCST) of </a:t>
            </a:r>
            <a:r>
              <a:rPr lang="en-US" sz="3200" dirty="0" err="1" smtClean="0">
                <a:cs typeface="Arial" pitchFamily="34" charset="0"/>
              </a:rPr>
              <a:t>PolyNIPA</a:t>
            </a:r>
            <a:r>
              <a:rPr lang="en-US" sz="3200" dirty="0" smtClean="0">
                <a:cs typeface="Arial" pitchFamily="34" charset="0"/>
              </a:rPr>
              <a:t>, the polymer collapses and FRET occurs. However, when Cu(II) binds to the ligands, the polymer expands due to the imposed hydration sphere around Cu(II) and the increased hydrophilic interactions caused by the cationic character introduced to the system through Cu(II). As a result of this expansion, the </a:t>
            </a:r>
            <a:r>
              <a:rPr lang="en-US" sz="3200" dirty="0" err="1" smtClean="0">
                <a:cs typeface="Arial" pitchFamily="34" charset="0"/>
              </a:rPr>
              <a:t>fluorophores</a:t>
            </a:r>
            <a:r>
              <a:rPr lang="en-US" sz="3200" dirty="0" smtClean="0">
                <a:cs typeface="Arial" pitchFamily="34" charset="0"/>
              </a:rPr>
              <a:t> are forced apart from one another and FRET decreases.</a:t>
            </a:r>
          </a:p>
        </p:txBody>
      </p:sp>
      <p:sp>
        <p:nvSpPr>
          <p:cNvPr id="22" name="TextBox 21"/>
          <p:cNvSpPr txBox="1"/>
          <p:nvPr/>
        </p:nvSpPr>
        <p:spPr>
          <a:xfrm>
            <a:off x="15839259" y="15690621"/>
            <a:ext cx="12006608" cy="1477328"/>
          </a:xfrm>
          <a:prstGeom prst="rect">
            <a:avLst/>
          </a:prstGeom>
          <a:noFill/>
        </p:spPr>
        <p:txBody>
          <a:bodyPr wrap="square" rtlCol="0">
            <a:spAutoFit/>
          </a:bodyPr>
          <a:lstStyle/>
          <a:p>
            <a:pPr algn="just"/>
            <a:r>
              <a:rPr lang="en-US" sz="5000" b="1" dirty="0" smtClean="0">
                <a:solidFill>
                  <a:schemeClr val="accent5">
                    <a:lumMod val="75000"/>
                  </a:schemeClr>
                </a:solidFill>
                <a:latin typeface="+mj-lt"/>
                <a:cs typeface="Arial" pitchFamily="34" charset="0"/>
              </a:rPr>
              <a:t>Synthesis of </a:t>
            </a:r>
            <a:r>
              <a:rPr lang="en-US" sz="5000" b="1" dirty="0" err="1" smtClean="0">
                <a:solidFill>
                  <a:schemeClr val="accent5">
                    <a:lumMod val="75000"/>
                  </a:schemeClr>
                </a:solidFill>
                <a:latin typeface="+mj-lt"/>
                <a:cs typeface="Arial" pitchFamily="34" charset="0"/>
              </a:rPr>
              <a:t>Bifunctional</a:t>
            </a:r>
            <a:r>
              <a:rPr lang="en-US" sz="5000" b="1" dirty="0" smtClean="0">
                <a:solidFill>
                  <a:schemeClr val="accent5">
                    <a:lumMod val="75000"/>
                  </a:schemeClr>
                </a:solidFill>
                <a:latin typeface="+mj-lt"/>
                <a:cs typeface="Arial" pitchFamily="34" charset="0"/>
              </a:rPr>
              <a:t> Cu(II) Ligand </a:t>
            </a:r>
            <a:r>
              <a:rPr lang="en-US" sz="5000" b="1" dirty="0" err="1" smtClean="0">
                <a:solidFill>
                  <a:schemeClr val="accent5">
                    <a:lumMod val="75000"/>
                  </a:schemeClr>
                </a:solidFill>
                <a:latin typeface="+mj-lt"/>
                <a:cs typeface="Arial" pitchFamily="34" charset="0"/>
              </a:rPr>
              <a:t>Terpy</a:t>
            </a:r>
            <a:r>
              <a:rPr lang="en-US" sz="5000" b="1" dirty="0" smtClean="0">
                <a:solidFill>
                  <a:schemeClr val="accent5">
                    <a:lumMod val="75000"/>
                  </a:schemeClr>
                </a:solidFill>
                <a:latin typeface="+mj-lt"/>
                <a:cs typeface="Arial" pitchFamily="34" charset="0"/>
              </a:rPr>
              <a:t>’</a:t>
            </a:r>
          </a:p>
          <a:p>
            <a:pPr algn="just"/>
            <a:endParaRPr lang="en-US" sz="4000" dirty="0" smtClean="0">
              <a:cs typeface="Arial" pitchFamily="34" charset="0"/>
            </a:endParaRPr>
          </a:p>
        </p:txBody>
      </p:sp>
      <p:sp>
        <p:nvSpPr>
          <p:cNvPr id="24" name="TextBox 23"/>
          <p:cNvSpPr txBox="1"/>
          <p:nvPr/>
        </p:nvSpPr>
        <p:spPr>
          <a:xfrm>
            <a:off x="15055345" y="16619998"/>
            <a:ext cx="12311046" cy="615553"/>
          </a:xfrm>
          <a:prstGeom prst="rect">
            <a:avLst/>
          </a:prstGeom>
          <a:noFill/>
        </p:spPr>
        <p:txBody>
          <a:bodyPr wrap="square" rtlCol="0">
            <a:spAutoFit/>
          </a:bodyPr>
          <a:lstStyle/>
          <a:p>
            <a:pPr algn="ctr"/>
            <a:r>
              <a:rPr lang="en-US" sz="3400" b="1" dirty="0" smtClean="0"/>
              <a:t>N-[(2,2‘:6',2"-terpyridin-4’-yl)-methyl</a:t>
            </a:r>
            <a:r>
              <a:rPr lang="en-US" sz="3400" b="1" dirty="0"/>
              <a:t>]</a:t>
            </a:r>
            <a:r>
              <a:rPr lang="en-US" sz="3400" b="1" dirty="0" smtClean="0"/>
              <a:t>-N-</a:t>
            </a:r>
            <a:r>
              <a:rPr lang="en-US" sz="3400" b="1" dirty="0" err="1" smtClean="0"/>
              <a:t>propylacrylamide</a:t>
            </a:r>
            <a:endParaRPr lang="en-US" sz="3400" b="1" dirty="0" smtClean="0"/>
          </a:p>
        </p:txBody>
      </p:sp>
      <p:sp>
        <p:nvSpPr>
          <p:cNvPr id="26" name="TextBox 25"/>
          <p:cNvSpPr txBox="1"/>
          <p:nvPr/>
        </p:nvSpPr>
        <p:spPr>
          <a:xfrm>
            <a:off x="31362167" y="5609645"/>
            <a:ext cx="11572576" cy="6335068"/>
          </a:xfrm>
          <a:prstGeom prst="rect">
            <a:avLst/>
          </a:prstGeom>
          <a:noFill/>
        </p:spPr>
        <p:txBody>
          <a:bodyPr wrap="square" rtlCol="0">
            <a:spAutoFit/>
          </a:bodyPr>
          <a:lstStyle/>
          <a:p>
            <a:r>
              <a:rPr lang="en-US" sz="5000" b="1" dirty="0" smtClean="0">
                <a:solidFill>
                  <a:schemeClr val="accent5">
                    <a:lumMod val="75000"/>
                  </a:schemeClr>
                </a:solidFill>
                <a:latin typeface="+mj-lt"/>
              </a:rPr>
              <a:t>Incorporation of Zn(II) Ligand</a:t>
            </a:r>
          </a:p>
          <a:p>
            <a:pPr algn="just"/>
            <a:r>
              <a:rPr lang="en-US" sz="3200" dirty="0" smtClean="0"/>
              <a:t>          We have designed a ligand that can be incorporated into the polymer system to minimize Zn(II) interference in the process of sensing Cu(II). This ligand was tailored in a way that allows it comfortably chelate to Zn(II) while imposing a coordination environment that is not preferred by Cu(II). While this design will not completely prevent the ligand from Binding Cu(II), it will make it more probable for Zn(II) to chelate to it than to </a:t>
            </a:r>
            <a:r>
              <a:rPr lang="en-US" sz="3200" dirty="0" err="1" smtClean="0"/>
              <a:t>Terpy</a:t>
            </a:r>
            <a:r>
              <a:rPr lang="en-US" sz="3200" dirty="0" smtClean="0"/>
              <a:t>’. </a:t>
            </a:r>
          </a:p>
          <a:p>
            <a:pPr algn="just"/>
            <a:endParaRPr lang="en-US" sz="3200" dirty="0"/>
          </a:p>
          <a:p>
            <a:r>
              <a:rPr lang="en-US" sz="4700" b="1" dirty="0" smtClean="0">
                <a:solidFill>
                  <a:schemeClr val="accent5">
                    <a:lumMod val="75000"/>
                  </a:schemeClr>
                </a:solidFill>
                <a:latin typeface="+mj-lt"/>
              </a:rPr>
              <a:t>Crystal Structures of </a:t>
            </a:r>
            <a:r>
              <a:rPr lang="en-US" sz="4700" b="1" dirty="0" err="1" smtClean="0">
                <a:solidFill>
                  <a:schemeClr val="accent5">
                    <a:lumMod val="75000"/>
                  </a:schemeClr>
                </a:solidFill>
                <a:latin typeface="+mj-lt"/>
              </a:rPr>
              <a:t>Terpy</a:t>
            </a:r>
            <a:r>
              <a:rPr lang="en-US" sz="4700" b="1" dirty="0" smtClean="0">
                <a:solidFill>
                  <a:schemeClr val="accent5">
                    <a:lumMod val="75000"/>
                  </a:schemeClr>
                </a:solidFill>
                <a:latin typeface="+mj-lt"/>
              </a:rPr>
              <a:t>’ with Cu(II) and Zn(II)</a:t>
            </a:r>
          </a:p>
          <a:p>
            <a:pPr>
              <a:spcBef>
                <a:spcPts val="2000"/>
              </a:spcBef>
            </a:pPr>
            <a:r>
              <a:rPr lang="en-US" sz="3600" b="1" dirty="0" smtClean="0"/>
              <a:t>Cu(II)(</a:t>
            </a:r>
            <a:r>
              <a:rPr lang="en-US" sz="3600" b="1" dirty="0" err="1" smtClean="0"/>
              <a:t>Terpy</a:t>
            </a:r>
            <a:r>
              <a:rPr lang="en-US" sz="3600" b="1" dirty="0" smtClean="0"/>
              <a:t>’)(NO</a:t>
            </a:r>
            <a:r>
              <a:rPr lang="en-US" sz="3600" b="1" baseline="-25000" dirty="0" smtClean="0"/>
              <a:t>3</a:t>
            </a:r>
            <a:r>
              <a:rPr lang="en-US" sz="3600" b="1" dirty="0" smtClean="0"/>
              <a:t>)</a:t>
            </a:r>
            <a:r>
              <a:rPr lang="en-US" sz="3600" b="1" baseline="-25000" dirty="0" smtClean="0"/>
              <a:t>2</a:t>
            </a:r>
            <a:endParaRPr lang="en-US" sz="3600" b="1" baseline="-25000" dirty="0"/>
          </a:p>
        </p:txBody>
      </p:sp>
      <p:sp>
        <p:nvSpPr>
          <p:cNvPr id="27" name="TextBox 26"/>
          <p:cNvSpPr txBox="1"/>
          <p:nvPr/>
        </p:nvSpPr>
        <p:spPr>
          <a:xfrm>
            <a:off x="15749264" y="5384876"/>
            <a:ext cx="10434500" cy="861774"/>
          </a:xfrm>
          <a:prstGeom prst="rect">
            <a:avLst/>
          </a:prstGeom>
          <a:noFill/>
        </p:spPr>
        <p:txBody>
          <a:bodyPr wrap="square" rtlCol="0">
            <a:spAutoFit/>
          </a:bodyPr>
          <a:lstStyle/>
          <a:p>
            <a:r>
              <a:rPr lang="en-US" sz="5000" b="1" dirty="0" smtClean="0">
                <a:solidFill>
                  <a:schemeClr val="accent5">
                    <a:lumMod val="75000"/>
                  </a:schemeClr>
                </a:solidFill>
                <a:latin typeface="+mj-lt"/>
              </a:rPr>
              <a:t>Sensor Design and Mechanism</a:t>
            </a:r>
            <a:endParaRPr lang="en-US" sz="5000" b="1" dirty="0">
              <a:solidFill>
                <a:schemeClr val="accent5">
                  <a:lumMod val="75000"/>
                </a:schemeClr>
              </a:solidFill>
              <a:latin typeface="+mj-lt"/>
            </a:endParaRPr>
          </a:p>
        </p:txBody>
      </p:sp>
      <p:sp>
        <p:nvSpPr>
          <p:cNvPr id="28" name="TextBox 27"/>
          <p:cNvSpPr txBox="1"/>
          <p:nvPr/>
        </p:nvSpPr>
        <p:spPr>
          <a:xfrm>
            <a:off x="31525135" y="18246184"/>
            <a:ext cx="6667500" cy="646331"/>
          </a:xfrm>
          <a:prstGeom prst="rect">
            <a:avLst/>
          </a:prstGeom>
          <a:noFill/>
        </p:spPr>
        <p:txBody>
          <a:bodyPr wrap="square" rtlCol="0">
            <a:spAutoFit/>
          </a:bodyPr>
          <a:lstStyle/>
          <a:p>
            <a:r>
              <a:rPr lang="en-US" sz="3600" b="1" dirty="0" smtClean="0"/>
              <a:t>Zn(II)(</a:t>
            </a:r>
            <a:r>
              <a:rPr lang="en-US" sz="3600" b="1" dirty="0" err="1" smtClean="0"/>
              <a:t>Terpy</a:t>
            </a:r>
            <a:r>
              <a:rPr lang="en-US" sz="3600" b="1" dirty="0" smtClean="0"/>
              <a:t>’)(NO</a:t>
            </a:r>
            <a:r>
              <a:rPr lang="en-US" sz="3600" b="1" baseline="-25000" dirty="0" smtClean="0"/>
              <a:t>3</a:t>
            </a:r>
            <a:r>
              <a:rPr lang="en-US" sz="3600" b="1" dirty="0" smtClean="0"/>
              <a:t>)</a:t>
            </a:r>
            <a:r>
              <a:rPr lang="en-US" sz="3600" b="1" baseline="-25000" dirty="0"/>
              <a:t>2</a:t>
            </a:r>
            <a:endParaRPr lang="en-US" sz="3600" b="1" baseline="-25000" dirty="0" smtClean="0"/>
          </a:p>
        </p:txBody>
      </p:sp>
      <p:sp>
        <p:nvSpPr>
          <p:cNvPr id="30" name="TextBox 29"/>
          <p:cNvSpPr txBox="1"/>
          <p:nvPr/>
        </p:nvSpPr>
        <p:spPr>
          <a:xfrm>
            <a:off x="31579882" y="26330164"/>
            <a:ext cx="11640758" cy="6247864"/>
          </a:xfrm>
          <a:prstGeom prst="rect">
            <a:avLst/>
          </a:prstGeom>
          <a:noFill/>
        </p:spPr>
        <p:txBody>
          <a:bodyPr wrap="square" rtlCol="0">
            <a:spAutoFit/>
          </a:bodyPr>
          <a:lstStyle/>
          <a:p>
            <a:r>
              <a:rPr lang="en-US" sz="4000" b="1" dirty="0" smtClean="0">
                <a:solidFill>
                  <a:schemeClr val="accent5">
                    <a:lumMod val="75000"/>
                  </a:schemeClr>
                </a:solidFill>
                <a:latin typeface="+mj-lt"/>
              </a:rPr>
              <a:t>Acknowledgements</a:t>
            </a:r>
          </a:p>
          <a:p>
            <a:r>
              <a:rPr lang="en-US" sz="2400" dirty="0" smtClean="0"/>
              <a:t>This research project was made possible thanks to the generosity of                and the Chemistry Department at the University of New Hampshire. Jonathan Briggs provided crystal structure of Cu(II)(</a:t>
            </a:r>
            <a:r>
              <a:rPr lang="en-US" sz="2400" dirty="0" err="1" smtClean="0"/>
              <a:t>Terpy</a:t>
            </a:r>
            <a:r>
              <a:rPr lang="en-US" sz="2400" dirty="0" smtClean="0"/>
              <a:t>’)(NO</a:t>
            </a:r>
            <a:r>
              <a:rPr lang="en-US" sz="2400" baseline="-25000" dirty="0" smtClean="0"/>
              <a:t>3</a:t>
            </a:r>
            <a:r>
              <a:rPr lang="en-US" sz="2400" dirty="0" smtClean="0"/>
              <a:t>)</a:t>
            </a:r>
            <a:r>
              <a:rPr lang="en-US" sz="2400" baseline="-25000" dirty="0" smtClean="0"/>
              <a:t>2</a:t>
            </a:r>
          </a:p>
          <a:p>
            <a:r>
              <a:rPr lang="en-US" sz="4000" b="1" dirty="0">
                <a:solidFill>
                  <a:schemeClr val="accent5">
                    <a:lumMod val="75000"/>
                  </a:schemeClr>
                </a:solidFill>
                <a:latin typeface="+mj-lt"/>
              </a:rPr>
              <a:t>References </a:t>
            </a:r>
          </a:p>
          <a:p>
            <a:r>
              <a:rPr lang="en-US" sz="1200" b="1" dirty="0" smtClean="0"/>
              <a:t>1. Committee</a:t>
            </a:r>
            <a:r>
              <a:rPr lang="en-US" sz="1200" b="1" dirty="0"/>
              <a:t>, N.R.C.-S.D.W., </a:t>
            </a:r>
            <a:r>
              <a:rPr lang="en-US" sz="1200" b="1" i="1" dirty="0"/>
              <a:t>Drinking Water and Health</a:t>
            </a:r>
            <a:r>
              <a:rPr lang="en-US" sz="1200" b="1" dirty="0"/>
              <a:t>. Vol. 1. 1977, Washington DC: National Academy of Sciences.</a:t>
            </a:r>
          </a:p>
          <a:p>
            <a:r>
              <a:rPr lang="en-US" sz="1200" b="1" dirty="0" smtClean="0"/>
              <a:t>2. Di </a:t>
            </a:r>
            <a:r>
              <a:rPr lang="en-US" sz="1200" b="1" dirty="0"/>
              <a:t>Toro, D.M., et al., </a:t>
            </a:r>
            <a:r>
              <a:rPr lang="en-US" sz="1200" b="1" i="1" dirty="0"/>
              <a:t>Biotic ligand model of the acute toxicity of metals. 1. Technical basis.</a:t>
            </a:r>
            <a:r>
              <a:rPr lang="en-US" sz="1200" b="1" dirty="0"/>
              <a:t> Environmental Toxicology and Chemistry, 2001. 20(10): p. 2383-2396.</a:t>
            </a:r>
          </a:p>
          <a:p>
            <a:r>
              <a:rPr lang="en-US" sz="1200" b="1" dirty="0" smtClean="0"/>
              <a:t>3. </a:t>
            </a:r>
            <a:r>
              <a:rPr lang="en-US" sz="1200" b="1" dirty="0" err="1" smtClean="0"/>
              <a:t>Santore</a:t>
            </a:r>
            <a:r>
              <a:rPr lang="en-US" sz="1200" b="1" dirty="0"/>
              <a:t>, R.C., et al., </a:t>
            </a:r>
            <a:r>
              <a:rPr lang="en-US" sz="1200" b="1" i="1" dirty="0"/>
              <a:t>Biotic ligand model of the acute toxicity of metals. 2. Application to acute copper toxicity in freshwater fish and Daphnia.</a:t>
            </a:r>
            <a:r>
              <a:rPr lang="en-US" sz="1200" b="1" dirty="0"/>
              <a:t> Environmental Toxicology and Chemistry, 2001. 20(10): p. 2397-2402.</a:t>
            </a:r>
          </a:p>
          <a:p>
            <a:r>
              <a:rPr lang="en-US" sz="1200" b="1" dirty="0" smtClean="0"/>
              <a:t>4. </a:t>
            </a:r>
            <a:r>
              <a:rPr lang="en-US" sz="1200" b="1" dirty="0" err="1" smtClean="0"/>
              <a:t>Yanong</a:t>
            </a:r>
            <a:r>
              <a:rPr lang="en-US" sz="1200" b="1" dirty="0"/>
              <a:t>, R.P., </a:t>
            </a:r>
            <a:r>
              <a:rPr lang="en-US" sz="1200" b="1" i="1" dirty="0"/>
              <a:t>Use of copper in marine aquaculture and aquarium systems.</a:t>
            </a:r>
            <a:r>
              <a:rPr lang="en-US" sz="1200" b="1" dirty="0"/>
              <a:t> 2010.</a:t>
            </a:r>
          </a:p>
          <a:p>
            <a:r>
              <a:rPr lang="en-US" sz="1200" b="1" dirty="0" smtClean="0"/>
              <a:t>5. </a:t>
            </a:r>
            <a:r>
              <a:rPr lang="en-US" sz="1200" b="1" dirty="0" err="1" smtClean="0"/>
              <a:t>Oehme</a:t>
            </a:r>
            <a:r>
              <a:rPr lang="en-US" sz="1200" b="1" dirty="0"/>
              <a:t>, F., </a:t>
            </a:r>
            <a:r>
              <a:rPr lang="en-US" sz="1200" b="1" i="1" dirty="0"/>
              <a:t>Toxicity of Heavy Metals in the Environment</a:t>
            </a:r>
            <a:r>
              <a:rPr lang="en-US" sz="1200" b="1" dirty="0"/>
              <a:t>, ed. F. </a:t>
            </a:r>
            <a:r>
              <a:rPr lang="en-US" sz="1200" b="1" dirty="0" err="1"/>
              <a:t>Oehme</a:t>
            </a:r>
            <a:r>
              <a:rPr lang="en-US" sz="1200" b="1" dirty="0"/>
              <a:t>. Vol. 1. 1978, New York: Marcel Dekker </a:t>
            </a:r>
            <a:r>
              <a:rPr lang="en-US" sz="1200" b="1" dirty="0" err="1"/>
              <a:t>inc.</a:t>
            </a:r>
            <a:endParaRPr lang="en-US" sz="1200" b="1" dirty="0"/>
          </a:p>
          <a:p>
            <a:r>
              <a:rPr lang="en-US" sz="1200" b="1" dirty="0" smtClean="0"/>
              <a:t>6. </a:t>
            </a:r>
            <a:r>
              <a:rPr lang="en-US" sz="1200" b="1" dirty="0" err="1" smtClean="0"/>
              <a:t>Varvarigos</a:t>
            </a:r>
            <a:r>
              <a:rPr lang="en-US" sz="1200" b="1" dirty="0"/>
              <a:t>, P. </a:t>
            </a:r>
            <a:r>
              <a:rPr lang="en-US" sz="1200" b="1" i="1" dirty="0"/>
              <a:t>Chronic </a:t>
            </a:r>
            <a:r>
              <a:rPr lang="en-US" sz="1200" b="1" i="1" dirty="0" err="1"/>
              <a:t>Sublethal</a:t>
            </a:r>
            <a:r>
              <a:rPr lang="en-US" sz="1200" b="1" i="1" dirty="0"/>
              <a:t> Copper Toxicity to Fish</a:t>
            </a:r>
            <a:r>
              <a:rPr lang="en-US" sz="1200" b="1" dirty="0"/>
              <a:t>. 2007  8/10/2015]; Available from: </a:t>
            </a:r>
            <a:r>
              <a:rPr lang="en-US" sz="1200" b="1" u="sng" dirty="0">
                <a:hlinkClick r:id="rId5"/>
              </a:rPr>
              <a:t>http://www.vetcare.gr/ARTPRES/cutox.htm</a:t>
            </a:r>
            <a:r>
              <a:rPr lang="en-US" sz="1200" b="1" dirty="0"/>
              <a:t>.</a:t>
            </a:r>
          </a:p>
          <a:p>
            <a:r>
              <a:rPr lang="en-US" sz="1200" b="1" dirty="0" smtClean="0"/>
              <a:t>7. </a:t>
            </a:r>
            <a:r>
              <a:rPr lang="en-US" sz="1200" b="1" dirty="0" err="1" smtClean="0"/>
              <a:t>Vutukuru</a:t>
            </a:r>
            <a:r>
              <a:rPr lang="en-US" sz="1200" b="1" dirty="0"/>
              <a:t>, S., et al., </a:t>
            </a:r>
            <a:r>
              <a:rPr lang="en-US" sz="1200" b="1" i="1" dirty="0"/>
              <a:t>Studies on the development of potential biomarkers for rapid assessment of copper toxicity to freshwater fish using </a:t>
            </a:r>
            <a:r>
              <a:rPr lang="en-US" sz="1200" b="1" i="1" dirty="0" err="1"/>
              <a:t>Esomus</a:t>
            </a:r>
            <a:r>
              <a:rPr lang="en-US" sz="1200" b="1" i="1" dirty="0"/>
              <a:t> </a:t>
            </a:r>
            <a:r>
              <a:rPr lang="en-US" sz="1200" b="1" i="1" dirty="0" err="1"/>
              <a:t>danricus</a:t>
            </a:r>
            <a:r>
              <a:rPr lang="en-US" sz="1200" b="1" i="1" dirty="0"/>
              <a:t> as model.</a:t>
            </a:r>
            <a:r>
              <a:rPr lang="en-US" sz="1200" b="1" dirty="0"/>
              <a:t> International journal of environmental research and public health, 2005. 2(1): p. 63-73.</a:t>
            </a:r>
          </a:p>
          <a:p>
            <a:r>
              <a:rPr lang="en-US" sz="1200" b="1" dirty="0" smtClean="0"/>
              <a:t>8. Arnold</a:t>
            </a:r>
            <a:r>
              <a:rPr lang="en-US" sz="1200" b="1" dirty="0"/>
              <a:t>, W.R., et al., </a:t>
            </a:r>
            <a:r>
              <a:rPr lang="en-US" sz="1200" b="1" i="1" dirty="0"/>
              <a:t>A comparison of the copper sensitivity of six invertebrate species in ambient salt water of varying dissolved organic matter concentrations.</a:t>
            </a:r>
            <a:r>
              <a:rPr lang="en-US" sz="1200" b="1" dirty="0"/>
              <a:t> Environmental Toxicology and Chemistry, 2010. 29(2): p. 311-319.</a:t>
            </a:r>
          </a:p>
          <a:p>
            <a:r>
              <a:rPr lang="en-US" sz="1200" b="1" dirty="0" smtClean="0"/>
              <a:t>9. Ren</a:t>
            </a:r>
            <a:r>
              <a:rPr lang="en-US" sz="1200" b="1" dirty="0"/>
              <a:t>, S., </a:t>
            </a:r>
            <a:r>
              <a:rPr lang="en-US" sz="1200" b="1" i="1" dirty="0"/>
              <a:t>Probabilistic risk assessment for zinc in some commercial dishwashing detergents: The nitrification processes in US POTWs.</a:t>
            </a:r>
            <a:r>
              <a:rPr lang="en-US" sz="1200" b="1" dirty="0"/>
              <a:t> Chemosphere, 2007. 68(8): p. 1474-1488.</a:t>
            </a:r>
          </a:p>
          <a:p>
            <a:r>
              <a:rPr lang="en-US" sz="1200" b="1" dirty="0" smtClean="0"/>
              <a:t>10. Rahman</a:t>
            </a:r>
            <a:r>
              <a:rPr lang="en-US" sz="1200" b="1" dirty="0"/>
              <a:t>, M.L., S.M. Sarkar, and M.M. </a:t>
            </a:r>
            <a:r>
              <a:rPr lang="en-US" sz="1200" b="1" dirty="0" err="1"/>
              <a:t>Yusoff</a:t>
            </a:r>
            <a:r>
              <a:rPr lang="en-US" sz="1200" b="1" dirty="0"/>
              <a:t>, </a:t>
            </a:r>
            <a:r>
              <a:rPr lang="en-US" sz="1200" b="1" i="1" dirty="0"/>
              <a:t>Efficient removal of heavy metals from electroplating wastewater using polymer ligands.</a:t>
            </a:r>
            <a:r>
              <a:rPr lang="en-US" sz="1200" b="1" dirty="0"/>
              <a:t> Frontiers of Environmental Science &amp; Engineering, 2015: p. 1-10.</a:t>
            </a:r>
          </a:p>
          <a:p>
            <a:r>
              <a:rPr lang="en-US" sz="1200" b="1" dirty="0" smtClean="0"/>
              <a:t>11. </a:t>
            </a:r>
            <a:r>
              <a:rPr lang="en-US" sz="1200" b="1" dirty="0" err="1" smtClean="0"/>
              <a:t>Mensing</a:t>
            </a:r>
            <a:r>
              <a:rPr lang="en-US" sz="1200" b="1" dirty="0"/>
              <a:t>, T.M. and G. Faure, </a:t>
            </a:r>
            <a:r>
              <a:rPr lang="en-US" sz="1200" b="1" i="1" dirty="0"/>
              <a:t>Effect of wastewater on the concentrations of Mo, Zn, Cu, and Ni in Mill Creek at Marysville, Ohio.</a:t>
            </a:r>
            <a:r>
              <a:rPr lang="en-US" sz="1200" b="1" dirty="0"/>
              <a:t> 1998.</a:t>
            </a:r>
          </a:p>
          <a:p>
            <a:r>
              <a:rPr lang="en-US" sz="1200" b="1" dirty="0" smtClean="0"/>
              <a:t>12. </a:t>
            </a:r>
            <a:r>
              <a:rPr lang="en-US" sz="1200" b="1" dirty="0" err="1" smtClean="0"/>
              <a:t>Karvelas</a:t>
            </a:r>
            <a:r>
              <a:rPr lang="en-US" sz="1200" b="1" dirty="0"/>
              <a:t>, M., A. </a:t>
            </a:r>
            <a:r>
              <a:rPr lang="en-US" sz="1200" b="1" dirty="0" err="1"/>
              <a:t>Katsoyiannis</a:t>
            </a:r>
            <a:r>
              <a:rPr lang="en-US" sz="1200" b="1" dirty="0"/>
              <a:t>, and C. Samara, </a:t>
            </a:r>
            <a:r>
              <a:rPr lang="en-US" sz="1200" b="1" i="1" dirty="0"/>
              <a:t>Occurrence and fate of heavy metals in the wastewater treatment process.</a:t>
            </a:r>
            <a:r>
              <a:rPr lang="en-US" sz="1200" b="1" dirty="0"/>
              <a:t> Chemosphere, 2003. 53(10): p. 1201-1210.</a:t>
            </a:r>
          </a:p>
          <a:p>
            <a:endParaRPr lang="en-US" sz="2800" dirty="0" smtClean="0"/>
          </a:p>
          <a:p>
            <a:endParaRPr lang="en-US" sz="2800" dirty="0"/>
          </a:p>
        </p:txBody>
      </p:sp>
      <p:cxnSp>
        <p:nvCxnSpPr>
          <p:cNvPr id="32" name="Straight Connector 31"/>
          <p:cNvCxnSpPr/>
          <p:nvPr/>
        </p:nvCxnSpPr>
        <p:spPr>
          <a:xfrm>
            <a:off x="15183394" y="5614751"/>
            <a:ext cx="0" cy="26258621"/>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30708881" y="5614751"/>
            <a:ext cx="0" cy="26258621"/>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604681" y="20141810"/>
            <a:ext cx="4275594" cy="3022989"/>
          </a:xfrm>
          <a:prstGeom prst="ellipse">
            <a:avLst/>
          </a:prstGeom>
          <a:ln>
            <a:noFill/>
          </a:ln>
          <a:effectLst>
            <a:softEdge rad="31750"/>
          </a:effectLst>
        </p:spPr>
      </p:pic>
      <p:graphicFrame>
        <p:nvGraphicFramePr>
          <p:cNvPr id="31" name="Table 30"/>
          <p:cNvGraphicFramePr>
            <a:graphicFrameLocks noGrp="1"/>
          </p:cNvGraphicFramePr>
          <p:nvPr>
            <p:extLst>
              <p:ext uri="{D42A27DB-BD31-4B8C-83A1-F6EECF244321}">
                <p14:modId xmlns:p14="http://schemas.microsoft.com/office/powerpoint/2010/main" val="1299523791"/>
              </p:ext>
            </p:extLst>
          </p:nvPr>
        </p:nvGraphicFramePr>
        <p:xfrm>
          <a:off x="40229964" y="11803700"/>
          <a:ext cx="2481088" cy="2027613"/>
        </p:xfrm>
        <a:graphic>
          <a:graphicData uri="http://schemas.openxmlformats.org/drawingml/2006/table">
            <a:tbl>
              <a:tblPr>
                <a:tableStyleId>{D7AC3CCA-C797-4891-BE02-D94E43425B78}</a:tableStyleId>
              </a:tblPr>
              <a:tblGrid>
                <a:gridCol w="684898"/>
                <a:gridCol w="727383"/>
                <a:gridCol w="1068807"/>
              </a:tblGrid>
              <a:tr h="501309">
                <a:tc gridSpan="3">
                  <a:txBody>
                    <a:bodyPr/>
                    <a:lstStyle/>
                    <a:p>
                      <a:pPr algn="ctr" fontAlgn="b"/>
                      <a:r>
                        <a:rPr lang="en-US" sz="1600" b="1" u="none" strike="noStrike" dirty="0">
                          <a:effectLst/>
                        </a:rPr>
                        <a:t>Cu(II)</a:t>
                      </a:r>
                      <a:r>
                        <a:rPr lang="en-US" sz="1600" b="1" u="none" strike="noStrike" dirty="0" err="1">
                          <a:effectLst/>
                        </a:rPr>
                        <a:t>Terpy</a:t>
                      </a:r>
                      <a:r>
                        <a:rPr lang="en-US" sz="1600" b="1" u="none" strike="noStrike" dirty="0">
                          <a:effectLst/>
                        </a:rPr>
                        <a:t>' - Coordination Sphere Bond Distances (Å)</a:t>
                      </a:r>
                      <a:endParaRPr lang="en-US" sz="1600" b="1" i="0" u="none" strike="noStrike" dirty="0">
                        <a:solidFill>
                          <a:srgbClr val="000000"/>
                        </a:solidFill>
                        <a:effectLst/>
                        <a:latin typeface="Calibri" panose="020F0502020204030204" pitchFamily="34" charset="0"/>
                      </a:endParaRPr>
                    </a:p>
                  </a:txBody>
                  <a:tcPr marL="7458" marR="7458" marT="7458" marB="0" anchor="b">
                    <a:noFill/>
                  </a:tcPr>
                </a:tc>
                <a:tc hMerge="1">
                  <a:txBody>
                    <a:bodyPr/>
                    <a:lstStyle/>
                    <a:p>
                      <a:pPr algn="ctr" fontAlgn="b"/>
                      <a:endParaRPr lang="en-US" sz="1400" b="1" i="0" u="none" strike="noStrike">
                        <a:solidFill>
                          <a:srgbClr val="000000"/>
                        </a:solidFill>
                        <a:effectLst/>
                        <a:latin typeface="Calibri" panose="020F0502020204030204" pitchFamily="34" charset="0"/>
                      </a:endParaRPr>
                    </a:p>
                  </a:txBody>
                  <a:tcPr marL="7620" marR="7620" marT="7620" marB="0" anchor="b"/>
                </a:tc>
                <a:tc hMerge="1">
                  <a:txBody>
                    <a:bodyPr/>
                    <a:lstStyle/>
                    <a:p>
                      <a:pPr algn="ctr" fontAlgn="b"/>
                      <a:endParaRPr lang="en-US" sz="1400" b="0" i="0" u="none" strike="noStrike" dirty="0">
                        <a:solidFill>
                          <a:srgbClr val="000000"/>
                        </a:solidFill>
                        <a:effectLst/>
                        <a:latin typeface="Calibri" panose="020F0502020204030204" pitchFamily="34" charset="0"/>
                      </a:endParaRPr>
                    </a:p>
                  </a:txBody>
                  <a:tcPr marL="7620" marR="7620" marT="7620" marB="0" anchor="b"/>
                </a:tc>
              </a:tr>
              <a:tr h="254384">
                <a:tc>
                  <a:txBody>
                    <a:bodyPr/>
                    <a:lstStyle/>
                    <a:p>
                      <a:pPr algn="ctr" fontAlgn="ctr"/>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N1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2.032(3)</a:t>
                      </a:r>
                      <a:endParaRPr lang="en-US" sz="1600" b="0" i="0" u="none" strike="noStrike" dirty="0">
                        <a:solidFill>
                          <a:srgbClr val="000000"/>
                        </a:solidFill>
                        <a:effectLst/>
                        <a:latin typeface="Calibri" panose="020F0502020204030204" pitchFamily="34" charset="0"/>
                      </a:endParaRPr>
                    </a:p>
                  </a:txBody>
                  <a:tcPr marL="7458" marR="7458" marT="7458" marB="0" anchor="ctr"/>
                </a:tc>
              </a:tr>
              <a:tr h="254384">
                <a:tc>
                  <a:txBody>
                    <a:bodyPr/>
                    <a:lstStyle/>
                    <a:p>
                      <a:pPr algn="ctr" fontAlgn="ctr"/>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N2</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1.938(2)</a:t>
                      </a:r>
                      <a:endParaRPr lang="en-US" sz="1600" b="0" i="0" u="none" strike="noStrike" dirty="0">
                        <a:solidFill>
                          <a:srgbClr val="000000"/>
                        </a:solidFill>
                        <a:effectLst/>
                        <a:latin typeface="Calibri" panose="020F0502020204030204" pitchFamily="34" charset="0"/>
                      </a:endParaRPr>
                    </a:p>
                  </a:txBody>
                  <a:tcPr marL="7458" marR="7458" marT="7458" marB="0" anchor="ctr"/>
                </a:tc>
              </a:tr>
              <a:tr h="254384">
                <a:tc>
                  <a:txBody>
                    <a:bodyPr/>
                    <a:lstStyle/>
                    <a:p>
                      <a:pPr algn="ctr" fontAlgn="ctr"/>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N3</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a:effectLst/>
                        </a:rPr>
                        <a:t>2.020(3)</a:t>
                      </a:r>
                      <a:endParaRPr lang="en-US" sz="1600" b="0" i="0" u="none" strike="noStrike">
                        <a:solidFill>
                          <a:srgbClr val="000000"/>
                        </a:solidFill>
                        <a:effectLst/>
                        <a:latin typeface="Calibri" panose="020F0502020204030204" pitchFamily="34" charset="0"/>
                      </a:endParaRPr>
                    </a:p>
                  </a:txBody>
                  <a:tcPr marL="7458" marR="7458" marT="7458" marB="0" anchor="ctr"/>
                </a:tc>
              </a:tr>
              <a:tr h="254384">
                <a:tc>
                  <a:txBody>
                    <a:bodyPr/>
                    <a:lstStyle/>
                    <a:p>
                      <a:pPr algn="ctr" fontAlgn="ctr"/>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O1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1.978(3)</a:t>
                      </a:r>
                      <a:endParaRPr lang="en-US" sz="1600" b="0" i="0" u="none" strike="noStrike" dirty="0">
                        <a:solidFill>
                          <a:srgbClr val="000000"/>
                        </a:solidFill>
                        <a:effectLst/>
                        <a:latin typeface="Calibri" panose="020F0502020204030204" pitchFamily="34" charset="0"/>
                      </a:endParaRPr>
                    </a:p>
                  </a:txBody>
                  <a:tcPr marL="7458" marR="7458" marT="7458" marB="0" anchor="ctr"/>
                </a:tc>
              </a:tr>
              <a:tr h="254384">
                <a:tc>
                  <a:txBody>
                    <a:bodyPr/>
                    <a:lstStyle/>
                    <a:p>
                      <a:pPr algn="ctr" fontAlgn="ctr"/>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a:effectLst/>
                        </a:rPr>
                        <a:t>O3</a:t>
                      </a:r>
                      <a:endParaRPr lang="en-US" sz="1600" b="0" i="0" u="none" strike="noStrike">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2.648(3)</a:t>
                      </a:r>
                      <a:endParaRPr lang="en-US" sz="1600" b="0" i="0" u="none" strike="noStrike" dirty="0">
                        <a:solidFill>
                          <a:srgbClr val="000000"/>
                        </a:solidFill>
                        <a:effectLst/>
                        <a:latin typeface="Calibri" panose="020F0502020204030204" pitchFamily="34" charset="0"/>
                      </a:endParaRPr>
                    </a:p>
                  </a:txBody>
                  <a:tcPr marL="7458" marR="7458" marT="7458" marB="0" anchor="ctr"/>
                </a:tc>
              </a:tr>
              <a:tr h="254384">
                <a:tc>
                  <a:txBody>
                    <a:bodyPr/>
                    <a:lstStyle/>
                    <a:p>
                      <a:pPr algn="ctr" fontAlgn="ctr"/>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a:effectLst/>
                        </a:rPr>
                        <a:t>O5</a:t>
                      </a:r>
                      <a:endParaRPr lang="en-US" sz="1600" b="0" i="0" u="none" strike="noStrike">
                        <a:solidFill>
                          <a:srgbClr val="000000"/>
                        </a:solidFill>
                        <a:effectLst/>
                        <a:latin typeface="Calibri" panose="020F0502020204030204" pitchFamily="34" charset="0"/>
                      </a:endParaRPr>
                    </a:p>
                  </a:txBody>
                  <a:tcPr marL="7458" marR="7458" marT="7458" marB="0" anchor="ctr"/>
                </a:tc>
                <a:tc>
                  <a:txBody>
                    <a:bodyPr/>
                    <a:lstStyle/>
                    <a:p>
                      <a:pPr algn="ctr" fontAlgn="ctr"/>
                      <a:r>
                        <a:rPr lang="en-US" sz="1600" u="none" strike="noStrike" dirty="0">
                          <a:effectLst/>
                        </a:rPr>
                        <a:t>2.25(1)</a:t>
                      </a:r>
                      <a:endParaRPr lang="en-US" sz="1600" b="0" i="0" u="none" strike="noStrike" dirty="0">
                        <a:solidFill>
                          <a:srgbClr val="000000"/>
                        </a:solidFill>
                        <a:effectLst/>
                        <a:latin typeface="Calibri" panose="020F0502020204030204" pitchFamily="34" charset="0"/>
                      </a:endParaRPr>
                    </a:p>
                  </a:txBody>
                  <a:tcPr marL="7458" marR="7458" marT="7458" marB="0" anchor="ctr"/>
                </a:tc>
              </a:tr>
            </a:tbl>
          </a:graphicData>
        </a:graphic>
      </p:graphicFrame>
      <p:graphicFrame>
        <p:nvGraphicFramePr>
          <p:cNvPr id="33" name="Table 32"/>
          <p:cNvGraphicFramePr>
            <a:graphicFrameLocks noGrp="1"/>
          </p:cNvGraphicFramePr>
          <p:nvPr>
            <p:extLst>
              <p:ext uri="{D42A27DB-BD31-4B8C-83A1-F6EECF244321}">
                <p14:modId xmlns:p14="http://schemas.microsoft.com/office/powerpoint/2010/main" val="851117871"/>
              </p:ext>
            </p:extLst>
          </p:nvPr>
        </p:nvGraphicFramePr>
        <p:xfrm>
          <a:off x="40243209" y="14032352"/>
          <a:ext cx="2460636" cy="4296142"/>
        </p:xfrm>
        <a:graphic>
          <a:graphicData uri="http://schemas.openxmlformats.org/drawingml/2006/table">
            <a:tbl>
              <a:tblPr>
                <a:tableStyleId>{D7AC3CCA-C797-4891-BE02-D94E43425B78}</a:tableStyleId>
              </a:tblPr>
              <a:tblGrid>
                <a:gridCol w="477843"/>
                <a:gridCol w="550775"/>
                <a:gridCol w="574396"/>
                <a:gridCol w="857622"/>
              </a:tblGrid>
              <a:tr h="500002">
                <a:tc gridSpan="4">
                  <a:txBody>
                    <a:bodyPr/>
                    <a:lstStyle/>
                    <a:p>
                      <a:pPr algn="ctr" fontAlgn="b"/>
                      <a:r>
                        <a:rPr lang="en-US" sz="1600" b="1" u="none" strike="noStrike" dirty="0">
                          <a:effectLst/>
                        </a:rPr>
                        <a:t>Cu(II)</a:t>
                      </a:r>
                      <a:r>
                        <a:rPr lang="en-US" sz="1600" b="1" u="none" strike="noStrike" dirty="0" err="1">
                          <a:effectLst/>
                        </a:rPr>
                        <a:t>Terpy</a:t>
                      </a:r>
                      <a:r>
                        <a:rPr lang="en-US" sz="1600" b="1" u="none" strike="noStrike" dirty="0">
                          <a:effectLst/>
                        </a:rPr>
                        <a:t>' - Coordination Sphere Bond Angles</a:t>
                      </a:r>
                      <a:endParaRPr lang="en-US" sz="1600" b="1" i="0" u="none" strike="noStrike" dirty="0">
                        <a:solidFill>
                          <a:srgbClr val="000000"/>
                        </a:solidFill>
                        <a:effectLst/>
                        <a:latin typeface="Calibri" panose="020F0502020204030204" pitchFamily="34" charset="0"/>
                      </a:endParaRPr>
                    </a:p>
                  </a:txBody>
                  <a:tcPr marL="6150" marR="6150" marT="6150" marB="0" anchor="b">
                    <a:noFill/>
                  </a:tcPr>
                </a:tc>
                <a:tc hMerge="1">
                  <a:txBody>
                    <a:bodyPr/>
                    <a:lstStyle/>
                    <a:p>
                      <a:pPr algn="ctr" fontAlgn="b"/>
                      <a:endParaRPr lang="en-US" sz="1400" b="0" i="0" u="none" strike="noStrike">
                        <a:solidFill>
                          <a:srgbClr val="000000"/>
                        </a:solidFill>
                        <a:effectLst/>
                        <a:latin typeface="Calibri" panose="020F0502020204030204" pitchFamily="34" charset="0"/>
                      </a:endParaRPr>
                    </a:p>
                  </a:txBody>
                  <a:tcPr marL="7620" marR="7620" marT="7620" marB="0" anchor="b"/>
                </a:tc>
                <a:tc hMerge="1">
                  <a:txBody>
                    <a:bodyPr/>
                    <a:lstStyle/>
                    <a:p>
                      <a:pPr algn="ctr" fontAlgn="b"/>
                      <a:endParaRPr lang="en-US" sz="1400" b="0" i="0" u="none" strike="noStrike">
                        <a:solidFill>
                          <a:srgbClr val="000000"/>
                        </a:solidFill>
                        <a:effectLst/>
                        <a:latin typeface="Calibri" panose="020F0502020204030204" pitchFamily="34" charset="0"/>
                      </a:endParaRPr>
                    </a:p>
                  </a:txBody>
                  <a:tcPr marL="7620" marR="7620" marT="7620" marB="0" anchor="b"/>
                </a:tc>
                <a:tc hMerge="1">
                  <a:txBody>
                    <a:bodyPr/>
                    <a:lstStyle/>
                    <a:p>
                      <a:pPr algn="ctr" fontAlgn="b"/>
                      <a:endParaRPr lang="en-US" sz="1400" b="0" i="0" u="none" strike="noStrike" dirty="0">
                        <a:solidFill>
                          <a:srgbClr val="000000"/>
                        </a:solidFill>
                        <a:effectLst/>
                        <a:latin typeface="Calibri" panose="020F0502020204030204" pitchFamily="34" charset="0"/>
                      </a:endParaRPr>
                    </a:p>
                  </a:txBody>
                  <a:tcPr marL="7620" marR="7620" marT="7620" marB="0" anchor="b"/>
                </a:tc>
              </a:tr>
              <a:tr h="253076">
                <a:tc>
                  <a:txBody>
                    <a:bodyPr/>
                    <a:lstStyle/>
                    <a:p>
                      <a:pPr algn="ctr" fontAlgn="b"/>
                      <a:r>
                        <a:rPr lang="en-US" sz="1600" u="none" strike="noStrike" dirty="0">
                          <a:effectLst/>
                        </a:rPr>
                        <a:t>N1</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79.6(1)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159.7(1)</a:t>
                      </a:r>
                      <a:endParaRPr lang="en-US" sz="1600" b="0" i="0" u="none" strike="noStrike">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98.9(1)</a:t>
                      </a:r>
                      <a:endParaRPr lang="en-US" sz="1600" b="0" i="0" u="none" strike="noStrike">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Cu1</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O3</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95.5(1)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O5</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88.5(3)</a:t>
                      </a:r>
                      <a:endParaRPr lang="en-US" sz="1600" b="0" i="0" u="none" strike="noStrike">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N3</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80.3(1)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162.3(1)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109.4(1)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dirty="0">
                          <a:effectLst/>
                        </a:rPr>
                        <a:t>N2</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O5</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117.5(3)</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99.6(1)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89.2(1)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O5</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102.7(3)</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53.0(1)</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O5</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79.9(3)</a:t>
                      </a:r>
                      <a:endParaRPr lang="en-US" sz="1600" b="0" i="0" u="none" strike="noStrike" dirty="0">
                        <a:solidFill>
                          <a:srgbClr val="000000"/>
                        </a:solidFill>
                        <a:effectLst/>
                        <a:latin typeface="Calibri" panose="020F0502020204030204" pitchFamily="34" charset="0"/>
                      </a:endParaRPr>
                    </a:p>
                  </a:txBody>
                  <a:tcPr marL="6150" marR="6150" marT="6150" marB="0" anchor="b"/>
                </a:tc>
              </a:tr>
              <a:tr h="253076">
                <a:tc>
                  <a:txBody>
                    <a:bodyPr/>
                    <a:lstStyle/>
                    <a:p>
                      <a:pPr algn="ctr" fontAlgn="b"/>
                      <a:r>
                        <a:rPr lang="en-US" sz="1600" u="none" strike="noStrike">
                          <a:effectLst/>
                        </a:rPr>
                        <a:t>O3</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a:effectLst/>
                        </a:rPr>
                        <a:t>Cu1</a:t>
                      </a:r>
                      <a:endParaRPr lang="en-US" sz="1600" b="0" i="0" u="none" strike="noStrike">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O5</a:t>
                      </a:r>
                      <a:endParaRPr lang="en-US" sz="1600" b="0" i="0" u="none" strike="noStrike" dirty="0">
                        <a:solidFill>
                          <a:srgbClr val="000000"/>
                        </a:solidFill>
                        <a:effectLst/>
                        <a:latin typeface="Calibri" panose="020F0502020204030204" pitchFamily="34" charset="0"/>
                      </a:endParaRPr>
                    </a:p>
                  </a:txBody>
                  <a:tcPr marL="6150" marR="6150" marT="6150" marB="0" anchor="b"/>
                </a:tc>
                <a:tc>
                  <a:txBody>
                    <a:bodyPr/>
                    <a:lstStyle/>
                    <a:p>
                      <a:pPr algn="ctr" fontAlgn="b"/>
                      <a:r>
                        <a:rPr lang="en-US" sz="1600" u="none" strike="noStrike" dirty="0">
                          <a:effectLst/>
                        </a:rPr>
                        <a:t>132.9(3)</a:t>
                      </a:r>
                      <a:endParaRPr lang="en-US" sz="1600" b="0" i="0" u="none" strike="noStrike" dirty="0">
                        <a:solidFill>
                          <a:srgbClr val="000000"/>
                        </a:solidFill>
                        <a:effectLst/>
                        <a:latin typeface="Calibri" panose="020F0502020204030204" pitchFamily="34" charset="0"/>
                      </a:endParaRPr>
                    </a:p>
                  </a:txBody>
                  <a:tcPr marL="6150" marR="6150" marT="6150" marB="0" anchor="b"/>
                </a:tc>
              </a:tr>
            </a:tbl>
          </a:graphicData>
        </a:graphic>
      </p:graphicFrame>
      <p:graphicFrame>
        <p:nvGraphicFramePr>
          <p:cNvPr id="35" name="Table 34"/>
          <p:cNvGraphicFramePr>
            <a:graphicFrameLocks noGrp="1"/>
          </p:cNvGraphicFramePr>
          <p:nvPr>
            <p:extLst>
              <p:ext uri="{D42A27DB-BD31-4B8C-83A1-F6EECF244321}">
                <p14:modId xmlns:p14="http://schemas.microsoft.com/office/powerpoint/2010/main" val="583192578"/>
              </p:ext>
            </p:extLst>
          </p:nvPr>
        </p:nvGraphicFramePr>
        <p:xfrm>
          <a:off x="31751478" y="19264306"/>
          <a:ext cx="2474235" cy="2061616"/>
        </p:xfrm>
        <a:graphic>
          <a:graphicData uri="http://schemas.openxmlformats.org/drawingml/2006/table">
            <a:tbl>
              <a:tblPr>
                <a:tableStyleId>{D7AC3CCA-C797-4891-BE02-D94E43425B78}</a:tableStyleId>
              </a:tblPr>
              <a:tblGrid>
                <a:gridCol w="608731"/>
                <a:gridCol w="608731"/>
                <a:gridCol w="1256773"/>
              </a:tblGrid>
              <a:tr h="510676">
                <a:tc gridSpan="3">
                  <a:txBody>
                    <a:bodyPr/>
                    <a:lstStyle/>
                    <a:p>
                      <a:pPr algn="ctr" fontAlgn="b"/>
                      <a:r>
                        <a:rPr lang="en-US" sz="1600" b="1" u="none" strike="noStrike" dirty="0">
                          <a:effectLst/>
                        </a:rPr>
                        <a:t>Zn(II)</a:t>
                      </a:r>
                      <a:r>
                        <a:rPr lang="en-US" sz="1600" b="1" u="none" strike="noStrike" dirty="0" err="1">
                          <a:effectLst/>
                        </a:rPr>
                        <a:t>Terpy</a:t>
                      </a:r>
                      <a:r>
                        <a:rPr lang="en-US" sz="1600" b="1" u="none" strike="noStrike" dirty="0">
                          <a:effectLst/>
                        </a:rPr>
                        <a:t>' - Coordination Sphere Bond Distances (Å)</a:t>
                      </a:r>
                      <a:endParaRPr lang="en-US" sz="1600" b="1" i="0" u="none" strike="noStrike" dirty="0">
                        <a:solidFill>
                          <a:srgbClr val="000000"/>
                        </a:solidFill>
                        <a:effectLst/>
                        <a:latin typeface="Calibri" panose="020F0502020204030204" pitchFamily="34" charset="0"/>
                      </a:endParaRPr>
                    </a:p>
                  </a:txBody>
                  <a:tcPr marL="6305" marR="6305" marT="6305" marB="0" anchor="b">
                    <a:noFill/>
                  </a:tcPr>
                </a:tc>
                <a:tc hMerge="1">
                  <a:txBody>
                    <a:bodyPr/>
                    <a:lstStyle/>
                    <a:p>
                      <a:pPr algn="ctr" fontAlgn="b"/>
                      <a:endParaRPr lang="en-US" sz="1400" b="1" i="0" u="none" strike="noStrike">
                        <a:solidFill>
                          <a:srgbClr val="000000"/>
                        </a:solidFill>
                        <a:effectLst/>
                        <a:latin typeface="Calibri" panose="020F0502020204030204" pitchFamily="34" charset="0"/>
                      </a:endParaRPr>
                    </a:p>
                  </a:txBody>
                  <a:tcPr marL="7620" marR="7620" marT="7620" marB="0" anchor="b"/>
                </a:tc>
                <a:tc hMerge="1">
                  <a:txBody>
                    <a:bodyPr/>
                    <a:lstStyle/>
                    <a:p>
                      <a:pPr algn="ctr" fontAlgn="b"/>
                      <a:endParaRPr lang="en-US" sz="1400" b="0" i="0" u="none" strike="noStrike" dirty="0">
                        <a:solidFill>
                          <a:srgbClr val="000000"/>
                        </a:solidFill>
                        <a:effectLst/>
                        <a:latin typeface="Calibri" panose="020F0502020204030204" pitchFamily="34" charset="0"/>
                      </a:endParaRPr>
                    </a:p>
                  </a:txBody>
                  <a:tcPr marL="7620" marR="7620" marT="7620" marB="0" anchor="b"/>
                </a:tc>
              </a:tr>
              <a:tr h="258490">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2.129(2)</a:t>
                      </a:r>
                      <a:endParaRPr lang="en-US" sz="1600" b="0" i="0" u="none" strike="noStrike" dirty="0">
                        <a:solidFill>
                          <a:srgbClr val="000000"/>
                        </a:solidFill>
                        <a:effectLst/>
                        <a:latin typeface="Calibri" panose="020F0502020204030204" pitchFamily="34" charset="0"/>
                      </a:endParaRPr>
                    </a:p>
                  </a:txBody>
                  <a:tcPr marL="6305" marR="6305" marT="6305" marB="0" anchor="b"/>
                </a:tc>
              </a:tr>
              <a:tr h="258490">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O1</a:t>
                      </a:r>
                      <a:endParaRPr lang="en-US" sz="1600" b="0" i="0" u="none" strike="noStrike" dirty="0">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2.145(2)</a:t>
                      </a:r>
                      <a:endParaRPr lang="en-US" sz="1600" b="0" i="0" u="none" strike="noStrike" dirty="0">
                        <a:solidFill>
                          <a:srgbClr val="000000"/>
                        </a:solidFill>
                        <a:effectLst/>
                        <a:latin typeface="Calibri" panose="020F0502020204030204" pitchFamily="34" charset="0"/>
                      </a:endParaRPr>
                    </a:p>
                  </a:txBody>
                  <a:tcPr marL="6305" marR="6305" marT="6305" marB="0" anchor="b"/>
                </a:tc>
              </a:tr>
              <a:tr h="258490">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N2</a:t>
                      </a:r>
                      <a:endParaRPr lang="en-US" sz="1600" b="0" i="0" u="none" strike="noStrike" dirty="0">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2.069(1)</a:t>
                      </a:r>
                      <a:endParaRPr lang="en-US" sz="1600" b="0" i="0" u="none" strike="noStrike" dirty="0">
                        <a:solidFill>
                          <a:srgbClr val="000000"/>
                        </a:solidFill>
                        <a:effectLst/>
                        <a:latin typeface="Calibri" panose="020F0502020204030204" pitchFamily="34" charset="0"/>
                      </a:endParaRPr>
                    </a:p>
                  </a:txBody>
                  <a:tcPr marL="6305" marR="6305" marT="6305" marB="0" anchor="b"/>
                </a:tc>
              </a:tr>
              <a:tr h="258490">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a:effectLst/>
                        </a:rPr>
                        <a:t>O2</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2.369(2)</a:t>
                      </a:r>
                      <a:endParaRPr lang="en-US" sz="1600" b="0" i="0" u="none" strike="noStrike" dirty="0">
                        <a:solidFill>
                          <a:srgbClr val="000000"/>
                        </a:solidFill>
                        <a:effectLst/>
                        <a:latin typeface="Calibri" panose="020F0502020204030204" pitchFamily="34" charset="0"/>
                      </a:endParaRPr>
                    </a:p>
                  </a:txBody>
                  <a:tcPr marL="6305" marR="6305" marT="6305" marB="0" anchor="b"/>
                </a:tc>
              </a:tr>
              <a:tr h="258490">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2.138(2)</a:t>
                      </a:r>
                      <a:endParaRPr lang="en-US" sz="1600" b="0" i="0" u="none" strike="noStrike" dirty="0">
                        <a:solidFill>
                          <a:srgbClr val="000000"/>
                        </a:solidFill>
                        <a:effectLst/>
                        <a:latin typeface="Calibri" panose="020F0502020204030204" pitchFamily="34" charset="0"/>
                      </a:endParaRPr>
                    </a:p>
                  </a:txBody>
                  <a:tcPr marL="6305" marR="6305" marT="6305" marB="0" anchor="b"/>
                </a:tc>
              </a:tr>
              <a:tr h="258490">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a:effectLst/>
                        </a:rPr>
                        <a:t>O4</a:t>
                      </a:r>
                      <a:endParaRPr lang="en-US" sz="1600" b="0" i="0" u="none" strike="noStrike">
                        <a:solidFill>
                          <a:srgbClr val="000000"/>
                        </a:solidFill>
                        <a:effectLst/>
                        <a:latin typeface="Calibri" panose="020F0502020204030204" pitchFamily="34" charset="0"/>
                      </a:endParaRPr>
                    </a:p>
                  </a:txBody>
                  <a:tcPr marL="6305" marR="6305" marT="6305" marB="0" anchor="b"/>
                </a:tc>
                <a:tc>
                  <a:txBody>
                    <a:bodyPr/>
                    <a:lstStyle/>
                    <a:p>
                      <a:pPr algn="ctr" fontAlgn="b"/>
                      <a:r>
                        <a:rPr lang="en-US" sz="1600" u="none" strike="noStrike" dirty="0">
                          <a:effectLst/>
                        </a:rPr>
                        <a:t>2.042(1)</a:t>
                      </a:r>
                      <a:endParaRPr lang="en-US" sz="1600" b="0" i="0" u="none" strike="noStrike" dirty="0">
                        <a:solidFill>
                          <a:srgbClr val="000000"/>
                        </a:solidFill>
                        <a:effectLst/>
                        <a:latin typeface="Calibri" panose="020F0502020204030204" pitchFamily="34" charset="0"/>
                      </a:endParaRPr>
                    </a:p>
                  </a:txBody>
                  <a:tcPr marL="6305" marR="6305" marT="6305" marB="0" anchor="b"/>
                </a:tc>
              </a:tr>
            </a:tbl>
          </a:graphicData>
        </a:graphic>
      </p:graphicFrame>
      <p:graphicFrame>
        <p:nvGraphicFramePr>
          <p:cNvPr id="36" name="Table 35"/>
          <p:cNvGraphicFramePr>
            <a:graphicFrameLocks noGrp="1"/>
          </p:cNvGraphicFramePr>
          <p:nvPr>
            <p:extLst>
              <p:ext uri="{D42A27DB-BD31-4B8C-83A1-F6EECF244321}">
                <p14:modId xmlns:p14="http://schemas.microsoft.com/office/powerpoint/2010/main" val="4149279881"/>
              </p:ext>
            </p:extLst>
          </p:nvPr>
        </p:nvGraphicFramePr>
        <p:xfrm>
          <a:off x="31768169" y="21598977"/>
          <a:ext cx="2444166" cy="4388026"/>
        </p:xfrm>
        <a:graphic>
          <a:graphicData uri="http://schemas.openxmlformats.org/drawingml/2006/table">
            <a:tbl>
              <a:tblPr>
                <a:tableStyleId>{D7AC3CCA-C797-4891-BE02-D94E43425B78}</a:tableStyleId>
              </a:tblPr>
              <a:tblGrid>
                <a:gridCol w="445500"/>
                <a:gridCol w="508136"/>
                <a:gridCol w="508135"/>
                <a:gridCol w="982395"/>
              </a:tblGrid>
              <a:tr h="510676">
                <a:tc gridSpan="4">
                  <a:txBody>
                    <a:bodyPr/>
                    <a:lstStyle/>
                    <a:p>
                      <a:pPr algn="ctr" fontAlgn="b"/>
                      <a:r>
                        <a:rPr lang="en-US" sz="1600" b="1" u="none" strike="noStrike" dirty="0">
                          <a:effectLst/>
                        </a:rPr>
                        <a:t>Zn(II)</a:t>
                      </a:r>
                      <a:r>
                        <a:rPr lang="en-US" sz="1600" b="1" u="none" strike="noStrike" dirty="0" err="1">
                          <a:effectLst/>
                        </a:rPr>
                        <a:t>Terpy</a:t>
                      </a:r>
                      <a:r>
                        <a:rPr lang="en-US" sz="1600" b="1" u="none" strike="noStrike" dirty="0">
                          <a:effectLst/>
                        </a:rPr>
                        <a:t>' - Coordination Sphere Bond Angles</a:t>
                      </a:r>
                      <a:endParaRPr lang="en-US" sz="1600" b="1" i="0" u="none" strike="noStrike" dirty="0">
                        <a:solidFill>
                          <a:srgbClr val="000000"/>
                        </a:solidFill>
                        <a:effectLst/>
                        <a:latin typeface="Calibri" panose="020F0502020204030204" pitchFamily="34" charset="0"/>
                      </a:endParaRPr>
                    </a:p>
                  </a:txBody>
                  <a:tcPr marL="6305" marR="6305" marT="6305" marB="0" anchor="ctr">
                    <a:noFill/>
                  </a:tcPr>
                </a:tc>
                <a:tc hMerge="1">
                  <a:txBody>
                    <a:bodyPr/>
                    <a:lstStyle/>
                    <a:p>
                      <a:pPr algn="ctr" fontAlgn="b"/>
                      <a:endParaRPr lang="en-US" sz="1400" b="0" i="0" u="none" strike="noStrike">
                        <a:solidFill>
                          <a:srgbClr val="000000"/>
                        </a:solidFill>
                        <a:effectLst/>
                        <a:latin typeface="Calibri" panose="020F0502020204030204" pitchFamily="34" charset="0"/>
                      </a:endParaRPr>
                    </a:p>
                  </a:txBody>
                  <a:tcPr marL="7620" marR="7620" marT="7620" marB="0" anchor="b"/>
                </a:tc>
                <a:tc hMerge="1">
                  <a:txBody>
                    <a:bodyPr/>
                    <a:lstStyle/>
                    <a:p>
                      <a:pPr algn="ctr" fontAlgn="b"/>
                      <a:endParaRPr lang="en-US" sz="1400" b="0" i="0" u="none" strike="noStrike">
                        <a:solidFill>
                          <a:srgbClr val="000000"/>
                        </a:solidFill>
                        <a:effectLst/>
                        <a:latin typeface="Calibri" panose="020F0502020204030204" pitchFamily="34" charset="0"/>
                      </a:endParaRPr>
                    </a:p>
                  </a:txBody>
                  <a:tcPr marL="7620" marR="7620" marT="7620" marB="0" anchor="b"/>
                </a:tc>
                <a:tc hMerge="1">
                  <a:txBody>
                    <a:bodyPr/>
                    <a:lstStyle/>
                    <a:p>
                      <a:pPr algn="ctr" fontAlgn="b"/>
                      <a:endParaRPr lang="en-US" sz="1400" b="0" i="0" u="none" strike="noStrike" dirty="0">
                        <a:solidFill>
                          <a:srgbClr val="000000"/>
                        </a:solidFill>
                        <a:effectLst/>
                        <a:latin typeface="Calibri" panose="020F0502020204030204" pitchFamily="34" charset="0"/>
                      </a:endParaRPr>
                    </a:p>
                  </a:txBody>
                  <a:tcPr marL="7620" marR="7620" marT="7620" marB="0" anchor="b"/>
                </a:tc>
              </a:tr>
              <a:tr h="258490">
                <a:tc>
                  <a:txBody>
                    <a:bodyPr/>
                    <a:lstStyle/>
                    <a:p>
                      <a:pPr algn="ctr" fontAlgn="b"/>
                      <a:r>
                        <a:rPr lang="en-US" sz="1600" u="none" strike="noStrike" dirty="0">
                          <a:effectLst/>
                        </a:rPr>
                        <a:t>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108.96(6)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dirty="0">
                          <a:effectLst/>
                        </a:rPr>
                        <a:t>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76.57(5)</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O2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90.19(6)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152.56(6)</a:t>
                      </a:r>
                      <a:endParaRPr lang="en-US" sz="1600" b="0" i="0" u="none" strike="noStrike" dirty="0">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O4</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97.27(6)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N2</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143.39(6)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O2</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56.00(6)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94.55(6)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O1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O4</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83.11(6)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O2</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88.49(6)</a:t>
                      </a:r>
                      <a:endParaRPr lang="en-US" sz="1600" b="0" i="0" u="none" strike="noStrike">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N3</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76.10(5)</a:t>
                      </a:r>
                      <a:endParaRPr lang="en-US" sz="1600" b="0" i="0" u="none" strike="noStrike" dirty="0">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O4</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133.02(6)</a:t>
                      </a:r>
                      <a:endParaRPr lang="en-US" sz="1600" b="0" i="0" u="none" strike="noStrike" dirty="0">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O2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91.53(6)</a:t>
                      </a:r>
                      <a:endParaRPr lang="en-US" sz="1600" b="0" i="0" u="none" strike="noStrike" dirty="0">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O2</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Zn1</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a:effectLst/>
                        </a:rPr>
                        <a:t>O4</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138.44(6)</a:t>
                      </a:r>
                      <a:endParaRPr lang="en-US" sz="1600" b="0" i="0" u="none" strike="noStrike" dirty="0">
                        <a:solidFill>
                          <a:srgbClr val="000000"/>
                        </a:solidFill>
                        <a:effectLst/>
                        <a:latin typeface="Calibri" panose="020F0502020204030204" pitchFamily="34" charset="0"/>
                      </a:endParaRPr>
                    </a:p>
                  </a:txBody>
                  <a:tcPr marL="6305" marR="6305" marT="6305" marB="0" anchor="ctr"/>
                </a:tc>
              </a:tr>
              <a:tr h="258490">
                <a:tc>
                  <a:txBody>
                    <a:bodyPr/>
                    <a:lstStyle/>
                    <a:p>
                      <a:pPr algn="ctr" fontAlgn="b"/>
                      <a:r>
                        <a:rPr lang="en-US" sz="1600" u="none" strike="noStrike">
                          <a:effectLst/>
                        </a:rPr>
                        <a:t>N3</a:t>
                      </a:r>
                      <a:endParaRPr lang="en-US" sz="1600" b="0" i="0" u="none" strike="noStrike">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Zn1</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O4</a:t>
                      </a:r>
                      <a:endParaRPr lang="en-US" sz="1600" b="0" i="0" u="none" strike="noStrike" dirty="0">
                        <a:solidFill>
                          <a:srgbClr val="000000"/>
                        </a:solidFill>
                        <a:effectLst/>
                        <a:latin typeface="Calibri" panose="020F0502020204030204" pitchFamily="34" charset="0"/>
                      </a:endParaRPr>
                    </a:p>
                  </a:txBody>
                  <a:tcPr marL="6305" marR="6305" marT="6305" marB="0" anchor="ctr"/>
                </a:tc>
                <a:tc>
                  <a:txBody>
                    <a:bodyPr/>
                    <a:lstStyle/>
                    <a:p>
                      <a:pPr algn="ctr" fontAlgn="b"/>
                      <a:r>
                        <a:rPr lang="en-US" sz="1600" u="none" strike="noStrike" dirty="0">
                          <a:effectLst/>
                        </a:rPr>
                        <a:t>99.48(6)</a:t>
                      </a:r>
                      <a:endParaRPr lang="en-US" sz="1600" b="0" i="0" u="none" strike="noStrike" dirty="0">
                        <a:solidFill>
                          <a:srgbClr val="000000"/>
                        </a:solidFill>
                        <a:effectLst/>
                        <a:latin typeface="Calibri" panose="020F0502020204030204" pitchFamily="34" charset="0"/>
                      </a:endParaRPr>
                    </a:p>
                  </a:txBody>
                  <a:tcPr marL="6305" marR="6305" marT="6305" marB="0" anchor="ctr"/>
                </a:tc>
              </a:tr>
            </a:tbl>
          </a:graphicData>
        </a:graphic>
      </p:graphicFrame>
      <p:pic>
        <p:nvPicPr>
          <p:cNvPr id="37" name="Picture 36"/>
          <p:cNvPicPr>
            <a:picLocks noChangeAspect="1"/>
          </p:cNvPicPr>
          <p:nvPr/>
        </p:nvPicPr>
        <p:blipFill rotWithShape="1">
          <a:blip r:embed="rId7" cstate="print">
            <a:extLst>
              <a:ext uri="{BEBA8EAE-BF5A-486C-A8C5-ECC9F3942E4B}">
                <a14:imgProps xmlns:a14="http://schemas.microsoft.com/office/drawing/2010/main">
                  <a14:imgLayer r:embed="rId8">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t="10605" b="12121"/>
          <a:stretch/>
        </p:blipFill>
        <p:spPr>
          <a:xfrm>
            <a:off x="31820902" y="12360568"/>
            <a:ext cx="3532574" cy="3532574"/>
          </a:xfrm>
          <a:prstGeom prst="ellipse">
            <a:avLst/>
          </a:prstGeom>
          <a:ln>
            <a:noFill/>
          </a:ln>
          <a:effectLst>
            <a:softEdge rad="112500"/>
          </a:effectLst>
        </p:spPr>
      </p:pic>
      <p:pic>
        <p:nvPicPr>
          <p:cNvPr id="40" name="Picture 3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133255" y="26561170"/>
            <a:ext cx="855582" cy="853873"/>
          </a:xfrm>
          <a:prstGeom prst="rect">
            <a:avLst/>
          </a:prstGeom>
        </p:spPr>
      </p:pic>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4496950" y="11416075"/>
            <a:ext cx="5303010" cy="6546848"/>
          </a:xfrm>
          <a:prstGeom prst="rect">
            <a:avLst/>
          </a:prstGeom>
        </p:spPr>
      </p:pic>
      <p:pic>
        <p:nvPicPr>
          <p:cNvPr id="9" name="Picture 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4498251" y="18973086"/>
            <a:ext cx="5182188" cy="7100594"/>
          </a:xfrm>
          <a:prstGeom prst="rect">
            <a:avLst/>
          </a:prstGeom>
        </p:spPr>
      </p:pic>
      <p:pic>
        <p:nvPicPr>
          <p:cNvPr id="10" name="Picture 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660199" y="9589182"/>
            <a:ext cx="10087566" cy="6032539"/>
          </a:xfrm>
          <a:prstGeom prst="rect">
            <a:avLst/>
          </a:prstGeom>
        </p:spPr>
      </p:pic>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722665" y="17752790"/>
            <a:ext cx="9959603" cy="6108556"/>
          </a:xfrm>
          <a:prstGeom prst="rect">
            <a:avLst/>
          </a:prstGeom>
        </p:spPr>
      </p:pic>
      <p:pic>
        <p:nvPicPr>
          <p:cNvPr id="21" name="Picture 2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5737350" y="694512"/>
            <a:ext cx="7613919" cy="2709678"/>
          </a:xfrm>
          <a:prstGeom prst="rect">
            <a:avLst/>
          </a:prstGeom>
        </p:spPr>
      </p:pic>
      <p:graphicFrame>
        <p:nvGraphicFramePr>
          <p:cNvPr id="45" name="Chart 44"/>
          <p:cNvGraphicFramePr>
            <a:graphicFrameLocks/>
          </p:cNvGraphicFramePr>
          <p:nvPr>
            <p:extLst>
              <p:ext uri="{D42A27DB-BD31-4B8C-83A1-F6EECF244321}">
                <p14:modId xmlns:p14="http://schemas.microsoft.com/office/powerpoint/2010/main" val="2484233094"/>
              </p:ext>
            </p:extLst>
          </p:nvPr>
        </p:nvGraphicFramePr>
        <p:xfrm>
          <a:off x="24514629" y="25059400"/>
          <a:ext cx="5557951" cy="4000090"/>
        </p:xfrm>
        <a:graphic>
          <a:graphicData uri="http://schemas.openxmlformats.org/drawingml/2006/chart">
            <c:chart xmlns:c="http://schemas.openxmlformats.org/drawingml/2006/chart" xmlns:r="http://schemas.openxmlformats.org/officeDocument/2006/relationships" r:id="rId15"/>
          </a:graphicData>
        </a:graphic>
      </p:graphicFrame>
      <p:sp>
        <p:nvSpPr>
          <p:cNvPr id="29" name="TextBox 28"/>
          <p:cNvSpPr txBox="1"/>
          <p:nvPr/>
        </p:nvSpPr>
        <p:spPr>
          <a:xfrm>
            <a:off x="15841488" y="24196218"/>
            <a:ext cx="14117308" cy="2440348"/>
          </a:xfrm>
          <a:prstGeom prst="rect">
            <a:avLst/>
          </a:prstGeom>
          <a:noFill/>
        </p:spPr>
        <p:txBody>
          <a:bodyPr wrap="square" rtlCol="0">
            <a:spAutoFit/>
          </a:bodyPr>
          <a:lstStyle/>
          <a:p>
            <a:r>
              <a:rPr lang="en-US" sz="4000" b="1" dirty="0">
                <a:solidFill>
                  <a:schemeClr val="accent5">
                    <a:lumMod val="75000"/>
                  </a:schemeClr>
                </a:solidFill>
                <a:latin typeface="+mj-lt"/>
              </a:rPr>
              <a:t>Absorbance  </a:t>
            </a:r>
            <a:r>
              <a:rPr lang="en-US" sz="4000" b="1" dirty="0" err="1">
                <a:solidFill>
                  <a:schemeClr val="accent5">
                    <a:lumMod val="75000"/>
                  </a:schemeClr>
                </a:solidFill>
                <a:latin typeface="+mj-lt"/>
              </a:rPr>
              <a:t>Terpy</a:t>
            </a:r>
            <a:r>
              <a:rPr lang="en-US" sz="4000" b="1" dirty="0">
                <a:solidFill>
                  <a:schemeClr val="accent5">
                    <a:lumMod val="75000"/>
                  </a:schemeClr>
                </a:solidFill>
                <a:latin typeface="+mj-lt"/>
              </a:rPr>
              <a:t>'-Cu(II) Complex at Different </a:t>
            </a:r>
            <a:r>
              <a:rPr lang="en-US" sz="4000" b="1" dirty="0" err="1">
                <a:solidFill>
                  <a:schemeClr val="accent5">
                    <a:lumMod val="75000"/>
                  </a:schemeClr>
                </a:solidFill>
                <a:latin typeface="+mj-lt"/>
              </a:rPr>
              <a:t>Terpy</a:t>
            </a:r>
            <a:r>
              <a:rPr lang="en-US" sz="4000" b="1" dirty="0">
                <a:solidFill>
                  <a:schemeClr val="accent5">
                    <a:lumMod val="75000"/>
                  </a:schemeClr>
                </a:solidFill>
                <a:latin typeface="+mj-lt"/>
              </a:rPr>
              <a:t> : Cu(II) Mole Fractions</a:t>
            </a:r>
          </a:p>
          <a:p>
            <a:endParaRPr lang="en-US" dirty="0"/>
          </a:p>
        </p:txBody>
      </p:sp>
      <p:graphicFrame>
        <p:nvGraphicFramePr>
          <p:cNvPr id="38" name="Chart 37"/>
          <p:cNvGraphicFramePr>
            <a:graphicFrameLocks/>
          </p:cNvGraphicFramePr>
          <p:nvPr>
            <p:extLst>
              <p:ext uri="{D42A27DB-BD31-4B8C-83A1-F6EECF244321}">
                <p14:modId xmlns:p14="http://schemas.microsoft.com/office/powerpoint/2010/main" val="1933679485"/>
              </p:ext>
            </p:extLst>
          </p:nvPr>
        </p:nvGraphicFramePr>
        <p:xfrm>
          <a:off x="15724590" y="25759255"/>
          <a:ext cx="10387970" cy="6125035"/>
        </p:xfrm>
        <a:graphic>
          <a:graphicData uri="http://schemas.openxmlformats.org/drawingml/2006/chart">
            <c:chart xmlns:c="http://schemas.openxmlformats.org/drawingml/2006/chart" xmlns:r="http://schemas.openxmlformats.org/officeDocument/2006/relationships" r:id="rId16"/>
          </a:graphicData>
        </a:graphic>
      </p:graphicFrame>
      <p:pic>
        <p:nvPicPr>
          <p:cNvPr id="4" name="Picture 3"/>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139906" y="1007804"/>
            <a:ext cx="7877122" cy="2272431"/>
          </a:xfrm>
          <a:prstGeom prst="rect">
            <a:avLst/>
          </a:prstGeom>
        </p:spPr>
      </p:pic>
    </p:spTree>
    <p:extLst>
      <p:ext uri="{BB962C8B-B14F-4D97-AF65-F5344CB8AC3E}">
        <p14:creationId xmlns:p14="http://schemas.microsoft.com/office/powerpoint/2010/main" val="34971622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2656</TotalTime>
  <Words>1582</Words>
  <Application>Microsoft Office PowerPoint</Application>
  <PresentationFormat>Custom</PresentationFormat>
  <Paragraphs>203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Adobe Fangsong Std R</vt:lpstr>
      <vt:lpstr>Arial</vt:lpstr>
      <vt:lpstr>Calibri</vt:lpstr>
      <vt:lpstr>Calibri Light</vt:lpstr>
      <vt:lpstr>Office Theme</vt:lpstr>
      <vt:lpstr>Ratiometric Cu(II) Sensor: Design and Synthesis of Bifunctional  Chelators to Detect Cu(II) and Minimize Zn(II) Interference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 abdal</dc:creator>
  <cp:lastModifiedBy>mahmoud abdal</cp:lastModifiedBy>
  <cp:revision>100</cp:revision>
  <cp:lastPrinted>2015-08-13T21:10:14Z</cp:lastPrinted>
  <dcterms:created xsi:type="dcterms:W3CDTF">2015-08-06T01:54:10Z</dcterms:created>
  <dcterms:modified xsi:type="dcterms:W3CDTF">2015-08-14T20:59:03Z</dcterms:modified>
</cp:coreProperties>
</file>