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868" autoAdjust="0"/>
    <p:restoredTop sz="94660"/>
  </p:normalViewPr>
  <p:slideViewPr>
    <p:cSldViewPr snapToGrid="0">
      <p:cViewPr varScale="1">
        <p:scale>
          <a:sx n="16" d="100"/>
          <a:sy n="16" d="100"/>
        </p:scale>
        <p:origin x="175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Rhiannon%20Jacobs\Desktop\McNair%20Summer%20Project\BioSymRMSD.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9525" cap="rnd">
              <a:solidFill>
                <a:srgbClr val="0070C0"/>
              </a:solidFill>
              <a:round/>
            </a:ln>
            <a:effectLst/>
          </c:spPr>
          <c:marker>
            <c:symbol val="none"/>
          </c:marker>
          <c:xVal>
            <c:numRef>
              <c:f>'2KEZ RMSD '!$B$2:$B$16340</c:f>
              <c:numCache>
                <c:formatCode>General</c:formatCode>
                <c:ptCount val="16339"/>
                <c:pt idx="0">
                  <c:v>4.3748087398249591E-3</c:v>
                </c:pt>
                <c:pt idx="1">
                  <c:v>8.7496174796499182E-3</c:v>
                </c:pt>
                <c:pt idx="2">
                  <c:v>1.3124426219474876E-2</c:v>
                </c:pt>
                <c:pt idx="3">
                  <c:v>1.7499234959299836E-2</c:v>
                </c:pt>
                <c:pt idx="4">
                  <c:v>2.1874043699124796E-2</c:v>
                </c:pt>
                <c:pt idx="5">
                  <c:v>2.6248852438949751E-2</c:v>
                </c:pt>
                <c:pt idx="6">
                  <c:v>3.0623661178774714E-2</c:v>
                </c:pt>
                <c:pt idx="7">
                  <c:v>3.4998469918599673E-2</c:v>
                </c:pt>
                <c:pt idx="8">
                  <c:v>3.9373278658424625E-2</c:v>
                </c:pt>
                <c:pt idx="9">
                  <c:v>4.3748087398249591E-2</c:v>
                </c:pt>
                <c:pt idx="10">
                  <c:v>4.812289613807455E-2</c:v>
                </c:pt>
                <c:pt idx="11">
                  <c:v>5.2497704877899502E-2</c:v>
                </c:pt>
                <c:pt idx="12">
                  <c:v>5.6872513617724468E-2</c:v>
                </c:pt>
                <c:pt idx="13">
                  <c:v>6.1247322357549427E-2</c:v>
                </c:pt>
                <c:pt idx="14">
                  <c:v>6.5622131097374387E-2</c:v>
                </c:pt>
                <c:pt idx="15">
                  <c:v>6.9996939837199346E-2</c:v>
                </c:pt>
                <c:pt idx="16">
                  <c:v>7.4371748577024305E-2</c:v>
                </c:pt>
                <c:pt idx="17">
                  <c:v>7.874655731684925E-2</c:v>
                </c:pt>
                <c:pt idx="18">
                  <c:v>8.3121366056674209E-2</c:v>
                </c:pt>
                <c:pt idx="19">
                  <c:v>8.7496174796499182E-2</c:v>
                </c:pt>
                <c:pt idx="20">
                  <c:v>9.1870983536324141E-2</c:v>
                </c:pt>
                <c:pt idx="21">
                  <c:v>9.62457922761491E-2</c:v>
                </c:pt>
                <c:pt idx="22">
                  <c:v>0.10062060101597405</c:v>
                </c:pt>
                <c:pt idx="23">
                  <c:v>0.104995409755799</c:v>
                </c:pt>
                <c:pt idx="24">
                  <c:v>0.10937021849562398</c:v>
                </c:pt>
                <c:pt idx="25">
                  <c:v>0.11374502723544894</c:v>
                </c:pt>
                <c:pt idx="26">
                  <c:v>0.1181198359752739</c:v>
                </c:pt>
                <c:pt idx="27">
                  <c:v>0.12249464471509885</c:v>
                </c:pt>
                <c:pt idx="28">
                  <c:v>0.12686945345492381</c:v>
                </c:pt>
                <c:pt idx="29">
                  <c:v>0.13124426219474877</c:v>
                </c:pt>
                <c:pt idx="30">
                  <c:v>0.13561907093457373</c:v>
                </c:pt>
                <c:pt idx="31">
                  <c:v>0.13999387967439869</c:v>
                </c:pt>
                <c:pt idx="32">
                  <c:v>0.14436868841422365</c:v>
                </c:pt>
                <c:pt idx="33">
                  <c:v>0.14874349715404861</c:v>
                </c:pt>
                <c:pt idx="34">
                  <c:v>0.15311830589387357</c:v>
                </c:pt>
                <c:pt idx="35">
                  <c:v>0.1574931146336985</c:v>
                </c:pt>
                <c:pt idx="36">
                  <c:v>0.16186792337352346</c:v>
                </c:pt>
                <c:pt idx="37">
                  <c:v>0.16624273211334842</c:v>
                </c:pt>
                <c:pt idx="38">
                  <c:v>0.17061754085317341</c:v>
                </c:pt>
                <c:pt idx="39">
                  <c:v>0.17499234959299836</c:v>
                </c:pt>
                <c:pt idx="40">
                  <c:v>0.17936715833282332</c:v>
                </c:pt>
                <c:pt idx="41">
                  <c:v>0.18374196707264828</c:v>
                </c:pt>
                <c:pt idx="42">
                  <c:v>0.18811677581247324</c:v>
                </c:pt>
                <c:pt idx="43">
                  <c:v>0.1924915845522982</c:v>
                </c:pt>
                <c:pt idx="44">
                  <c:v>0.19686639329212316</c:v>
                </c:pt>
                <c:pt idx="45">
                  <c:v>0.20124120203194809</c:v>
                </c:pt>
                <c:pt idx="46">
                  <c:v>0.20561601077177305</c:v>
                </c:pt>
                <c:pt idx="47">
                  <c:v>0.20999081951159801</c:v>
                </c:pt>
                <c:pt idx="48">
                  <c:v>0.21436562825142297</c:v>
                </c:pt>
                <c:pt idx="49">
                  <c:v>0.21874043699124796</c:v>
                </c:pt>
                <c:pt idx="50">
                  <c:v>0.22311524573107291</c:v>
                </c:pt>
                <c:pt idx="51">
                  <c:v>0.22749005447089787</c:v>
                </c:pt>
                <c:pt idx="52">
                  <c:v>0.23186486321072283</c:v>
                </c:pt>
                <c:pt idx="53">
                  <c:v>0.23623967195054779</c:v>
                </c:pt>
                <c:pt idx="54">
                  <c:v>0.24061448069037275</c:v>
                </c:pt>
                <c:pt idx="55">
                  <c:v>0.24498928943019771</c:v>
                </c:pt>
                <c:pt idx="56">
                  <c:v>0.24936409817002264</c:v>
                </c:pt>
                <c:pt idx="57">
                  <c:v>0.25373890690984763</c:v>
                </c:pt>
                <c:pt idx="58">
                  <c:v>0.25811371564967256</c:v>
                </c:pt>
                <c:pt idx="59">
                  <c:v>0.26248852438949755</c:v>
                </c:pt>
                <c:pt idx="60">
                  <c:v>0.26686333312932253</c:v>
                </c:pt>
                <c:pt idx="61">
                  <c:v>0.27123814186914746</c:v>
                </c:pt>
                <c:pt idx="62">
                  <c:v>0.2756129506089724</c:v>
                </c:pt>
                <c:pt idx="63">
                  <c:v>0.27998775934879738</c:v>
                </c:pt>
                <c:pt idx="64">
                  <c:v>0.28436256808862231</c:v>
                </c:pt>
                <c:pt idx="65">
                  <c:v>0.2887373768284473</c:v>
                </c:pt>
                <c:pt idx="66">
                  <c:v>0.29311218556827229</c:v>
                </c:pt>
                <c:pt idx="67">
                  <c:v>0.29748699430809722</c:v>
                </c:pt>
                <c:pt idx="68">
                  <c:v>0.30186180304792221</c:v>
                </c:pt>
                <c:pt idx="69">
                  <c:v>0.30623661178774714</c:v>
                </c:pt>
                <c:pt idx="70">
                  <c:v>0.31061142052757212</c:v>
                </c:pt>
                <c:pt idx="71">
                  <c:v>0.314986229267397</c:v>
                </c:pt>
                <c:pt idx="72">
                  <c:v>0.31936103800722199</c:v>
                </c:pt>
                <c:pt idx="73">
                  <c:v>0.32373584674704692</c:v>
                </c:pt>
                <c:pt idx="74">
                  <c:v>0.3281106554868719</c:v>
                </c:pt>
                <c:pt idx="75">
                  <c:v>0.33248546422669684</c:v>
                </c:pt>
                <c:pt idx="76">
                  <c:v>0.33686027296652182</c:v>
                </c:pt>
                <c:pt idx="77">
                  <c:v>0.34123508170634681</c:v>
                </c:pt>
                <c:pt idx="78">
                  <c:v>0.34560989044617174</c:v>
                </c:pt>
                <c:pt idx="79">
                  <c:v>0.34998469918599673</c:v>
                </c:pt>
                <c:pt idx="80">
                  <c:v>0.35435950792582166</c:v>
                </c:pt>
                <c:pt idx="81">
                  <c:v>0.35873431666564665</c:v>
                </c:pt>
                <c:pt idx="82">
                  <c:v>0.36310912540547158</c:v>
                </c:pt>
                <c:pt idx="83">
                  <c:v>0.36748393414529656</c:v>
                </c:pt>
                <c:pt idx="84">
                  <c:v>0.3718587428851215</c:v>
                </c:pt>
                <c:pt idx="85">
                  <c:v>0.37623355162494648</c:v>
                </c:pt>
                <c:pt idx="86">
                  <c:v>0.38060836036477141</c:v>
                </c:pt>
                <c:pt idx="87">
                  <c:v>0.3849831691045964</c:v>
                </c:pt>
                <c:pt idx="88">
                  <c:v>0.38935797784442139</c:v>
                </c:pt>
                <c:pt idx="89">
                  <c:v>0.39373278658424632</c:v>
                </c:pt>
                <c:pt idx="90">
                  <c:v>0.39810759532407131</c:v>
                </c:pt>
                <c:pt idx="91">
                  <c:v>0.40248240406389618</c:v>
                </c:pt>
                <c:pt idx="92">
                  <c:v>0.40685721280372117</c:v>
                </c:pt>
                <c:pt idx="93">
                  <c:v>0.4112320215435461</c:v>
                </c:pt>
                <c:pt idx="94">
                  <c:v>0.41560683028337109</c:v>
                </c:pt>
                <c:pt idx="95">
                  <c:v>0.41998163902319602</c:v>
                </c:pt>
                <c:pt idx="96">
                  <c:v>0.42435644776302101</c:v>
                </c:pt>
                <c:pt idx="97">
                  <c:v>0.42873125650284594</c:v>
                </c:pt>
                <c:pt idx="98">
                  <c:v>0.43310606524267092</c:v>
                </c:pt>
                <c:pt idx="99">
                  <c:v>0.43748087398249591</c:v>
                </c:pt>
                <c:pt idx="100">
                  <c:v>0.44185568272232084</c:v>
                </c:pt>
                <c:pt idx="101">
                  <c:v>0.44623049146214583</c:v>
                </c:pt>
                <c:pt idx="102">
                  <c:v>0.45060530020197076</c:v>
                </c:pt>
                <c:pt idx="103">
                  <c:v>0.45498010894179575</c:v>
                </c:pt>
                <c:pt idx="104">
                  <c:v>0.45935491768162068</c:v>
                </c:pt>
                <c:pt idx="105">
                  <c:v>0.46372972642144566</c:v>
                </c:pt>
                <c:pt idx="106">
                  <c:v>0.4681045351612706</c:v>
                </c:pt>
                <c:pt idx="107">
                  <c:v>0.47247934390109558</c:v>
                </c:pt>
                <c:pt idx="108">
                  <c:v>0.47685415264092051</c:v>
                </c:pt>
                <c:pt idx="109">
                  <c:v>0.4812289613807455</c:v>
                </c:pt>
                <c:pt idx="110">
                  <c:v>0.48560377012057049</c:v>
                </c:pt>
                <c:pt idx="111">
                  <c:v>0.48997857886039542</c:v>
                </c:pt>
                <c:pt idx="112">
                  <c:v>0.49435338760022041</c:v>
                </c:pt>
                <c:pt idx="113">
                  <c:v>0.49872819634004528</c:v>
                </c:pt>
                <c:pt idx="114">
                  <c:v>0.50310300507987027</c:v>
                </c:pt>
                <c:pt idx="115">
                  <c:v>0.50747781381969526</c:v>
                </c:pt>
                <c:pt idx="116">
                  <c:v>0.51185262255952024</c:v>
                </c:pt>
                <c:pt idx="117">
                  <c:v>0.51622743129934512</c:v>
                </c:pt>
                <c:pt idx="118">
                  <c:v>0.52060224003917011</c:v>
                </c:pt>
                <c:pt idx="119">
                  <c:v>0.52497704877899509</c:v>
                </c:pt>
                <c:pt idx="120">
                  <c:v>0.52935185751882008</c:v>
                </c:pt>
                <c:pt idx="121">
                  <c:v>0.53372666625864507</c:v>
                </c:pt>
                <c:pt idx="122">
                  <c:v>0.53810147499846994</c:v>
                </c:pt>
                <c:pt idx="123">
                  <c:v>0.54247628373829493</c:v>
                </c:pt>
                <c:pt idx="124">
                  <c:v>0.5468510924781198</c:v>
                </c:pt>
                <c:pt idx="125">
                  <c:v>0.55122590121794479</c:v>
                </c:pt>
                <c:pt idx="126">
                  <c:v>0.55560070995776978</c:v>
                </c:pt>
                <c:pt idx="127">
                  <c:v>0.55997551869759477</c:v>
                </c:pt>
                <c:pt idx="128">
                  <c:v>0.56435032743741975</c:v>
                </c:pt>
                <c:pt idx="129">
                  <c:v>0.56872513617724463</c:v>
                </c:pt>
                <c:pt idx="130">
                  <c:v>0.57309994491706961</c:v>
                </c:pt>
                <c:pt idx="131">
                  <c:v>0.5774747536568946</c:v>
                </c:pt>
                <c:pt idx="132">
                  <c:v>0.58184956239671959</c:v>
                </c:pt>
                <c:pt idx="133">
                  <c:v>0.58622437113654458</c:v>
                </c:pt>
                <c:pt idx="134">
                  <c:v>0.59059917987636945</c:v>
                </c:pt>
                <c:pt idx="135">
                  <c:v>0.59497398861619444</c:v>
                </c:pt>
                <c:pt idx="136">
                  <c:v>0.59934879735601942</c:v>
                </c:pt>
                <c:pt idx="137">
                  <c:v>0.60372360609584441</c:v>
                </c:pt>
                <c:pt idx="138">
                  <c:v>0.60809841483566929</c:v>
                </c:pt>
                <c:pt idx="139">
                  <c:v>0.61247322357549427</c:v>
                </c:pt>
                <c:pt idx="140">
                  <c:v>0.61684803231531926</c:v>
                </c:pt>
                <c:pt idx="141">
                  <c:v>0.62122284105514425</c:v>
                </c:pt>
                <c:pt idx="142">
                  <c:v>0.62559764979496923</c:v>
                </c:pt>
                <c:pt idx="143">
                  <c:v>0.629972458534794</c:v>
                </c:pt>
                <c:pt idx="144">
                  <c:v>0.63434726727461899</c:v>
                </c:pt>
                <c:pt idx="145">
                  <c:v>0.63872207601444397</c:v>
                </c:pt>
                <c:pt idx="146">
                  <c:v>0.64309688475426896</c:v>
                </c:pt>
                <c:pt idx="147">
                  <c:v>0.64747169349409384</c:v>
                </c:pt>
                <c:pt idx="148">
                  <c:v>0.65184650223391882</c:v>
                </c:pt>
                <c:pt idx="149">
                  <c:v>0.65622131097374381</c:v>
                </c:pt>
                <c:pt idx="150">
                  <c:v>0.6605961197135688</c:v>
                </c:pt>
                <c:pt idx="151">
                  <c:v>0.66497092845339367</c:v>
                </c:pt>
                <c:pt idx="152">
                  <c:v>0.66934573719321866</c:v>
                </c:pt>
                <c:pt idx="153">
                  <c:v>0.67372054593304365</c:v>
                </c:pt>
                <c:pt idx="154">
                  <c:v>0.67809535467286863</c:v>
                </c:pt>
                <c:pt idx="155">
                  <c:v>0.68247016341269362</c:v>
                </c:pt>
                <c:pt idx="156">
                  <c:v>0.6868449721525185</c:v>
                </c:pt>
                <c:pt idx="157">
                  <c:v>0.69121978089234348</c:v>
                </c:pt>
                <c:pt idx="158">
                  <c:v>0.69559458963216847</c:v>
                </c:pt>
                <c:pt idx="159">
                  <c:v>0.69996939837199346</c:v>
                </c:pt>
                <c:pt idx="160">
                  <c:v>0.70434420711181833</c:v>
                </c:pt>
                <c:pt idx="161">
                  <c:v>0.70871901585164332</c:v>
                </c:pt>
                <c:pt idx="162">
                  <c:v>0.71309382459146831</c:v>
                </c:pt>
                <c:pt idx="163">
                  <c:v>0.71746863333129329</c:v>
                </c:pt>
                <c:pt idx="164">
                  <c:v>0.72184344207111828</c:v>
                </c:pt>
                <c:pt idx="165">
                  <c:v>0.72621825081094316</c:v>
                </c:pt>
                <c:pt idx="166">
                  <c:v>0.73059305955076814</c:v>
                </c:pt>
                <c:pt idx="167">
                  <c:v>0.73496786829059313</c:v>
                </c:pt>
                <c:pt idx="168">
                  <c:v>0.73934267703041812</c:v>
                </c:pt>
                <c:pt idx="169">
                  <c:v>0.74371748577024299</c:v>
                </c:pt>
                <c:pt idx="170">
                  <c:v>0.74809229451006798</c:v>
                </c:pt>
                <c:pt idx="171">
                  <c:v>0.75246710324989297</c:v>
                </c:pt>
                <c:pt idx="172">
                  <c:v>0.75684191198971795</c:v>
                </c:pt>
                <c:pt idx="173">
                  <c:v>0.76121672072954283</c:v>
                </c:pt>
                <c:pt idx="174">
                  <c:v>0.76559152946936782</c:v>
                </c:pt>
                <c:pt idx="175">
                  <c:v>0.7699663382091928</c:v>
                </c:pt>
                <c:pt idx="176">
                  <c:v>0.77434114694901779</c:v>
                </c:pt>
                <c:pt idx="177">
                  <c:v>0.77871595568884278</c:v>
                </c:pt>
                <c:pt idx="178">
                  <c:v>0.78309076442866765</c:v>
                </c:pt>
                <c:pt idx="179">
                  <c:v>0.78746557316849264</c:v>
                </c:pt>
                <c:pt idx="180">
                  <c:v>0.79184038190831763</c:v>
                </c:pt>
                <c:pt idx="181">
                  <c:v>0.79621519064814261</c:v>
                </c:pt>
                <c:pt idx="182">
                  <c:v>0.80058999938796738</c:v>
                </c:pt>
                <c:pt idx="183">
                  <c:v>0.80496480812779236</c:v>
                </c:pt>
                <c:pt idx="184">
                  <c:v>0.80933961686761735</c:v>
                </c:pt>
                <c:pt idx="185">
                  <c:v>0.81371442560744234</c:v>
                </c:pt>
                <c:pt idx="186">
                  <c:v>0.81808923434726744</c:v>
                </c:pt>
                <c:pt idx="187">
                  <c:v>0.8224640430870922</c:v>
                </c:pt>
                <c:pt idx="188">
                  <c:v>0.82683885182691719</c:v>
                </c:pt>
                <c:pt idx="189">
                  <c:v>0.83121366056674217</c:v>
                </c:pt>
                <c:pt idx="190">
                  <c:v>0.83558846930656716</c:v>
                </c:pt>
                <c:pt idx="191">
                  <c:v>0.83996327804639204</c:v>
                </c:pt>
                <c:pt idx="192">
                  <c:v>0.84433808678621702</c:v>
                </c:pt>
                <c:pt idx="193">
                  <c:v>0.84871289552604201</c:v>
                </c:pt>
                <c:pt idx="194">
                  <c:v>0.853087704265867</c:v>
                </c:pt>
                <c:pt idx="195">
                  <c:v>0.85746251300569187</c:v>
                </c:pt>
                <c:pt idx="196">
                  <c:v>0.86183732174551686</c:v>
                </c:pt>
                <c:pt idx="197">
                  <c:v>0.86621213048534185</c:v>
                </c:pt>
                <c:pt idx="198">
                  <c:v>0.87058693922516683</c:v>
                </c:pt>
                <c:pt idx="199">
                  <c:v>0.87496174796499182</c:v>
                </c:pt>
                <c:pt idx="200">
                  <c:v>0.8793365567048167</c:v>
                </c:pt>
                <c:pt idx="201">
                  <c:v>0.88371136544464168</c:v>
                </c:pt>
                <c:pt idx="202">
                  <c:v>0.88808617418446667</c:v>
                </c:pt>
                <c:pt idx="203">
                  <c:v>0.89246098292429166</c:v>
                </c:pt>
                <c:pt idx="204">
                  <c:v>0.89683579166411653</c:v>
                </c:pt>
                <c:pt idx="205">
                  <c:v>0.90121060040394152</c:v>
                </c:pt>
                <c:pt idx="206">
                  <c:v>0.90558540914376651</c:v>
                </c:pt>
                <c:pt idx="207">
                  <c:v>0.90996021788359149</c:v>
                </c:pt>
                <c:pt idx="208">
                  <c:v>0.91433502662341648</c:v>
                </c:pt>
                <c:pt idx="209">
                  <c:v>0.91870983536324136</c:v>
                </c:pt>
                <c:pt idx="210">
                  <c:v>0.92308464410306634</c:v>
                </c:pt>
                <c:pt idx="211">
                  <c:v>0.92745945284289133</c:v>
                </c:pt>
                <c:pt idx="212">
                  <c:v>0.93183426158271632</c:v>
                </c:pt>
                <c:pt idx="213">
                  <c:v>0.93620907032254119</c:v>
                </c:pt>
                <c:pt idx="214">
                  <c:v>0.94058387906236618</c:v>
                </c:pt>
                <c:pt idx="215">
                  <c:v>0.94495868780219117</c:v>
                </c:pt>
                <c:pt idx="216">
                  <c:v>0.94933349654201615</c:v>
                </c:pt>
                <c:pt idx="217">
                  <c:v>0.95370830528184103</c:v>
                </c:pt>
                <c:pt idx="218">
                  <c:v>0.95808311402166602</c:v>
                </c:pt>
                <c:pt idx="219">
                  <c:v>0.962457922761491</c:v>
                </c:pt>
                <c:pt idx="220">
                  <c:v>0.96683273150131599</c:v>
                </c:pt>
                <c:pt idx="221">
                  <c:v>0.97120754024114098</c:v>
                </c:pt>
                <c:pt idx="222">
                  <c:v>0.97558234898096585</c:v>
                </c:pt>
                <c:pt idx="223">
                  <c:v>0.97995715772079084</c:v>
                </c:pt>
                <c:pt idx="224">
                  <c:v>0.98433196646061583</c:v>
                </c:pt>
                <c:pt idx="225">
                  <c:v>0.98870677520044081</c:v>
                </c:pt>
                <c:pt idx="226">
                  <c:v>0.99308158394026558</c:v>
                </c:pt>
                <c:pt idx="227">
                  <c:v>0.99745639268009056</c:v>
                </c:pt>
                <c:pt idx="228">
                  <c:v>1.0018312014199156</c:v>
                </c:pt>
                <c:pt idx="229">
                  <c:v>1.0062060101597405</c:v>
                </c:pt>
                <c:pt idx="230">
                  <c:v>1.0105808188995655</c:v>
                </c:pt>
                <c:pt idx="231">
                  <c:v>1.0149556276393905</c:v>
                </c:pt>
                <c:pt idx="232">
                  <c:v>1.0193304363792155</c:v>
                </c:pt>
                <c:pt idx="233">
                  <c:v>1.0237052451190405</c:v>
                </c:pt>
                <c:pt idx="234">
                  <c:v>1.0280800538588655</c:v>
                </c:pt>
                <c:pt idx="235">
                  <c:v>1.0324548625986902</c:v>
                </c:pt>
                <c:pt idx="236">
                  <c:v>1.0368296713385152</c:v>
                </c:pt>
                <c:pt idx="237">
                  <c:v>1.0412044800783402</c:v>
                </c:pt>
                <c:pt idx="238">
                  <c:v>1.0455792888181652</c:v>
                </c:pt>
                <c:pt idx="239">
                  <c:v>1.0499540975579902</c:v>
                </c:pt>
                <c:pt idx="240">
                  <c:v>1.0543289062978152</c:v>
                </c:pt>
                <c:pt idx="241">
                  <c:v>1.0587037150376402</c:v>
                </c:pt>
                <c:pt idx="242">
                  <c:v>1.0630785237774651</c:v>
                </c:pt>
                <c:pt idx="243">
                  <c:v>1.0674533325172901</c:v>
                </c:pt>
                <c:pt idx="244">
                  <c:v>1.0718281412571149</c:v>
                </c:pt>
                <c:pt idx="245">
                  <c:v>1.0762029499969399</c:v>
                </c:pt>
                <c:pt idx="246">
                  <c:v>1.0805777587367649</c:v>
                </c:pt>
                <c:pt idx="247">
                  <c:v>1.0849525674765899</c:v>
                </c:pt>
                <c:pt idx="248">
                  <c:v>1.0893273762164146</c:v>
                </c:pt>
                <c:pt idx="249">
                  <c:v>1.0937021849562396</c:v>
                </c:pt>
                <c:pt idx="250">
                  <c:v>1.0980769936960646</c:v>
                </c:pt>
                <c:pt idx="251">
                  <c:v>1.1024518024358896</c:v>
                </c:pt>
                <c:pt idx="252">
                  <c:v>1.1068266111757146</c:v>
                </c:pt>
                <c:pt idx="253">
                  <c:v>1.1112014199155396</c:v>
                </c:pt>
                <c:pt idx="254">
                  <c:v>1.1155762286553645</c:v>
                </c:pt>
                <c:pt idx="255">
                  <c:v>1.1199510373951895</c:v>
                </c:pt>
                <c:pt idx="256">
                  <c:v>1.1243258461350145</c:v>
                </c:pt>
                <c:pt idx="257">
                  <c:v>1.1287006548748395</c:v>
                </c:pt>
                <c:pt idx="258">
                  <c:v>1.1330754636146645</c:v>
                </c:pt>
                <c:pt idx="259">
                  <c:v>1.1374502723544893</c:v>
                </c:pt>
                <c:pt idx="260">
                  <c:v>1.1418250810943142</c:v>
                </c:pt>
                <c:pt idx="261">
                  <c:v>1.1461998898341392</c:v>
                </c:pt>
                <c:pt idx="262">
                  <c:v>1.1505746985739642</c:v>
                </c:pt>
                <c:pt idx="263">
                  <c:v>1.1549495073137892</c:v>
                </c:pt>
                <c:pt idx="264">
                  <c:v>1.1593243160536142</c:v>
                </c:pt>
                <c:pt idx="265">
                  <c:v>1.1636991247934392</c:v>
                </c:pt>
                <c:pt idx="266">
                  <c:v>1.1680739335332642</c:v>
                </c:pt>
                <c:pt idx="267">
                  <c:v>1.1724487422730892</c:v>
                </c:pt>
                <c:pt idx="268">
                  <c:v>1.1768235510129139</c:v>
                </c:pt>
                <c:pt idx="269">
                  <c:v>1.1811983597527389</c:v>
                </c:pt>
                <c:pt idx="270">
                  <c:v>1.1855731684925639</c:v>
                </c:pt>
                <c:pt idx="271">
                  <c:v>1.1899479772323889</c:v>
                </c:pt>
                <c:pt idx="272">
                  <c:v>1.1943227859722139</c:v>
                </c:pt>
                <c:pt idx="273">
                  <c:v>1.1986975947120388</c:v>
                </c:pt>
                <c:pt idx="274">
                  <c:v>1.2030724034518638</c:v>
                </c:pt>
                <c:pt idx="275">
                  <c:v>1.2074472121916888</c:v>
                </c:pt>
                <c:pt idx="276">
                  <c:v>1.2118220209315138</c:v>
                </c:pt>
                <c:pt idx="277">
                  <c:v>1.2161968296713386</c:v>
                </c:pt>
                <c:pt idx="278">
                  <c:v>1.2205716384111636</c:v>
                </c:pt>
                <c:pt idx="279">
                  <c:v>1.2249464471509885</c:v>
                </c:pt>
                <c:pt idx="280">
                  <c:v>1.2293212558908135</c:v>
                </c:pt>
                <c:pt idx="281">
                  <c:v>1.2336960646306385</c:v>
                </c:pt>
                <c:pt idx="282">
                  <c:v>1.2380708733704635</c:v>
                </c:pt>
                <c:pt idx="283">
                  <c:v>1.2424456821102885</c:v>
                </c:pt>
                <c:pt idx="284">
                  <c:v>1.2468204908501135</c:v>
                </c:pt>
                <c:pt idx="285">
                  <c:v>1.2511952995899385</c:v>
                </c:pt>
                <c:pt idx="286">
                  <c:v>1.255570108329763</c:v>
                </c:pt>
                <c:pt idx="287">
                  <c:v>1.259944917069588</c:v>
                </c:pt>
                <c:pt idx="288">
                  <c:v>1.264319725809413</c:v>
                </c:pt>
                <c:pt idx="289">
                  <c:v>1.268694534549238</c:v>
                </c:pt>
                <c:pt idx="290">
                  <c:v>1.273069343289063</c:v>
                </c:pt>
                <c:pt idx="291">
                  <c:v>1.2774441520288879</c:v>
                </c:pt>
                <c:pt idx="292">
                  <c:v>1.2818189607687129</c:v>
                </c:pt>
                <c:pt idx="293">
                  <c:v>1.2861937695085379</c:v>
                </c:pt>
                <c:pt idx="294">
                  <c:v>1.2905685782483627</c:v>
                </c:pt>
                <c:pt idx="295">
                  <c:v>1.2949433869881877</c:v>
                </c:pt>
                <c:pt idx="296">
                  <c:v>1.2993181957280127</c:v>
                </c:pt>
                <c:pt idx="297">
                  <c:v>1.3036930044678376</c:v>
                </c:pt>
                <c:pt idx="298">
                  <c:v>1.3080678132076626</c:v>
                </c:pt>
                <c:pt idx="299">
                  <c:v>1.3124426219474876</c:v>
                </c:pt>
                <c:pt idx="300">
                  <c:v>1.3168174306873126</c:v>
                </c:pt>
                <c:pt idx="301">
                  <c:v>1.3211922394271376</c:v>
                </c:pt>
                <c:pt idx="302">
                  <c:v>1.3255670481669626</c:v>
                </c:pt>
                <c:pt idx="303">
                  <c:v>1.3299418569067873</c:v>
                </c:pt>
                <c:pt idx="304">
                  <c:v>1.3343166656466123</c:v>
                </c:pt>
                <c:pt idx="305">
                  <c:v>1.3386914743864373</c:v>
                </c:pt>
                <c:pt idx="306">
                  <c:v>1.3430662831262623</c:v>
                </c:pt>
                <c:pt idx="307">
                  <c:v>1.3474410918660873</c:v>
                </c:pt>
                <c:pt idx="308">
                  <c:v>1.3518159006059123</c:v>
                </c:pt>
                <c:pt idx="309">
                  <c:v>1.3561907093457373</c:v>
                </c:pt>
                <c:pt idx="310">
                  <c:v>1.3605655180855623</c:v>
                </c:pt>
                <c:pt idx="311">
                  <c:v>1.3649403268253872</c:v>
                </c:pt>
                <c:pt idx="312">
                  <c:v>1.369315135565212</c:v>
                </c:pt>
                <c:pt idx="313">
                  <c:v>1.373689944305037</c:v>
                </c:pt>
                <c:pt idx="314">
                  <c:v>1.378064753044862</c:v>
                </c:pt>
                <c:pt idx="315">
                  <c:v>1.382439561784687</c:v>
                </c:pt>
                <c:pt idx="316">
                  <c:v>1.386814370524512</c:v>
                </c:pt>
                <c:pt idx="317">
                  <c:v>1.3911891792643369</c:v>
                </c:pt>
                <c:pt idx="318">
                  <c:v>1.3955639880041619</c:v>
                </c:pt>
                <c:pt idx="319">
                  <c:v>1.3999387967439869</c:v>
                </c:pt>
                <c:pt idx="320">
                  <c:v>1.4043136054838119</c:v>
                </c:pt>
                <c:pt idx="321">
                  <c:v>1.4086884142236367</c:v>
                </c:pt>
                <c:pt idx="322">
                  <c:v>1.4130632229634617</c:v>
                </c:pt>
                <c:pt idx="323">
                  <c:v>1.4174380317032866</c:v>
                </c:pt>
                <c:pt idx="324">
                  <c:v>1.4218128404431116</c:v>
                </c:pt>
                <c:pt idx="325">
                  <c:v>1.4261876491829366</c:v>
                </c:pt>
                <c:pt idx="326">
                  <c:v>1.4305624579227616</c:v>
                </c:pt>
                <c:pt idx="327">
                  <c:v>1.4349372666625866</c:v>
                </c:pt>
                <c:pt idx="328">
                  <c:v>1.4393120754024116</c:v>
                </c:pt>
                <c:pt idx="329">
                  <c:v>1.4436868841422366</c:v>
                </c:pt>
                <c:pt idx="330">
                  <c:v>1.4480616928820613</c:v>
                </c:pt>
                <c:pt idx="331">
                  <c:v>1.4524365016218863</c:v>
                </c:pt>
                <c:pt idx="332">
                  <c:v>1.4568113103617113</c:v>
                </c:pt>
                <c:pt idx="333">
                  <c:v>1.4611861191015363</c:v>
                </c:pt>
                <c:pt idx="334">
                  <c:v>1.4655609278413613</c:v>
                </c:pt>
                <c:pt idx="335">
                  <c:v>1.4699357365811863</c:v>
                </c:pt>
                <c:pt idx="336">
                  <c:v>1.4743105453210112</c:v>
                </c:pt>
                <c:pt idx="337">
                  <c:v>1.4786853540608362</c:v>
                </c:pt>
                <c:pt idx="338">
                  <c:v>1.483060162800661</c:v>
                </c:pt>
                <c:pt idx="339">
                  <c:v>1.487434971540486</c:v>
                </c:pt>
                <c:pt idx="340">
                  <c:v>1.491809780280311</c:v>
                </c:pt>
                <c:pt idx="341">
                  <c:v>1.496184589020136</c:v>
                </c:pt>
                <c:pt idx="342">
                  <c:v>1.5005593977599609</c:v>
                </c:pt>
                <c:pt idx="343">
                  <c:v>1.5049342064997859</c:v>
                </c:pt>
                <c:pt idx="344">
                  <c:v>1.5093090152396109</c:v>
                </c:pt>
                <c:pt idx="345">
                  <c:v>1.5136838239794359</c:v>
                </c:pt>
                <c:pt idx="346">
                  <c:v>1.5180586327192609</c:v>
                </c:pt>
                <c:pt idx="347">
                  <c:v>1.5224334414590857</c:v>
                </c:pt>
                <c:pt idx="348">
                  <c:v>1.5268082501989106</c:v>
                </c:pt>
                <c:pt idx="349">
                  <c:v>1.5311830589387356</c:v>
                </c:pt>
                <c:pt idx="350">
                  <c:v>1.5355578676785606</c:v>
                </c:pt>
                <c:pt idx="351">
                  <c:v>1.5399326764183856</c:v>
                </c:pt>
                <c:pt idx="352">
                  <c:v>1.5443074851582106</c:v>
                </c:pt>
                <c:pt idx="353">
                  <c:v>1.5486822938980356</c:v>
                </c:pt>
                <c:pt idx="354">
                  <c:v>1.5530571026378606</c:v>
                </c:pt>
                <c:pt idx="355">
                  <c:v>1.5574319113776856</c:v>
                </c:pt>
                <c:pt idx="356">
                  <c:v>1.5618067201175103</c:v>
                </c:pt>
                <c:pt idx="357">
                  <c:v>1.5661815288573353</c:v>
                </c:pt>
                <c:pt idx="358">
                  <c:v>1.5705563375971603</c:v>
                </c:pt>
                <c:pt idx="359">
                  <c:v>1.5749311463369853</c:v>
                </c:pt>
                <c:pt idx="360">
                  <c:v>1.5793059550768103</c:v>
                </c:pt>
                <c:pt idx="361">
                  <c:v>1.5836807638166353</c:v>
                </c:pt>
                <c:pt idx="362">
                  <c:v>1.5880555725564602</c:v>
                </c:pt>
                <c:pt idx="363">
                  <c:v>1.5924303812962852</c:v>
                </c:pt>
                <c:pt idx="364">
                  <c:v>1.5968051900361102</c:v>
                </c:pt>
                <c:pt idx="365">
                  <c:v>1.6011799987759348</c:v>
                </c:pt>
                <c:pt idx="366">
                  <c:v>1.6055548075157597</c:v>
                </c:pt>
                <c:pt idx="367">
                  <c:v>1.6099296162555847</c:v>
                </c:pt>
                <c:pt idx="368">
                  <c:v>1.6143044249954097</c:v>
                </c:pt>
                <c:pt idx="369">
                  <c:v>1.6186792337352347</c:v>
                </c:pt>
                <c:pt idx="370">
                  <c:v>1.6230540424750597</c:v>
                </c:pt>
                <c:pt idx="371">
                  <c:v>1.6274288512148847</c:v>
                </c:pt>
                <c:pt idx="372">
                  <c:v>1.6318036599547099</c:v>
                </c:pt>
                <c:pt idx="373">
                  <c:v>1.6361784686945349</c:v>
                </c:pt>
                <c:pt idx="374">
                  <c:v>1.6405532774343594</c:v>
                </c:pt>
                <c:pt idx="375">
                  <c:v>1.6449280861741844</c:v>
                </c:pt>
                <c:pt idx="376">
                  <c:v>1.6493028949140094</c:v>
                </c:pt>
                <c:pt idx="377">
                  <c:v>1.6536777036538344</c:v>
                </c:pt>
                <c:pt idx="378">
                  <c:v>1.6580525123936594</c:v>
                </c:pt>
                <c:pt idx="379">
                  <c:v>1.6624273211334843</c:v>
                </c:pt>
                <c:pt idx="380">
                  <c:v>1.6668021298733093</c:v>
                </c:pt>
                <c:pt idx="381">
                  <c:v>1.6711769386131343</c:v>
                </c:pt>
                <c:pt idx="382">
                  <c:v>1.6755517473529591</c:v>
                </c:pt>
                <c:pt idx="383">
                  <c:v>1.6799265560927841</c:v>
                </c:pt>
                <c:pt idx="384">
                  <c:v>1.6843013648326091</c:v>
                </c:pt>
                <c:pt idx="385">
                  <c:v>1.688676173572434</c:v>
                </c:pt>
                <c:pt idx="386">
                  <c:v>1.693050982312259</c:v>
                </c:pt>
                <c:pt idx="387">
                  <c:v>1.697425791052084</c:v>
                </c:pt>
                <c:pt idx="388">
                  <c:v>1.701800599791909</c:v>
                </c:pt>
                <c:pt idx="389">
                  <c:v>1.706175408531734</c:v>
                </c:pt>
                <c:pt idx="390">
                  <c:v>1.710550217271559</c:v>
                </c:pt>
                <c:pt idx="391">
                  <c:v>1.7149250260113837</c:v>
                </c:pt>
                <c:pt idx="392">
                  <c:v>1.7192998347512087</c:v>
                </c:pt>
                <c:pt idx="393">
                  <c:v>1.7236746434910337</c:v>
                </c:pt>
                <c:pt idx="394">
                  <c:v>1.7280494522308587</c:v>
                </c:pt>
                <c:pt idx="395">
                  <c:v>1.7324242609706837</c:v>
                </c:pt>
                <c:pt idx="396">
                  <c:v>1.7367990697105087</c:v>
                </c:pt>
                <c:pt idx="397">
                  <c:v>1.7411738784503337</c:v>
                </c:pt>
                <c:pt idx="398">
                  <c:v>1.7455486871901587</c:v>
                </c:pt>
                <c:pt idx="399">
                  <c:v>1.7499234959299836</c:v>
                </c:pt>
                <c:pt idx="400">
                  <c:v>1.7542983046698084</c:v>
                </c:pt>
                <c:pt idx="401">
                  <c:v>1.7586731134096334</c:v>
                </c:pt>
                <c:pt idx="402">
                  <c:v>1.7630479221494584</c:v>
                </c:pt>
                <c:pt idx="403">
                  <c:v>1.7674227308892834</c:v>
                </c:pt>
                <c:pt idx="404">
                  <c:v>1.7717975396291084</c:v>
                </c:pt>
                <c:pt idx="405">
                  <c:v>1.7761723483689333</c:v>
                </c:pt>
                <c:pt idx="406">
                  <c:v>1.7805471571087583</c:v>
                </c:pt>
                <c:pt idx="407">
                  <c:v>1.7849219658485833</c:v>
                </c:pt>
                <c:pt idx="408">
                  <c:v>1.7892967745884083</c:v>
                </c:pt>
                <c:pt idx="409">
                  <c:v>1.7936715833282331</c:v>
                </c:pt>
                <c:pt idx="410">
                  <c:v>1.7980463920680581</c:v>
                </c:pt>
                <c:pt idx="411">
                  <c:v>1.802421200807883</c:v>
                </c:pt>
                <c:pt idx="412">
                  <c:v>1.806796009547708</c:v>
                </c:pt>
                <c:pt idx="413">
                  <c:v>1.811170818287533</c:v>
                </c:pt>
                <c:pt idx="414">
                  <c:v>1.815545627027358</c:v>
                </c:pt>
                <c:pt idx="415">
                  <c:v>1.819920435767183</c:v>
                </c:pt>
                <c:pt idx="416">
                  <c:v>1.824295244507008</c:v>
                </c:pt>
                <c:pt idx="417">
                  <c:v>1.828670053246833</c:v>
                </c:pt>
                <c:pt idx="418">
                  <c:v>1.8330448619866577</c:v>
                </c:pt>
                <c:pt idx="419">
                  <c:v>1.8374196707264827</c:v>
                </c:pt>
                <c:pt idx="420">
                  <c:v>1.8417944794663077</c:v>
                </c:pt>
                <c:pt idx="421">
                  <c:v>1.8461692882061327</c:v>
                </c:pt>
                <c:pt idx="422">
                  <c:v>1.8505440969459577</c:v>
                </c:pt>
                <c:pt idx="423">
                  <c:v>1.8549189056857827</c:v>
                </c:pt>
                <c:pt idx="424">
                  <c:v>1.8592937144256076</c:v>
                </c:pt>
                <c:pt idx="425">
                  <c:v>1.8636685231654326</c:v>
                </c:pt>
                <c:pt idx="426">
                  <c:v>1.8680433319052574</c:v>
                </c:pt>
                <c:pt idx="427">
                  <c:v>1.8724181406450824</c:v>
                </c:pt>
                <c:pt idx="428">
                  <c:v>1.8767929493849074</c:v>
                </c:pt>
                <c:pt idx="429">
                  <c:v>1.8811677581247324</c:v>
                </c:pt>
                <c:pt idx="430">
                  <c:v>1.8855425668645573</c:v>
                </c:pt>
                <c:pt idx="431">
                  <c:v>1.8899173756043823</c:v>
                </c:pt>
                <c:pt idx="432">
                  <c:v>1.8942921843442073</c:v>
                </c:pt>
                <c:pt idx="433">
                  <c:v>1.8986669930840323</c:v>
                </c:pt>
                <c:pt idx="434">
                  <c:v>1.9030418018238573</c:v>
                </c:pt>
                <c:pt idx="435">
                  <c:v>1.9074166105636821</c:v>
                </c:pt>
                <c:pt idx="436">
                  <c:v>1.911791419303507</c:v>
                </c:pt>
                <c:pt idx="437">
                  <c:v>1.916166228043332</c:v>
                </c:pt>
                <c:pt idx="438">
                  <c:v>1.920541036783157</c:v>
                </c:pt>
                <c:pt idx="439">
                  <c:v>1.924915845522982</c:v>
                </c:pt>
                <c:pt idx="440">
                  <c:v>1.929290654262807</c:v>
                </c:pt>
                <c:pt idx="441">
                  <c:v>1.933665463002632</c:v>
                </c:pt>
                <c:pt idx="442">
                  <c:v>1.938040271742457</c:v>
                </c:pt>
                <c:pt idx="443">
                  <c:v>1.942415080482282</c:v>
                </c:pt>
                <c:pt idx="444">
                  <c:v>1.9467898892221067</c:v>
                </c:pt>
                <c:pt idx="445">
                  <c:v>1.9511646979619317</c:v>
                </c:pt>
                <c:pt idx="446">
                  <c:v>1.9555395067017567</c:v>
                </c:pt>
                <c:pt idx="447">
                  <c:v>1.9599143154415817</c:v>
                </c:pt>
                <c:pt idx="448">
                  <c:v>1.9642891241814067</c:v>
                </c:pt>
                <c:pt idx="449">
                  <c:v>1.9686639329212317</c:v>
                </c:pt>
                <c:pt idx="450">
                  <c:v>1.9730387416610566</c:v>
                </c:pt>
                <c:pt idx="451">
                  <c:v>1.9774135504008816</c:v>
                </c:pt>
                <c:pt idx="452">
                  <c:v>1.9817883591407066</c:v>
                </c:pt>
                <c:pt idx="453">
                  <c:v>1.9861631678805312</c:v>
                </c:pt>
                <c:pt idx="454">
                  <c:v>1.9905379766203561</c:v>
                </c:pt>
                <c:pt idx="455">
                  <c:v>1.9949127853601811</c:v>
                </c:pt>
                <c:pt idx="456">
                  <c:v>1.9992875941000061</c:v>
                </c:pt>
                <c:pt idx="457">
                  <c:v>2.0036624028398311</c:v>
                </c:pt>
                <c:pt idx="458">
                  <c:v>2.0080372115796563</c:v>
                </c:pt>
                <c:pt idx="459">
                  <c:v>2.0124120203194811</c:v>
                </c:pt>
                <c:pt idx="460">
                  <c:v>2.0167868290593063</c:v>
                </c:pt>
                <c:pt idx="461">
                  <c:v>2.0211616377991311</c:v>
                </c:pt>
                <c:pt idx="462">
                  <c:v>2.0255364465389558</c:v>
                </c:pt>
                <c:pt idx="463">
                  <c:v>2.029911255278781</c:v>
                </c:pt>
                <c:pt idx="464">
                  <c:v>2.0342860640186058</c:v>
                </c:pt>
                <c:pt idx="465">
                  <c:v>2.038660872758431</c:v>
                </c:pt>
                <c:pt idx="466">
                  <c:v>2.0430356814982558</c:v>
                </c:pt>
                <c:pt idx="467">
                  <c:v>2.047410490238081</c:v>
                </c:pt>
                <c:pt idx="468">
                  <c:v>2.0517852989779057</c:v>
                </c:pt>
                <c:pt idx="469">
                  <c:v>2.0561601077177309</c:v>
                </c:pt>
                <c:pt idx="470">
                  <c:v>2.0605349164575557</c:v>
                </c:pt>
                <c:pt idx="471">
                  <c:v>2.0649097251973805</c:v>
                </c:pt>
                <c:pt idx="472">
                  <c:v>2.0692845339372057</c:v>
                </c:pt>
                <c:pt idx="473">
                  <c:v>2.0736593426770304</c:v>
                </c:pt>
                <c:pt idx="474">
                  <c:v>2.0780341514168557</c:v>
                </c:pt>
                <c:pt idx="475">
                  <c:v>2.0824089601566804</c:v>
                </c:pt>
                <c:pt idx="476">
                  <c:v>2.0867837688965056</c:v>
                </c:pt>
                <c:pt idx="477">
                  <c:v>2.0911585776363304</c:v>
                </c:pt>
                <c:pt idx="478">
                  <c:v>2.0955333863761556</c:v>
                </c:pt>
                <c:pt idx="479">
                  <c:v>2.0999081951159804</c:v>
                </c:pt>
                <c:pt idx="480">
                  <c:v>2.1042830038558051</c:v>
                </c:pt>
                <c:pt idx="481">
                  <c:v>2.1086578125956303</c:v>
                </c:pt>
                <c:pt idx="482">
                  <c:v>2.1130326213354551</c:v>
                </c:pt>
                <c:pt idx="483">
                  <c:v>2.1174074300752803</c:v>
                </c:pt>
                <c:pt idx="484">
                  <c:v>2.1217822388151051</c:v>
                </c:pt>
                <c:pt idx="485">
                  <c:v>2.1261570475549303</c:v>
                </c:pt>
                <c:pt idx="486">
                  <c:v>2.1305318562947551</c:v>
                </c:pt>
                <c:pt idx="487">
                  <c:v>2.1349066650345803</c:v>
                </c:pt>
                <c:pt idx="488">
                  <c:v>2.1392814737744046</c:v>
                </c:pt>
                <c:pt idx="489">
                  <c:v>2.1436562825142298</c:v>
                </c:pt>
                <c:pt idx="490">
                  <c:v>2.1480310912540546</c:v>
                </c:pt>
                <c:pt idx="491">
                  <c:v>2.1524058999938798</c:v>
                </c:pt>
                <c:pt idx="492">
                  <c:v>2.1567807087337045</c:v>
                </c:pt>
                <c:pt idx="493">
                  <c:v>2.1611555174735297</c:v>
                </c:pt>
                <c:pt idx="494">
                  <c:v>2.1655303262133545</c:v>
                </c:pt>
                <c:pt idx="495">
                  <c:v>2.1699051349531797</c:v>
                </c:pt>
                <c:pt idx="496">
                  <c:v>2.1742799436930049</c:v>
                </c:pt>
                <c:pt idx="497">
                  <c:v>2.1786547524328292</c:v>
                </c:pt>
                <c:pt idx="498">
                  <c:v>2.1830295611726545</c:v>
                </c:pt>
                <c:pt idx="499">
                  <c:v>2.1874043699124792</c:v>
                </c:pt>
                <c:pt idx="500">
                  <c:v>2.1917791786523044</c:v>
                </c:pt>
                <c:pt idx="501">
                  <c:v>2.1961539873921292</c:v>
                </c:pt>
                <c:pt idx="502">
                  <c:v>2.2005287961319544</c:v>
                </c:pt>
                <c:pt idx="503">
                  <c:v>2.2049036048717792</c:v>
                </c:pt>
                <c:pt idx="504">
                  <c:v>2.2092784136116044</c:v>
                </c:pt>
                <c:pt idx="505">
                  <c:v>2.2136532223514291</c:v>
                </c:pt>
                <c:pt idx="506">
                  <c:v>2.2180280310912539</c:v>
                </c:pt>
                <c:pt idx="507">
                  <c:v>2.2224028398310791</c:v>
                </c:pt>
                <c:pt idx="508">
                  <c:v>2.2267776485709039</c:v>
                </c:pt>
                <c:pt idx="509">
                  <c:v>2.2311524573107291</c:v>
                </c:pt>
                <c:pt idx="510">
                  <c:v>2.2355272660505539</c:v>
                </c:pt>
                <c:pt idx="511">
                  <c:v>2.2399020747903791</c:v>
                </c:pt>
                <c:pt idx="512">
                  <c:v>2.2442768835302038</c:v>
                </c:pt>
                <c:pt idx="513">
                  <c:v>2.248651692270029</c:v>
                </c:pt>
                <c:pt idx="514">
                  <c:v>2.2530265010098538</c:v>
                </c:pt>
                <c:pt idx="515">
                  <c:v>2.257401309749679</c:v>
                </c:pt>
                <c:pt idx="516">
                  <c:v>2.2617761184895038</c:v>
                </c:pt>
                <c:pt idx="517">
                  <c:v>2.266150927229329</c:v>
                </c:pt>
                <c:pt idx="518">
                  <c:v>2.2705257359691537</c:v>
                </c:pt>
                <c:pt idx="519">
                  <c:v>2.2749005447089785</c:v>
                </c:pt>
                <c:pt idx="520">
                  <c:v>2.2792753534488033</c:v>
                </c:pt>
                <c:pt idx="521">
                  <c:v>2.2836501621886285</c:v>
                </c:pt>
                <c:pt idx="522">
                  <c:v>2.2880249709284532</c:v>
                </c:pt>
                <c:pt idx="523">
                  <c:v>2.2923997796682785</c:v>
                </c:pt>
                <c:pt idx="524">
                  <c:v>2.2967745884081032</c:v>
                </c:pt>
                <c:pt idx="525">
                  <c:v>2.3011493971479284</c:v>
                </c:pt>
                <c:pt idx="526">
                  <c:v>2.3055242058877532</c:v>
                </c:pt>
                <c:pt idx="527">
                  <c:v>2.3098990146275784</c:v>
                </c:pt>
                <c:pt idx="528">
                  <c:v>2.3142738233674032</c:v>
                </c:pt>
                <c:pt idx="529">
                  <c:v>2.3186486321072284</c:v>
                </c:pt>
                <c:pt idx="530">
                  <c:v>2.3230234408470531</c:v>
                </c:pt>
                <c:pt idx="531">
                  <c:v>2.3273982495868784</c:v>
                </c:pt>
                <c:pt idx="532">
                  <c:v>2.3317730583267031</c:v>
                </c:pt>
                <c:pt idx="533">
                  <c:v>2.3361478670665283</c:v>
                </c:pt>
                <c:pt idx="534">
                  <c:v>2.3405226758063531</c:v>
                </c:pt>
                <c:pt idx="535">
                  <c:v>2.3448974845461783</c:v>
                </c:pt>
                <c:pt idx="536">
                  <c:v>2.3492722932860031</c:v>
                </c:pt>
                <c:pt idx="537">
                  <c:v>2.3536471020258278</c:v>
                </c:pt>
                <c:pt idx="538">
                  <c:v>2.3580219107656526</c:v>
                </c:pt>
                <c:pt idx="539">
                  <c:v>2.3623967195054778</c:v>
                </c:pt>
                <c:pt idx="540">
                  <c:v>2.3667715282453026</c:v>
                </c:pt>
                <c:pt idx="541">
                  <c:v>2.3711463369851278</c:v>
                </c:pt>
                <c:pt idx="542">
                  <c:v>2.3755211457249525</c:v>
                </c:pt>
                <c:pt idx="543">
                  <c:v>2.3798959544647778</c:v>
                </c:pt>
                <c:pt idx="544">
                  <c:v>2.3842707632046025</c:v>
                </c:pt>
                <c:pt idx="545">
                  <c:v>2.3886455719444277</c:v>
                </c:pt>
                <c:pt idx="546">
                  <c:v>2.3930203806842525</c:v>
                </c:pt>
                <c:pt idx="547">
                  <c:v>2.3973951894240777</c:v>
                </c:pt>
                <c:pt idx="548">
                  <c:v>2.4017699981639025</c:v>
                </c:pt>
                <c:pt idx="549">
                  <c:v>2.4061448069037277</c:v>
                </c:pt>
                <c:pt idx="550">
                  <c:v>2.4105196156435524</c:v>
                </c:pt>
                <c:pt idx="551">
                  <c:v>2.4148944243833776</c:v>
                </c:pt>
                <c:pt idx="552">
                  <c:v>2.4192692331232024</c:v>
                </c:pt>
                <c:pt idx="553">
                  <c:v>2.4236440418630276</c:v>
                </c:pt>
                <c:pt idx="554">
                  <c:v>2.4280188506028519</c:v>
                </c:pt>
                <c:pt idx="555">
                  <c:v>2.4323936593426772</c:v>
                </c:pt>
                <c:pt idx="556">
                  <c:v>2.4367684680825019</c:v>
                </c:pt>
                <c:pt idx="557">
                  <c:v>2.4411432768223271</c:v>
                </c:pt>
                <c:pt idx="558">
                  <c:v>2.4455180855621519</c:v>
                </c:pt>
                <c:pt idx="559">
                  <c:v>2.4498928943019771</c:v>
                </c:pt>
                <c:pt idx="560">
                  <c:v>2.4542677030418019</c:v>
                </c:pt>
                <c:pt idx="561">
                  <c:v>2.4586425117816271</c:v>
                </c:pt>
                <c:pt idx="562">
                  <c:v>2.4630173205214518</c:v>
                </c:pt>
                <c:pt idx="563">
                  <c:v>2.467392129261277</c:v>
                </c:pt>
                <c:pt idx="564">
                  <c:v>2.4717669380011018</c:v>
                </c:pt>
                <c:pt idx="565">
                  <c:v>2.476141746740927</c:v>
                </c:pt>
                <c:pt idx="566">
                  <c:v>2.4805165554807518</c:v>
                </c:pt>
                <c:pt idx="567">
                  <c:v>2.484891364220577</c:v>
                </c:pt>
                <c:pt idx="568">
                  <c:v>2.4892661729604018</c:v>
                </c:pt>
                <c:pt idx="569">
                  <c:v>2.493640981700227</c:v>
                </c:pt>
                <c:pt idx="570">
                  <c:v>2.4980157904400517</c:v>
                </c:pt>
                <c:pt idx="571">
                  <c:v>2.5023905991798769</c:v>
                </c:pt>
                <c:pt idx="572">
                  <c:v>2.5067654079197013</c:v>
                </c:pt>
                <c:pt idx="573">
                  <c:v>2.511140216659526</c:v>
                </c:pt>
                <c:pt idx="574">
                  <c:v>2.5155150253993512</c:v>
                </c:pt>
                <c:pt idx="575">
                  <c:v>2.519889834139176</c:v>
                </c:pt>
                <c:pt idx="576">
                  <c:v>2.5242646428790012</c:v>
                </c:pt>
                <c:pt idx="577">
                  <c:v>2.528639451618826</c:v>
                </c:pt>
                <c:pt idx="578">
                  <c:v>2.5330142603586512</c:v>
                </c:pt>
                <c:pt idx="579">
                  <c:v>2.5373890690984759</c:v>
                </c:pt>
                <c:pt idx="580">
                  <c:v>2.5417638778383012</c:v>
                </c:pt>
                <c:pt idx="581">
                  <c:v>2.5461386865781259</c:v>
                </c:pt>
                <c:pt idx="582">
                  <c:v>2.5505134953179511</c:v>
                </c:pt>
                <c:pt idx="583">
                  <c:v>2.5548883040577759</c:v>
                </c:pt>
                <c:pt idx="584">
                  <c:v>2.5592631127976011</c:v>
                </c:pt>
                <c:pt idx="585">
                  <c:v>2.5636379215374259</c:v>
                </c:pt>
                <c:pt idx="586">
                  <c:v>2.5680127302772511</c:v>
                </c:pt>
                <c:pt idx="587">
                  <c:v>2.5723875390170758</c:v>
                </c:pt>
                <c:pt idx="588">
                  <c:v>2.5767623477569011</c:v>
                </c:pt>
                <c:pt idx="589">
                  <c:v>2.5811371564967254</c:v>
                </c:pt>
                <c:pt idx="590">
                  <c:v>2.5855119652365506</c:v>
                </c:pt>
                <c:pt idx="591">
                  <c:v>2.5898867739763753</c:v>
                </c:pt>
                <c:pt idx="592">
                  <c:v>2.5942615827162006</c:v>
                </c:pt>
                <c:pt idx="593">
                  <c:v>2.5986363914560253</c:v>
                </c:pt>
                <c:pt idx="594">
                  <c:v>2.6030112001958505</c:v>
                </c:pt>
                <c:pt idx="595">
                  <c:v>2.6073860089356753</c:v>
                </c:pt>
                <c:pt idx="596">
                  <c:v>2.6117608176755005</c:v>
                </c:pt>
                <c:pt idx="597">
                  <c:v>2.6161356264153253</c:v>
                </c:pt>
                <c:pt idx="598">
                  <c:v>2.6205104351551505</c:v>
                </c:pt>
                <c:pt idx="599">
                  <c:v>2.6248852438949752</c:v>
                </c:pt>
                <c:pt idx="600">
                  <c:v>2.6292600526348004</c:v>
                </c:pt>
                <c:pt idx="601">
                  <c:v>2.6336348613746252</c:v>
                </c:pt>
                <c:pt idx="602">
                  <c:v>2.6380096701144504</c:v>
                </c:pt>
                <c:pt idx="603">
                  <c:v>2.6423844788542752</c:v>
                </c:pt>
                <c:pt idx="604">
                  <c:v>2.6467592875941004</c:v>
                </c:pt>
                <c:pt idx="605">
                  <c:v>2.6511340963339252</c:v>
                </c:pt>
                <c:pt idx="606">
                  <c:v>2.6555089050737504</c:v>
                </c:pt>
                <c:pt idx="607">
                  <c:v>2.6598837138135747</c:v>
                </c:pt>
                <c:pt idx="608">
                  <c:v>2.6642585225533999</c:v>
                </c:pt>
                <c:pt idx="609">
                  <c:v>2.6686333312932247</c:v>
                </c:pt>
                <c:pt idx="610">
                  <c:v>2.6730081400330499</c:v>
                </c:pt>
                <c:pt idx="611">
                  <c:v>2.6773829487728746</c:v>
                </c:pt>
                <c:pt idx="612">
                  <c:v>2.6817577575126998</c:v>
                </c:pt>
                <c:pt idx="613">
                  <c:v>2.6861325662525246</c:v>
                </c:pt>
                <c:pt idx="614">
                  <c:v>2.6905073749923498</c:v>
                </c:pt>
                <c:pt idx="615">
                  <c:v>2.6948821837321746</c:v>
                </c:pt>
                <c:pt idx="616">
                  <c:v>2.6992569924719998</c:v>
                </c:pt>
                <c:pt idx="617">
                  <c:v>2.7036318012118246</c:v>
                </c:pt>
                <c:pt idx="618">
                  <c:v>2.7080066099516498</c:v>
                </c:pt>
                <c:pt idx="619">
                  <c:v>2.7123814186914745</c:v>
                </c:pt>
                <c:pt idx="620">
                  <c:v>2.7167562274312997</c:v>
                </c:pt>
                <c:pt idx="621">
                  <c:v>2.7211310361711245</c:v>
                </c:pt>
                <c:pt idx="622">
                  <c:v>2.7255058449109497</c:v>
                </c:pt>
                <c:pt idx="623">
                  <c:v>2.7298806536507745</c:v>
                </c:pt>
                <c:pt idx="624">
                  <c:v>2.7342554623905997</c:v>
                </c:pt>
                <c:pt idx="625">
                  <c:v>2.738630271130424</c:v>
                </c:pt>
                <c:pt idx="626">
                  <c:v>2.7430050798702492</c:v>
                </c:pt>
                <c:pt idx="627">
                  <c:v>2.747379888610074</c:v>
                </c:pt>
                <c:pt idx="628">
                  <c:v>2.7517546973498992</c:v>
                </c:pt>
                <c:pt idx="629">
                  <c:v>2.756129506089724</c:v>
                </c:pt>
                <c:pt idx="630">
                  <c:v>2.7605043148295492</c:v>
                </c:pt>
                <c:pt idx="631">
                  <c:v>2.7648791235693739</c:v>
                </c:pt>
                <c:pt idx="632">
                  <c:v>2.7692539323091991</c:v>
                </c:pt>
                <c:pt idx="633">
                  <c:v>2.7736287410490239</c:v>
                </c:pt>
                <c:pt idx="634">
                  <c:v>2.7780035497888491</c:v>
                </c:pt>
                <c:pt idx="635">
                  <c:v>2.7823783585286739</c:v>
                </c:pt>
                <c:pt idx="636">
                  <c:v>2.7867531672684991</c:v>
                </c:pt>
                <c:pt idx="637">
                  <c:v>2.7911279760083239</c:v>
                </c:pt>
                <c:pt idx="638">
                  <c:v>2.7955027847481491</c:v>
                </c:pt>
                <c:pt idx="639">
                  <c:v>2.7998775934879738</c:v>
                </c:pt>
                <c:pt idx="640">
                  <c:v>2.804252402227799</c:v>
                </c:pt>
                <c:pt idx="641">
                  <c:v>2.8086272109676238</c:v>
                </c:pt>
                <c:pt idx="642">
                  <c:v>2.8130020197074486</c:v>
                </c:pt>
                <c:pt idx="643">
                  <c:v>2.8173768284472733</c:v>
                </c:pt>
                <c:pt idx="644">
                  <c:v>2.8217516371870985</c:v>
                </c:pt>
                <c:pt idx="645">
                  <c:v>2.8261264459269233</c:v>
                </c:pt>
                <c:pt idx="646">
                  <c:v>2.8305012546667485</c:v>
                </c:pt>
                <c:pt idx="647">
                  <c:v>2.8348760634065733</c:v>
                </c:pt>
                <c:pt idx="648">
                  <c:v>2.8392508721463985</c:v>
                </c:pt>
                <c:pt idx="649">
                  <c:v>2.8436256808862233</c:v>
                </c:pt>
                <c:pt idx="650">
                  <c:v>2.8480004896260485</c:v>
                </c:pt>
                <c:pt idx="651">
                  <c:v>2.8523752983658732</c:v>
                </c:pt>
                <c:pt idx="652">
                  <c:v>2.8567501071056984</c:v>
                </c:pt>
                <c:pt idx="653">
                  <c:v>2.8611249158455232</c:v>
                </c:pt>
                <c:pt idx="654">
                  <c:v>2.8654997245853484</c:v>
                </c:pt>
                <c:pt idx="655">
                  <c:v>2.8698745333251732</c:v>
                </c:pt>
                <c:pt idx="656">
                  <c:v>2.8742493420649984</c:v>
                </c:pt>
                <c:pt idx="657">
                  <c:v>2.8786241508048231</c:v>
                </c:pt>
                <c:pt idx="658">
                  <c:v>2.8829989595446484</c:v>
                </c:pt>
                <c:pt idx="659">
                  <c:v>2.8873737682844731</c:v>
                </c:pt>
                <c:pt idx="660">
                  <c:v>2.8917485770242974</c:v>
                </c:pt>
                <c:pt idx="661">
                  <c:v>2.8961233857641226</c:v>
                </c:pt>
                <c:pt idx="662">
                  <c:v>2.9004981945039474</c:v>
                </c:pt>
                <c:pt idx="663">
                  <c:v>2.9048730032437726</c:v>
                </c:pt>
                <c:pt idx="664">
                  <c:v>2.9092478119835974</c:v>
                </c:pt>
                <c:pt idx="665">
                  <c:v>2.9136226207234226</c:v>
                </c:pt>
                <c:pt idx="666">
                  <c:v>2.9179974294632474</c:v>
                </c:pt>
                <c:pt idx="667">
                  <c:v>2.9223722382030726</c:v>
                </c:pt>
                <c:pt idx="668">
                  <c:v>2.9267470469428973</c:v>
                </c:pt>
                <c:pt idx="669">
                  <c:v>2.9311218556827225</c:v>
                </c:pt>
                <c:pt idx="670">
                  <c:v>2.9354966644225473</c:v>
                </c:pt>
                <c:pt idx="671">
                  <c:v>2.9398714731623725</c:v>
                </c:pt>
                <c:pt idx="672">
                  <c:v>2.9442462819021973</c:v>
                </c:pt>
                <c:pt idx="673">
                  <c:v>2.9486210906420225</c:v>
                </c:pt>
                <c:pt idx="674">
                  <c:v>2.9529958993818473</c:v>
                </c:pt>
                <c:pt idx="675">
                  <c:v>2.9573707081216725</c:v>
                </c:pt>
                <c:pt idx="676">
                  <c:v>2.9617455168614972</c:v>
                </c:pt>
                <c:pt idx="677">
                  <c:v>2.966120325601322</c:v>
                </c:pt>
                <c:pt idx="678">
                  <c:v>2.9704951343411468</c:v>
                </c:pt>
                <c:pt idx="679">
                  <c:v>2.974869943080972</c:v>
                </c:pt>
                <c:pt idx="680">
                  <c:v>2.9792447518207967</c:v>
                </c:pt>
                <c:pt idx="681">
                  <c:v>2.9836195605606219</c:v>
                </c:pt>
                <c:pt idx="682">
                  <c:v>2.9879943693004467</c:v>
                </c:pt>
                <c:pt idx="683">
                  <c:v>2.9923691780402719</c:v>
                </c:pt>
                <c:pt idx="684">
                  <c:v>2.9967439867800967</c:v>
                </c:pt>
                <c:pt idx="685">
                  <c:v>3.0011187955199219</c:v>
                </c:pt>
                <c:pt idx="686">
                  <c:v>3.0054936042597467</c:v>
                </c:pt>
                <c:pt idx="687">
                  <c:v>3.0098684129995719</c:v>
                </c:pt>
                <c:pt idx="688">
                  <c:v>3.0142432217393966</c:v>
                </c:pt>
                <c:pt idx="689">
                  <c:v>3.0186180304792218</c:v>
                </c:pt>
                <c:pt idx="690">
                  <c:v>3.0229928392190466</c:v>
                </c:pt>
                <c:pt idx="691">
                  <c:v>3.0273676479588718</c:v>
                </c:pt>
                <c:pt idx="692">
                  <c:v>3.0317424566986966</c:v>
                </c:pt>
                <c:pt idx="693">
                  <c:v>3.0361172654385218</c:v>
                </c:pt>
                <c:pt idx="694">
                  <c:v>3.0404920741783465</c:v>
                </c:pt>
                <c:pt idx="695">
                  <c:v>3.0448668829181713</c:v>
                </c:pt>
                <c:pt idx="696">
                  <c:v>3.0492416916579961</c:v>
                </c:pt>
                <c:pt idx="697">
                  <c:v>3.0536165003978213</c:v>
                </c:pt>
                <c:pt idx="698">
                  <c:v>3.0579913091376461</c:v>
                </c:pt>
                <c:pt idx="699">
                  <c:v>3.0623661178774713</c:v>
                </c:pt>
                <c:pt idx="700">
                  <c:v>3.066740926617296</c:v>
                </c:pt>
                <c:pt idx="701">
                  <c:v>3.0711157353571212</c:v>
                </c:pt>
                <c:pt idx="702">
                  <c:v>3.075490544096946</c:v>
                </c:pt>
                <c:pt idx="703">
                  <c:v>3.0798653528367712</c:v>
                </c:pt>
                <c:pt idx="704">
                  <c:v>3.084240161576596</c:v>
                </c:pt>
                <c:pt idx="705">
                  <c:v>3.0886149703164212</c:v>
                </c:pt>
                <c:pt idx="706">
                  <c:v>3.0929897790562459</c:v>
                </c:pt>
                <c:pt idx="707">
                  <c:v>3.0973645877960712</c:v>
                </c:pt>
                <c:pt idx="708">
                  <c:v>3.1017393965358959</c:v>
                </c:pt>
                <c:pt idx="709">
                  <c:v>3.1061142052757211</c:v>
                </c:pt>
                <c:pt idx="710">
                  <c:v>3.1104890140155459</c:v>
                </c:pt>
                <c:pt idx="711">
                  <c:v>3.1148638227553711</c:v>
                </c:pt>
                <c:pt idx="712">
                  <c:v>3.1192386314951959</c:v>
                </c:pt>
                <c:pt idx="713">
                  <c:v>3.1236134402350206</c:v>
                </c:pt>
                <c:pt idx="714">
                  <c:v>3.1279882489748454</c:v>
                </c:pt>
                <c:pt idx="715">
                  <c:v>3.1323630577146706</c:v>
                </c:pt>
                <c:pt idx="716">
                  <c:v>3.1367378664544954</c:v>
                </c:pt>
                <c:pt idx="717">
                  <c:v>3.1411126751943206</c:v>
                </c:pt>
                <c:pt idx="718">
                  <c:v>3.1454874839341453</c:v>
                </c:pt>
                <c:pt idx="719">
                  <c:v>3.1498622926739706</c:v>
                </c:pt>
                <c:pt idx="720">
                  <c:v>3.1542371014137953</c:v>
                </c:pt>
                <c:pt idx="721">
                  <c:v>3.1586119101536205</c:v>
                </c:pt>
                <c:pt idx="722">
                  <c:v>3.1629867188934453</c:v>
                </c:pt>
                <c:pt idx="723">
                  <c:v>3.1673615276332705</c:v>
                </c:pt>
                <c:pt idx="724">
                  <c:v>3.1717363363730953</c:v>
                </c:pt>
                <c:pt idx="725">
                  <c:v>3.1761111451129205</c:v>
                </c:pt>
                <c:pt idx="726">
                  <c:v>3.1804859538527452</c:v>
                </c:pt>
                <c:pt idx="727">
                  <c:v>3.1848607625925704</c:v>
                </c:pt>
                <c:pt idx="728">
                  <c:v>3.1892355713323952</c:v>
                </c:pt>
                <c:pt idx="729">
                  <c:v>3.1936103800722204</c:v>
                </c:pt>
                <c:pt idx="730">
                  <c:v>3.1979851888120447</c:v>
                </c:pt>
                <c:pt idx="731">
                  <c:v>3.2023599975518695</c:v>
                </c:pt>
                <c:pt idx="732">
                  <c:v>3.2067348062916947</c:v>
                </c:pt>
                <c:pt idx="733">
                  <c:v>3.2111096150315195</c:v>
                </c:pt>
                <c:pt idx="734">
                  <c:v>3.2154844237713447</c:v>
                </c:pt>
                <c:pt idx="735">
                  <c:v>3.2198592325111695</c:v>
                </c:pt>
                <c:pt idx="736">
                  <c:v>3.2242340412509947</c:v>
                </c:pt>
                <c:pt idx="737">
                  <c:v>3.2286088499908194</c:v>
                </c:pt>
                <c:pt idx="738">
                  <c:v>3.2329836587306446</c:v>
                </c:pt>
                <c:pt idx="739">
                  <c:v>3.2373584674704694</c:v>
                </c:pt>
                <c:pt idx="740">
                  <c:v>3.2417332762102946</c:v>
                </c:pt>
                <c:pt idx="741">
                  <c:v>3.2461080849501194</c:v>
                </c:pt>
                <c:pt idx="742">
                  <c:v>3.2504828936899446</c:v>
                </c:pt>
                <c:pt idx="743">
                  <c:v>3.2548577024297694</c:v>
                </c:pt>
                <c:pt idx="744">
                  <c:v>3.2592325111695946</c:v>
                </c:pt>
                <c:pt idx="745">
                  <c:v>3.2636073199094198</c:v>
                </c:pt>
                <c:pt idx="746">
                  <c:v>3.2679821286492445</c:v>
                </c:pt>
                <c:pt idx="747">
                  <c:v>3.2723569373890697</c:v>
                </c:pt>
                <c:pt idx="748">
                  <c:v>3.2767317461288941</c:v>
                </c:pt>
                <c:pt idx="749">
                  <c:v>3.2811065548687188</c:v>
                </c:pt>
                <c:pt idx="750">
                  <c:v>3.285481363608544</c:v>
                </c:pt>
                <c:pt idx="751">
                  <c:v>3.2898561723483688</c:v>
                </c:pt>
                <c:pt idx="752">
                  <c:v>3.294230981088194</c:v>
                </c:pt>
                <c:pt idx="753">
                  <c:v>3.2986057898280188</c:v>
                </c:pt>
                <c:pt idx="754">
                  <c:v>3.302980598567844</c:v>
                </c:pt>
                <c:pt idx="755">
                  <c:v>3.3073554073076687</c:v>
                </c:pt>
                <c:pt idx="756">
                  <c:v>3.311730216047494</c:v>
                </c:pt>
                <c:pt idx="757">
                  <c:v>3.3161050247873187</c:v>
                </c:pt>
                <c:pt idx="758">
                  <c:v>3.3204798335271439</c:v>
                </c:pt>
                <c:pt idx="759">
                  <c:v>3.3248546422669687</c:v>
                </c:pt>
                <c:pt idx="760">
                  <c:v>3.3292294510067939</c:v>
                </c:pt>
                <c:pt idx="761">
                  <c:v>3.3336042597466187</c:v>
                </c:pt>
                <c:pt idx="762">
                  <c:v>3.3379790684864439</c:v>
                </c:pt>
                <c:pt idx="763">
                  <c:v>3.3423538772262686</c:v>
                </c:pt>
                <c:pt idx="764">
                  <c:v>3.3467286859660939</c:v>
                </c:pt>
                <c:pt idx="765">
                  <c:v>3.3511034947059182</c:v>
                </c:pt>
                <c:pt idx="766">
                  <c:v>3.3554783034457434</c:v>
                </c:pt>
                <c:pt idx="767">
                  <c:v>3.3598531121855681</c:v>
                </c:pt>
                <c:pt idx="768">
                  <c:v>3.3642279209253934</c:v>
                </c:pt>
                <c:pt idx="769">
                  <c:v>3.3686027296652181</c:v>
                </c:pt>
                <c:pt idx="770">
                  <c:v>3.3729775384050433</c:v>
                </c:pt>
                <c:pt idx="771">
                  <c:v>3.3773523471448681</c:v>
                </c:pt>
                <c:pt idx="772">
                  <c:v>3.3817271558846933</c:v>
                </c:pt>
                <c:pt idx="773">
                  <c:v>3.3861019646245181</c:v>
                </c:pt>
                <c:pt idx="774">
                  <c:v>3.3904767733643433</c:v>
                </c:pt>
                <c:pt idx="775">
                  <c:v>3.394851582104168</c:v>
                </c:pt>
                <c:pt idx="776">
                  <c:v>3.3992263908439933</c:v>
                </c:pt>
                <c:pt idx="777">
                  <c:v>3.403601199583818</c:v>
                </c:pt>
                <c:pt idx="778">
                  <c:v>3.4079760083236432</c:v>
                </c:pt>
                <c:pt idx="779">
                  <c:v>3.412350817063468</c:v>
                </c:pt>
                <c:pt idx="780">
                  <c:v>3.4167256258032932</c:v>
                </c:pt>
                <c:pt idx="781">
                  <c:v>3.421100434543118</c:v>
                </c:pt>
                <c:pt idx="782">
                  <c:v>3.4254752432829432</c:v>
                </c:pt>
                <c:pt idx="783">
                  <c:v>3.4298500520227675</c:v>
                </c:pt>
                <c:pt idx="784">
                  <c:v>3.4342248607625927</c:v>
                </c:pt>
                <c:pt idx="785">
                  <c:v>3.4385996695024175</c:v>
                </c:pt>
                <c:pt idx="786">
                  <c:v>3.4429744782422427</c:v>
                </c:pt>
                <c:pt idx="787">
                  <c:v>3.4473492869820674</c:v>
                </c:pt>
                <c:pt idx="788">
                  <c:v>3.4517240957218926</c:v>
                </c:pt>
                <c:pt idx="789">
                  <c:v>3.4560989044617174</c:v>
                </c:pt>
                <c:pt idx="790">
                  <c:v>3.4604737132015426</c:v>
                </c:pt>
                <c:pt idx="791">
                  <c:v>3.4648485219413674</c:v>
                </c:pt>
                <c:pt idx="792">
                  <c:v>3.4692233306811926</c:v>
                </c:pt>
                <c:pt idx="793">
                  <c:v>3.4735981394210174</c:v>
                </c:pt>
                <c:pt idx="794">
                  <c:v>3.4779729481608426</c:v>
                </c:pt>
                <c:pt idx="795">
                  <c:v>3.4823477569006673</c:v>
                </c:pt>
                <c:pt idx="796">
                  <c:v>3.4867225656404925</c:v>
                </c:pt>
                <c:pt idx="797">
                  <c:v>3.4910973743803173</c:v>
                </c:pt>
                <c:pt idx="798">
                  <c:v>3.4954721831201425</c:v>
                </c:pt>
                <c:pt idx="799">
                  <c:v>3.4998469918599673</c:v>
                </c:pt>
                <c:pt idx="800">
                  <c:v>3.5042218005997925</c:v>
                </c:pt>
                <c:pt idx="801">
                  <c:v>3.5085966093396168</c:v>
                </c:pt>
                <c:pt idx="802">
                  <c:v>3.512971418079442</c:v>
                </c:pt>
                <c:pt idx="803">
                  <c:v>3.5173462268192668</c:v>
                </c:pt>
                <c:pt idx="804">
                  <c:v>3.521721035559092</c:v>
                </c:pt>
                <c:pt idx="805">
                  <c:v>3.5260958442989168</c:v>
                </c:pt>
                <c:pt idx="806">
                  <c:v>3.530470653038742</c:v>
                </c:pt>
                <c:pt idx="807">
                  <c:v>3.5348454617785667</c:v>
                </c:pt>
                <c:pt idx="808">
                  <c:v>3.5392202705183919</c:v>
                </c:pt>
                <c:pt idx="809">
                  <c:v>3.5435950792582167</c:v>
                </c:pt>
                <c:pt idx="810">
                  <c:v>3.5479698879980419</c:v>
                </c:pt>
                <c:pt idx="811">
                  <c:v>3.5523446967378667</c:v>
                </c:pt>
                <c:pt idx="812">
                  <c:v>3.5567195054776919</c:v>
                </c:pt>
                <c:pt idx="813">
                  <c:v>3.5610943142175167</c:v>
                </c:pt>
                <c:pt idx="814">
                  <c:v>3.5654691229573419</c:v>
                </c:pt>
                <c:pt idx="815">
                  <c:v>3.5698439316971666</c:v>
                </c:pt>
                <c:pt idx="816">
                  <c:v>3.5742187404369918</c:v>
                </c:pt>
                <c:pt idx="817">
                  <c:v>3.5785935491768166</c:v>
                </c:pt>
                <c:pt idx="818">
                  <c:v>3.5829683579166409</c:v>
                </c:pt>
                <c:pt idx="819">
                  <c:v>3.5873431666564661</c:v>
                </c:pt>
                <c:pt idx="820">
                  <c:v>3.5917179753962909</c:v>
                </c:pt>
                <c:pt idx="821">
                  <c:v>3.5960927841361161</c:v>
                </c:pt>
                <c:pt idx="822">
                  <c:v>3.6004675928759409</c:v>
                </c:pt>
                <c:pt idx="823">
                  <c:v>3.6048424016157661</c:v>
                </c:pt>
                <c:pt idx="824">
                  <c:v>3.6092172103555908</c:v>
                </c:pt>
                <c:pt idx="825">
                  <c:v>3.6135920190954161</c:v>
                </c:pt>
                <c:pt idx="826">
                  <c:v>3.6179668278352408</c:v>
                </c:pt>
                <c:pt idx="827">
                  <c:v>3.622341636575066</c:v>
                </c:pt>
                <c:pt idx="828">
                  <c:v>3.6267164453148908</c:v>
                </c:pt>
                <c:pt idx="829">
                  <c:v>3.631091254054716</c:v>
                </c:pt>
                <c:pt idx="830">
                  <c:v>3.6354660627945408</c:v>
                </c:pt>
                <c:pt idx="831">
                  <c:v>3.639840871534366</c:v>
                </c:pt>
                <c:pt idx="832">
                  <c:v>3.6442156802741907</c:v>
                </c:pt>
                <c:pt idx="833">
                  <c:v>3.6485904890140159</c:v>
                </c:pt>
                <c:pt idx="834">
                  <c:v>3.6529652977538407</c:v>
                </c:pt>
                <c:pt idx="835">
                  <c:v>3.6573401064936659</c:v>
                </c:pt>
                <c:pt idx="836">
                  <c:v>3.6617149152334902</c:v>
                </c:pt>
                <c:pt idx="837">
                  <c:v>3.6660897239733155</c:v>
                </c:pt>
                <c:pt idx="838">
                  <c:v>3.6704645327131402</c:v>
                </c:pt>
                <c:pt idx="839">
                  <c:v>3.6748393414529654</c:v>
                </c:pt>
                <c:pt idx="840">
                  <c:v>3.6792141501927902</c:v>
                </c:pt>
                <c:pt idx="841">
                  <c:v>3.6835889589326154</c:v>
                </c:pt>
                <c:pt idx="842">
                  <c:v>3.6879637676724402</c:v>
                </c:pt>
                <c:pt idx="843">
                  <c:v>3.6923385764122654</c:v>
                </c:pt>
                <c:pt idx="844">
                  <c:v>3.6967133851520901</c:v>
                </c:pt>
                <c:pt idx="845">
                  <c:v>3.7010881938919153</c:v>
                </c:pt>
                <c:pt idx="846">
                  <c:v>3.7054630026317401</c:v>
                </c:pt>
                <c:pt idx="847">
                  <c:v>3.7098378113715653</c:v>
                </c:pt>
                <c:pt idx="848">
                  <c:v>3.7142126201113901</c:v>
                </c:pt>
                <c:pt idx="849">
                  <c:v>3.7185874288512153</c:v>
                </c:pt>
                <c:pt idx="850">
                  <c:v>3.7229622375910401</c:v>
                </c:pt>
                <c:pt idx="851">
                  <c:v>3.7273370463308653</c:v>
                </c:pt>
                <c:pt idx="852">
                  <c:v>3.73171185507069</c:v>
                </c:pt>
                <c:pt idx="853">
                  <c:v>3.7360866638105148</c:v>
                </c:pt>
                <c:pt idx="854">
                  <c:v>3.7404614725503396</c:v>
                </c:pt>
                <c:pt idx="855">
                  <c:v>3.7448362812901648</c:v>
                </c:pt>
                <c:pt idx="856">
                  <c:v>3.7492110900299895</c:v>
                </c:pt>
                <c:pt idx="857">
                  <c:v>3.7535858987698147</c:v>
                </c:pt>
                <c:pt idx="858">
                  <c:v>3.7579607075096395</c:v>
                </c:pt>
                <c:pt idx="859">
                  <c:v>3.7623355162494647</c:v>
                </c:pt>
                <c:pt idx="860">
                  <c:v>3.7667103249892895</c:v>
                </c:pt>
                <c:pt idx="861">
                  <c:v>3.7710851337291147</c:v>
                </c:pt>
                <c:pt idx="862">
                  <c:v>3.7754599424689395</c:v>
                </c:pt>
                <c:pt idx="863">
                  <c:v>3.7798347512087647</c:v>
                </c:pt>
                <c:pt idx="864">
                  <c:v>3.7842095599485894</c:v>
                </c:pt>
                <c:pt idx="865">
                  <c:v>3.7885843686884146</c:v>
                </c:pt>
                <c:pt idx="866">
                  <c:v>3.7929591774282394</c:v>
                </c:pt>
                <c:pt idx="867">
                  <c:v>3.7973339861680646</c:v>
                </c:pt>
                <c:pt idx="868">
                  <c:v>3.8017087949078894</c:v>
                </c:pt>
                <c:pt idx="869">
                  <c:v>3.8060836036477146</c:v>
                </c:pt>
                <c:pt idx="870">
                  <c:v>3.8104584123875394</c:v>
                </c:pt>
                <c:pt idx="871">
                  <c:v>3.8148332211273641</c:v>
                </c:pt>
                <c:pt idx="872">
                  <c:v>3.8192080298671889</c:v>
                </c:pt>
                <c:pt idx="873">
                  <c:v>3.8235828386070141</c:v>
                </c:pt>
                <c:pt idx="874">
                  <c:v>3.8279576473468389</c:v>
                </c:pt>
                <c:pt idx="875">
                  <c:v>3.8323324560866641</c:v>
                </c:pt>
                <c:pt idx="876">
                  <c:v>3.8367072648264888</c:v>
                </c:pt>
                <c:pt idx="877">
                  <c:v>3.841082073566314</c:v>
                </c:pt>
                <c:pt idx="878">
                  <c:v>3.8454568823061388</c:v>
                </c:pt>
                <c:pt idx="879">
                  <c:v>3.849831691045964</c:v>
                </c:pt>
                <c:pt idx="880">
                  <c:v>3.8542064997857888</c:v>
                </c:pt>
                <c:pt idx="881">
                  <c:v>3.858581308525614</c:v>
                </c:pt>
                <c:pt idx="882">
                  <c:v>3.8629561172654387</c:v>
                </c:pt>
                <c:pt idx="883">
                  <c:v>3.867330926005264</c:v>
                </c:pt>
                <c:pt idx="884">
                  <c:v>3.8717057347450887</c:v>
                </c:pt>
                <c:pt idx="885">
                  <c:v>3.8760805434849139</c:v>
                </c:pt>
                <c:pt idx="886">
                  <c:v>3.8804553522247387</c:v>
                </c:pt>
                <c:pt idx="887">
                  <c:v>3.8848301609645639</c:v>
                </c:pt>
                <c:pt idx="888">
                  <c:v>3.8892049697043887</c:v>
                </c:pt>
                <c:pt idx="889">
                  <c:v>3.8935797784442134</c:v>
                </c:pt>
                <c:pt idx="890">
                  <c:v>3.8979545871840382</c:v>
                </c:pt>
                <c:pt idx="891">
                  <c:v>3.9023293959238634</c:v>
                </c:pt>
                <c:pt idx="892">
                  <c:v>3.9067042046636882</c:v>
                </c:pt>
                <c:pt idx="893">
                  <c:v>3.9110790134035134</c:v>
                </c:pt>
                <c:pt idx="894">
                  <c:v>3.9154538221433381</c:v>
                </c:pt>
                <c:pt idx="895">
                  <c:v>3.9198286308831634</c:v>
                </c:pt>
                <c:pt idx="896">
                  <c:v>3.9242034396229881</c:v>
                </c:pt>
                <c:pt idx="897">
                  <c:v>3.9285782483628133</c:v>
                </c:pt>
                <c:pt idx="898">
                  <c:v>3.9329530571026381</c:v>
                </c:pt>
                <c:pt idx="899">
                  <c:v>3.9373278658424633</c:v>
                </c:pt>
                <c:pt idx="900">
                  <c:v>3.9417026745822881</c:v>
                </c:pt>
                <c:pt idx="901">
                  <c:v>3.9460774833221133</c:v>
                </c:pt>
                <c:pt idx="902">
                  <c:v>3.950452292061938</c:v>
                </c:pt>
                <c:pt idx="903">
                  <c:v>3.9548271008017633</c:v>
                </c:pt>
                <c:pt idx="904">
                  <c:v>3.959201909541588</c:v>
                </c:pt>
                <c:pt idx="905">
                  <c:v>3.9635767182814132</c:v>
                </c:pt>
                <c:pt idx="906">
                  <c:v>3.9679515270212375</c:v>
                </c:pt>
                <c:pt idx="907">
                  <c:v>3.9723263357610623</c:v>
                </c:pt>
                <c:pt idx="908">
                  <c:v>3.9767011445008875</c:v>
                </c:pt>
                <c:pt idx="909">
                  <c:v>3.9810759532407123</c:v>
                </c:pt>
                <c:pt idx="910">
                  <c:v>3.9854507619805375</c:v>
                </c:pt>
                <c:pt idx="911">
                  <c:v>3.9898255707203623</c:v>
                </c:pt>
                <c:pt idx="912">
                  <c:v>3.9942003794601875</c:v>
                </c:pt>
                <c:pt idx="913">
                  <c:v>3.9985751882000122</c:v>
                </c:pt>
                <c:pt idx="914">
                  <c:v>4.0029499969398374</c:v>
                </c:pt>
                <c:pt idx="915">
                  <c:v>4.0073248056796622</c:v>
                </c:pt>
                <c:pt idx="916">
                  <c:v>4.011699614419487</c:v>
                </c:pt>
                <c:pt idx="917">
                  <c:v>4.0160744231593126</c:v>
                </c:pt>
                <c:pt idx="918">
                  <c:v>4.0204492318991374</c:v>
                </c:pt>
                <c:pt idx="919">
                  <c:v>4.0248240406389622</c:v>
                </c:pt>
                <c:pt idx="920">
                  <c:v>4.0291988493787869</c:v>
                </c:pt>
                <c:pt idx="921">
                  <c:v>4.0335736581186126</c:v>
                </c:pt>
                <c:pt idx="922">
                  <c:v>4.0379484668584373</c:v>
                </c:pt>
                <c:pt idx="923">
                  <c:v>4.0423232755982621</c:v>
                </c:pt>
                <c:pt idx="924">
                  <c:v>4.0466980843380869</c:v>
                </c:pt>
                <c:pt idx="925">
                  <c:v>4.0510728930779116</c:v>
                </c:pt>
                <c:pt idx="926">
                  <c:v>4.0554477018177364</c:v>
                </c:pt>
                <c:pt idx="927">
                  <c:v>4.059822510557562</c:v>
                </c:pt>
                <c:pt idx="928">
                  <c:v>4.0641973192973868</c:v>
                </c:pt>
                <c:pt idx="929">
                  <c:v>4.0685721280372116</c:v>
                </c:pt>
                <c:pt idx="930">
                  <c:v>4.0729469367770363</c:v>
                </c:pt>
                <c:pt idx="931">
                  <c:v>4.077321745516862</c:v>
                </c:pt>
                <c:pt idx="932">
                  <c:v>4.0816965542566868</c:v>
                </c:pt>
                <c:pt idx="933">
                  <c:v>4.0860713629965115</c:v>
                </c:pt>
                <c:pt idx="934">
                  <c:v>4.0904461717363363</c:v>
                </c:pt>
                <c:pt idx="935">
                  <c:v>4.0948209804761619</c:v>
                </c:pt>
                <c:pt idx="936">
                  <c:v>4.0991957892159867</c:v>
                </c:pt>
                <c:pt idx="937">
                  <c:v>4.1035705979558115</c:v>
                </c:pt>
                <c:pt idx="938">
                  <c:v>4.1079454066956362</c:v>
                </c:pt>
                <c:pt idx="939">
                  <c:v>4.1123202154354619</c:v>
                </c:pt>
                <c:pt idx="940">
                  <c:v>4.1166950241752867</c:v>
                </c:pt>
                <c:pt idx="941">
                  <c:v>4.1210698329151114</c:v>
                </c:pt>
                <c:pt idx="942">
                  <c:v>4.1254446416549362</c:v>
                </c:pt>
                <c:pt idx="943">
                  <c:v>4.1298194503947609</c:v>
                </c:pt>
                <c:pt idx="944">
                  <c:v>4.1341942591345857</c:v>
                </c:pt>
                <c:pt idx="945">
                  <c:v>4.1385690678744114</c:v>
                </c:pt>
                <c:pt idx="946">
                  <c:v>4.1429438766142361</c:v>
                </c:pt>
                <c:pt idx="947">
                  <c:v>4.1473186853540609</c:v>
                </c:pt>
                <c:pt idx="948">
                  <c:v>4.1516934940938857</c:v>
                </c:pt>
                <c:pt idx="949">
                  <c:v>4.1560683028337113</c:v>
                </c:pt>
                <c:pt idx="950">
                  <c:v>4.1604431115735361</c:v>
                </c:pt>
                <c:pt idx="951">
                  <c:v>4.1648179203133608</c:v>
                </c:pt>
                <c:pt idx="952">
                  <c:v>4.1691927290531856</c:v>
                </c:pt>
                <c:pt idx="953">
                  <c:v>4.1735675377930113</c:v>
                </c:pt>
                <c:pt idx="954">
                  <c:v>4.177942346532836</c:v>
                </c:pt>
                <c:pt idx="955">
                  <c:v>4.1823171552726608</c:v>
                </c:pt>
                <c:pt idx="956">
                  <c:v>4.1866919640124856</c:v>
                </c:pt>
                <c:pt idx="957">
                  <c:v>4.1910667727523112</c:v>
                </c:pt>
                <c:pt idx="958">
                  <c:v>4.195441581492136</c:v>
                </c:pt>
                <c:pt idx="959">
                  <c:v>4.1998163902319607</c:v>
                </c:pt>
                <c:pt idx="960">
                  <c:v>4.2041911989717855</c:v>
                </c:pt>
                <c:pt idx="961">
                  <c:v>4.2085660077116103</c:v>
                </c:pt>
                <c:pt idx="962">
                  <c:v>4.212940816451435</c:v>
                </c:pt>
                <c:pt idx="963">
                  <c:v>4.2173156251912607</c:v>
                </c:pt>
                <c:pt idx="964">
                  <c:v>4.2216904339310855</c:v>
                </c:pt>
                <c:pt idx="965">
                  <c:v>4.2260652426709102</c:v>
                </c:pt>
                <c:pt idx="966">
                  <c:v>4.230440051410735</c:v>
                </c:pt>
                <c:pt idx="967">
                  <c:v>4.2348148601505606</c:v>
                </c:pt>
                <c:pt idx="968">
                  <c:v>4.2391896688903854</c:v>
                </c:pt>
                <c:pt idx="969">
                  <c:v>4.2435644776302102</c:v>
                </c:pt>
                <c:pt idx="970">
                  <c:v>4.2479392863700349</c:v>
                </c:pt>
                <c:pt idx="971">
                  <c:v>4.2523140951098606</c:v>
                </c:pt>
                <c:pt idx="972">
                  <c:v>4.2566889038496853</c:v>
                </c:pt>
                <c:pt idx="973">
                  <c:v>4.2610637125895101</c:v>
                </c:pt>
                <c:pt idx="974">
                  <c:v>4.2654385213293349</c:v>
                </c:pt>
                <c:pt idx="975">
                  <c:v>4.2698133300691605</c:v>
                </c:pt>
                <c:pt idx="976">
                  <c:v>4.2741881388089853</c:v>
                </c:pt>
                <c:pt idx="977">
                  <c:v>4.2785629475488092</c:v>
                </c:pt>
                <c:pt idx="978">
                  <c:v>4.2829377562886348</c:v>
                </c:pt>
                <c:pt idx="979">
                  <c:v>4.2873125650284596</c:v>
                </c:pt>
                <c:pt idx="980">
                  <c:v>4.2916873737682844</c:v>
                </c:pt>
                <c:pt idx="981">
                  <c:v>4.2960621825081091</c:v>
                </c:pt>
                <c:pt idx="982">
                  <c:v>4.3004369912479348</c:v>
                </c:pt>
                <c:pt idx="983">
                  <c:v>4.3048117999877595</c:v>
                </c:pt>
                <c:pt idx="984">
                  <c:v>4.3091866087275843</c:v>
                </c:pt>
                <c:pt idx="985">
                  <c:v>4.3135614174674091</c:v>
                </c:pt>
                <c:pt idx="986">
                  <c:v>4.3179362262072347</c:v>
                </c:pt>
                <c:pt idx="987">
                  <c:v>4.3223110349470595</c:v>
                </c:pt>
                <c:pt idx="988">
                  <c:v>4.3266858436868842</c:v>
                </c:pt>
                <c:pt idx="989">
                  <c:v>4.331060652426709</c:v>
                </c:pt>
                <c:pt idx="990">
                  <c:v>4.3354354611665347</c:v>
                </c:pt>
                <c:pt idx="991">
                  <c:v>4.3398102699063594</c:v>
                </c:pt>
                <c:pt idx="992">
                  <c:v>4.3441850786461842</c:v>
                </c:pt>
                <c:pt idx="993">
                  <c:v>4.3485598873860098</c:v>
                </c:pt>
                <c:pt idx="994">
                  <c:v>4.3529346961258337</c:v>
                </c:pt>
                <c:pt idx="995">
                  <c:v>4.3573095048656585</c:v>
                </c:pt>
                <c:pt idx="996">
                  <c:v>4.3616843136054841</c:v>
                </c:pt>
                <c:pt idx="997">
                  <c:v>4.3660591223453089</c:v>
                </c:pt>
                <c:pt idx="998">
                  <c:v>4.3704339310851337</c:v>
                </c:pt>
                <c:pt idx="999">
                  <c:v>4.3748087398249584</c:v>
                </c:pt>
                <c:pt idx="1000">
                  <c:v>4.3791835485647841</c:v>
                </c:pt>
                <c:pt idx="1001">
                  <c:v>4.3835583573046089</c:v>
                </c:pt>
                <c:pt idx="1002">
                  <c:v>4.3879331660444336</c:v>
                </c:pt>
                <c:pt idx="1003">
                  <c:v>4.3923079747842584</c:v>
                </c:pt>
                <c:pt idx="1004">
                  <c:v>4.396682783524084</c:v>
                </c:pt>
                <c:pt idx="1005">
                  <c:v>4.4010575922639088</c:v>
                </c:pt>
                <c:pt idx="1006">
                  <c:v>4.4054324010037336</c:v>
                </c:pt>
                <c:pt idx="1007">
                  <c:v>4.4098072097435583</c:v>
                </c:pt>
                <c:pt idx="1008">
                  <c:v>4.414182018483384</c:v>
                </c:pt>
                <c:pt idx="1009">
                  <c:v>4.4185568272232087</c:v>
                </c:pt>
                <c:pt idx="1010">
                  <c:v>4.4229316359630335</c:v>
                </c:pt>
                <c:pt idx="1011">
                  <c:v>4.4273064447028583</c:v>
                </c:pt>
                <c:pt idx="1012">
                  <c:v>4.431681253442683</c:v>
                </c:pt>
                <c:pt idx="1013">
                  <c:v>4.4360560621825078</c:v>
                </c:pt>
                <c:pt idx="1014">
                  <c:v>4.4404308709223335</c:v>
                </c:pt>
                <c:pt idx="1015">
                  <c:v>4.4448056796621582</c:v>
                </c:pt>
                <c:pt idx="1016">
                  <c:v>4.449180488401983</c:v>
                </c:pt>
                <c:pt idx="1017">
                  <c:v>4.4535552971418078</c:v>
                </c:pt>
                <c:pt idx="1018">
                  <c:v>4.4579301058816334</c:v>
                </c:pt>
                <c:pt idx="1019">
                  <c:v>4.4623049146214582</c:v>
                </c:pt>
                <c:pt idx="1020">
                  <c:v>4.4666797233612829</c:v>
                </c:pt>
                <c:pt idx="1021">
                  <c:v>4.4710545321011077</c:v>
                </c:pt>
                <c:pt idx="1022">
                  <c:v>4.4754293408409334</c:v>
                </c:pt>
                <c:pt idx="1023">
                  <c:v>4.4798041495807581</c:v>
                </c:pt>
                <c:pt idx="1024">
                  <c:v>4.4841789583205829</c:v>
                </c:pt>
                <c:pt idx="1025">
                  <c:v>4.4885537670604077</c:v>
                </c:pt>
                <c:pt idx="1026">
                  <c:v>4.4929285758002333</c:v>
                </c:pt>
                <c:pt idx="1027">
                  <c:v>4.4973033845400581</c:v>
                </c:pt>
                <c:pt idx="1028">
                  <c:v>4.5016781932798828</c:v>
                </c:pt>
                <c:pt idx="1029">
                  <c:v>4.5060530020197076</c:v>
                </c:pt>
                <c:pt idx="1030">
                  <c:v>4.5104278107595333</c:v>
                </c:pt>
                <c:pt idx="1031">
                  <c:v>4.514802619499358</c:v>
                </c:pt>
                <c:pt idx="1032">
                  <c:v>4.5191774282391828</c:v>
                </c:pt>
                <c:pt idx="1033">
                  <c:v>4.5235522369790075</c:v>
                </c:pt>
                <c:pt idx="1034">
                  <c:v>4.5279270457188332</c:v>
                </c:pt>
                <c:pt idx="1035">
                  <c:v>4.532301854458658</c:v>
                </c:pt>
                <c:pt idx="1036">
                  <c:v>4.5366766631984827</c:v>
                </c:pt>
                <c:pt idx="1037">
                  <c:v>4.5410514719383075</c:v>
                </c:pt>
                <c:pt idx="1038">
                  <c:v>4.5454262806781323</c:v>
                </c:pt>
                <c:pt idx="1039">
                  <c:v>4.549801089417957</c:v>
                </c:pt>
                <c:pt idx="1040">
                  <c:v>4.5541758981577818</c:v>
                </c:pt>
                <c:pt idx="1041">
                  <c:v>4.5585507068976066</c:v>
                </c:pt>
                <c:pt idx="1042">
                  <c:v>4.5629255156374322</c:v>
                </c:pt>
                <c:pt idx="1043">
                  <c:v>4.567300324377257</c:v>
                </c:pt>
                <c:pt idx="1044">
                  <c:v>4.5716751331170817</c:v>
                </c:pt>
                <c:pt idx="1045">
                  <c:v>4.5760499418569065</c:v>
                </c:pt>
                <c:pt idx="1046">
                  <c:v>4.5804247505967322</c:v>
                </c:pt>
                <c:pt idx="1047">
                  <c:v>4.5847995593365569</c:v>
                </c:pt>
                <c:pt idx="1048">
                  <c:v>4.5891743680763817</c:v>
                </c:pt>
                <c:pt idx="1049">
                  <c:v>4.5935491768162064</c:v>
                </c:pt>
                <c:pt idx="1050">
                  <c:v>4.5979239855560321</c:v>
                </c:pt>
                <c:pt idx="1051">
                  <c:v>4.6022987942958569</c:v>
                </c:pt>
                <c:pt idx="1052">
                  <c:v>4.6066736030356816</c:v>
                </c:pt>
                <c:pt idx="1053">
                  <c:v>4.6110484117755064</c:v>
                </c:pt>
                <c:pt idx="1054">
                  <c:v>4.615423220515332</c:v>
                </c:pt>
                <c:pt idx="1055">
                  <c:v>4.6197980292551568</c:v>
                </c:pt>
                <c:pt idx="1056">
                  <c:v>4.6241728379949816</c:v>
                </c:pt>
                <c:pt idx="1057">
                  <c:v>4.6285476467348063</c:v>
                </c:pt>
                <c:pt idx="1058">
                  <c:v>4.632922455474632</c:v>
                </c:pt>
                <c:pt idx="1059">
                  <c:v>4.6372972642144568</c:v>
                </c:pt>
                <c:pt idx="1060">
                  <c:v>4.6416720729542815</c:v>
                </c:pt>
                <c:pt idx="1061">
                  <c:v>4.6460468816941063</c:v>
                </c:pt>
                <c:pt idx="1062">
                  <c:v>4.6504216904339319</c:v>
                </c:pt>
                <c:pt idx="1063">
                  <c:v>4.6547964991737567</c:v>
                </c:pt>
                <c:pt idx="1064">
                  <c:v>4.6591713079135815</c:v>
                </c:pt>
                <c:pt idx="1065">
                  <c:v>4.6635461166534062</c:v>
                </c:pt>
                <c:pt idx="1066">
                  <c:v>4.6679209253932319</c:v>
                </c:pt>
                <c:pt idx="1067">
                  <c:v>4.6722957341330567</c:v>
                </c:pt>
                <c:pt idx="1068">
                  <c:v>4.6766705428728814</c:v>
                </c:pt>
                <c:pt idx="1069">
                  <c:v>4.6810453516127062</c:v>
                </c:pt>
                <c:pt idx="1070">
                  <c:v>4.6854201603525318</c:v>
                </c:pt>
                <c:pt idx="1071">
                  <c:v>4.6897949690923566</c:v>
                </c:pt>
                <c:pt idx="1072">
                  <c:v>4.6941697778321814</c:v>
                </c:pt>
                <c:pt idx="1073">
                  <c:v>4.6985445865720061</c:v>
                </c:pt>
                <c:pt idx="1074">
                  <c:v>4.70291939531183</c:v>
                </c:pt>
                <c:pt idx="1075">
                  <c:v>4.7072942040516557</c:v>
                </c:pt>
                <c:pt idx="1076">
                  <c:v>4.7116690127914804</c:v>
                </c:pt>
                <c:pt idx="1077">
                  <c:v>4.7160438215313052</c:v>
                </c:pt>
                <c:pt idx="1078">
                  <c:v>4.72041863027113</c:v>
                </c:pt>
                <c:pt idx="1079">
                  <c:v>4.7247934390109556</c:v>
                </c:pt>
                <c:pt idx="1080">
                  <c:v>4.7291682477507804</c:v>
                </c:pt>
                <c:pt idx="1081">
                  <c:v>4.7335430564906051</c:v>
                </c:pt>
                <c:pt idx="1082">
                  <c:v>4.7379178652304299</c:v>
                </c:pt>
                <c:pt idx="1083">
                  <c:v>4.7422926739702556</c:v>
                </c:pt>
                <c:pt idx="1084">
                  <c:v>4.7466674827100803</c:v>
                </c:pt>
                <c:pt idx="1085">
                  <c:v>4.7510422914499051</c:v>
                </c:pt>
                <c:pt idx="1086">
                  <c:v>4.7554171001897299</c:v>
                </c:pt>
                <c:pt idx="1087">
                  <c:v>4.7597919089295555</c:v>
                </c:pt>
                <c:pt idx="1088">
                  <c:v>4.7641667176693803</c:v>
                </c:pt>
                <c:pt idx="1089">
                  <c:v>4.768541526409205</c:v>
                </c:pt>
                <c:pt idx="1090">
                  <c:v>4.7729163351490298</c:v>
                </c:pt>
                <c:pt idx="1091">
                  <c:v>4.7772911438888555</c:v>
                </c:pt>
                <c:pt idx="1092">
                  <c:v>4.7816659526286802</c:v>
                </c:pt>
                <c:pt idx="1093">
                  <c:v>4.786040761368505</c:v>
                </c:pt>
                <c:pt idx="1094">
                  <c:v>4.7904155701083297</c:v>
                </c:pt>
                <c:pt idx="1095">
                  <c:v>4.7947903788481554</c:v>
                </c:pt>
                <c:pt idx="1096">
                  <c:v>4.7991651875879802</c:v>
                </c:pt>
                <c:pt idx="1097">
                  <c:v>4.8035399963278049</c:v>
                </c:pt>
                <c:pt idx="1098">
                  <c:v>4.8079148050676297</c:v>
                </c:pt>
                <c:pt idx="1099">
                  <c:v>4.8122896138074553</c:v>
                </c:pt>
                <c:pt idx="1100">
                  <c:v>4.8166644225472801</c:v>
                </c:pt>
                <c:pt idx="1101">
                  <c:v>4.8210392312871049</c:v>
                </c:pt>
                <c:pt idx="1102">
                  <c:v>4.8254140400269296</c:v>
                </c:pt>
                <c:pt idx="1103">
                  <c:v>4.8297888487667553</c:v>
                </c:pt>
                <c:pt idx="1104">
                  <c:v>4.8341636575065801</c:v>
                </c:pt>
                <c:pt idx="1105">
                  <c:v>4.8385384662464048</c:v>
                </c:pt>
                <c:pt idx="1106">
                  <c:v>4.8429132749862296</c:v>
                </c:pt>
                <c:pt idx="1107">
                  <c:v>4.8472880837260552</c:v>
                </c:pt>
                <c:pt idx="1108">
                  <c:v>4.85166289246588</c:v>
                </c:pt>
                <c:pt idx="1109">
                  <c:v>4.8560377012057039</c:v>
                </c:pt>
                <c:pt idx="1110">
                  <c:v>4.8604125099455286</c:v>
                </c:pt>
                <c:pt idx="1111">
                  <c:v>4.8647873186853543</c:v>
                </c:pt>
                <c:pt idx="1112">
                  <c:v>4.8691621274251791</c:v>
                </c:pt>
                <c:pt idx="1113">
                  <c:v>4.8735369361650038</c:v>
                </c:pt>
                <c:pt idx="1114">
                  <c:v>4.8779117449048286</c:v>
                </c:pt>
                <c:pt idx="1115">
                  <c:v>4.8822865536446542</c:v>
                </c:pt>
                <c:pt idx="1116">
                  <c:v>4.886661362384479</c:v>
                </c:pt>
                <c:pt idx="1117">
                  <c:v>4.8910361711243038</c:v>
                </c:pt>
                <c:pt idx="1118">
                  <c:v>4.8954109798641285</c:v>
                </c:pt>
                <c:pt idx="1119">
                  <c:v>4.8997857886039542</c:v>
                </c:pt>
                <c:pt idx="1120">
                  <c:v>4.904160597343779</c:v>
                </c:pt>
                <c:pt idx="1121">
                  <c:v>4.9085354060836037</c:v>
                </c:pt>
                <c:pt idx="1122">
                  <c:v>4.9129102148234285</c:v>
                </c:pt>
                <c:pt idx="1123">
                  <c:v>4.9172850235632541</c:v>
                </c:pt>
                <c:pt idx="1124">
                  <c:v>4.9216598323030789</c:v>
                </c:pt>
                <c:pt idx="1125">
                  <c:v>4.9260346410429037</c:v>
                </c:pt>
                <c:pt idx="1126">
                  <c:v>4.9304094497827284</c:v>
                </c:pt>
                <c:pt idx="1127">
                  <c:v>4.9347842585225541</c:v>
                </c:pt>
                <c:pt idx="1128">
                  <c:v>4.9391590672623789</c:v>
                </c:pt>
                <c:pt idx="1129">
                  <c:v>4.9435338760022036</c:v>
                </c:pt>
                <c:pt idx="1130">
                  <c:v>4.9479086847420284</c:v>
                </c:pt>
                <c:pt idx="1131">
                  <c:v>4.952283493481854</c:v>
                </c:pt>
                <c:pt idx="1132">
                  <c:v>4.9566583022216788</c:v>
                </c:pt>
                <c:pt idx="1133">
                  <c:v>4.9610331109615036</c:v>
                </c:pt>
                <c:pt idx="1134">
                  <c:v>4.9654079197013283</c:v>
                </c:pt>
                <c:pt idx="1135">
                  <c:v>4.969782728441154</c:v>
                </c:pt>
                <c:pt idx="1136">
                  <c:v>4.9741575371809787</c:v>
                </c:pt>
                <c:pt idx="1137">
                  <c:v>4.9785323459208035</c:v>
                </c:pt>
                <c:pt idx="1138">
                  <c:v>4.9829071546606283</c:v>
                </c:pt>
                <c:pt idx="1139">
                  <c:v>4.9872819634004539</c:v>
                </c:pt>
                <c:pt idx="1140">
                  <c:v>4.9916567721402787</c:v>
                </c:pt>
                <c:pt idx="1141">
                  <c:v>4.9960315808801035</c:v>
                </c:pt>
                <c:pt idx="1142">
                  <c:v>5.0004063896199282</c:v>
                </c:pt>
                <c:pt idx="1143">
                  <c:v>5.0047811983597539</c:v>
                </c:pt>
                <c:pt idx="1144">
                  <c:v>5.0091560070995778</c:v>
                </c:pt>
                <c:pt idx="1145">
                  <c:v>5.0135308158394025</c:v>
                </c:pt>
                <c:pt idx="1146">
                  <c:v>5.0179056245792273</c:v>
                </c:pt>
                <c:pt idx="1147">
                  <c:v>5.0222804333190521</c:v>
                </c:pt>
                <c:pt idx="1148">
                  <c:v>5.0266552420588777</c:v>
                </c:pt>
                <c:pt idx="1149">
                  <c:v>5.0310300507987025</c:v>
                </c:pt>
                <c:pt idx="1150">
                  <c:v>5.0354048595385272</c:v>
                </c:pt>
                <c:pt idx="1151">
                  <c:v>5.039779668278352</c:v>
                </c:pt>
                <c:pt idx="1152">
                  <c:v>5.0441544770181777</c:v>
                </c:pt>
                <c:pt idx="1153">
                  <c:v>5.0485292857580024</c:v>
                </c:pt>
                <c:pt idx="1154">
                  <c:v>5.0529040944978272</c:v>
                </c:pt>
                <c:pt idx="1155">
                  <c:v>5.0572789032376519</c:v>
                </c:pt>
                <c:pt idx="1156">
                  <c:v>5.0616537119774776</c:v>
                </c:pt>
                <c:pt idx="1157">
                  <c:v>5.0660285207173024</c:v>
                </c:pt>
                <c:pt idx="1158">
                  <c:v>5.0704033294571271</c:v>
                </c:pt>
                <c:pt idx="1159">
                  <c:v>5.0747781381969519</c:v>
                </c:pt>
                <c:pt idx="1160">
                  <c:v>5.0791529469367775</c:v>
                </c:pt>
                <c:pt idx="1161">
                  <c:v>5.0835277556766023</c:v>
                </c:pt>
                <c:pt idx="1162">
                  <c:v>5.0879025644164271</c:v>
                </c:pt>
                <c:pt idx="1163">
                  <c:v>5.0922773731562518</c:v>
                </c:pt>
                <c:pt idx="1164">
                  <c:v>5.0966521818960775</c:v>
                </c:pt>
                <c:pt idx="1165">
                  <c:v>5.1010269906359023</c:v>
                </c:pt>
                <c:pt idx="1166">
                  <c:v>5.105401799375727</c:v>
                </c:pt>
                <c:pt idx="1167">
                  <c:v>5.1097766081155518</c:v>
                </c:pt>
                <c:pt idx="1168">
                  <c:v>5.1141514168553774</c:v>
                </c:pt>
                <c:pt idx="1169">
                  <c:v>5.1185262255952022</c:v>
                </c:pt>
                <c:pt idx="1170">
                  <c:v>5.122901034335027</c:v>
                </c:pt>
                <c:pt idx="1171">
                  <c:v>5.1272758430748517</c:v>
                </c:pt>
                <c:pt idx="1172">
                  <c:v>5.1316506518146774</c:v>
                </c:pt>
                <c:pt idx="1173">
                  <c:v>5.1360254605545022</c:v>
                </c:pt>
                <c:pt idx="1174">
                  <c:v>5.1404002692943269</c:v>
                </c:pt>
                <c:pt idx="1175">
                  <c:v>5.1447750780341517</c:v>
                </c:pt>
                <c:pt idx="1176">
                  <c:v>5.1491498867739773</c:v>
                </c:pt>
                <c:pt idx="1177">
                  <c:v>5.1535246955138021</c:v>
                </c:pt>
                <c:pt idx="1178">
                  <c:v>5.1578995042536269</c:v>
                </c:pt>
                <c:pt idx="1179">
                  <c:v>5.1622743129934507</c:v>
                </c:pt>
                <c:pt idx="1180">
                  <c:v>5.1666491217332764</c:v>
                </c:pt>
                <c:pt idx="1181">
                  <c:v>5.1710239304731012</c:v>
                </c:pt>
                <c:pt idx="1182">
                  <c:v>5.1753987392129259</c:v>
                </c:pt>
                <c:pt idx="1183">
                  <c:v>5.1797735479527507</c:v>
                </c:pt>
                <c:pt idx="1184">
                  <c:v>5.1841483566925763</c:v>
                </c:pt>
                <c:pt idx="1185">
                  <c:v>5.1885231654324011</c:v>
                </c:pt>
                <c:pt idx="1186">
                  <c:v>5.1928979741722259</c:v>
                </c:pt>
                <c:pt idx="1187">
                  <c:v>5.1972727829120506</c:v>
                </c:pt>
                <c:pt idx="1188">
                  <c:v>5.2016475916518763</c:v>
                </c:pt>
                <c:pt idx="1189">
                  <c:v>5.2060224003917011</c:v>
                </c:pt>
                <c:pt idx="1190">
                  <c:v>5.2103972091315258</c:v>
                </c:pt>
                <c:pt idx="1191">
                  <c:v>5.2147720178713506</c:v>
                </c:pt>
                <c:pt idx="1192">
                  <c:v>5.2191468266111762</c:v>
                </c:pt>
                <c:pt idx="1193">
                  <c:v>5.223521635351001</c:v>
                </c:pt>
                <c:pt idx="1194">
                  <c:v>5.2278964440908258</c:v>
                </c:pt>
                <c:pt idx="1195">
                  <c:v>5.2322712528306505</c:v>
                </c:pt>
                <c:pt idx="1196">
                  <c:v>5.2366460615704762</c:v>
                </c:pt>
                <c:pt idx="1197">
                  <c:v>5.2410208703103009</c:v>
                </c:pt>
                <c:pt idx="1198">
                  <c:v>5.2453956790501257</c:v>
                </c:pt>
                <c:pt idx="1199">
                  <c:v>5.2497704877899505</c:v>
                </c:pt>
                <c:pt idx="1200">
                  <c:v>5.2541452965297761</c:v>
                </c:pt>
                <c:pt idx="1201">
                  <c:v>5.2585201052696009</c:v>
                </c:pt>
                <c:pt idx="1202">
                  <c:v>5.2628949140094257</c:v>
                </c:pt>
                <c:pt idx="1203">
                  <c:v>5.2672697227492504</c:v>
                </c:pt>
                <c:pt idx="1204">
                  <c:v>5.2716445314890761</c:v>
                </c:pt>
                <c:pt idx="1205">
                  <c:v>5.2760193402289008</c:v>
                </c:pt>
                <c:pt idx="1206">
                  <c:v>5.2803941489687256</c:v>
                </c:pt>
                <c:pt idx="1207">
                  <c:v>5.2847689577085504</c:v>
                </c:pt>
                <c:pt idx="1208">
                  <c:v>5.289143766448376</c:v>
                </c:pt>
                <c:pt idx="1209">
                  <c:v>5.2935185751882008</c:v>
                </c:pt>
                <c:pt idx="1210">
                  <c:v>5.2978933839280256</c:v>
                </c:pt>
                <c:pt idx="1211">
                  <c:v>5.3022681926678503</c:v>
                </c:pt>
                <c:pt idx="1212">
                  <c:v>5.306643001407676</c:v>
                </c:pt>
                <c:pt idx="1213">
                  <c:v>5.3110178101475007</c:v>
                </c:pt>
                <c:pt idx="1214">
                  <c:v>5.3153926188873246</c:v>
                </c:pt>
                <c:pt idx="1215">
                  <c:v>5.3197674276271494</c:v>
                </c:pt>
                <c:pt idx="1216">
                  <c:v>5.3241422363669741</c:v>
                </c:pt>
                <c:pt idx="1217">
                  <c:v>5.3285170451067998</c:v>
                </c:pt>
                <c:pt idx="1218">
                  <c:v>5.3328918538466246</c:v>
                </c:pt>
                <c:pt idx="1219">
                  <c:v>5.3372666625864493</c:v>
                </c:pt>
                <c:pt idx="1220">
                  <c:v>5.3416414713262741</c:v>
                </c:pt>
                <c:pt idx="1221">
                  <c:v>5.3460162800660997</c:v>
                </c:pt>
                <c:pt idx="1222">
                  <c:v>5.3503910888059245</c:v>
                </c:pt>
                <c:pt idx="1223">
                  <c:v>5.3547658975457493</c:v>
                </c:pt>
                <c:pt idx="1224">
                  <c:v>5.359140706285574</c:v>
                </c:pt>
                <c:pt idx="1225">
                  <c:v>5.3635155150253997</c:v>
                </c:pt>
                <c:pt idx="1226">
                  <c:v>5.3678903237652245</c:v>
                </c:pt>
                <c:pt idx="1227">
                  <c:v>5.3722651325050492</c:v>
                </c:pt>
                <c:pt idx="1228">
                  <c:v>5.376639941244874</c:v>
                </c:pt>
                <c:pt idx="1229">
                  <c:v>5.3810147499846996</c:v>
                </c:pt>
                <c:pt idx="1230">
                  <c:v>5.3853895587245244</c:v>
                </c:pt>
                <c:pt idx="1231">
                  <c:v>5.3897643674643492</c:v>
                </c:pt>
                <c:pt idx="1232">
                  <c:v>5.3941391762041739</c:v>
                </c:pt>
                <c:pt idx="1233">
                  <c:v>5.3985139849439996</c:v>
                </c:pt>
                <c:pt idx="1234">
                  <c:v>5.4028887936838244</c:v>
                </c:pt>
                <c:pt idx="1235">
                  <c:v>5.4072636024236491</c:v>
                </c:pt>
                <c:pt idx="1236">
                  <c:v>5.4116384111634739</c:v>
                </c:pt>
                <c:pt idx="1237">
                  <c:v>5.4160132199032995</c:v>
                </c:pt>
                <c:pt idx="1238">
                  <c:v>5.4203880286431243</c:v>
                </c:pt>
                <c:pt idx="1239">
                  <c:v>5.4247628373829491</c:v>
                </c:pt>
                <c:pt idx="1240">
                  <c:v>5.4291376461227738</c:v>
                </c:pt>
                <c:pt idx="1241">
                  <c:v>5.4335124548625995</c:v>
                </c:pt>
                <c:pt idx="1242">
                  <c:v>5.4378872636024242</c:v>
                </c:pt>
                <c:pt idx="1243">
                  <c:v>5.442262072342249</c:v>
                </c:pt>
                <c:pt idx="1244">
                  <c:v>5.4466368810820747</c:v>
                </c:pt>
                <c:pt idx="1245">
                  <c:v>5.4510116898218994</c:v>
                </c:pt>
                <c:pt idx="1246">
                  <c:v>5.4553864985617242</c:v>
                </c:pt>
                <c:pt idx="1247">
                  <c:v>5.459761307301549</c:v>
                </c:pt>
                <c:pt idx="1248">
                  <c:v>5.4641361160413746</c:v>
                </c:pt>
                <c:pt idx="1249">
                  <c:v>5.4685109247811994</c:v>
                </c:pt>
                <c:pt idx="1250">
                  <c:v>5.4728857335210233</c:v>
                </c:pt>
                <c:pt idx="1251">
                  <c:v>5.477260542260848</c:v>
                </c:pt>
                <c:pt idx="1252">
                  <c:v>5.4816353510006728</c:v>
                </c:pt>
                <c:pt idx="1253">
                  <c:v>5.4860101597404984</c:v>
                </c:pt>
                <c:pt idx="1254">
                  <c:v>5.4903849684803232</c:v>
                </c:pt>
                <c:pt idx="1255">
                  <c:v>5.494759777220148</c:v>
                </c:pt>
                <c:pt idx="1256">
                  <c:v>5.4991345859599727</c:v>
                </c:pt>
                <c:pt idx="1257">
                  <c:v>5.5035093946997984</c:v>
                </c:pt>
                <c:pt idx="1258">
                  <c:v>5.5078842034396231</c:v>
                </c:pt>
                <c:pt idx="1259">
                  <c:v>5.5122590121794479</c:v>
                </c:pt>
                <c:pt idx="1260">
                  <c:v>5.5166338209192727</c:v>
                </c:pt>
                <c:pt idx="1261">
                  <c:v>5.5210086296590983</c:v>
                </c:pt>
                <c:pt idx="1262">
                  <c:v>5.5253834383989231</c:v>
                </c:pt>
                <c:pt idx="1263">
                  <c:v>5.5297582471387479</c:v>
                </c:pt>
                <c:pt idx="1264">
                  <c:v>5.5341330558785726</c:v>
                </c:pt>
                <c:pt idx="1265">
                  <c:v>5.5385078646183983</c:v>
                </c:pt>
                <c:pt idx="1266">
                  <c:v>5.542882673358223</c:v>
                </c:pt>
                <c:pt idx="1267">
                  <c:v>5.5472574820980478</c:v>
                </c:pt>
                <c:pt idx="1268">
                  <c:v>5.5516322908378726</c:v>
                </c:pt>
                <c:pt idx="1269">
                  <c:v>5.5560070995776982</c:v>
                </c:pt>
                <c:pt idx="1270">
                  <c:v>5.560381908317523</c:v>
                </c:pt>
                <c:pt idx="1271">
                  <c:v>5.5647567170573478</c:v>
                </c:pt>
                <c:pt idx="1272">
                  <c:v>5.5691315257971725</c:v>
                </c:pt>
                <c:pt idx="1273">
                  <c:v>5.5735063345369982</c:v>
                </c:pt>
                <c:pt idx="1274">
                  <c:v>5.5778811432768229</c:v>
                </c:pt>
                <c:pt idx="1275">
                  <c:v>5.5822559520166477</c:v>
                </c:pt>
                <c:pt idx="1276">
                  <c:v>5.5866307607564725</c:v>
                </c:pt>
                <c:pt idx="1277">
                  <c:v>5.5910055694962981</c:v>
                </c:pt>
                <c:pt idx="1278">
                  <c:v>5.5953803782361229</c:v>
                </c:pt>
                <c:pt idx="1279">
                  <c:v>5.5997551869759477</c:v>
                </c:pt>
                <c:pt idx="1280">
                  <c:v>5.6041299957157724</c:v>
                </c:pt>
                <c:pt idx="1281">
                  <c:v>5.6085048044555981</c:v>
                </c:pt>
                <c:pt idx="1282">
                  <c:v>5.6128796131954228</c:v>
                </c:pt>
                <c:pt idx="1283">
                  <c:v>5.6172544219352476</c:v>
                </c:pt>
                <c:pt idx="1284">
                  <c:v>5.6216292306750724</c:v>
                </c:pt>
                <c:pt idx="1285">
                  <c:v>5.6260040394148971</c:v>
                </c:pt>
                <c:pt idx="1286">
                  <c:v>5.6303788481547219</c:v>
                </c:pt>
                <c:pt idx="1287">
                  <c:v>5.6347536568945467</c:v>
                </c:pt>
                <c:pt idx="1288">
                  <c:v>5.6391284656343714</c:v>
                </c:pt>
                <c:pt idx="1289">
                  <c:v>5.6435032743741971</c:v>
                </c:pt>
                <c:pt idx="1290">
                  <c:v>5.6478780831140218</c:v>
                </c:pt>
                <c:pt idx="1291">
                  <c:v>5.6522528918538466</c:v>
                </c:pt>
                <c:pt idx="1292">
                  <c:v>5.6566277005936714</c:v>
                </c:pt>
                <c:pt idx="1293">
                  <c:v>5.661002509333497</c:v>
                </c:pt>
                <c:pt idx="1294">
                  <c:v>5.6653773180733218</c:v>
                </c:pt>
                <c:pt idx="1295">
                  <c:v>5.6697521268131466</c:v>
                </c:pt>
                <c:pt idx="1296">
                  <c:v>5.6741269355529713</c:v>
                </c:pt>
                <c:pt idx="1297">
                  <c:v>5.678501744292797</c:v>
                </c:pt>
                <c:pt idx="1298">
                  <c:v>5.6828765530326217</c:v>
                </c:pt>
                <c:pt idx="1299">
                  <c:v>5.6872513617724465</c:v>
                </c:pt>
                <c:pt idx="1300">
                  <c:v>5.6916261705122713</c:v>
                </c:pt>
                <c:pt idx="1301">
                  <c:v>5.6960009792520969</c:v>
                </c:pt>
                <c:pt idx="1302">
                  <c:v>5.7003757879919217</c:v>
                </c:pt>
                <c:pt idx="1303">
                  <c:v>5.7047505967317464</c:v>
                </c:pt>
                <c:pt idx="1304">
                  <c:v>5.7091254054715712</c:v>
                </c:pt>
                <c:pt idx="1305">
                  <c:v>5.7135002142113969</c:v>
                </c:pt>
                <c:pt idx="1306">
                  <c:v>5.7178750229512216</c:v>
                </c:pt>
                <c:pt idx="1307">
                  <c:v>5.7222498316910464</c:v>
                </c:pt>
                <c:pt idx="1308">
                  <c:v>5.7266246404308712</c:v>
                </c:pt>
                <c:pt idx="1309">
                  <c:v>5.7309994491706968</c:v>
                </c:pt>
                <c:pt idx="1310">
                  <c:v>5.7353742579105216</c:v>
                </c:pt>
                <c:pt idx="1311">
                  <c:v>5.7397490666503463</c:v>
                </c:pt>
                <c:pt idx="1312">
                  <c:v>5.7441238753901711</c:v>
                </c:pt>
                <c:pt idx="1313">
                  <c:v>5.7484986841299968</c:v>
                </c:pt>
                <c:pt idx="1314">
                  <c:v>5.7528734928698215</c:v>
                </c:pt>
                <c:pt idx="1315">
                  <c:v>5.7572483016096463</c:v>
                </c:pt>
                <c:pt idx="1316">
                  <c:v>5.7616231103494711</c:v>
                </c:pt>
                <c:pt idx="1317">
                  <c:v>5.7659979190892967</c:v>
                </c:pt>
                <c:pt idx="1318">
                  <c:v>5.7703727278291215</c:v>
                </c:pt>
                <c:pt idx="1319">
                  <c:v>5.7747475365689462</c:v>
                </c:pt>
                <c:pt idx="1320">
                  <c:v>5.7791223453087701</c:v>
                </c:pt>
                <c:pt idx="1321">
                  <c:v>5.7834971540485949</c:v>
                </c:pt>
                <c:pt idx="1322">
                  <c:v>5.7878719627884205</c:v>
                </c:pt>
                <c:pt idx="1323">
                  <c:v>5.7922467715282453</c:v>
                </c:pt>
                <c:pt idx="1324">
                  <c:v>5.7966215802680701</c:v>
                </c:pt>
                <c:pt idx="1325">
                  <c:v>5.8009963890078948</c:v>
                </c:pt>
                <c:pt idx="1326">
                  <c:v>5.8053711977477205</c:v>
                </c:pt>
                <c:pt idx="1327">
                  <c:v>5.8097460064875452</c:v>
                </c:pt>
                <c:pt idx="1328">
                  <c:v>5.81412081522737</c:v>
                </c:pt>
                <c:pt idx="1329">
                  <c:v>5.8184956239671948</c:v>
                </c:pt>
                <c:pt idx="1330">
                  <c:v>5.8228704327070204</c:v>
                </c:pt>
                <c:pt idx="1331">
                  <c:v>5.8272452414468452</c:v>
                </c:pt>
                <c:pt idx="1332">
                  <c:v>5.83162005018667</c:v>
                </c:pt>
                <c:pt idx="1333">
                  <c:v>5.8359948589264947</c:v>
                </c:pt>
                <c:pt idx="1334">
                  <c:v>5.8403696676663204</c:v>
                </c:pt>
                <c:pt idx="1335">
                  <c:v>5.8447444764061451</c:v>
                </c:pt>
                <c:pt idx="1336">
                  <c:v>5.8491192851459699</c:v>
                </c:pt>
                <c:pt idx="1337">
                  <c:v>5.8534940938857947</c:v>
                </c:pt>
                <c:pt idx="1338">
                  <c:v>5.8578689026256203</c:v>
                </c:pt>
                <c:pt idx="1339">
                  <c:v>5.8622437113654451</c:v>
                </c:pt>
                <c:pt idx="1340">
                  <c:v>5.8666185201052699</c:v>
                </c:pt>
                <c:pt idx="1341">
                  <c:v>5.8709933288450946</c:v>
                </c:pt>
                <c:pt idx="1342">
                  <c:v>5.8753681375849203</c:v>
                </c:pt>
                <c:pt idx="1343">
                  <c:v>5.879742946324745</c:v>
                </c:pt>
                <c:pt idx="1344">
                  <c:v>5.8841177550645698</c:v>
                </c:pt>
                <c:pt idx="1345">
                  <c:v>5.8884925638043946</c:v>
                </c:pt>
                <c:pt idx="1346">
                  <c:v>5.8928673725442202</c:v>
                </c:pt>
                <c:pt idx="1347">
                  <c:v>5.897242181284045</c:v>
                </c:pt>
                <c:pt idx="1348">
                  <c:v>5.9016169900238697</c:v>
                </c:pt>
                <c:pt idx="1349">
                  <c:v>5.9059917987636945</c:v>
                </c:pt>
                <c:pt idx="1350">
                  <c:v>5.9103666075035202</c:v>
                </c:pt>
                <c:pt idx="1351">
                  <c:v>5.9147414162433449</c:v>
                </c:pt>
                <c:pt idx="1352">
                  <c:v>5.9191162249831697</c:v>
                </c:pt>
                <c:pt idx="1353">
                  <c:v>5.9234910337229945</c:v>
                </c:pt>
                <c:pt idx="1354">
                  <c:v>5.9278658424628201</c:v>
                </c:pt>
                <c:pt idx="1355">
                  <c:v>5.932240651202644</c:v>
                </c:pt>
                <c:pt idx="1356">
                  <c:v>5.9366154599424688</c:v>
                </c:pt>
                <c:pt idx="1357">
                  <c:v>5.9409902686822935</c:v>
                </c:pt>
                <c:pt idx="1358">
                  <c:v>5.9453650774221192</c:v>
                </c:pt>
                <c:pt idx="1359">
                  <c:v>5.9497398861619439</c:v>
                </c:pt>
                <c:pt idx="1360">
                  <c:v>5.9541146949017687</c:v>
                </c:pt>
                <c:pt idx="1361">
                  <c:v>5.9584895036415935</c:v>
                </c:pt>
                <c:pt idx="1362">
                  <c:v>5.9628643123814191</c:v>
                </c:pt>
                <c:pt idx="1363">
                  <c:v>5.9672391211212439</c:v>
                </c:pt>
                <c:pt idx="1364">
                  <c:v>5.9716139298610686</c:v>
                </c:pt>
                <c:pt idx="1365">
                  <c:v>5.9759887386008934</c:v>
                </c:pt>
                <c:pt idx="1366">
                  <c:v>5.9803635473407191</c:v>
                </c:pt>
                <c:pt idx="1367">
                  <c:v>5.9847383560805438</c:v>
                </c:pt>
                <c:pt idx="1368">
                  <c:v>5.9891131648203686</c:v>
                </c:pt>
                <c:pt idx="1369">
                  <c:v>5.9934879735601934</c:v>
                </c:pt>
                <c:pt idx="1370">
                  <c:v>5.997862782300019</c:v>
                </c:pt>
                <c:pt idx="1371">
                  <c:v>6.0022375910398438</c:v>
                </c:pt>
                <c:pt idx="1372">
                  <c:v>6.0066123997796685</c:v>
                </c:pt>
                <c:pt idx="1373">
                  <c:v>6.0109872085194933</c:v>
                </c:pt>
                <c:pt idx="1374">
                  <c:v>6.015362017259319</c:v>
                </c:pt>
                <c:pt idx="1375">
                  <c:v>6.0197368259991437</c:v>
                </c:pt>
                <c:pt idx="1376">
                  <c:v>6.0241116347389685</c:v>
                </c:pt>
                <c:pt idx="1377">
                  <c:v>6.0284864434787933</c:v>
                </c:pt>
                <c:pt idx="1378">
                  <c:v>6.0328612522186189</c:v>
                </c:pt>
                <c:pt idx="1379">
                  <c:v>6.0372360609584437</c:v>
                </c:pt>
                <c:pt idx="1380">
                  <c:v>6.0416108696982684</c:v>
                </c:pt>
                <c:pt idx="1381">
                  <c:v>6.0459856784380932</c:v>
                </c:pt>
                <c:pt idx="1382">
                  <c:v>6.0503604871779189</c:v>
                </c:pt>
                <c:pt idx="1383">
                  <c:v>6.0547352959177436</c:v>
                </c:pt>
                <c:pt idx="1384">
                  <c:v>6.0591101046575684</c:v>
                </c:pt>
                <c:pt idx="1385">
                  <c:v>6.0634849133973932</c:v>
                </c:pt>
                <c:pt idx="1386">
                  <c:v>6.0678597221372188</c:v>
                </c:pt>
                <c:pt idx="1387">
                  <c:v>6.0722345308770436</c:v>
                </c:pt>
                <c:pt idx="1388">
                  <c:v>6.0766093396168683</c:v>
                </c:pt>
                <c:pt idx="1389">
                  <c:v>6.0809841483566931</c:v>
                </c:pt>
                <c:pt idx="1390">
                  <c:v>6.085358957096517</c:v>
                </c:pt>
                <c:pt idx="1391">
                  <c:v>6.0897337658363426</c:v>
                </c:pt>
                <c:pt idx="1392">
                  <c:v>6.0941085745761674</c:v>
                </c:pt>
                <c:pt idx="1393">
                  <c:v>6.0984833833159922</c:v>
                </c:pt>
                <c:pt idx="1394">
                  <c:v>6.1028581920558169</c:v>
                </c:pt>
                <c:pt idx="1395">
                  <c:v>6.1072330007956426</c:v>
                </c:pt>
                <c:pt idx="1396">
                  <c:v>6.1116078095354673</c:v>
                </c:pt>
                <c:pt idx="1397">
                  <c:v>6.1159826182752921</c:v>
                </c:pt>
                <c:pt idx="1398">
                  <c:v>6.1203574270151169</c:v>
                </c:pt>
                <c:pt idx="1399">
                  <c:v>6.1247322357549425</c:v>
                </c:pt>
                <c:pt idx="1400">
                  <c:v>6.1291070444947673</c:v>
                </c:pt>
                <c:pt idx="1401">
                  <c:v>6.1334818532345921</c:v>
                </c:pt>
                <c:pt idx="1402">
                  <c:v>6.1378566619744168</c:v>
                </c:pt>
                <c:pt idx="1403">
                  <c:v>6.1422314707142425</c:v>
                </c:pt>
                <c:pt idx="1404">
                  <c:v>6.1466062794540672</c:v>
                </c:pt>
                <c:pt idx="1405">
                  <c:v>6.150981088193892</c:v>
                </c:pt>
                <c:pt idx="1406">
                  <c:v>6.1553558969337168</c:v>
                </c:pt>
                <c:pt idx="1407">
                  <c:v>6.1597307056735424</c:v>
                </c:pt>
                <c:pt idx="1408">
                  <c:v>6.1641055144133672</c:v>
                </c:pt>
                <c:pt idx="1409">
                  <c:v>6.1684803231531919</c:v>
                </c:pt>
                <c:pt idx="1410">
                  <c:v>6.1728551318930167</c:v>
                </c:pt>
                <c:pt idx="1411">
                  <c:v>6.1772299406328424</c:v>
                </c:pt>
                <c:pt idx="1412">
                  <c:v>6.1816047493726671</c:v>
                </c:pt>
                <c:pt idx="1413">
                  <c:v>6.1859795581124919</c:v>
                </c:pt>
                <c:pt idx="1414">
                  <c:v>6.1903543668523167</c:v>
                </c:pt>
                <c:pt idx="1415">
                  <c:v>6.1947291755921423</c:v>
                </c:pt>
                <c:pt idx="1416">
                  <c:v>6.1991039843319671</c:v>
                </c:pt>
                <c:pt idx="1417">
                  <c:v>6.2034787930717918</c:v>
                </c:pt>
                <c:pt idx="1418">
                  <c:v>6.2078536018116166</c:v>
                </c:pt>
                <c:pt idx="1419">
                  <c:v>6.2122284105514423</c:v>
                </c:pt>
                <c:pt idx="1420">
                  <c:v>6.216603219291267</c:v>
                </c:pt>
                <c:pt idx="1421">
                  <c:v>6.2209780280310918</c:v>
                </c:pt>
                <c:pt idx="1422">
                  <c:v>6.2253528367709166</c:v>
                </c:pt>
                <c:pt idx="1423">
                  <c:v>6.2297276455107422</c:v>
                </c:pt>
                <c:pt idx="1424">
                  <c:v>6.234102454250567</c:v>
                </c:pt>
                <c:pt idx="1425">
                  <c:v>6.2384772629903917</c:v>
                </c:pt>
                <c:pt idx="1426">
                  <c:v>6.2428520717302156</c:v>
                </c:pt>
                <c:pt idx="1427">
                  <c:v>6.2472268804700413</c:v>
                </c:pt>
                <c:pt idx="1428">
                  <c:v>6.251601689209866</c:v>
                </c:pt>
                <c:pt idx="1429">
                  <c:v>6.2559764979496908</c:v>
                </c:pt>
                <c:pt idx="1430">
                  <c:v>6.2603513066895156</c:v>
                </c:pt>
                <c:pt idx="1431">
                  <c:v>6.2647261154293412</c:v>
                </c:pt>
                <c:pt idx="1432">
                  <c:v>6.269100924169166</c:v>
                </c:pt>
                <c:pt idx="1433">
                  <c:v>6.2734757329089907</c:v>
                </c:pt>
                <c:pt idx="1434">
                  <c:v>6.2778505416488155</c:v>
                </c:pt>
                <c:pt idx="1435">
                  <c:v>6.2822253503886412</c:v>
                </c:pt>
                <c:pt idx="1436">
                  <c:v>6.2866001591284659</c:v>
                </c:pt>
                <c:pt idx="1437">
                  <c:v>6.2909749678682907</c:v>
                </c:pt>
                <c:pt idx="1438">
                  <c:v>6.2953497766081155</c:v>
                </c:pt>
                <c:pt idx="1439">
                  <c:v>6.2997245853479411</c:v>
                </c:pt>
                <c:pt idx="1440">
                  <c:v>6.3040993940877659</c:v>
                </c:pt>
                <c:pt idx="1441">
                  <c:v>6.3084742028275906</c:v>
                </c:pt>
                <c:pt idx="1442">
                  <c:v>6.3128490115674154</c:v>
                </c:pt>
                <c:pt idx="1443">
                  <c:v>6.3172238203072411</c:v>
                </c:pt>
                <c:pt idx="1444">
                  <c:v>6.3215986290470658</c:v>
                </c:pt>
                <c:pt idx="1445">
                  <c:v>6.3259734377868906</c:v>
                </c:pt>
                <c:pt idx="1446">
                  <c:v>6.3303482465267154</c:v>
                </c:pt>
                <c:pt idx="1447">
                  <c:v>6.334723055266541</c:v>
                </c:pt>
                <c:pt idx="1448">
                  <c:v>6.3390978640063658</c:v>
                </c:pt>
                <c:pt idx="1449">
                  <c:v>6.3434726727461905</c:v>
                </c:pt>
                <c:pt idx="1450">
                  <c:v>6.3478474814860153</c:v>
                </c:pt>
                <c:pt idx="1451">
                  <c:v>6.352222290225841</c:v>
                </c:pt>
                <c:pt idx="1452">
                  <c:v>6.3565970989656657</c:v>
                </c:pt>
                <c:pt idx="1453">
                  <c:v>6.3609719077054905</c:v>
                </c:pt>
                <c:pt idx="1454">
                  <c:v>6.3653467164453152</c:v>
                </c:pt>
                <c:pt idx="1455">
                  <c:v>6.3697215251851409</c:v>
                </c:pt>
                <c:pt idx="1456">
                  <c:v>6.3740963339249657</c:v>
                </c:pt>
                <c:pt idx="1457">
                  <c:v>6.3784711426647904</c:v>
                </c:pt>
                <c:pt idx="1458">
                  <c:v>6.3828459514046152</c:v>
                </c:pt>
                <c:pt idx="1459">
                  <c:v>6.3872207601444408</c:v>
                </c:pt>
                <c:pt idx="1460">
                  <c:v>6.3915955688842656</c:v>
                </c:pt>
                <c:pt idx="1461">
                  <c:v>6.3959703776240895</c:v>
                </c:pt>
                <c:pt idx="1462">
                  <c:v>6.4003451863639143</c:v>
                </c:pt>
                <c:pt idx="1463">
                  <c:v>6.404719995103739</c:v>
                </c:pt>
                <c:pt idx="1464">
                  <c:v>6.4090948038435647</c:v>
                </c:pt>
                <c:pt idx="1465">
                  <c:v>6.4134696125833894</c:v>
                </c:pt>
                <c:pt idx="1466">
                  <c:v>6.4178444213232142</c:v>
                </c:pt>
                <c:pt idx="1467">
                  <c:v>6.422219230063039</c:v>
                </c:pt>
                <c:pt idx="1468">
                  <c:v>6.4265940388028646</c:v>
                </c:pt>
                <c:pt idx="1469">
                  <c:v>6.4309688475426894</c:v>
                </c:pt>
                <c:pt idx="1470">
                  <c:v>6.4353436562825141</c:v>
                </c:pt>
                <c:pt idx="1471">
                  <c:v>6.4397184650223389</c:v>
                </c:pt>
                <c:pt idx="1472">
                  <c:v>6.4440932737621646</c:v>
                </c:pt>
                <c:pt idx="1473">
                  <c:v>6.4484680825019893</c:v>
                </c:pt>
                <c:pt idx="1474">
                  <c:v>6.4528428912418141</c:v>
                </c:pt>
                <c:pt idx="1475">
                  <c:v>6.4572176999816389</c:v>
                </c:pt>
                <c:pt idx="1476">
                  <c:v>6.4615925087214645</c:v>
                </c:pt>
                <c:pt idx="1477">
                  <c:v>6.4659673174612893</c:v>
                </c:pt>
                <c:pt idx="1478">
                  <c:v>6.470342126201114</c:v>
                </c:pt>
                <c:pt idx="1479">
                  <c:v>6.4747169349409388</c:v>
                </c:pt>
                <c:pt idx="1480">
                  <c:v>6.4790917436807645</c:v>
                </c:pt>
                <c:pt idx="1481">
                  <c:v>6.4834665524205892</c:v>
                </c:pt>
                <c:pt idx="1482">
                  <c:v>6.487841361160414</c:v>
                </c:pt>
                <c:pt idx="1483">
                  <c:v>6.4922161699002388</c:v>
                </c:pt>
                <c:pt idx="1484">
                  <c:v>6.4965909786400644</c:v>
                </c:pt>
                <c:pt idx="1485">
                  <c:v>6.5009657873798892</c:v>
                </c:pt>
                <c:pt idx="1486">
                  <c:v>6.5053405961197139</c:v>
                </c:pt>
                <c:pt idx="1487">
                  <c:v>6.5097154048595387</c:v>
                </c:pt>
                <c:pt idx="1488">
                  <c:v>6.5140902135993644</c:v>
                </c:pt>
                <c:pt idx="1489">
                  <c:v>6.5184650223391891</c:v>
                </c:pt>
                <c:pt idx="1490">
                  <c:v>6.5228398310790139</c:v>
                </c:pt>
                <c:pt idx="1491">
                  <c:v>6.5272146398188395</c:v>
                </c:pt>
                <c:pt idx="1492">
                  <c:v>6.5315894485586643</c:v>
                </c:pt>
                <c:pt idx="1493">
                  <c:v>6.5359642572984891</c:v>
                </c:pt>
                <c:pt idx="1494">
                  <c:v>6.5403390660383138</c:v>
                </c:pt>
                <c:pt idx="1495">
                  <c:v>6.5447138747781395</c:v>
                </c:pt>
                <c:pt idx="1496">
                  <c:v>6.5490886835179634</c:v>
                </c:pt>
                <c:pt idx="1497">
                  <c:v>6.5534634922577881</c:v>
                </c:pt>
                <c:pt idx="1498">
                  <c:v>6.5578383009976129</c:v>
                </c:pt>
                <c:pt idx="1499">
                  <c:v>6.5622131097374377</c:v>
                </c:pt>
                <c:pt idx="1500">
                  <c:v>6.5665879184772633</c:v>
                </c:pt>
                <c:pt idx="1501">
                  <c:v>6.5709627272170881</c:v>
                </c:pt>
                <c:pt idx="1502">
                  <c:v>6.5753375359569128</c:v>
                </c:pt>
                <c:pt idx="1503">
                  <c:v>6.5797123446967376</c:v>
                </c:pt>
                <c:pt idx="1504">
                  <c:v>6.5840871534365633</c:v>
                </c:pt>
                <c:pt idx="1505">
                  <c:v>6.588461962176388</c:v>
                </c:pt>
                <c:pt idx="1506">
                  <c:v>6.5928367709162128</c:v>
                </c:pt>
                <c:pt idx="1507">
                  <c:v>6.5972115796560376</c:v>
                </c:pt>
                <c:pt idx="1508">
                  <c:v>6.6015863883958632</c:v>
                </c:pt>
                <c:pt idx="1509">
                  <c:v>6.605961197135688</c:v>
                </c:pt>
                <c:pt idx="1510">
                  <c:v>6.6103360058755127</c:v>
                </c:pt>
                <c:pt idx="1511">
                  <c:v>6.6147108146153375</c:v>
                </c:pt>
                <c:pt idx="1512">
                  <c:v>6.6190856233551632</c:v>
                </c:pt>
                <c:pt idx="1513">
                  <c:v>6.6234604320949879</c:v>
                </c:pt>
                <c:pt idx="1514">
                  <c:v>6.6278352408348127</c:v>
                </c:pt>
                <c:pt idx="1515">
                  <c:v>6.6322100495746374</c:v>
                </c:pt>
                <c:pt idx="1516">
                  <c:v>6.6365848583144631</c:v>
                </c:pt>
                <c:pt idx="1517">
                  <c:v>6.6409596670542879</c:v>
                </c:pt>
                <c:pt idx="1518">
                  <c:v>6.6453344757941126</c:v>
                </c:pt>
                <c:pt idx="1519">
                  <c:v>6.6497092845339374</c:v>
                </c:pt>
                <c:pt idx="1520">
                  <c:v>6.654084093273763</c:v>
                </c:pt>
                <c:pt idx="1521">
                  <c:v>6.6584589020135878</c:v>
                </c:pt>
                <c:pt idx="1522">
                  <c:v>6.6628337107534126</c:v>
                </c:pt>
                <c:pt idx="1523">
                  <c:v>6.6672085194932373</c:v>
                </c:pt>
                <c:pt idx="1524">
                  <c:v>6.671583328233063</c:v>
                </c:pt>
                <c:pt idx="1525">
                  <c:v>6.6759581369728878</c:v>
                </c:pt>
                <c:pt idx="1526">
                  <c:v>6.6803329457127125</c:v>
                </c:pt>
                <c:pt idx="1527">
                  <c:v>6.6847077544525373</c:v>
                </c:pt>
                <c:pt idx="1528">
                  <c:v>6.6890825631923629</c:v>
                </c:pt>
                <c:pt idx="1529">
                  <c:v>6.6934573719321877</c:v>
                </c:pt>
                <c:pt idx="1530">
                  <c:v>6.6978321806720125</c:v>
                </c:pt>
                <c:pt idx="1531">
                  <c:v>6.7022069894118363</c:v>
                </c:pt>
                <c:pt idx="1532">
                  <c:v>6.706581798151662</c:v>
                </c:pt>
                <c:pt idx="1533">
                  <c:v>6.7109566068914868</c:v>
                </c:pt>
                <c:pt idx="1534">
                  <c:v>6.7153314156313115</c:v>
                </c:pt>
                <c:pt idx="1535">
                  <c:v>6.7197062243711363</c:v>
                </c:pt>
                <c:pt idx="1536">
                  <c:v>6.7240810331109619</c:v>
                </c:pt>
                <c:pt idx="1537">
                  <c:v>6.7284558418507867</c:v>
                </c:pt>
                <c:pt idx="1538">
                  <c:v>6.7328306505906115</c:v>
                </c:pt>
                <c:pt idx="1539">
                  <c:v>6.7372054593304362</c:v>
                </c:pt>
                <c:pt idx="1540">
                  <c:v>6.7415802680702619</c:v>
                </c:pt>
                <c:pt idx="1541">
                  <c:v>6.7459550768100867</c:v>
                </c:pt>
                <c:pt idx="1542">
                  <c:v>6.7503298855499114</c:v>
                </c:pt>
                <c:pt idx="1543">
                  <c:v>6.7547046942897362</c:v>
                </c:pt>
                <c:pt idx="1544">
                  <c:v>6.7590795030295618</c:v>
                </c:pt>
                <c:pt idx="1545">
                  <c:v>6.7634543117693866</c:v>
                </c:pt>
                <c:pt idx="1546">
                  <c:v>6.7678291205092114</c:v>
                </c:pt>
                <c:pt idx="1547">
                  <c:v>6.7722039292490361</c:v>
                </c:pt>
                <c:pt idx="1548">
                  <c:v>6.7765787379888618</c:v>
                </c:pt>
                <c:pt idx="1549">
                  <c:v>6.7809535467286866</c:v>
                </c:pt>
                <c:pt idx="1550">
                  <c:v>6.7853283554685113</c:v>
                </c:pt>
                <c:pt idx="1551">
                  <c:v>6.7897031642083361</c:v>
                </c:pt>
                <c:pt idx="1552">
                  <c:v>6.7940779729481617</c:v>
                </c:pt>
                <c:pt idx="1553">
                  <c:v>6.7984527816879865</c:v>
                </c:pt>
                <c:pt idx="1554">
                  <c:v>6.8028275904278113</c:v>
                </c:pt>
                <c:pt idx="1555">
                  <c:v>6.807202399167636</c:v>
                </c:pt>
                <c:pt idx="1556">
                  <c:v>6.8115772079074617</c:v>
                </c:pt>
                <c:pt idx="1557">
                  <c:v>6.8159520166472864</c:v>
                </c:pt>
                <c:pt idx="1558">
                  <c:v>6.8203268253871112</c:v>
                </c:pt>
                <c:pt idx="1559">
                  <c:v>6.824701634126936</c:v>
                </c:pt>
                <c:pt idx="1560">
                  <c:v>6.8290764428667616</c:v>
                </c:pt>
                <c:pt idx="1561">
                  <c:v>6.8334512516065864</c:v>
                </c:pt>
                <c:pt idx="1562">
                  <c:v>6.8378260603464112</c:v>
                </c:pt>
                <c:pt idx="1563">
                  <c:v>6.8422008690862359</c:v>
                </c:pt>
                <c:pt idx="1564">
                  <c:v>6.8465756778260616</c:v>
                </c:pt>
                <c:pt idx="1565">
                  <c:v>6.8509504865658863</c:v>
                </c:pt>
                <c:pt idx="1566">
                  <c:v>6.8553252953057102</c:v>
                </c:pt>
                <c:pt idx="1567">
                  <c:v>6.859700104045535</c:v>
                </c:pt>
                <c:pt idx="1568">
                  <c:v>6.8640749127853597</c:v>
                </c:pt>
                <c:pt idx="1569">
                  <c:v>6.8684497215251854</c:v>
                </c:pt>
                <c:pt idx="1570">
                  <c:v>6.8728245302650102</c:v>
                </c:pt>
                <c:pt idx="1571">
                  <c:v>6.8771993390048349</c:v>
                </c:pt>
                <c:pt idx="1572">
                  <c:v>6.8815741477446597</c:v>
                </c:pt>
                <c:pt idx="1573">
                  <c:v>6.8859489564844854</c:v>
                </c:pt>
                <c:pt idx="1574">
                  <c:v>6.8903237652243101</c:v>
                </c:pt>
                <c:pt idx="1575">
                  <c:v>6.8946985739641349</c:v>
                </c:pt>
                <c:pt idx="1576">
                  <c:v>6.8990733827039596</c:v>
                </c:pt>
                <c:pt idx="1577">
                  <c:v>6.9034481914437853</c:v>
                </c:pt>
                <c:pt idx="1578">
                  <c:v>6.9078230001836101</c:v>
                </c:pt>
                <c:pt idx="1579">
                  <c:v>6.9121978089234348</c:v>
                </c:pt>
                <c:pt idx="1580">
                  <c:v>6.9165726176632596</c:v>
                </c:pt>
                <c:pt idx="1581">
                  <c:v>6.9209474264030852</c:v>
                </c:pt>
                <c:pt idx="1582">
                  <c:v>6.92532223514291</c:v>
                </c:pt>
                <c:pt idx="1583">
                  <c:v>6.9296970438827348</c:v>
                </c:pt>
                <c:pt idx="1584">
                  <c:v>6.9340718526225595</c:v>
                </c:pt>
                <c:pt idx="1585">
                  <c:v>6.9384466613623852</c:v>
                </c:pt>
                <c:pt idx="1586">
                  <c:v>6.94282147010221</c:v>
                </c:pt>
                <c:pt idx="1587">
                  <c:v>6.9471962788420347</c:v>
                </c:pt>
                <c:pt idx="1588">
                  <c:v>6.9515710875818595</c:v>
                </c:pt>
                <c:pt idx="1589">
                  <c:v>6.9559458963216851</c:v>
                </c:pt>
                <c:pt idx="1590">
                  <c:v>6.9603207050615099</c:v>
                </c:pt>
                <c:pt idx="1591">
                  <c:v>6.9646955138013347</c:v>
                </c:pt>
                <c:pt idx="1592">
                  <c:v>6.9690703225411594</c:v>
                </c:pt>
                <c:pt idx="1593">
                  <c:v>6.9734451312809851</c:v>
                </c:pt>
                <c:pt idx="1594">
                  <c:v>6.9778199400208099</c:v>
                </c:pt>
                <c:pt idx="1595">
                  <c:v>6.9821947487606346</c:v>
                </c:pt>
                <c:pt idx="1596">
                  <c:v>6.9865695575004594</c:v>
                </c:pt>
                <c:pt idx="1597">
                  <c:v>6.990944366240285</c:v>
                </c:pt>
                <c:pt idx="1598">
                  <c:v>6.9953191749801098</c:v>
                </c:pt>
                <c:pt idx="1599">
                  <c:v>6.9996939837199346</c:v>
                </c:pt>
                <c:pt idx="1600">
                  <c:v>7.0040687924597593</c:v>
                </c:pt>
                <c:pt idx="1601">
                  <c:v>7.008443601199585</c:v>
                </c:pt>
                <c:pt idx="1602">
                  <c:v>7.0128184099394089</c:v>
                </c:pt>
                <c:pt idx="1603">
                  <c:v>7.0171932186792336</c:v>
                </c:pt>
                <c:pt idx="1604">
                  <c:v>7.0215680274190584</c:v>
                </c:pt>
                <c:pt idx="1605">
                  <c:v>7.025942836158884</c:v>
                </c:pt>
                <c:pt idx="1606">
                  <c:v>7.0303176448987088</c:v>
                </c:pt>
                <c:pt idx="1607">
                  <c:v>7.0346924536385336</c:v>
                </c:pt>
                <c:pt idx="1608">
                  <c:v>7.0390672623783583</c:v>
                </c:pt>
                <c:pt idx="1609">
                  <c:v>7.043442071118184</c:v>
                </c:pt>
                <c:pt idx="1610">
                  <c:v>7.0478168798580088</c:v>
                </c:pt>
                <c:pt idx="1611">
                  <c:v>7.0521916885978335</c:v>
                </c:pt>
                <c:pt idx="1612">
                  <c:v>7.0565664973376583</c:v>
                </c:pt>
                <c:pt idx="1613">
                  <c:v>7.0609413060774839</c:v>
                </c:pt>
                <c:pt idx="1614">
                  <c:v>7.0653161148173087</c:v>
                </c:pt>
                <c:pt idx="1615">
                  <c:v>7.0696909235571335</c:v>
                </c:pt>
                <c:pt idx="1616">
                  <c:v>7.0740657322969582</c:v>
                </c:pt>
                <c:pt idx="1617">
                  <c:v>7.0784405410367839</c:v>
                </c:pt>
                <c:pt idx="1618">
                  <c:v>7.0828153497766086</c:v>
                </c:pt>
                <c:pt idx="1619">
                  <c:v>7.0871901585164334</c:v>
                </c:pt>
                <c:pt idx="1620">
                  <c:v>7.0915649672562582</c:v>
                </c:pt>
                <c:pt idx="1621">
                  <c:v>7.0959397759960838</c:v>
                </c:pt>
                <c:pt idx="1622">
                  <c:v>7.1003145847359086</c:v>
                </c:pt>
                <c:pt idx="1623">
                  <c:v>7.1046893934757334</c:v>
                </c:pt>
                <c:pt idx="1624">
                  <c:v>7.1090642022155581</c:v>
                </c:pt>
                <c:pt idx="1625">
                  <c:v>7.1134390109553838</c:v>
                </c:pt>
                <c:pt idx="1626">
                  <c:v>7.1178138196952085</c:v>
                </c:pt>
                <c:pt idx="1627">
                  <c:v>7.1221886284350333</c:v>
                </c:pt>
                <c:pt idx="1628">
                  <c:v>7.1265634371748581</c:v>
                </c:pt>
                <c:pt idx="1629">
                  <c:v>7.1309382459146837</c:v>
                </c:pt>
                <c:pt idx="1630">
                  <c:v>7.1353130546545085</c:v>
                </c:pt>
                <c:pt idx="1631">
                  <c:v>7.1396878633943333</c:v>
                </c:pt>
                <c:pt idx="1632">
                  <c:v>7.144062672134158</c:v>
                </c:pt>
                <c:pt idx="1633">
                  <c:v>7.1484374808739837</c:v>
                </c:pt>
                <c:pt idx="1634">
                  <c:v>7.1528122896138084</c:v>
                </c:pt>
                <c:pt idx="1635">
                  <c:v>7.1571870983536332</c:v>
                </c:pt>
                <c:pt idx="1636">
                  <c:v>7.161561907093458</c:v>
                </c:pt>
                <c:pt idx="1637">
                  <c:v>7.1659367158332818</c:v>
                </c:pt>
                <c:pt idx="1638">
                  <c:v>7.1703115245731075</c:v>
                </c:pt>
                <c:pt idx="1639">
                  <c:v>7.1746863333129323</c:v>
                </c:pt>
                <c:pt idx="1640">
                  <c:v>7.179061142052757</c:v>
                </c:pt>
                <c:pt idx="1641">
                  <c:v>7.1834359507925818</c:v>
                </c:pt>
                <c:pt idx="1642">
                  <c:v>7.1878107595324074</c:v>
                </c:pt>
                <c:pt idx="1643">
                  <c:v>7.1921855682722322</c:v>
                </c:pt>
                <c:pt idx="1644">
                  <c:v>7.196560377012057</c:v>
                </c:pt>
                <c:pt idx="1645">
                  <c:v>7.2009351857518817</c:v>
                </c:pt>
                <c:pt idx="1646">
                  <c:v>7.2053099944917074</c:v>
                </c:pt>
                <c:pt idx="1647">
                  <c:v>7.2096848032315322</c:v>
                </c:pt>
                <c:pt idx="1648">
                  <c:v>7.2140596119713569</c:v>
                </c:pt>
                <c:pt idx="1649">
                  <c:v>7.2184344207111817</c:v>
                </c:pt>
                <c:pt idx="1650">
                  <c:v>7.2228092294510073</c:v>
                </c:pt>
                <c:pt idx="1651">
                  <c:v>7.2271840381908321</c:v>
                </c:pt>
                <c:pt idx="1652">
                  <c:v>7.2315588469306569</c:v>
                </c:pt>
                <c:pt idx="1653">
                  <c:v>7.2359336556704816</c:v>
                </c:pt>
                <c:pt idx="1654">
                  <c:v>7.2403084644103073</c:v>
                </c:pt>
                <c:pt idx="1655">
                  <c:v>7.2446832731501321</c:v>
                </c:pt>
                <c:pt idx="1656">
                  <c:v>7.2490580818899568</c:v>
                </c:pt>
                <c:pt idx="1657">
                  <c:v>7.2534328906297816</c:v>
                </c:pt>
                <c:pt idx="1658">
                  <c:v>7.2578076993696072</c:v>
                </c:pt>
                <c:pt idx="1659">
                  <c:v>7.262182508109432</c:v>
                </c:pt>
                <c:pt idx="1660">
                  <c:v>7.2665573168492568</c:v>
                </c:pt>
                <c:pt idx="1661">
                  <c:v>7.2709321255890815</c:v>
                </c:pt>
                <c:pt idx="1662">
                  <c:v>7.2753069343289072</c:v>
                </c:pt>
                <c:pt idx="1663">
                  <c:v>7.2796817430687319</c:v>
                </c:pt>
                <c:pt idx="1664">
                  <c:v>7.2840565518085567</c:v>
                </c:pt>
                <c:pt idx="1665">
                  <c:v>7.2884313605483815</c:v>
                </c:pt>
                <c:pt idx="1666">
                  <c:v>7.2928061692882071</c:v>
                </c:pt>
                <c:pt idx="1667">
                  <c:v>7.2971809780280319</c:v>
                </c:pt>
                <c:pt idx="1668">
                  <c:v>7.3015557867678567</c:v>
                </c:pt>
                <c:pt idx="1669">
                  <c:v>7.3059305955076814</c:v>
                </c:pt>
                <c:pt idx="1670">
                  <c:v>7.3103054042475071</c:v>
                </c:pt>
                <c:pt idx="1671">
                  <c:v>7.3146802129873318</c:v>
                </c:pt>
                <c:pt idx="1672">
                  <c:v>7.3190550217271557</c:v>
                </c:pt>
                <c:pt idx="1673">
                  <c:v>7.3234298304669805</c:v>
                </c:pt>
                <c:pt idx="1674">
                  <c:v>7.3278046392068061</c:v>
                </c:pt>
                <c:pt idx="1675">
                  <c:v>7.3321794479466309</c:v>
                </c:pt>
                <c:pt idx="1676">
                  <c:v>7.3365542566864557</c:v>
                </c:pt>
                <c:pt idx="1677">
                  <c:v>7.3409290654262804</c:v>
                </c:pt>
                <c:pt idx="1678">
                  <c:v>7.3453038741661061</c:v>
                </c:pt>
                <c:pt idx="1679">
                  <c:v>7.3496786829059308</c:v>
                </c:pt>
                <c:pt idx="1680">
                  <c:v>7.3540534916457556</c:v>
                </c:pt>
                <c:pt idx="1681">
                  <c:v>7.3584283003855804</c:v>
                </c:pt>
                <c:pt idx="1682">
                  <c:v>7.362803109125406</c:v>
                </c:pt>
                <c:pt idx="1683">
                  <c:v>7.3671779178652308</c:v>
                </c:pt>
                <c:pt idx="1684">
                  <c:v>7.3715527266050556</c:v>
                </c:pt>
                <c:pt idx="1685">
                  <c:v>7.3759275353448803</c:v>
                </c:pt>
                <c:pt idx="1686">
                  <c:v>7.380302344084706</c:v>
                </c:pt>
                <c:pt idx="1687">
                  <c:v>7.3846771528245307</c:v>
                </c:pt>
                <c:pt idx="1688">
                  <c:v>7.3890519615643555</c:v>
                </c:pt>
                <c:pt idx="1689">
                  <c:v>7.3934267703041803</c:v>
                </c:pt>
                <c:pt idx="1690">
                  <c:v>7.3978015790440059</c:v>
                </c:pt>
                <c:pt idx="1691">
                  <c:v>7.4021763877838307</c:v>
                </c:pt>
                <c:pt idx="1692">
                  <c:v>7.4065511965236555</c:v>
                </c:pt>
                <c:pt idx="1693">
                  <c:v>7.4109260052634802</c:v>
                </c:pt>
                <c:pt idx="1694">
                  <c:v>7.4153008140033059</c:v>
                </c:pt>
                <c:pt idx="1695">
                  <c:v>7.4196756227431306</c:v>
                </c:pt>
                <c:pt idx="1696">
                  <c:v>7.4240504314829554</c:v>
                </c:pt>
                <c:pt idx="1697">
                  <c:v>7.4284252402227802</c:v>
                </c:pt>
                <c:pt idx="1698">
                  <c:v>7.4328000489626058</c:v>
                </c:pt>
                <c:pt idx="1699">
                  <c:v>7.4371748577024306</c:v>
                </c:pt>
                <c:pt idx="1700">
                  <c:v>7.4415496664422554</c:v>
                </c:pt>
                <c:pt idx="1701">
                  <c:v>7.4459244751820801</c:v>
                </c:pt>
                <c:pt idx="1702">
                  <c:v>7.4502992839219058</c:v>
                </c:pt>
                <c:pt idx="1703">
                  <c:v>7.4546740926617305</c:v>
                </c:pt>
                <c:pt idx="1704">
                  <c:v>7.4590489014015553</c:v>
                </c:pt>
                <c:pt idx="1705">
                  <c:v>7.4634237101413801</c:v>
                </c:pt>
                <c:pt idx="1706">
                  <c:v>7.4677985188812057</c:v>
                </c:pt>
                <c:pt idx="1707">
                  <c:v>7.4721733276210296</c:v>
                </c:pt>
                <c:pt idx="1708">
                  <c:v>7.4765481363608544</c:v>
                </c:pt>
                <c:pt idx="1709">
                  <c:v>7.4809229451006791</c:v>
                </c:pt>
                <c:pt idx="1710">
                  <c:v>7.4852977538405039</c:v>
                </c:pt>
                <c:pt idx="1711">
                  <c:v>7.4896725625803295</c:v>
                </c:pt>
                <c:pt idx="1712">
                  <c:v>7.4940473713201543</c:v>
                </c:pt>
                <c:pt idx="1713">
                  <c:v>7.4984221800599791</c:v>
                </c:pt>
                <c:pt idx="1714">
                  <c:v>7.5027969887998038</c:v>
                </c:pt>
                <c:pt idx="1715">
                  <c:v>7.5071717975396295</c:v>
                </c:pt>
                <c:pt idx="1716">
                  <c:v>7.5115466062794543</c:v>
                </c:pt>
                <c:pt idx="1717">
                  <c:v>7.515921415019279</c:v>
                </c:pt>
                <c:pt idx="1718">
                  <c:v>7.5202962237591038</c:v>
                </c:pt>
                <c:pt idx="1719">
                  <c:v>7.5246710324989294</c:v>
                </c:pt>
                <c:pt idx="1720">
                  <c:v>7.5290458412387542</c:v>
                </c:pt>
                <c:pt idx="1721">
                  <c:v>7.533420649978579</c:v>
                </c:pt>
                <c:pt idx="1722">
                  <c:v>7.5377954587184037</c:v>
                </c:pt>
                <c:pt idx="1723">
                  <c:v>7.5421702674582294</c:v>
                </c:pt>
                <c:pt idx="1724">
                  <c:v>7.5465450761980541</c:v>
                </c:pt>
                <c:pt idx="1725">
                  <c:v>7.5509198849378789</c:v>
                </c:pt>
                <c:pt idx="1726">
                  <c:v>7.5552946936777037</c:v>
                </c:pt>
                <c:pt idx="1727">
                  <c:v>7.5596695024175293</c:v>
                </c:pt>
                <c:pt idx="1728">
                  <c:v>7.5640443111573541</c:v>
                </c:pt>
                <c:pt idx="1729">
                  <c:v>7.5684191198971789</c:v>
                </c:pt>
                <c:pt idx="1730">
                  <c:v>7.5727939286370036</c:v>
                </c:pt>
                <c:pt idx="1731">
                  <c:v>7.5771687373768293</c:v>
                </c:pt>
                <c:pt idx="1732">
                  <c:v>7.581543546116654</c:v>
                </c:pt>
                <c:pt idx="1733">
                  <c:v>7.5859183548564788</c:v>
                </c:pt>
                <c:pt idx="1734">
                  <c:v>7.5902931635963036</c:v>
                </c:pt>
                <c:pt idx="1735">
                  <c:v>7.5946679723361292</c:v>
                </c:pt>
                <c:pt idx="1736">
                  <c:v>7.599042781075954</c:v>
                </c:pt>
                <c:pt idx="1737">
                  <c:v>7.6034175898157788</c:v>
                </c:pt>
                <c:pt idx="1738">
                  <c:v>7.6077923985556044</c:v>
                </c:pt>
                <c:pt idx="1739">
                  <c:v>7.6121672072954292</c:v>
                </c:pt>
                <c:pt idx="1740">
                  <c:v>7.6165420160352539</c:v>
                </c:pt>
                <c:pt idx="1741">
                  <c:v>7.6209168247750787</c:v>
                </c:pt>
                <c:pt idx="1742">
                  <c:v>7.6252916335149044</c:v>
                </c:pt>
                <c:pt idx="1743">
                  <c:v>7.6296664422547282</c:v>
                </c:pt>
                <c:pt idx="1744">
                  <c:v>7.634041250994553</c:v>
                </c:pt>
                <c:pt idx="1745">
                  <c:v>7.6384160597343778</c:v>
                </c:pt>
                <c:pt idx="1746">
                  <c:v>7.6427908684742025</c:v>
                </c:pt>
                <c:pt idx="1747">
                  <c:v>7.6471656772140282</c:v>
                </c:pt>
                <c:pt idx="1748">
                  <c:v>7.6515404859538529</c:v>
                </c:pt>
                <c:pt idx="1749">
                  <c:v>7.6559152946936777</c:v>
                </c:pt>
                <c:pt idx="1750">
                  <c:v>7.6602901034335025</c:v>
                </c:pt>
                <c:pt idx="1751">
                  <c:v>7.6646649121733281</c:v>
                </c:pt>
                <c:pt idx="1752">
                  <c:v>7.6690397209131529</c:v>
                </c:pt>
                <c:pt idx="1753">
                  <c:v>7.6734145296529777</c:v>
                </c:pt>
                <c:pt idx="1754">
                  <c:v>7.6777893383928024</c:v>
                </c:pt>
                <c:pt idx="1755">
                  <c:v>7.6821641471326281</c:v>
                </c:pt>
                <c:pt idx="1756">
                  <c:v>7.6865389558724528</c:v>
                </c:pt>
                <c:pt idx="1757">
                  <c:v>7.6909137646122776</c:v>
                </c:pt>
                <c:pt idx="1758">
                  <c:v>7.6952885733521024</c:v>
                </c:pt>
                <c:pt idx="1759">
                  <c:v>7.699663382091928</c:v>
                </c:pt>
                <c:pt idx="1760">
                  <c:v>7.7040381908317528</c:v>
                </c:pt>
                <c:pt idx="1761">
                  <c:v>7.7084129995715776</c:v>
                </c:pt>
                <c:pt idx="1762">
                  <c:v>7.7127878083114023</c:v>
                </c:pt>
                <c:pt idx="1763">
                  <c:v>7.717162617051228</c:v>
                </c:pt>
                <c:pt idx="1764">
                  <c:v>7.7215374257910527</c:v>
                </c:pt>
                <c:pt idx="1765">
                  <c:v>7.7259122345308775</c:v>
                </c:pt>
                <c:pt idx="1766">
                  <c:v>7.7302870432707023</c:v>
                </c:pt>
                <c:pt idx="1767">
                  <c:v>7.7346618520105279</c:v>
                </c:pt>
                <c:pt idx="1768">
                  <c:v>7.7390366607503527</c:v>
                </c:pt>
                <c:pt idx="1769">
                  <c:v>7.7434114694901774</c:v>
                </c:pt>
                <c:pt idx="1770">
                  <c:v>7.7477862782300022</c:v>
                </c:pt>
                <c:pt idx="1771">
                  <c:v>7.7521610869698279</c:v>
                </c:pt>
                <c:pt idx="1772">
                  <c:v>7.7565358957096526</c:v>
                </c:pt>
                <c:pt idx="1773">
                  <c:v>7.7609107044494774</c:v>
                </c:pt>
                <c:pt idx="1774">
                  <c:v>7.7652855131893022</c:v>
                </c:pt>
                <c:pt idx="1775">
                  <c:v>7.7696603219291278</c:v>
                </c:pt>
                <c:pt idx="1776">
                  <c:v>7.7740351306689526</c:v>
                </c:pt>
                <c:pt idx="1777">
                  <c:v>7.7784099394087773</c:v>
                </c:pt>
                <c:pt idx="1778">
                  <c:v>7.7827847481486012</c:v>
                </c:pt>
                <c:pt idx="1779">
                  <c:v>7.7871595568884269</c:v>
                </c:pt>
                <c:pt idx="1780">
                  <c:v>7.7915343656282516</c:v>
                </c:pt>
                <c:pt idx="1781">
                  <c:v>7.7959091743680764</c:v>
                </c:pt>
                <c:pt idx="1782">
                  <c:v>7.8002839831079012</c:v>
                </c:pt>
                <c:pt idx="1783">
                  <c:v>7.8046587918477268</c:v>
                </c:pt>
                <c:pt idx="1784">
                  <c:v>7.8090336005875516</c:v>
                </c:pt>
                <c:pt idx="1785">
                  <c:v>7.8134084093273763</c:v>
                </c:pt>
                <c:pt idx="1786">
                  <c:v>7.8177832180672011</c:v>
                </c:pt>
                <c:pt idx="1787">
                  <c:v>7.8221580268070268</c:v>
                </c:pt>
                <c:pt idx="1788">
                  <c:v>7.8265328355468515</c:v>
                </c:pt>
                <c:pt idx="1789">
                  <c:v>7.8309076442866763</c:v>
                </c:pt>
                <c:pt idx="1790">
                  <c:v>7.8352824530265011</c:v>
                </c:pt>
                <c:pt idx="1791">
                  <c:v>7.8396572617663267</c:v>
                </c:pt>
                <c:pt idx="1792">
                  <c:v>7.8440320705061515</c:v>
                </c:pt>
                <c:pt idx="1793">
                  <c:v>7.8484068792459762</c:v>
                </c:pt>
                <c:pt idx="1794">
                  <c:v>7.852781687985801</c:v>
                </c:pt>
                <c:pt idx="1795">
                  <c:v>7.8571564967256267</c:v>
                </c:pt>
                <c:pt idx="1796">
                  <c:v>7.8615313054654514</c:v>
                </c:pt>
                <c:pt idx="1797">
                  <c:v>7.8659061142052762</c:v>
                </c:pt>
                <c:pt idx="1798">
                  <c:v>7.870280922945101</c:v>
                </c:pt>
                <c:pt idx="1799">
                  <c:v>7.8746557316849266</c:v>
                </c:pt>
                <c:pt idx="1800">
                  <c:v>7.8790305404247514</c:v>
                </c:pt>
                <c:pt idx="1801">
                  <c:v>7.8834053491645761</c:v>
                </c:pt>
                <c:pt idx="1802">
                  <c:v>7.8877801579044009</c:v>
                </c:pt>
                <c:pt idx="1803">
                  <c:v>7.8921549666442266</c:v>
                </c:pt>
                <c:pt idx="1804">
                  <c:v>7.8965297753840513</c:v>
                </c:pt>
                <c:pt idx="1805">
                  <c:v>7.9009045841238761</c:v>
                </c:pt>
                <c:pt idx="1806">
                  <c:v>7.9052793928637008</c:v>
                </c:pt>
                <c:pt idx="1807">
                  <c:v>7.9096542016035265</c:v>
                </c:pt>
                <c:pt idx="1808">
                  <c:v>7.9140290103433513</c:v>
                </c:pt>
                <c:pt idx="1809">
                  <c:v>7.918403819083176</c:v>
                </c:pt>
                <c:pt idx="1810">
                  <c:v>7.9227786278230008</c:v>
                </c:pt>
                <c:pt idx="1811">
                  <c:v>7.9271534365628264</c:v>
                </c:pt>
                <c:pt idx="1812">
                  <c:v>7.9315282453026512</c:v>
                </c:pt>
                <c:pt idx="1813">
                  <c:v>7.9359030540424751</c:v>
                </c:pt>
                <c:pt idx="1814">
                  <c:v>7.9402778627822999</c:v>
                </c:pt>
                <c:pt idx="1815">
                  <c:v>7.9446526715221246</c:v>
                </c:pt>
                <c:pt idx="1816">
                  <c:v>7.9490274802619503</c:v>
                </c:pt>
                <c:pt idx="1817">
                  <c:v>7.953402289001775</c:v>
                </c:pt>
                <c:pt idx="1818">
                  <c:v>7.9577770977415998</c:v>
                </c:pt>
                <c:pt idx="1819">
                  <c:v>7.9621519064814246</c:v>
                </c:pt>
                <c:pt idx="1820">
                  <c:v>7.9665267152212502</c:v>
                </c:pt>
                <c:pt idx="1821">
                  <c:v>7.970901523961075</c:v>
                </c:pt>
                <c:pt idx="1822">
                  <c:v>7.9752763327008998</c:v>
                </c:pt>
                <c:pt idx="1823">
                  <c:v>7.9796511414407245</c:v>
                </c:pt>
                <c:pt idx="1824">
                  <c:v>7.9840259501805502</c:v>
                </c:pt>
                <c:pt idx="1825">
                  <c:v>7.9884007589203749</c:v>
                </c:pt>
                <c:pt idx="1826">
                  <c:v>7.9927755676601997</c:v>
                </c:pt>
                <c:pt idx="1827">
                  <c:v>7.9971503764000245</c:v>
                </c:pt>
                <c:pt idx="1828">
                  <c:v>8.0015251851398492</c:v>
                </c:pt>
                <c:pt idx="1829">
                  <c:v>8.0058999938796749</c:v>
                </c:pt>
                <c:pt idx="1830">
                  <c:v>8.0102748026195005</c:v>
                </c:pt>
                <c:pt idx="1831">
                  <c:v>8.0146496113593244</c:v>
                </c:pt>
                <c:pt idx="1832">
                  <c:v>8.0190244200991501</c:v>
                </c:pt>
                <c:pt idx="1833">
                  <c:v>8.0233992288389739</c:v>
                </c:pt>
                <c:pt idx="1834">
                  <c:v>8.0277740375787996</c:v>
                </c:pt>
                <c:pt idx="1835">
                  <c:v>8.0321488463186252</c:v>
                </c:pt>
                <c:pt idx="1836">
                  <c:v>8.0365236550584491</c:v>
                </c:pt>
                <c:pt idx="1837">
                  <c:v>8.0408984637982748</c:v>
                </c:pt>
                <c:pt idx="1838">
                  <c:v>8.0452732725381004</c:v>
                </c:pt>
                <c:pt idx="1839">
                  <c:v>8.0496480812779243</c:v>
                </c:pt>
                <c:pt idx="1840">
                  <c:v>8.05402289001775</c:v>
                </c:pt>
                <c:pt idx="1841">
                  <c:v>8.0583976987575738</c:v>
                </c:pt>
                <c:pt idx="1842">
                  <c:v>8.0627725074973995</c:v>
                </c:pt>
                <c:pt idx="1843">
                  <c:v>8.0671473162372251</c:v>
                </c:pt>
                <c:pt idx="1844">
                  <c:v>8.071522124977049</c:v>
                </c:pt>
                <c:pt idx="1845">
                  <c:v>8.0758969337168747</c:v>
                </c:pt>
                <c:pt idx="1846">
                  <c:v>8.0802717424567003</c:v>
                </c:pt>
                <c:pt idx="1847">
                  <c:v>8.0846465511965242</c:v>
                </c:pt>
                <c:pt idx="1848">
                  <c:v>8.0890213599363481</c:v>
                </c:pt>
                <c:pt idx="1849">
                  <c:v>8.0933961686761737</c:v>
                </c:pt>
                <c:pt idx="1850">
                  <c:v>8.0977709774159994</c:v>
                </c:pt>
                <c:pt idx="1851">
                  <c:v>8.1021457861558233</c:v>
                </c:pt>
                <c:pt idx="1852">
                  <c:v>8.1065205948956489</c:v>
                </c:pt>
                <c:pt idx="1853">
                  <c:v>8.1108954036354728</c:v>
                </c:pt>
                <c:pt idx="1854">
                  <c:v>8.1152702123752984</c:v>
                </c:pt>
                <c:pt idx="1855">
                  <c:v>8.1196450211151241</c:v>
                </c:pt>
                <c:pt idx="1856">
                  <c:v>8.124019829854948</c:v>
                </c:pt>
                <c:pt idx="1857">
                  <c:v>8.1283946385947736</c:v>
                </c:pt>
                <c:pt idx="1858">
                  <c:v>8.1327694473345993</c:v>
                </c:pt>
                <c:pt idx="1859">
                  <c:v>8.1371442560744232</c:v>
                </c:pt>
                <c:pt idx="1860">
                  <c:v>8.1415190648142488</c:v>
                </c:pt>
                <c:pt idx="1861">
                  <c:v>8.1458938735540727</c:v>
                </c:pt>
                <c:pt idx="1862">
                  <c:v>8.1502686822938983</c:v>
                </c:pt>
                <c:pt idx="1863">
                  <c:v>8.154643491033724</c:v>
                </c:pt>
                <c:pt idx="1864">
                  <c:v>8.1590182997735479</c:v>
                </c:pt>
                <c:pt idx="1865">
                  <c:v>8.1633931085133735</c:v>
                </c:pt>
                <c:pt idx="1866">
                  <c:v>8.1677679172531992</c:v>
                </c:pt>
                <c:pt idx="1867">
                  <c:v>8.172142725993023</c:v>
                </c:pt>
                <c:pt idx="1868">
                  <c:v>8.1765175347328487</c:v>
                </c:pt>
                <c:pt idx="1869">
                  <c:v>8.1808923434726726</c:v>
                </c:pt>
                <c:pt idx="1870">
                  <c:v>8.1852671522124982</c:v>
                </c:pt>
                <c:pt idx="1871">
                  <c:v>8.1896419609523239</c:v>
                </c:pt>
                <c:pt idx="1872">
                  <c:v>8.1940167696921478</c:v>
                </c:pt>
                <c:pt idx="1873">
                  <c:v>8.1983915784319734</c:v>
                </c:pt>
                <c:pt idx="1874">
                  <c:v>8.2027663871717991</c:v>
                </c:pt>
                <c:pt idx="1875">
                  <c:v>8.2071411959116229</c:v>
                </c:pt>
                <c:pt idx="1876">
                  <c:v>8.2115160046514486</c:v>
                </c:pt>
                <c:pt idx="1877">
                  <c:v>8.2158908133912725</c:v>
                </c:pt>
                <c:pt idx="1878">
                  <c:v>8.2202656221310981</c:v>
                </c:pt>
                <c:pt idx="1879">
                  <c:v>8.2246404308709238</c:v>
                </c:pt>
                <c:pt idx="1880">
                  <c:v>8.2290152396107477</c:v>
                </c:pt>
                <c:pt idx="1881">
                  <c:v>8.2333900483505733</c:v>
                </c:pt>
                <c:pt idx="1882">
                  <c:v>8.237764857090399</c:v>
                </c:pt>
                <c:pt idx="1883">
                  <c:v>8.2421396658302228</c:v>
                </c:pt>
                <c:pt idx="1884">
                  <c:v>8.2465144745700467</c:v>
                </c:pt>
                <c:pt idx="1885">
                  <c:v>8.2508892833098724</c:v>
                </c:pt>
                <c:pt idx="1886">
                  <c:v>8.2552640920496962</c:v>
                </c:pt>
                <c:pt idx="1887">
                  <c:v>8.2596389007895219</c:v>
                </c:pt>
                <c:pt idx="1888">
                  <c:v>8.2640137095293476</c:v>
                </c:pt>
                <c:pt idx="1889">
                  <c:v>8.2683885182691714</c:v>
                </c:pt>
                <c:pt idx="1890">
                  <c:v>8.2727633270089971</c:v>
                </c:pt>
                <c:pt idx="1891">
                  <c:v>8.2771381357488227</c:v>
                </c:pt>
                <c:pt idx="1892">
                  <c:v>8.2815129444886466</c:v>
                </c:pt>
                <c:pt idx="1893">
                  <c:v>8.2858877532284723</c:v>
                </c:pt>
                <c:pt idx="1894">
                  <c:v>8.2902625619682961</c:v>
                </c:pt>
                <c:pt idx="1895">
                  <c:v>8.2946373707081218</c:v>
                </c:pt>
                <c:pt idx="1896">
                  <c:v>8.2990121794479474</c:v>
                </c:pt>
                <c:pt idx="1897">
                  <c:v>8.3033869881877713</c:v>
                </c:pt>
                <c:pt idx="1898">
                  <c:v>8.307761796927597</c:v>
                </c:pt>
                <c:pt idx="1899">
                  <c:v>8.3121366056674226</c:v>
                </c:pt>
                <c:pt idx="1900">
                  <c:v>8.3165114144072465</c:v>
                </c:pt>
                <c:pt idx="1901">
                  <c:v>8.3208862231470722</c:v>
                </c:pt>
                <c:pt idx="1902">
                  <c:v>8.325261031886896</c:v>
                </c:pt>
                <c:pt idx="1903">
                  <c:v>8.3296358406267217</c:v>
                </c:pt>
                <c:pt idx="1904">
                  <c:v>8.3340106493665473</c:v>
                </c:pt>
                <c:pt idx="1905">
                  <c:v>8.3383854581063712</c:v>
                </c:pt>
                <c:pt idx="1906">
                  <c:v>8.3427602668461969</c:v>
                </c:pt>
                <c:pt idx="1907">
                  <c:v>8.3471350755860225</c:v>
                </c:pt>
                <c:pt idx="1908">
                  <c:v>8.3515098843258464</c:v>
                </c:pt>
                <c:pt idx="1909">
                  <c:v>8.3558846930656721</c:v>
                </c:pt>
                <c:pt idx="1910">
                  <c:v>8.3602595018054959</c:v>
                </c:pt>
                <c:pt idx="1911">
                  <c:v>8.3646343105453216</c:v>
                </c:pt>
                <c:pt idx="1912">
                  <c:v>8.3690091192851472</c:v>
                </c:pt>
                <c:pt idx="1913">
                  <c:v>8.3733839280249711</c:v>
                </c:pt>
                <c:pt idx="1914">
                  <c:v>8.3777587367647968</c:v>
                </c:pt>
                <c:pt idx="1915">
                  <c:v>8.3821335455046224</c:v>
                </c:pt>
                <c:pt idx="1916">
                  <c:v>8.3865083542444463</c:v>
                </c:pt>
                <c:pt idx="1917">
                  <c:v>8.3908831629842719</c:v>
                </c:pt>
                <c:pt idx="1918">
                  <c:v>8.3952579717240958</c:v>
                </c:pt>
                <c:pt idx="1919">
                  <c:v>8.3996327804639215</c:v>
                </c:pt>
                <c:pt idx="1920">
                  <c:v>8.4040075892037454</c:v>
                </c:pt>
                <c:pt idx="1921">
                  <c:v>8.408382397943571</c:v>
                </c:pt>
                <c:pt idx="1922">
                  <c:v>8.4127572066833949</c:v>
                </c:pt>
                <c:pt idx="1923">
                  <c:v>8.4171320154232205</c:v>
                </c:pt>
                <c:pt idx="1924">
                  <c:v>8.4215068241630462</c:v>
                </c:pt>
                <c:pt idx="1925">
                  <c:v>8.4258816329028701</c:v>
                </c:pt>
                <c:pt idx="1926">
                  <c:v>8.4302564416426957</c:v>
                </c:pt>
                <c:pt idx="1927">
                  <c:v>8.4346312503825214</c:v>
                </c:pt>
                <c:pt idx="1928">
                  <c:v>8.4390060591223452</c:v>
                </c:pt>
                <c:pt idx="1929">
                  <c:v>8.4433808678621709</c:v>
                </c:pt>
                <c:pt idx="1930">
                  <c:v>8.4477556766019948</c:v>
                </c:pt>
                <c:pt idx="1931">
                  <c:v>8.4521304853418204</c:v>
                </c:pt>
                <c:pt idx="1932">
                  <c:v>8.4565052940816461</c:v>
                </c:pt>
                <c:pt idx="1933">
                  <c:v>8.46088010282147</c:v>
                </c:pt>
                <c:pt idx="1934">
                  <c:v>8.4652549115612956</c:v>
                </c:pt>
                <c:pt idx="1935">
                  <c:v>8.4696297203011213</c:v>
                </c:pt>
                <c:pt idx="1936">
                  <c:v>8.4740045290409451</c:v>
                </c:pt>
                <c:pt idx="1937">
                  <c:v>8.4783793377807708</c:v>
                </c:pt>
                <c:pt idx="1938">
                  <c:v>8.4827541465205947</c:v>
                </c:pt>
                <c:pt idx="1939">
                  <c:v>8.4871289552604203</c:v>
                </c:pt>
                <c:pt idx="1940">
                  <c:v>8.491503764000246</c:v>
                </c:pt>
                <c:pt idx="1941">
                  <c:v>8.4958785727400699</c:v>
                </c:pt>
                <c:pt idx="1942">
                  <c:v>8.5002533814798955</c:v>
                </c:pt>
                <c:pt idx="1943">
                  <c:v>8.5046281902197212</c:v>
                </c:pt>
                <c:pt idx="1944">
                  <c:v>8.509002998959545</c:v>
                </c:pt>
                <c:pt idx="1945">
                  <c:v>8.5133778076993707</c:v>
                </c:pt>
                <c:pt idx="1946">
                  <c:v>8.5177526164391946</c:v>
                </c:pt>
                <c:pt idx="1947">
                  <c:v>8.5221274251790202</c:v>
                </c:pt>
                <c:pt idx="1948">
                  <c:v>8.5265022339188459</c:v>
                </c:pt>
                <c:pt idx="1949">
                  <c:v>8.5308770426586698</c:v>
                </c:pt>
                <c:pt idx="1950">
                  <c:v>8.5352518513984954</c:v>
                </c:pt>
                <c:pt idx="1951">
                  <c:v>8.5396266601383211</c:v>
                </c:pt>
                <c:pt idx="1952">
                  <c:v>8.5440014688781449</c:v>
                </c:pt>
                <c:pt idx="1953">
                  <c:v>8.5483762776179706</c:v>
                </c:pt>
                <c:pt idx="1954">
                  <c:v>8.5527510863577945</c:v>
                </c:pt>
                <c:pt idx="1955">
                  <c:v>8.5571258950976183</c:v>
                </c:pt>
                <c:pt idx="1956">
                  <c:v>8.561500703837444</c:v>
                </c:pt>
                <c:pt idx="1957">
                  <c:v>8.5658755125772696</c:v>
                </c:pt>
                <c:pt idx="1958">
                  <c:v>8.5702503213170935</c:v>
                </c:pt>
                <c:pt idx="1959">
                  <c:v>8.5746251300569192</c:v>
                </c:pt>
                <c:pt idx="1960">
                  <c:v>8.5789999387967448</c:v>
                </c:pt>
                <c:pt idx="1961">
                  <c:v>8.5833747475365687</c:v>
                </c:pt>
                <c:pt idx="1962">
                  <c:v>8.5877495562763944</c:v>
                </c:pt>
                <c:pt idx="1963">
                  <c:v>8.5921243650162182</c:v>
                </c:pt>
                <c:pt idx="1964">
                  <c:v>8.5964991737560439</c:v>
                </c:pt>
                <c:pt idx="1965">
                  <c:v>8.6008739824958695</c:v>
                </c:pt>
                <c:pt idx="1966">
                  <c:v>8.6052487912356934</c:v>
                </c:pt>
                <c:pt idx="1967">
                  <c:v>8.6096235999755191</c:v>
                </c:pt>
                <c:pt idx="1968">
                  <c:v>8.6139984087153447</c:v>
                </c:pt>
                <c:pt idx="1969">
                  <c:v>8.6183732174551686</c:v>
                </c:pt>
                <c:pt idx="1970">
                  <c:v>8.6227480261949943</c:v>
                </c:pt>
                <c:pt idx="1971">
                  <c:v>8.6271228349348181</c:v>
                </c:pt>
                <c:pt idx="1972">
                  <c:v>8.6314976436746438</c:v>
                </c:pt>
                <c:pt idx="1973">
                  <c:v>8.6358724524144694</c:v>
                </c:pt>
                <c:pt idx="1974">
                  <c:v>8.6402472611542933</c:v>
                </c:pt>
                <c:pt idx="1975">
                  <c:v>8.644622069894119</c:v>
                </c:pt>
                <c:pt idx="1976">
                  <c:v>8.6489968786339446</c:v>
                </c:pt>
                <c:pt idx="1977">
                  <c:v>8.6533716873737685</c:v>
                </c:pt>
                <c:pt idx="1978">
                  <c:v>8.6577464961135941</c:v>
                </c:pt>
                <c:pt idx="1979">
                  <c:v>8.662121304853418</c:v>
                </c:pt>
                <c:pt idx="1980">
                  <c:v>8.6664961135932437</c:v>
                </c:pt>
                <c:pt idx="1981">
                  <c:v>8.6708709223330693</c:v>
                </c:pt>
                <c:pt idx="1982">
                  <c:v>8.6752457310728932</c:v>
                </c:pt>
                <c:pt idx="1983">
                  <c:v>8.6796205398127189</c:v>
                </c:pt>
                <c:pt idx="1984">
                  <c:v>8.6839953485525445</c:v>
                </c:pt>
                <c:pt idx="1985">
                  <c:v>8.6883701572923684</c:v>
                </c:pt>
                <c:pt idx="1986">
                  <c:v>8.692744966032194</c:v>
                </c:pt>
                <c:pt idx="1987">
                  <c:v>8.6971197747720197</c:v>
                </c:pt>
                <c:pt idx="1988">
                  <c:v>8.7014945835118436</c:v>
                </c:pt>
                <c:pt idx="1989">
                  <c:v>8.7058693922516674</c:v>
                </c:pt>
                <c:pt idx="1990">
                  <c:v>8.7102442009914931</c:v>
                </c:pt>
                <c:pt idx="1991">
                  <c:v>8.714619009731317</c:v>
                </c:pt>
                <c:pt idx="1992">
                  <c:v>8.7189938184711426</c:v>
                </c:pt>
                <c:pt idx="1993">
                  <c:v>8.7233686272109683</c:v>
                </c:pt>
                <c:pt idx="1994">
                  <c:v>8.7277434359507922</c:v>
                </c:pt>
                <c:pt idx="1995">
                  <c:v>8.7321182446906178</c:v>
                </c:pt>
                <c:pt idx="1996">
                  <c:v>8.7364930534304435</c:v>
                </c:pt>
                <c:pt idx="1997">
                  <c:v>8.7408678621702673</c:v>
                </c:pt>
                <c:pt idx="1998">
                  <c:v>8.745242670910093</c:v>
                </c:pt>
                <c:pt idx="1999">
                  <c:v>8.7496174796499169</c:v>
                </c:pt>
                <c:pt idx="2000">
                  <c:v>8.7539922883897425</c:v>
                </c:pt>
                <c:pt idx="2001">
                  <c:v>8.7583670971295682</c:v>
                </c:pt>
                <c:pt idx="2002">
                  <c:v>8.7627419058693921</c:v>
                </c:pt>
                <c:pt idx="2003">
                  <c:v>8.7671167146092177</c:v>
                </c:pt>
                <c:pt idx="2004">
                  <c:v>8.7714915233490434</c:v>
                </c:pt>
                <c:pt idx="2005">
                  <c:v>8.7758663320888672</c:v>
                </c:pt>
                <c:pt idx="2006">
                  <c:v>8.7802411408286929</c:v>
                </c:pt>
                <c:pt idx="2007">
                  <c:v>8.7846159495685168</c:v>
                </c:pt>
                <c:pt idx="2008">
                  <c:v>8.7889907583083424</c:v>
                </c:pt>
                <c:pt idx="2009">
                  <c:v>8.7933655670481681</c:v>
                </c:pt>
                <c:pt idx="2010">
                  <c:v>8.797740375787992</c:v>
                </c:pt>
                <c:pt idx="2011">
                  <c:v>8.8021151845278176</c:v>
                </c:pt>
                <c:pt idx="2012">
                  <c:v>8.8064899932676433</c:v>
                </c:pt>
                <c:pt idx="2013">
                  <c:v>8.8108648020074671</c:v>
                </c:pt>
                <c:pt idx="2014">
                  <c:v>8.8152396107472928</c:v>
                </c:pt>
                <c:pt idx="2015">
                  <c:v>8.8196144194871167</c:v>
                </c:pt>
                <c:pt idx="2016">
                  <c:v>8.8239892282269423</c:v>
                </c:pt>
                <c:pt idx="2017">
                  <c:v>8.828364036966768</c:v>
                </c:pt>
                <c:pt idx="2018">
                  <c:v>8.8327388457065918</c:v>
                </c:pt>
                <c:pt idx="2019">
                  <c:v>8.8371136544464175</c:v>
                </c:pt>
                <c:pt idx="2020">
                  <c:v>8.8414884631862432</c:v>
                </c:pt>
                <c:pt idx="2021">
                  <c:v>8.845863271926067</c:v>
                </c:pt>
                <c:pt idx="2022">
                  <c:v>8.8502380806658927</c:v>
                </c:pt>
                <c:pt idx="2023">
                  <c:v>8.8546128894057166</c:v>
                </c:pt>
                <c:pt idx="2024">
                  <c:v>8.8589876981455422</c:v>
                </c:pt>
                <c:pt idx="2025">
                  <c:v>8.8633625068853661</c:v>
                </c:pt>
                <c:pt idx="2026">
                  <c:v>8.8677373156251917</c:v>
                </c:pt>
                <c:pt idx="2027">
                  <c:v>8.8721121243650156</c:v>
                </c:pt>
                <c:pt idx="2028">
                  <c:v>8.8764869331048413</c:v>
                </c:pt>
                <c:pt idx="2029">
                  <c:v>8.8808617418446669</c:v>
                </c:pt>
                <c:pt idx="2030">
                  <c:v>8.8852365505844908</c:v>
                </c:pt>
                <c:pt idx="2031">
                  <c:v>8.8896113593243165</c:v>
                </c:pt>
                <c:pt idx="2032">
                  <c:v>8.8939861680641421</c:v>
                </c:pt>
                <c:pt idx="2033">
                  <c:v>8.898360976803966</c:v>
                </c:pt>
                <c:pt idx="2034">
                  <c:v>8.9027357855437916</c:v>
                </c:pt>
                <c:pt idx="2035">
                  <c:v>8.9071105942836155</c:v>
                </c:pt>
                <c:pt idx="2036">
                  <c:v>8.9114854030234412</c:v>
                </c:pt>
                <c:pt idx="2037">
                  <c:v>8.9158602117632668</c:v>
                </c:pt>
                <c:pt idx="2038">
                  <c:v>8.9202350205030907</c:v>
                </c:pt>
                <c:pt idx="2039">
                  <c:v>8.9246098292429163</c:v>
                </c:pt>
                <c:pt idx="2040">
                  <c:v>8.928984637982742</c:v>
                </c:pt>
                <c:pt idx="2041">
                  <c:v>8.9333594467225659</c:v>
                </c:pt>
                <c:pt idx="2042">
                  <c:v>8.9377342554623915</c:v>
                </c:pt>
                <c:pt idx="2043">
                  <c:v>8.9421090642022154</c:v>
                </c:pt>
                <c:pt idx="2044">
                  <c:v>8.9464838729420411</c:v>
                </c:pt>
                <c:pt idx="2045">
                  <c:v>8.9508586816818667</c:v>
                </c:pt>
                <c:pt idx="2046">
                  <c:v>8.9552334904216906</c:v>
                </c:pt>
                <c:pt idx="2047">
                  <c:v>8.9596082991615162</c:v>
                </c:pt>
                <c:pt idx="2048">
                  <c:v>8.9639831079013419</c:v>
                </c:pt>
                <c:pt idx="2049">
                  <c:v>8.9683579166411658</c:v>
                </c:pt>
                <c:pt idx="2050">
                  <c:v>8.9727327253809914</c:v>
                </c:pt>
                <c:pt idx="2051">
                  <c:v>8.9771075341208153</c:v>
                </c:pt>
                <c:pt idx="2052">
                  <c:v>8.981482342860641</c:v>
                </c:pt>
                <c:pt idx="2053">
                  <c:v>8.9858571516004666</c:v>
                </c:pt>
                <c:pt idx="2054">
                  <c:v>8.9902319603402905</c:v>
                </c:pt>
                <c:pt idx="2055">
                  <c:v>8.9946067690801161</c:v>
                </c:pt>
                <c:pt idx="2056">
                  <c:v>8.9989815778199418</c:v>
                </c:pt>
                <c:pt idx="2057">
                  <c:v>9.0033563865597657</c:v>
                </c:pt>
                <c:pt idx="2058">
                  <c:v>9.0077311952995913</c:v>
                </c:pt>
                <c:pt idx="2059">
                  <c:v>9.0121060040394152</c:v>
                </c:pt>
                <c:pt idx="2060">
                  <c:v>9.0164808127792408</c:v>
                </c:pt>
                <c:pt idx="2061">
                  <c:v>9.0208556215190665</c:v>
                </c:pt>
                <c:pt idx="2062">
                  <c:v>9.0252304302588904</c:v>
                </c:pt>
                <c:pt idx="2063">
                  <c:v>9.029605238998716</c:v>
                </c:pt>
                <c:pt idx="2064">
                  <c:v>9.0339800477385417</c:v>
                </c:pt>
                <c:pt idx="2065">
                  <c:v>9.0383548564783656</c:v>
                </c:pt>
                <c:pt idx="2066">
                  <c:v>9.0427296652181912</c:v>
                </c:pt>
                <c:pt idx="2067">
                  <c:v>9.0471044739580151</c:v>
                </c:pt>
                <c:pt idx="2068">
                  <c:v>9.0514792826978407</c:v>
                </c:pt>
                <c:pt idx="2069">
                  <c:v>9.0558540914376664</c:v>
                </c:pt>
                <c:pt idx="2070">
                  <c:v>9.0602289001774903</c:v>
                </c:pt>
                <c:pt idx="2071">
                  <c:v>9.0646037089173159</c:v>
                </c:pt>
                <c:pt idx="2072">
                  <c:v>9.0689785176571416</c:v>
                </c:pt>
                <c:pt idx="2073">
                  <c:v>9.0733533263969655</c:v>
                </c:pt>
                <c:pt idx="2074">
                  <c:v>9.0777281351367911</c:v>
                </c:pt>
                <c:pt idx="2075">
                  <c:v>9.082102943876615</c:v>
                </c:pt>
                <c:pt idx="2076">
                  <c:v>9.0864777526164406</c:v>
                </c:pt>
                <c:pt idx="2077">
                  <c:v>9.0908525613562645</c:v>
                </c:pt>
                <c:pt idx="2078">
                  <c:v>9.0952273700960884</c:v>
                </c:pt>
                <c:pt idx="2079">
                  <c:v>9.099602178835914</c:v>
                </c:pt>
                <c:pt idx="2080">
                  <c:v>9.1039769875757379</c:v>
                </c:pt>
                <c:pt idx="2081">
                  <c:v>9.1083517963155636</c:v>
                </c:pt>
                <c:pt idx="2082">
                  <c:v>9.1127266050553892</c:v>
                </c:pt>
                <c:pt idx="2083">
                  <c:v>9.1171014137952131</c:v>
                </c:pt>
                <c:pt idx="2084">
                  <c:v>9.1214762225350388</c:v>
                </c:pt>
                <c:pt idx="2085">
                  <c:v>9.1258510312748644</c:v>
                </c:pt>
                <c:pt idx="2086">
                  <c:v>9.1302258400146883</c:v>
                </c:pt>
                <c:pt idx="2087">
                  <c:v>9.1346006487545139</c:v>
                </c:pt>
                <c:pt idx="2088">
                  <c:v>9.1389754574943378</c:v>
                </c:pt>
                <c:pt idx="2089">
                  <c:v>9.1433502662341635</c:v>
                </c:pt>
                <c:pt idx="2090">
                  <c:v>9.1477250749739891</c:v>
                </c:pt>
                <c:pt idx="2091">
                  <c:v>9.152099883713813</c:v>
                </c:pt>
                <c:pt idx="2092">
                  <c:v>9.1564746924536387</c:v>
                </c:pt>
                <c:pt idx="2093">
                  <c:v>9.1608495011934643</c:v>
                </c:pt>
                <c:pt idx="2094">
                  <c:v>9.1652243099332882</c:v>
                </c:pt>
                <c:pt idx="2095">
                  <c:v>9.1695991186731138</c:v>
                </c:pt>
                <c:pt idx="2096">
                  <c:v>9.1739739274129377</c:v>
                </c:pt>
                <c:pt idx="2097">
                  <c:v>9.1783487361527634</c:v>
                </c:pt>
                <c:pt idx="2098">
                  <c:v>9.182723544892589</c:v>
                </c:pt>
                <c:pt idx="2099">
                  <c:v>9.1870983536324129</c:v>
                </c:pt>
                <c:pt idx="2100">
                  <c:v>9.1914731623722385</c:v>
                </c:pt>
                <c:pt idx="2101">
                  <c:v>9.1958479711120642</c:v>
                </c:pt>
                <c:pt idx="2102">
                  <c:v>9.2002227798518881</c:v>
                </c:pt>
                <c:pt idx="2103">
                  <c:v>9.2045975885917137</c:v>
                </c:pt>
                <c:pt idx="2104">
                  <c:v>9.2089723973315376</c:v>
                </c:pt>
                <c:pt idx="2105">
                  <c:v>9.2133472060713633</c:v>
                </c:pt>
                <c:pt idx="2106">
                  <c:v>9.2177220148111889</c:v>
                </c:pt>
                <c:pt idx="2107">
                  <c:v>9.2220968235510128</c:v>
                </c:pt>
                <c:pt idx="2108">
                  <c:v>9.2264716322908384</c:v>
                </c:pt>
                <c:pt idx="2109">
                  <c:v>9.2308464410306641</c:v>
                </c:pt>
                <c:pt idx="2110">
                  <c:v>9.235221249770488</c:v>
                </c:pt>
                <c:pt idx="2111">
                  <c:v>9.2395960585103136</c:v>
                </c:pt>
                <c:pt idx="2112">
                  <c:v>9.2439708672501375</c:v>
                </c:pt>
                <c:pt idx="2113">
                  <c:v>9.2483456759899632</c:v>
                </c:pt>
                <c:pt idx="2114">
                  <c:v>9.2527204847297888</c:v>
                </c:pt>
                <c:pt idx="2115">
                  <c:v>9.2570952934696127</c:v>
                </c:pt>
                <c:pt idx="2116">
                  <c:v>9.2614701022094383</c:v>
                </c:pt>
                <c:pt idx="2117">
                  <c:v>9.265844910949264</c:v>
                </c:pt>
                <c:pt idx="2118">
                  <c:v>9.2702197196890879</c:v>
                </c:pt>
                <c:pt idx="2119">
                  <c:v>9.2745945284289135</c:v>
                </c:pt>
                <c:pt idx="2120">
                  <c:v>9.2789693371687374</c:v>
                </c:pt>
                <c:pt idx="2121">
                  <c:v>9.283344145908563</c:v>
                </c:pt>
                <c:pt idx="2122">
                  <c:v>9.2877189546483887</c:v>
                </c:pt>
                <c:pt idx="2123">
                  <c:v>9.2920937633882126</c:v>
                </c:pt>
                <c:pt idx="2124">
                  <c:v>9.2964685721280382</c:v>
                </c:pt>
                <c:pt idx="2125">
                  <c:v>9.3008433808678639</c:v>
                </c:pt>
                <c:pt idx="2126">
                  <c:v>9.3052181896076878</c:v>
                </c:pt>
                <c:pt idx="2127">
                  <c:v>9.3095929983475134</c:v>
                </c:pt>
                <c:pt idx="2128">
                  <c:v>9.3139678070873373</c:v>
                </c:pt>
                <c:pt idx="2129">
                  <c:v>9.3183426158271629</c:v>
                </c:pt>
                <c:pt idx="2130">
                  <c:v>9.3227174245669886</c:v>
                </c:pt>
                <c:pt idx="2131">
                  <c:v>9.3270922333068125</c:v>
                </c:pt>
                <c:pt idx="2132">
                  <c:v>9.3314670420466381</c:v>
                </c:pt>
                <c:pt idx="2133">
                  <c:v>9.3358418507864638</c:v>
                </c:pt>
                <c:pt idx="2134">
                  <c:v>9.3402166595262877</c:v>
                </c:pt>
                <c:pt idx="2135">
                  <c:v>9.3445914682661133</c:v>
                </c:pt>
                <c:pt idx="2136">
                  <c:v>9.3489662770059372</c:v>
                </c:pt>
                <c:pt idx="2137">
                  <c:v>9.3533410857457628</c:v>
                </c:pt>
                <c:pt idx="2138">
                  <c:v>9.3577158944855885</c:v>
                </c:pt>
                <c:pt idx="2139">
                  <c:v>9.3620907032254124</c:v>
                </c:pt>
                <c:pt idx="2140">
                  <c:v>9.366465511965238</c:v>
                </c:pt>
                <c:pt idx="2141">
                  <c:v>9.3708403207050637</c:v>
                </c:pt>
                <c:pt idx="2142">
                  <c:v>9.3752151294448876</c:v>
                </c:pt>
                <c:pt idx="2143">
                  <c:v>9.3795899381847132</c:v>
                </c:pt>
                <c:pt idx="2144">
                  <c:v>9.3839647469245371</c:v>
                </c:pt>
                <c:pt idx="2145">
                  <c:v>9.3883395556643627</c:v>
                </c:pt>
                <c:pt idx="2146">
                  <c:v>9.3927143644041884</c:v>
                </c:pt>
                <c:pt idx="2147">
                  <c:v>9.3970891731440123</c:v>
                </c:pt>
                <c:pt idx="2148">
                  <c:v>9.4014639818838361</c:v>
                </c:pt>
                <c:pt idx="2149">
                  <c:v>9.40583879062366</c:v>
                </c:pt>
                <c:pt idx="2150">
                  <c:v>9.4102135993634857</c:v>
                </c:pt>
                <c:pt idx="2151">
                  <c:v>9.4145884081033113</c:v>
                </c:pt>
                <c:pt idx="2152">
                  <c:v>9.4189632168431352</c:v>
                </c:pt>
                <c:pt idx="2153">
                  <c:v>9.4233380255829609</c:v>
                </c:pt>
                <c:pt idx="2154">
                  <c:v>9.4277128343227865</c:v>
                </c:pt>
                <c:pt idx="2155">
                  <c:v>9.4320876430626104</c:v>
                </c:pt>
                <c:pt idx="2156">
                  <c:v>9.436462451802436</c:v>
                </c:pt>
                <c:pt idx="2157">
                  <c:v>9.4408372605422599</c:v>
                </c:pt>
                <c:pt idx="2158">
                  <c:v>9.4452120692820856</c:v>
                </c:pt>
                <c:pt idx="2159">
                  <c:v>9.4495868780219112</c:v>
                </c:pt>
                <c:pt idx="2160">
                  <c:v>9.4539616867617351</c:v>
                </c:pt>
                <c:pt idx="2161">
                  <c:v>9.4583364955015607</c:v>
                </c:pt>
                <c:pt idx="2162">
                  <c:v>9.4627113042413864</c:v>
                </c:pt>
                <c:pt idx="2163">
                  <c:v>9.4670861129812103</c:v>
                </c:pt>
                <c:pt idx="2164">
                  <c:v>9.4714609217210359</c:v>
                </c:pt>
                <c:pt idx="2165">
                  <c:v>9.4758357304608598</c:v>
                </c:pt>
                <c:pt idx="2166">
                  <c:v>9.4802105392006855</c:v>
                </c:pt>
                <c:pt idx="2167">
                  <c:v>9.4845853479405111</c:v>
                </c:pt>
                <c:pt idx="2168">
                  <c:v>9.488960156680335</c:v>
                </c:pt>
                <c:pt idx="2169">
                  <c:v>9.4933349654201606</c:v>
                </c:pt>
                <c:pt idx="2170">
                  <c:v>9.4977097741599863</c:v>
                </c:pt>
                <c:pt idx="2171">
                  <c:v>9.5020845828998102</c:v>
                </c:pt>
                <c:pt idx="2172">
                  <c:v>9.5064593916396358</c:v>
                </c:pt>
                <c:pt idx="2173">
                  <c:v>9.5108342003794597</c:v>
                </c:pt>
                <c:pt idx="2174">
                  <c:v>9.5152090091192854</c:v>
                </c:pt>
                <c:pt idx="2175">
                  <c:v>9.519583817859111</c:v>
                </c:pt>
                <c:pt idx="2176">
                  <c:v>9.5239586265989349</c:v>
                </c:pt>
                <c:pt idx="2177">
                  <c:v>9.5283334353387605</c:v>
                </c:pt>
                <c:pt idx="2178">
                  <c:v>9.5327082440785862</c:v>
                </c:pt>
                <c:pt idx="2179">
                  <c:v>9.5370830528184101</c:v>
                </c:pt>
                <c:pt idx="2180">
                  <c:v>9.5414578615582357</c:v>
                </c:pt>
                <c:pt idx="2181">
                  <c:v>9.5458326702980596</c:v>
                </c:pt>
                <c:pt idx="2182">
                  <c:v>9.5502074790378852</c:v>
                </c:pt>
                <c:pt idx="2183">
                  <c:v>9.5545822877777109</c:v>
                </c:pt>
                <c:pt idx="2184">
                  <c:v>9.5589570965175348</c:v>
                </c:pt>
                <c:pt idx="2185">
                  <c:v>9.5633319052573604</c:v>
                </c:pt>
                <c:pt idx="2186">
                  <c:v>9.5677067139971861</c:v>
                </c:pt>
                <c:pt idx="2187">
                  <c:v>9.57208152273701</c:v>
                </c:pt>
                <c:pt idx="2188">
                  <c:v>9.5764563314768356</c:v>
                </c:pt>
                <c:pt idx="2189">
                  <c:v>9.5808311402166595</c:v>
                </c:pt>
                <c:pt idx="2190">
                  <c:v>9.5852059489564851</c:v>
                </c:pt>
                <c:pt idx="2191">
                  <c:v>9.5895807576963108</c:v>
                </c:pt>
                <c:pt idx="2192">
                  <c:v>9.5939555664361347</c:v>
                </c:pt>
                <c:pt idx="2193">
                  <c:v>9.5983303751759603</c:v>
                </c:pt>
                <c:pt idx="2194">
                  <c:v>9.602705183915786</c:v>
                </c:pt>
                <c:pt idx="2195">
                  <c:v>9.6070799926556099</c:v>
                </c:pt>
                <c:pt idx="2196">
                  <c:v>9.6114548013954355</c:v>
                </c:pt>
                <c:pt idx="2197">
                  <c:v>9.6158296101352594</c:v>
                </c:pt>
                <c:pt idx="2198">
                  <c:v>9.620204418875085</c:v>
                </c:pt>
                <c:pt idx="2199">
                  <c:v>9.6245792276149107</c:v>
                </c:pt>
                <c:pt idx="2200">
                  <c:v>9.6289540363547346</c:v>
                </c:pt>
                <c:pt idx="2201">
                  <c:v>9.6333288450945602</c:v>
                </c:pt>
                <c:pt idx="2202">
                  <c:v>9.6377036538343859</c:v>
                </c:pt>
                <c:pt idx="2203">
                  <c:v>9.6420784625742098</c:v>
                </c:pt>
                <c:pt idx="2204">
                  <c:v>9.6464532713140354</c:v>
                </c:pt>
                <c:pt idx="2205">
                  <c:v>9.6508280800538593</c:v>
                </c:pt>
                <c:pt idx="2206">
                  <c:v>9.6552028887936849</c:v>
                </c:pt>
                <c:pt idx="2207">
                  <c:v>9.6595776975335106</c:v>
                </c:pt>
                <c:pt idx="2208">
                  <c:v>9.6639525062733345</c:v>
                </c:pt>
                <c:pt idx="2209">
                  <c:v>9.6683273150131601</c:v>
                </c:pt>
                <c:pt idx="2210">
                  <c:v>9.6727021237529858</c:v>
                </c:pt>
                <c:pt idx="2211">
                  <c:v>9.6770769324928096</c:v>
                </c:pt>
                <c:pt idx="2212">
                  <c:v>9.6814517412326353</c:v>
                </c:pt>
                <c:pt idx="2213">
                  <c:v>9.6858265499724592</c:v>
                </c:pt>
                <c:pt idx="2214">
                  <c:v>9.6902013587122848</c:v>
                </c:pt>
                <c:pt idx="2215">
                  <c:v>9.6945761674521105</c:v>
                </c:pt>
                <c:pt idx="2216">
                  <c:v>9.6989509761919344</c:v>
                </c:pt>
                <c:pt idx="2217">
                  <c:v>9.70332578493176</c:v>
                </c:pt>
                <c:pt idx="2218">
                  <c:v>9.7077005936715821</c:v>
                </c:pt>
                <c:pt idx="2219">
                  <c:v>9.7120754024114078</c:v>
                </c:pt>
                <c:pt idx="2220">
                  <c:v>9.7164502111512334</c:v>
                </c:pt>
                <c:pt idx="2221">
                  <c:v>9.7208250198910573</c:v>
                </c:pt>
                <c:pt idx="2222">
                  <c:v>9.7251998286308829</c:v>
                </c:pt>
                <c:pt idx="2223">
                  <c:v>9.7295746373707086</c:v>
                </c:pt>
                <c:pt idx="2224">
                  <c:v>9.7339494461105325</c:v>
                </c:pt>
                <c:pt idx="2225">
                  <c:v>9.7383242548503581</c:v>
                </c:pt>
                <c:pt idx="2226">
                  <c:v>9.742699063590182</c:v>
                </c:pt>
                <c:pt idx="2227">
                  <c:v>9.7470738723300077</c:v>
                </c:pt>
                <c:pt idx="2228">
                  <c:v>9.7514486810698333</c:v>
                </c:pt>
                <c:pt idx="2229">
                  <c:v>9.7558234898096572</c:v>
                </c:pt>
                <c:pt idx="2230">
                  <c:v>9.7601982985494828</c:v>
                </c:pt>
                <c:pt idx="2231">
                  <c:v>9.7645731072893085</c:v>
                </c:pt>
                <c:pt idx="2232">
                  <c:v>9.7689479160291324</c:v>
                </c:pt>
                <c:pt idx="2233">
                  <c:v>9.773322724768958</c:v>
                </c:pt>
                <c:pt idx="2234">
                  <c:v>9.7776975335087819</c:v>
                </c:pt>
                <c:pt idx="2235">
                  <c:v>9.7820723422486076</c:v>
                </c:pt>
                <c:pt idx="2236">
                  <c:v>9.7864471509884332</c:v>
                </c:pt>
                <c:pt idx="2237">
                  <c:v>9.7908219597282571</c:v>
                </c:pt>
                <c:pt idx="2238">
                  <c:v>9.7951967684680827</c:v>
                </c:pt>
                <c:pt idx="2239">
                  <c:v>9.7995715772079084</c:v>
                </c:pt>
                <c:pt idx="2240">
                  <c:v>9.8039463859477323</c:v>
                </c:pt>
                <c:pt idx="2241">
                  <c:v>9.8083211946875579</c:v>
                </c:pt>
                <c:pt idx="2242">
                  <c:v>9.8126960034273818</c:v>
                </c:pt>
                <c:pt idx="2243">
                  <c:v>9.8170708121672074</c:v>
                </c:pt>
                <c:pt idx="2244">
                  <c:v>9.8214456209070331</c:v>
                </c:pt>
                <c:pt idx="2245">
                  <c:v>9.825820429646857</c:v>
                </c:pt>
                <c:pt idx="2246">
                  <c:v>9.8301952383866826</c:v>
                </c:pt>
                <c:pt idx="2247">
                  <c:v>9.8345700471265083</c:v>
                </c:pt>
                <c:pt idx="2248">
                  <c:v>9.8389448558663322</c:v>
                </c:pt>
                <c:pt idx="2249">
                  <c:v>9.8433196646061578</c:v>
                </c:pt>
                <c:pt idx="2250">
                  <c:v>9.8476944733459817</c:v>
                </c:pt>
                <c:pt idx="2251">
                  <c:v>9.8520692820858073</c:v>
                </c:pt>
                <c:pt idx="2252">
                  <c:v>9.856444090825633</c:v>
                </c:pt>
                <c:pt idx="2253">
                  <c:v>9.8608188995654569</c:v>
                </c:pt>
                <c:pt idx="2254">
                  <c:v>9.8651937083052825</c:v>
                </c:pt>
                <c:pt idx="2255">
                  <c:v>9.8695685170451082</c:v>
                </c:pt>
                <c:pt idx="2256">
                  <c:v>9.8739433257849321</c:v>
                </c:pt>
                <c:pt idx="2257">
                  <c:v>9.8783181345247577</c:v>
                </c:pt>
                <c:pt idx="2258">
                  <c:v>9.8826929432645816</c:v>
                </c:pt>
                <c:pt idx="2259">
                  <c:v>9.8870677520044072</c:v>
                </c:pt>
                <c:pt idx="2260">
                  <c:v>9.8914425607442329</c:v>
                </c:pt>
                <c:pt idx="2261">
                  <c:v>9.8958173694840568</c:v>
                </c:pt>
                <c:pt idx="2262">
                  <c:v>9.9001921782238824</c:v>
                </c:pt>
                <c:pt idx="2263">
                  <c:v>9.9045669869637081</c:v>
                </c:pt>
                <c:pt idx="2264">
                  <c:v>9.908941795703532</c:v>
                </c:pt>
                <c:pt idx="2265">
                  <c:v>9.9133166044433576</c:v>
                </c:pt>
                <c:pt idx="2266">
                  <c:v>9.9176914131831815</c:v>
                </c:pt>
                <c:pt idx="2267">
                  <c:v>9.9220662219230071</c:v>
                </c:pt>
                <c:pt idx="2268">
                  <c:v>9.9264410306628328</c:v>
                </c:pt>
                <c:pt idx="2269">
                  <c:v>9.9308158394026567</c:v>
                </c:pt>
                <c:pt idx="2270">
                  <c:v>9.9351906481424823</c:v>
                </c:pt>
                <c:pt idx="2271">
                  <c:v>9.939565456882308</c:v>
                </c:pt>
                <c:pt idx="2272">
                  <c:v>9.9439402656221318</c:v>
                </c:pt>
                <c:pt idx="2273">
                  <c:v>9.9483150743619575</c:v>
                </c:pt>
                <c:pt idx="2274">
                  <c:v>9.9526898831017814</c:v>
                </c:pt>
                <c:pt idx="2275">
                  <c:v>9.957064691841607</c:v>
                </c:pt>
                <c:pt idx="2276">
                  <c:v>9.9614395005814327</c:v>
                </c:pt>
                <c:pt idx="2277">
                  <c:v>9.9658143093212566</c:v>
                </c:pt>
                <c:pt idx="2278">
                  <c:v>9.9701891180610822</c:v>
                </c:pt>
                <c:pt idx="2279">
                  <c:v>9.9745639268009079</c:v>
                </c:pt>
                <c:pt idx="2280">
                  <c:v>9.9789387355407317</c:v>
                </c:pt>
                <c:pt idx="2281">
                  <c:v>9.9833135442805574</c:v>
                </c:pt>
                <c:pt idx="2282">
                  <c:v>9.9876883530203813</c:v>
                </c:pt>
                <c:pt idx="2283">
                  <c:v>9.9920631617602069</c:v>
                </c:pt>
                <c:pt idx="2284">
                  <c:v>9.9964379705000326</c:v>
                </c:pt>
                <c:pt idx="2285">
                  <c:v>10.000812779239856</c:v>
                </c:pt>
                <c:pt idx="2286">
                  <c:v>10.005187587979682</c:v>
                </c:pt>
                <c:pt idx="2287">
                  <c:v>10.009562396719508</c:v>
                </c:pt>
                <c:pt idx="2288">
                  <c:v>10.01393720545933</c:v>
                </c:pt>
                <c:pt idx="2289">
                  <c:v>10.018312014199156</c:v>
                </c:pt>
                <c:pt idx="2290">
                  <c:v>10.022686822938979</c:v>
                </c:pt>
                <c:pt idx="2291">
                  <c:v>10.027061631678805</c:v>
                </c:pt>
                <c:pt idx="2292">
                  <c:v>10.031436440418631</c:v>
                </c:pt>
                <c:pt idx="2293">
                  <c:v>10.035811249158455</c:v>
                </c:pt>
                <c:pt idx="2294">
                  <c:v>10.04018605789828</c:v>
                </c:pt>
                <c:pt idx="2295">
                  <c:v>10.044560866638104</c:v>
                </c:pt>
                <c:pt idx="2296">
                  <c:v>10.04893567537793</c:v>
                </c:pt>
                <c:pt idx="2297">
                  <c:v>10.053310484117755</c:v>
                </c:pt>
                <c:pt idx="2298">
                  <c:v>10.057685292857579</c:v>
                </c:pt>
                <c:pt idx="2299">
                  <c:v>10.062060101597405</c:v>
                </c:pt>
                <c:pt idx="2300">
                  <c:v>10.066434910337231</c:v>
                </c:pt>
                <c:pt idx="2301">
                  <c:v>10.070809719077054</c:v>
                </c:pt>
                <c:pt idx="2302">
                  <c:v>10.07518452781688</c:v>
                </c:pt>
                <c:pt idx="2303">
                  <c:v>10.079559336556704</c:v>
                </c:pt>
                <c:pt idx="2304">
                  <c:v>10.08393414529653</c:v>
                </c:pt>
                <c:pt idx="2305">
                  <c:v>10.088308954036355</c:v>
                </c:pt>
                <c:pt idx="2306">
                  <c:v>10.092683762776179</c:v>
                </c:pt>
                <c:pt idx="2307">
                  <c:v>10.097058571516005</c:v>
                </c:pt>
                <c:pt idx="2308">
                  <c:v>10.10143338025583</c:v>
                </c:pt>
                <c:pt idx="2309">
                  <c:v>10.105808188995654</c:v>
                </c:pt>
                <c:pt idx="2310">
                  <c:v>10.11018299773548</c:v>
                </c:pt>
                <c:pt idx="2311">
                  <c:v>10.114557806475304</c:v>
                </c:pt>
                <c:pt idx="2312">
                  <c:v>10.11893261521513</c:v>
                </c:pt>
                <c:pt idx="2313">
                  <c:v>10.123307423954955</c:v>
                </c:pt>
                <c:pt idx="2314">
                  <c:v>10.127682232694779</c:v>
                </c:pt>
                <c:pt idx="2315">
                  <c:v>10.132057041434605</c:v>
                </c:pt>
                <c:pt idx="2316">
                  <c:v>10.13643185017443</c:v>
                </c:pt>
                <c:pt idx="2317">
                  <c:v>10.140806658914254</c:v>
                </c:pt>
                <c:pt idx="2318">
                  <c:v>10.14518146765408</c:v>
                </c:pt>
                <c:pt idx="2319">
                  <c:v>10.149556276393904</c:v>
                </c:pt>
                <c:pt idx="2320">
                  <c:v>10.153931085133729</c:v>
                </c:pt>
                <c:pt idx="2321">
                  <c:v>10.158305893873555</c:v>
                </c:pt>
                <c:pt idx="2322">
                  <c:v>10.162680702613379</c:v>
                </c:pt>
                <c:pt idx="2323">
                  <c:v>10.167055511353205</c:v>
                </c:pt>
                <c:pt idx="2324">
                  <c:v>10.17143032009303</c:v>
                </c:pt>
                <c:pt idx="2325">
                  <c:v>10.175805128832854</c:v>
                </c:pt>
                <c:pt idx="2326">
                  <c:v>10.18017993757268</c:v>
                </c:pt>
                <c:pt idx="2327">
                  <c:v>10.184554746312504</c:v>
                </c:pt>
                <c:pt idx="2328">
                  <c:v>10.188929555052329</c:v>
                </c:pt>
                <c:pt idx="2329">
                  <c:v>10.193304363792155</c:v>
                </c:pt>
                <c:pt idx="2330">
                  <c:v>10.197679172531979</c:v>
                </c:pt>
                <c:pt idx="2331">
                  <c:v>10.202053981271805</c:v>
                </c:pt>
                <c:pt idx="2332">
                  <c:v>10.20642879001163</c:v>
                </c:pt>
                <c:pt idx="2333">
                  <c:v>10.210803598751454</c:v>
                </c:pt>
                <c:pt idx="2334">
                  <c:v>10.21517840749128</c:v>
                </c:pt>
                <c:pt idx="2335">
                  <c:v>10.219553216231104</c:v>
                </c:pt>
                <c:pt idx="2336">
                  <c:v>10.223928024970929</c:v>
                </c:pt>
                <c:pt idx="2337">
                  <c:v>10.228302833710755</c:v>
                </c:pt>
                <c:pt idx="2338">
                  <c:v>10.232677642450579</c:v>
                </c:pt>
                <c:pt idx="2339">
                  <c:v>10.237052451190404</c:v>
                </c:pt>
                <c:pt idx="2340">
                  <c:v>10.24142725993023</c:v>
                </c:pt>
                <c:pt idx="2341">
                  <c:v>10.245802068670054</c:v>
                </c:pt>
                <c:pt idx="2342">
                  <c:v>10.25017687740988</c:v>
                </c:pt>
                <c:pt idx="2343">
                  <c:v>10.254551686149703</c:v>
                </c:pt>
                <c:pt idx="2344">
                  <c:v>10.258926494889529</c:v>
                </c:pt>
                <c:pt idx="2345">
                  <c:v>10.263301303629355</c:v>
                </c:pt>
                <c:pt idx="2346">
                  <c:v>10.267676112369179</c:v>
                </c:pt>
                <c:pt idx="2347">
                  <c:v>10.272050921109004</c:v>
                </c:pt>
                <c:pt idx="2348">
                  <c:v>10.27642572984883</c:v>
                </c:pt>
                <c:pt idx="2349">
                  <c:v>10.280800538588654</c:v>
                </c:pt>
                <c:pt idx="2350">
                  <c:v>10.285175347328479</c:v>
                </c:pt>
                <c:pt idx="2351">
                  <c:v>10.289550156068303</c:v>
                </c:pt>
                <c:pt idx="2352">
                  <c:v>10.293924964808129</c:v>
                </c:pt>
                <c:pt idx="2353">
                  <c:v>10.298299773547955</c:v>
                </c:pt>
                <c:pt idx="2354">
                  <c:v>10.302674582287779</c:v>
                </c:pt>
                <c:pt idx="2355">
                  <c:v>10.307049391027604</c:v>
                </c:pt>
                <c:pt idx="2356">
                  <c:v>10.31142419976743</c:v>
                </c:pt>
                <c:pt idx="2357">
                  <c:v>10.315799008507254</c:v>
                </c:pt>
                <c:pt idx="2358">
                  <c:v>10.320173817247079</c:v>
                </c:pt>
                <c:pt idx="2359">
                  <c:v>10.324548625986901</c:v>
                </c:pt>
                <c:pt idx="2360">
                  <c:v>10.328923434726727</c:v>
                </c:pt>
                <c:pt idx="2361">
                  <c:v>10.333298243466553</c:v>
                </c:pt>
                <c:pt idx="2362">
                  <c:v>10.337673052206377</c:v>
                </c:pt>
                <c:pt idx="2363">
                  <c:v>10.342047860946202</c:v>
                </c:pt>
                <c:pt idx="2364">
                  <c:v>10.346422669686026</c:v>
                </c:pt>
                <c:pt idx="2365">
                  <c:v>10.350797478425852</c:v>
                </c:pt>
                <c:pt idx="2366">
                  <c:v>10.355172287165678</c:v>
                </c:pt>
                <c:pt idx="2367">
                  <c:v>10.359547095905501</c:v>
                </c:pt>
                <c:pt idx="2368">
                  <c:v>10.363921904645327</c:v>
                </c:pt>
                <c:pt idx="2369">
                  <c:v>10.368296713385153</c:v>
                </c:pt>
                <c:pt idx="2370">
                  <c:v>10.372671522124977</c:v>
                </c:pt>
                <c:pt idx="2371">
                  <c:v>10.377046330864802</c:v>
                </c:pt>
                <c:pt idx="2372">
                  <c:v>10.381421139604626</c:v>
                </c:pt>
                <c:pt idx="2373">
                  <c:v>10.385795948344452</c:v>
                </c:pt>
                <c:pt idx="2374">
                  <c:v>10.390170757084277</c:v>
                </c:pt>
                <c:pt idx="2375">
                  <c:v>10.394545565824101</c:v>
                </c:pt>
                <c:pt idx="2376">
                  <c:v>10.398920374563927</c:v>
                </c:pt>
                <c:pt idx="2377">
                  <c:v>10.403295183303753</c:v>
                </c:pt>
                <c:pt idx="2378">
                  <c:v>10.407669992043576</c:v>
                </c:pt>
                <c:pt idx="2379">
                  <c:v>10.412044800783402</c:v>
                </c:pt>
                <c:pt idx="2380">
                  <c:v>10.416419609523226</c:v>
                </c:pt>
                <c:pt idx="2381">
                  <c:v>10.420794418263052</c:v>
                </c:pt>
                <c:pt idx="2382">
                  <c:v>10.425169227002877</c:v>
                </c:pt>
                <c:pt idx="2383">
                  <c:v>10.429544035742701</c:v>
                </c:pt>
                <c:pt idx="2384">
                  <c:v>10.433918844482527</c:v>
                </c:pt>
                <c:pt idx="2385">
                  <c:v>10.438293653222352</c:v>
                </c:pt>
                <c:pt idx="2386">
                  <c:v>10.442668461962176</c:v>
                </c:pt>
                <c:pt idx="2387">
                  <c:v>10.447043270702002</c:v>
                </c:pt>
                <c:pt idx="2388">
                  <c:v>10.451418079441826</c:v>
                </c:pt>
                <c:pt idx="2389">
                  <c:v>10.455792888181652</c:v>
                </c:pt>
                <c:pt idx="2390">
                  <c:v>10.460167696921477</c:v>
                </c:pt>
                <c:pt idx="2391">
                  <c:v>10.464542505661301</c:v>
                </c:pt>
                <c:pt idx="2392">
                  <c:v>10.468917314401127</c:v>
                </c:pt>
                <c:pt idx="2393">
                  <c:v>10.473292123140952</c:v>
                </c:pt>
                <c:pt idx="2394">
                  <c:v>10.477666931880776</c:v>
                </c:pt>
                <c:pt idx="2395">
                  <c:v>10.482041740620602</c:v>
                </c:pt>
                <c:pt idx="2396">
                  <c:v>10.486416549360426</c:v>
                </c:pt>
                <c:pt idx="2397">
                  <c:v>10.490791358100251</c:v>
                </c:pt>
                <c:pt idx="2398">
                  <c:v>10.495166166840077</c:v>
                </c:pt>
                <c:pt idx="2399">
                  <c:v>10.499540975579901</c:v>
                </c:pt>
                <c:pt idx="2400">
                  <c:v>10.503915784319727</c:v>
                </c:pt>
                <c:pt idx="2401">
                  <c:v>10.508290593059552</c:v>
                </c:pt>
                <c:pt idx="2402">
                  <c:v>10.512665401799376</c:v>
                </c:pt>
                <c:pt idx="2403">
                  <c:v>10.517040210539202</c:v>
                </c:pt>
                <c:pt idx="2404">
                  <c:v>10.521415019279026</c:v>
                </c:pt>
                <c:pt idx="2405">
                  <c:v>10.525789828018851</c:v>
                </c:pt>
                <c:pt idx="2406">
                  <c:v>10.530164636758677</c:v>
                </c:pt>
                <c:pt idx="2407">
                  <c:v>10.534539445498501</c:v>
                </c:pt>
                <c:pt idx="2408">
                  <c:v>10.538914254238327</c:v>
                </c:pt>
                <c:pt idx="2409">
                  <c:v>10.543289062978152</c:v>
                </c:pt>
                <c:pt idx="2410">
                  <c:v>10.547663871717976</c:v>
                </c:pt>
                <c:pt idx="2411">
                  <c:v>10.552038680457802</c:v>
                </c:pt>
                <c:pt idx="2412">
                  <c:v>10.556413489197626</c:v>
                </c:pt>
                <c:pt idx="2413">
                  <c:v>10.560788297937451</c:v>
                </c:pt>
                <c:pt idx="2414">
                  <c:v>10.565163106677277</c:v>
                </c:pt>
                <c:pt idx="2415">
                  <c:v>10.569537915417101</c:v>
                </c:pt>
                <c:pt idx="2416">
                  <c:v>10.573912724156926</c:v>
                </c:pt>
                <c:pt idx="2417">
                  <c:v>10.578287532896752</c:v>
                </c:pt>
                <c:pt idx="2418">
                  <c:v>10.582662341636576</c:v>
                </c:pt>
                <c:pt idx="2419">
                  <c:v>10.587037150376402</c:v>
                </c:pt>
                <c:pt idx="2420">
                  <c:v>10.591411959116225</c:v>
                </c:pt>
                <c:pt idx="2421">
                  <c:v>10.595786767856051</c:v>
                </c:pt>
                <c:pt idx="2422">
                  <c:v>10.600161576595877</c:v>
                </c:pt>
                <c:pt idx="2423">
                  <c:v>10.604536385335701</c:v>
                </c:pt>
                <c:pt idx="2424">
                  <c:v>10.608911194075526</c:v>
                </c:pt>
                <c:pt idx="2425">
                  <c:v>10.613286002815352</c:v>
                </c:pt>
                <c:pt idx="2426">
                  <c:v>10.617660811555176</c:v>
                </c:pt>
                <c:pt idx="2427">
                  <c:v>10.622035620295001</c:v>
                </c:pt>
                <c:pt idx="2428">
                  <c:v>10.626410429034825</c:v>
                </c:pt>
                <c:pt idx="2429">
                  <c:v>10.630785237774649</c:v>
                </c:pt>
                <c:pt idx="2430">
                  <c:v>10.635160046514475</c:v>
                </c:pt>
                <c:pt idx="2431">
                  <c:v>10.639534855254299</c:v>
                </c:pt>
                <c:pt idx="2432">
                  <c:v>10.643909663994124</c:v>
                </c:pt>
                <c:pt idx="2433">
                  <c:v>10.648284472733948</c:v>
                </c:pt>
                <c:pt idx="2434">
                  <c:v>10.652659281473774</c:v>
                </c:pt>
                <c:pt idx="2435">
                  <c:v>10.6570340902136</c:v>
                </c:pt>
                <c:pt idx="2436">
                  <c:v>10.661408898953423</c:v>
                </c:pt>
                <c:pt idx="2437">
                  <c:v>10.665783707693249</c:v>
                </c:pt>
                <c:pt idx="2438">
                  <c:v>10.670158516433075</c:v>
                </c:pt>
                <c:pt idx="2439">
                  <c:v>10.674533325172899</c:v>
                </c:pt>
                <c:pt idx="2440">
                  <c:v>10.678908133912724</c:v>
                </c:pt>
                <c:pt idx="2441">
                  <c:v>10.683282942652548</c:v>
                </c:pt>
                <c:pt idx="2442">
                  <c:v>10.687657751392374</c:v>
                </c:pt>
                <c:pt idx="2443">
                  <c:v>10.692032560132199</c:v>
                </c:pt>
                <c:pt idx="2444">
                  <c:v>10.696407368872023</c:v>
                </c:pt>
                <c:pt idx="2445">
                  <c:v>10.700782177611849</c:v>
                </c:pt>
                <c:pt idx="2446">
                  <c:v>10.705156986351675</c:v>
                </c:pt>
                <c:pt idx="2447">
                  <c:v>10.709531795091499</c:v>
                </c:pt>
                <c:pt idx="2448">
                  <c:v>10.713906603831324</c:v>
                </c:pt>
                <c:pt idx="2449">
                  <c:v>10.718281412571148</c:v>
                </c:pt>
                <c:pt idx="2450">
                  <c:v>10.722656221310974</c:v>
                </c:pt>
                <c:pt idx="2451">
                  <c:v>10.727031030050799</c:v>
                </c:pt>
                <c:pt idx="2452">
                  <c:v>10.731405838790623</c:v>
                </c:pt>
                <c:pt idx="2453">
                  <c:v>10.735780647530449</c:v>
                </c:pt>
                <c:pt idx="2454">
                  <c:v>10.740155456270275</c:v>
                </c:pt>
                <c:pt idx="2455">
                  <c:v>10.744530265010098</c:v>
                </c:pt>
                <c:pt idx="2456">
                  <c:v>10.748905073749924</c:v>
                </c:pt>
                <c:pt idx="2457">
                  <c:v>10.753279882489748</c:v>
                </c:pt>
                <c:pt idx="2458">
                  <c:v>10.757654691229574</c:v>
                </c:pt>
                <c:pt idx="2459">
                  <c:v>10.762029499969399</c:v>
                </c:pt>
                <c:pt idx="2460">
                  <c:v>10.766404308709223</c:v>
                </c:pt>
                <c:pt idx="2461">
                  <c:v>10.770779117449049</c:v>
                </c:pt>
                <c:pt idx="2462">
                  <c:v>10.775153926188874</c:v>
                </c:pt>
                <c:pt idx="2463">
                  <c:v>10.779528734928698</c:v>
                </c:pt>
                <c:pt idx="2464">
                  <c:v>10.783903543668524</c:v>
                </c:pt>
                <c:pt idx="2465">
                  <c:v>10.788278352408348</c:v>
                </c:pt>
                <c:pt idx="2466">
                  <c:v>10.792653161148174</c:v>
                </c:pt>
                <c:pt idx="2467">
                  <c:v>10.797027969887999</c:v>
                </c:pt>
                <c:pt idx="2468">
                  <c:v>10.801402778627823</c:v>
                </c:pt>
                <c:pt idx="2469">
                  <c:v>10.805777587367649</c:v>
                </c:pt>
                <c:pt idx="2470">
                  <c:v>10.810152396107474</c:v>
                </c:pt>
                <c:pt idx="2471">
                  <c:v>10.814527204847298</c:v>
                </c:pt>
                <c:pt idx="2472">
                  <c:v>10.818902013587124</c:v>
                </c:pt>
                <c:pt idx="2473">
                  <c:v>10.823276822326948</c:v>
                </c:pt>
                <c:pt idx="2474">
                  <c:v>10.827651631066773</c:v>
                </c:pt>
                <c:pt idx="2475">
                  <c:v>10.832026439806599</c:v>
                </c:pt>
                <c:pt idx="2476">
                  <c:v>10.836401248546423</c:v>
                </c:pt>
                <c:pt idx="2477">
                  <c:v>10.840776057286249</c:v>
                </c:pt>
                <c:pt idx="2478">
                  <c:v>10.845150866026074</c:v>
                </c:pt>
                <c:pt idx="2479">
                  <c:v>10.849525674765898</c:v>
                </c:pt>
                <c:pt idx="2480">
                  <c:v>10.853900483505724</c:v>
                </c:pt>
                <c:pt idx="2481">
                  <c:v>10.858275292245548</c:v>
                </c:pt>
                <c:pt idx="2482">
                  <c:v>10.862650100985373</c:v>
                </c:pt>
                <c:pt idx="2483">
                  <c:v>10.867024909725199</c:v>
                </c:pt>
                <c:pt idx="2484">
                  <c:v>10.871399718465023</c:v>
                </c:pt>
                <c:pt idx="2485">
                  <c:v>10.875774527204848</c:v>
                </c:pt>
                <c:pt idx="2486">
                  <c:v>10.880149335944674</c:v>
                </c:pt>
                <c:pt idx="2487">
                  <c:v>10.884524144684498</c:v>
                </c:pt>
                <c:pt idx="2488">
                  <c:v>10.888898953424324</c:v>
                </c:pt>
                <c:pt idx="2489">
                  <c:v>10.893273762164149</c:v>
                </c:pt>
                <c:pt idx="2490">
                  <c:v>10.897648570903973</c:v>
                </c:pt>
                <c:pt idx="2491">
                  <c:v>10.902023379643799</c:v>
                </c:pt>
                <c:pt idx="2492">
                  <c:v>10.906398188383623</c:v>
                </c:pt>
                <c:pt idx="2493">
                  <c:v>10.910772997123448</c:v>
                </c:pt>
                <c:pt idx="2494">
                  <c:v>10.915147805863274</c:v>
                </c:pt>
                <c:pt idx="2495">
                  <c:v>10.919522614603098</c:v>
                </c:pt>
                <c:pt idx="2496">
                  <c:v>10.923897423342924</c:v>
                </c:pt>
                <c:pt idx="2497">
                  <c:v>10.928272232082749</c:v>
                </c:pt>
                <c:pt idx="2498">
                  <c:v>10.932647040822573</c:v>
                </c:pt>
                <c:pt idx="2499">
                  <c:v>10.937021849562399</c:v>
                </c:pt>
                <c:pt idx="2500">
                  <c:v>10.941396658302221</c:v>
                </c:pt>
                <c:pt idx="2501">
                  <c:v>10.945771467042047</c:v>
                </c:pt>
                <c:pt idx="2502">
                  <c:v>10.950146275781872</c:v>
                </c:pt>
                <c:pt idx="2503">
                  <c:v>10.954521084521696</c:v>
                </c:pt>
                <c:pt idx="2504">
                  <c:v>10.958895893261522</c:v>
                </c:pt>
                <c:pt idx="2505">
                  <c:v>10.963270702001346</c:v>
                </c:pt>
                <c:pt idx="2506">
                  <c:v>10.967645510741171</c:v>
                </c:pt>
                <c:pt idx="2507">
                  <c:v>10.972020319480997</c:v>
                </c:pt>
                <c:pt idx="2508">
                  <c:v>10.976395128220821</c:v>
                </c:pt>
                <c:pt idx="2509">
                  <c:v>10.980769936960646</c:v>
                </c:pt>
                <c:pt idx="2510">
                  <c:v>10.985144745700472</c:v>
                </c:pt>
                <c:pt idx="2511">
                  <c:v>10.989519554440296</c:v>
                </c:pt>
                <c:pt idx="2512">
                  <c:v>10.993894363180122</c:v>
                </c:pt>
                <c:pt idx="2513">
                  <c:v>10.998269171919945</c:v>
                </c:pt>
                <c:pt idx="2514">
                  <c:v>11.002643980659771</c:v>
                </c:pt>
                <c:pt idx="2515">
                  <c:v>11.007018789399597</c:v>
                </c:pt>
                <c:pt idx="2516">
                  <c:v>11.011393598139421</c:v>
                </c:pt>
                <c:pt idx="2517">
                  <c:v>11.015768406879246</c:v>
                </c:pt>
                <c:pt idx="2518">
                  <c:v>11.020143215619072</c:v>
                </c:pt>
                <c:pt idx="2519">
                  <c:v>11.024518024358896</c:v>
                </c:pt>
                <c:pt idx="2520">
                  <c:v>11.028892833098721</c:v>
                </c:pt>
                <c:pt idx="2521">
                  <c:v>11.033267641838545</c:v>
                </c:pt>
                <c:pt idx="2522">
                  <c:v>11.037642450578371</c:v>
                </c:pt>
                <c:pt idx="2523">
                  <c:v>11.042017259318197</c:v>
                </c:pt>
                <c:pt idx="2524">
                  <c:v>11.046392068058021</c:v>
                </c:pt>
                <c:pt idx="2525">
                  <c:v>11.050766876797846</c:v>
                </c:pt>
                <c:pt idx="2526">
                  <c:v>11.055141685537672</c:v>
                </c:pt>
                <c:pt idx="2527">
                  <c:v>11.059516494277496</c:v>
                </c:pt>
                <c:pt idx="2528">
                  <c:v>11.063891303017321</c:v>
                </c:pt>
                <c:pt idx="2529">
                  <c:v>11.068266111757145</c:v>
                </c:pt>
                <c:pt idx="2530">
                  <c:v>11.072640920496971</c:v>
                </c:pt>
                <c:pt idx="2531">
                  <c:v>11.077015729236797</c:v>
                </c:pt>
                <c:pt idx="2532">
                  <c:v>11.08139053797662</c:v>
                </c:pt>
                <c:pt idx="2533">
                  <c:v>11.085765346716446</c:v>
                </c:pt>
                <c:pt idx="2534">
                  <c:v>11.090140155456272</c:v>
                </c:pt>
                <c:pt idx="2535">
                  <c:v>11.094514964196096</c:v>
                </c:pt>
                <c:pt idx="2536">
                  <c:v>11.098889772935921</c:v>
                </c:pt>
                <c:pt idx="2537">
                  <c:v>11.103264581675745</c:v>
                </c:pt>
                <c:pt idx="2538">
                  <c:v>11.107639390415571</c:v>
                </c:pt>
                <c:pt idx="2539">
                  <c:v>11.112014199155396</c:v>
                </c:pt>
                <c:pt idx="2540">
                  <c:v>11.11638900789522</c:v>
                </c:pt>
                <c:pt idx="2541">
                  <c:v>11.120763816635046</c:v>
                </c:pt>
                <c:pt idx="2542">
                  <c:v>11.125138625374872</c:v>
                </c:pt>
                <c:pt idx="2543">
                  <c:v>11.129513434114696</c:v>
                </c:pt>
                <c:pt idx="2544">
                  <c:v>11.133888242854521</c:v>
                </c:pt>
                <c:pt idx="2545">
                  <c:v>11.138263051594345</c:v>
                </c:pt>
                <c:pt idx="2546">
                  <c:v>11.142637860334171</c:v>
                </c:pt>
                <c:pt idx="2547">
                  <c:v>11.147012669073996</c:v>
                </c:pt>
                <c:pt idx="2548">
                  <c:v>11.15138747781382</c:v>
                </c:pt>
                <c:pt idx="2549">
                  <c:v>11.155762286553646</c:v>
                </c:pt>
                <c:pt idx="2550">
                  <c:v>11.160137095293472</c:v>
                </c:pt>
                <c:pt idx="2551">
                  <c:v>11.164511904033295</c:v>
                </c:pt>
                <c:pt idx="2552">
                  <c:v>11.168886712773121</c:v>
                </c:pt>
                <c:pt idx="2553">
                  <c:v>11.173261521512945</c:v>
                </c:pt>
                <c:pt idx="2554">
                  <c:v>11.177636330252771</c:v>
                </c:pt>
                <c:pt idx="2555">
                  <c:v>11.182011138992596</c:v>
                </c:pt>
                <c:pt idx="2556">
                  <c:v>11.18638594773242</c:v>
                </c:pt>
                <c:pt idx="2557">
                  <c:v>11.190760756472246</c:v>
                </c:pt>
                <c:pt idx="2558">
                  <c:v>11.195135565212071</c:v>
                </c:pt>
                <c:pt idx="2559">
                  <c:v>11.199510373951895</c:v>
                </c:pt>
                <c:pt idx="2560">
                  <c:v>11.203885182691721</c:v>
                </c:pt>
                <c:pt idx="2561">
                  <c:v>11.208259991431545</c:v>
                </c:pt>
                <c:pt idx="2562">
                  <c:v>11.21263480017137</c:v>
                </c:pt>
                <c:pt idx="2563">
                  <c:v>11.217009608911196</c:v>
                </c:pt>
                <c:pt idx="2564">
                  <c:v>11.22138441765102</c:v>
                </c:pt>
                <c:pt idx="2565">
                  <c:v>11.225759226390846</c:v>
                </c:pt>
                <c:pt idx="2566">
                  <c:v>11.230134035130671</c:v>
                </c:pt>
                <c:pt idx="2567">
                  <c:v>11.234508843870495</c:v>
                </c:pt>
                <c:pt idx="2568">
                  <c:v>11.238883652610321</c:v>
                </c:pt>
                <c:pt idx="2569">
                  <c:v>11.243258461350145</c:v>
                </c:pt>
                <c:pt idx="2570">
                  <c:v>11.247633270089969</c:v>
                </c:pt>
                <c:pt idx="2571">
                  <c:v>11.252008078829794</c:v>
                </c:pt>
                <c:pt idx="2572">
                  <c:v>11.256382887569618</c:v>
                </c:pt>
                <c:pt idx="2573">
                  <c:v>11.260757696309444</c:v>
                </c:pt>
                <c:pt idx="2574">
                  <c:v>11.265132505049268</c:v>
                </c:pt>
                <c:pt idx="2575">
                  <c:v>11.269507313789093</c:v>
                </c:pt>
                <c:pt idx="2576">
                  <c:v>11.273882122528919</c:v>
                </c:pt>
                <c:pt idx="2577">
                  <c:v>11.278256931268743</c:v>
                </c:pt>
                <c:pt idx="2578">
                  <c:v>11.282631740008568</c:v>
                </c:pt>
                <c:pt idx="2579">
                  <c:v>11.287006548748394</c:v>
                </c:pt>
                <c:pt idx="2580">
                  <c:v>11.291381357488218</c:v>
                </c:pt>
                <c:pt idx="2581">
                  <c:v>11.295756166228044</c:v>
                </c:pt>
                <c:pt idx="2582">
                  <c:v>11.300130974967868</c:v>
                </c:pt>
                <c:pt idx="2583">
                  <c:v>11.304505783707693</c:v>
                </c:pt>
                <c:pt idx="2584">
                  <c:v>11.308880592447519</c:v>
                </c:pt>
                <c:pt idx="2585">
                  <c:v>11.313255401187343</c:v>
                </c:pt>
                <c:pt idx="2586">
                  <c:v>11.317630209927168</c:v>
                </c:pt>
                <c:pt idx="2587">
                  <c:v>11.322005018666994</c:v>
                </c:pt>
                <c:pt idx="2588">
                  <c:v>11.326379827406818</c:v>
                </c:pt>
                <c:pt idx="2589">
                  <c:v>11.330754636146644</c:v>
                </c:pt>
                <c:pt idx="2590">
                  <c:v>11.335129444886467</c:v>
                </c:pt>
                <c:pt idx="2591">
                  <c:v>11.339504253626293</c:v>
                </c:pt>
                <c:pt idx="2592">
                  <c:v>11.343879062366119</c:v>
                </c:pt>
                <c:pt idx="2593">
                  <c:v>11.348253871105943</c:v>
                </c:pt>
                <c:pt idx="2594">
                  <c:v>11.352628679845768</c:v>
                </c:pt>
                <c:pt idx="2595">
                  <c:v>11.357003488585594</c:v>
                </c:pt>
                <c:pt idx="2596">
                  <c:v>11.361378297325418</c:v>
                </c:pt>
                <c:pt idx="2597">
                  <c:v>11.365753106065243</c:v>
                </c:pt>
                <c:pt idx="2598">
                  <c:v>11.370127914805067</c:v>
                </c:pt>
                <c:pt idx="2599">
                  <c:v>11.374502723544893</c:v>
                </c:pt>
                <c:pt idx="2600">
                  <c:v>11.378877532284719</c:v>
                </c:pt>
                <c:pt idx="2601">
                  <c:v>11.383252341024543</c:v>
                </c:pt>
                <c:pt idx="2602">
                  <c:v>11.387627149764368</c:v>
                </c:pt>
                <c:pt idx="2603">
                  <c:v>11.392001958504194</c:v>
                </c:pt>
                <c:pt idx="2604">
                  <c:v>11.396376767244018</c:v>
                </c:pt>
                <c:pt idx="2605">
                  <c:v>11.400751575983843</c:v>
                </c:pt>
                <c:pt idx="2606">
                  <c:v>11.405126384723667</c:v>
                </c:pt>
                <c:pt idx="2607">
                  <c:v>11.409501193463493</c:v>
                </c:pt>
                <c:pt idx="2608">
                  <c:v>11.413876002203319</c:v>
                </c:pt>
                <c:pt idx="2609">
                  <c:v>11.418250810943142</c:v>
                </c:pt>
                <c:pt idx="2610">
                  <c:v>11.422625619682968</c:v>
                </c:pt>
                <c:pt idx="2611">
                  <c:v>11.427000428422794</c:v>
                </c:pt>
                <c:pt idx="2612">
                  <c:v>11.431375237162618</c:v>
                </c:pt>
                <c:pt idx="2613">
                  <c:v>11.435750045902443</c:v>
                </c:pt>
                <c:pt idx="2614">
                  <c:v>11.440124854642267</c:v>
                </c:pt>
                <c:pt idx="2615">
                  <c:v>11.444499663382093</c:v>
                </c:pt>
                <c:pt idx="2616">
                  <c:v>11.448874472121918</c:v>
                </c:pt>
                <c:pt idx="2617">
                  <c:v>11.453249280861742</c:v>
                </c:pt>
                <c:pt idx="2618">
                  <c:v>11.457624089601568</c:v>
                </c:pt>
                <c:pt idx="2619">
                  <c:v>11.461998898341394</c:v>
                </c:pt>
                <c:pt idx="2620">
                  <c:v>11.466373707081218</c:v>
                </c:pt>
                <c:pt idx="2621">
                  <c:v>11.470748515821043</c:v>
                </c:pt>
                <c:pt idx="2622">
                  <c:v>11.475123324560867</c:v>
                </c:pt>
                <c:pt idx="2623">
                  <c:v>11.479498133300693</c:v>
                </c:pt>
                <c:pt idx="2624">
                  <c:v>11.483872942040518</c:v>
                </c:pt>
                <c:pt idx="2625">
                  <c:v>11.488247750780342</c:v>
                </c:pt>
                <c:pt idx="2626">
                  <c:v>11.492622559520168</c:v>
                </c:pt>
                <c:pt idx="2627">
                  <c:v>11.496997368259994</c:v>
                </c:pt>
                <c:pt idx="2628">
                  <c:v>11.501372176999817</c:v>
                </c:pt>
                <c:pt idx="2629">
                  <c:v>11.505746985739643</c:v>
                </c:pt>
                <c:pt idx="2630">
                  <c:v>11.510121794479467</c:v>
                </c:pt>
                <c:pt idx="2631">
                  <c:v>11.514496603219293</c:v>
                </c:pt>
                <c:pt idx="2632">
                  <c:v>11.518871411959118</c:v>
                </c:pt>
                <c:pt idx="2633">
                  <c:v>11.523246220698942</c:v>
                </c:pt>
                <c:pt idx="2634">
                  <c:v>11.527621029438768</c:v>
                </c:pt>
                <c:pt idx="2635">
                  <c:v>11.531995838178593</c:v>
                </c:pt>
                <c:pt idx="2636">
                  <c:v>11.536370646918417</c:v>
                </c:pt>
                <c:pt idx="2637">
                  <c:v>11.540745455658243</c:v>
                </c:pt>
                <c:pt idx="2638">
                  <c:v>11.545120264398067</c:v>
                </c:pt>
                <c:pt idx="2639">
                  <c:v>11.549495073137892</c:v>
                </c:pt>
                <c:pt idx="2640">
                  <c:v>11.553869881877718</c:v>
                </c:pt>
                <c:pt idx="2641">
                  <c:v>11.55824469061754</c:v>
                </c:pt>
                <c:pt idx="2642">
                  <c:v>11.562619499357366</c:v>
                </c:pt>
                <c:pt idx="2643">
                  <c:v>11.56699430809719</c:v>
                </c:pt>
                <c:pt idx="2644">
                  <c:v>11.571369116837015</c:v>
                </c:pt>
                <c:pt idx="2645">
                  <c:v>11.575743925576841</c:v>
                </c:pt>
                <c:pt idx="2646">
                  <c:v>11.580118734316665</c:v>
                </c:pt>
                <c:pt idx="2647">
                  <c:v>11.584493543056491</c:v>
                </c:pt>
                <c:pt idx="2648">
                  <c:v>11.588868351796316</c:v>
                </c:pt>
                <c:pt idx="2649">
                  <c:v>11.59324316053614</c:v>
                </c:pt>
                <c:pt idx="2650">
                  <c:v>11.597617969275966</c:v>
                </c:pt>
                <c:pt idx="2651">
                  <c:v>11.60199277801579</c:v>
                </c:pt>
                <c:pt idx="2652">
                  <c:v>11.606367586755615</c:v>
                </c:pt>
                <c:pt idx="2653">
                  <c:v>11.610742395495441</c:v>
                </c:pt>
                <c:pt idx="2654">
                  <c:v>11.615117204235265</c:v>
                </c:pt>
                <c:pt idx="2655">
                  <c:v>11.61949201297509</c:v>
                </c:pt>
                <c:pt idx="2656">
                  <c:v>11.623866821714916</c:v>
                </c:pt>
                <c:pt idx="2657">
                  <c:v>11.62824163045474</c:v>
                </c:pt>
                <c:pt idx="2658">
                  <c:v>11.632616439194566</c:v>
                </c:pt>
                <c:pt idx="2659">
                  <c:v>11.63699124793439</c:v>
                </c:pt>
                <c:pt idx="2660">
                  <c:v>11.641366056674215</c:v>
                </c:pt>
                <c:pt idx="2661">
                  <c:v>11.645740865414041</c:v>
                </c:pt>
                <c:pt idx="2662">
                  <c:v>11.650115674153865</c:v>
                </c:pt>
                <c:pt idx="2663">
                  <c:v>11.65449048289369</c:v>
                </c:pt>
                <c:pt idx="2664">
                  <c:v>11.658865291633516</c:v>
                </c:pt>
                <c:pt idx="2665">
                  <c:v>11.66324010037334</c:v>
                </c:pt>
                <c:pt idx="2666">
                  <c:v>11.667614909113166</c:v>
                </c:pt>
                <c:pt idx="2667">
                  <c:v>11.671989717852989</c:v>
                </c:pt>
                <c:pt idx="2668">
                  <c:v>11.676364526592815</c:v>
                </c:pt>
                <c:pt idx="2669">
                  <c:v>11.680739335332641</c:v>
                </c:pt>
                <c:pt idx="2670">
                  <c:v>11.685114144072465</c:v>
                </c:pt>
                <c:pt idx="2671">
                  <c:v>11.68948895281229</c:v>
                </c:pt>
                <c:pt idx="2672">
                  <c:v>11.693863761552116</c:v>
                </c:pt>
                <c:pt idx="2673">
                  <c:v>11.69823857029194</c:v>
                </c:pt>
                <c:pt idx="2674">
                  <c:v>11.702613379031765</c:v>
                </c:pt>
                <c:pt idx="2675">
                  <c:v>11.706988187771589</c:v>
                </c:pt>
                <c:pt idx="2676">
                  <c:v>11.711362996511415</c:v>
                </c:pt>
                <c:pt idx="2677">
                  <c:v>11.715737805251241</c:v>
                </c:pt>
                <c:pt idx="2678">
                  <c:v>11.720112613991065</c:v>
                </c:pt>
                <c:pt idx="2679">
                  <c:v>11.72448742273089</c:v>
                </c:pt>
                <c:pt idx="2680">
                  <c:v>11.728862231470716</c:v>
                </c:pt>
                <c:pt idx="2681">
                  <c:v>11.73323704021054</c:v>
                </c:pt>
                <c:pt idx="2682">
                  <c:v>11.737611848950365</c:v>
                </c:pt>
                <c:pt idx="2683">
                  <c:v>11.741986657690189</c:v>
                </c:pt>
                <c:pt idx="2684">
                  <c:v>11.746361466430015</c:v>
                </c:pt>
                <c:pt idx="2685">
                  <c:v>11.750736275169841</c:v>
                </c:pt>
                <c:pt idx="2686">
                  <c:v>11.755111083909664</c:v>
                </c:pt>
                <c:pt idx="2687">
                  <c:v>11.75948589264949</c:v>
                </c:pt>
                <c:pt idx="2688">
                  <c:v>11.763860701389316</c:v>
                </c:pt>
                <c:pt idx="2689">
                  <c:v>11.76823551012914</c:v>
                </c:pt>
                <c:pt idx="2690">
                  <c:v>11.772610318868965</c:v>
                </c:pt>
                <c:pt idx="2691">
                  <c:v>11.776985127608789</c:v>
                </c:pt>
                <c:pt idx="2692">
                  <c:v>11.781359936348615</c:v>
                </c:pt>
                <c:pt idx="2693">
                  <c:v>11.78573474508844</c:v>
                </c:pt>
                <c:pt idx="2694">
                  <c:v>11.790109553828264</c:v>
                </c:pt>
                <c:pt idx="2695">
                  <c:v>11.79448436256809</c:v>
                </c:pt>
                <c:pt idx="2696">
                  <c:v>11.798859171307916</c:v>
                </c:pt>
                <c:pt idx="2697">
                  <c:v>11.803233980047739</c:v>
                </c:pt>
                <c:pt idx="2698">
                  <c:v>11.807608788787565</c:v>
                </c:pt>
                <c:pt idx="2699">
                  <c:v>11.811983597527389</c:v>
                </c:pt>
                <c:pt idx="2700">
                  <c:v>11.816358406267215</c:v>
                </c:pt>
                <c:pt idx="2701">
                  <c:v>11.82073321500704</c:v>
                </c:pt>
                <c:pt idx="2702">
                  <c:v>11.825108023746864</c:v>
                </c:pt>
                <c:pt idx="2703">
                  <c:v>11.82948283248669</c:v>
                </c:pt>
                <c:pt idx="2704">
                  <c:v>11.833857641226516</c:v>
                </c:pt>
                <c:pt idx="2705">
                  <c:v>11.838232449966339</c:v>
                </c:pt>
                <c:pt idx="2706">
                  <c:v>11.842607258706165</c:v>
                </c:pt>
                <c:pt idx="2707">
                  <c:v>11.846982067445989</c:v>
                </c:pt>
                <c:pt idx="2708">
                  <c:v>11.851356876185815</c:v>
                </c:pt>
                <c:pt idx="2709">
                  <c:v>11.85573168492564</c:v>
                </c:pt>
                <c:pt idx="2710">
                  <c:v>11.860106493665464</c:v>
                </c:pt>
                <c:pt idx="2711">
                  <c:v>11.864481302405288</c:v>
                </c:pt>
                <c:pt idx="2712">
                  <c:v>11.868856111145112</c:v>
                </c:pt>
                <c:pt idx="2713">
                  <c:v>11.873230919884938</c:v>
                </c:pt>
                <c:pt idx="2714">
                  <c:v>11.877605728624763</c:v>
                </c:pt>
                <c:pt idx="2715">
                  <c:v>11.881980537364587</c:v>
                </c:pt>
                <c:pt idx="2716">
                  <c:v>11.886355346104413</c:v>
                </c:pt>
                <c:pt idx="2717">
                  <c:v>11.890730154844238</c:v>
                </c:pt>
                <c:pt idx="2718">
                  <c:v>11.895104963584062</c:v>
                </c:pt>
                <c:pt idx="2719">
                  <c:v>11.899479772323888</c:v>
                </c:pt>
                <c:pt idx="2720">
                  <c:v>11.903854581063712</c:v>
                </c:pt>
                <c:pt idx="2721">
                  <c:v>11.908229389803537</c:v>
                </c:pt>
                <c:pt idx="2722">
                  <c:v>11.912604198543363</c:v>
                </c:pt>
                <c:pt idx="2723">
                  <c:v>11.916979007283187</c:v>
                </c:pt>
                <c:pt idx="2724">
                  <c:v>11.921353816023013</c:v>
                </c:pt>
                <c:pt idx="2725">
                  <c:v>11.925728624762838</c:v>
                </c:pt>
                <c:pt idx="2726">
                  <c:v>11.930103433502662</c:v>
                </c:pt>
                <c:pt idx="2727">
                  <c:v>11.934478242242488</c:v>
                </c:pt>
                <c:pt idx="2728">
                  <c:v>11.938853050982312</c:v>
                </c:pt>
                <c:pt idx="2729">
                  <c:v>11.943227859722137</c:v>
                </c:pt>
                <c:pt idx="2730">
                  <c:v>11.947602668461963</c:v>
                </c:pt>
                <c:pt idx="2731">
                  <c:v>11.951977477201787</c:v>
                </c:pt>
                <c:pt idx="2732">
                  <c:v>11.956352285941612</c:v>
                </c:pt>
                <c:pt idx="2733">
                  <c:v>11.960727094681438</c:v>
                </c:pt>
                <c:pt idx="2734">
                  <c:v>11.965101903421262</c:v>
                </c:pt>
                <c:pt idx="2735">
                  <c:v>11.969476712161088</c:v>
                </c:pt>
                <c:pt idx="2736">
                  <c:v>11.973851520900912</c:v>
                </c:pt>
                <c:pt idx="2737">
                  <c:v>11.978226329640737</c:v>
                </c:pt>
                <c:pt idx="2738">
                  <c:v>11.982601138380563</c:v>
                </c:pt>
                <c:pt idx="2739">
                  <c:v>11.986975947120387</c:v>
                </c:pt>
                <c:pt idx="2740">
                  <c:v>11.991350755860212</c:v>
                </c:pt>
                <c:pt idx="2741">
                  <c:v>11.995725564600038</c:v>
                </c:pt>
                <c:pt idx="2742">
                  <c:v>12.000100373339862</c:v>
                </c:pt>
                <c:pt idx="2743">
                  <c:v>12.004475182079688</c:v>
                </c:pt>
                <c:pt idx="2744">
                  <c:v>12.008849990819511</c:v>
                </c:pt>
                <c:pt idx="2745">
                  <c:v>12.013224799559337</c:v>
                </c:pt>
                <c:pt idx="2746">
                  <c:v>12.017599608299163</c:v>
                </c:pt>
                <c:pt idx="2747">
                  <c:v>12.021974417038987</c:v>
                </c:pt>
                <c:pt idx="2748">
                  <c:v>12.026349225778812</c:v>
                </c:pt>
                <c:pt idx="2749">
                  <c:v>12.030724034518638</c:v>
                </c:pt>
                <c:pt idx="2750">
                  <c:v>12.035098843258462</c:v>
                </c:pt>
                <c:pt idx="2751">
                  <c:v>12.039473651998287</c:v>
                </c:pt>
                <c:pt idx="2752">
                  <c:v>12.043848460738111</c:v>
                </c:pt>
                <c:pt idx="2753">
                  <c:v>12.048223269477937</c:v>
                </c:pt>
                <c:pt idx="2754">
                  <c:v>12.052598078217763</c:v>
                </c:pt>
                <c:pt idx="2755">
                  <c:v>12.056972886957587</c:v>
                </c:pt>
                <c:pt idx="2756">
                  <c:v>12.061347695697412</c:v>
                </c:pt>
                <c:pt idx="2757">
                  <c:v>12.065722504437238</c:v>
                </c:pt>
                <c:pt idx="2758">
                  <c:v>12.070097313177062</c:v>
                </c:pt>
                <c:pt idx="2759">
                  <c:v>12.074472121916887</c:v>
                </c:pt>
                <c:pt idx="2760">
                  <c:v>12.078846930656711</c:v>
                </c:pt>
                <c:pt idx="2761">
                  <c:v>12.083221739396537</c:v>
                </c:pt>
                <c:pt idx="2762">
                  <c:v>12.087596548136363</c:v>
                </c:pt>
                <c:pt idx="2763">
                  <c:v>12.091971356876186</c:v>
                </c:pt>
                <c:pt idx="2764">
                  <c:v>12.096346165616012</c:v>
                </c:pt>
                <c:pt idx="2765">
                  <c:v>12.100720974355838</c:v>
                </c:pt>
                <c:pt idx="2766">
                  <c:v>12.105095783095662</c:v>
                </c:pt>
                <c:pt idx="2767">
                  <c:v>12.109470591835487</c:v>
                </c:pt>
                <c:pt idx="2768">
                  <c:v>12.113845400575311</c:v>
                </c:pt>
                <c:pt idx="2769">
                  <c:v>12.118220209315137</c:v>
                </c:pt>
                <c:pt idx="2770">
                  <c:v>12.122595018054962</c:v>
                </c:pt>
                <c:pt idx="2771">
                  <c:v>12.126969826794786</c:v>
                </c:pt>
                <c:pt idx="2772">
                  <c:v>12.131344635534612</c:v>
                </c:pt>
                <c:pt idx="2773">
                  <c:v>12.135719444274438</c:v>
                </c:pt>
                <c:pt idx="2774">
                  <c:v>12.140094253014261</c:v>
                </c:pt>
                <c:pt idx="2775">
                  <c:v>12.144469061754087</c:v>
                </c:pt>
                <c:pt idx="2776">
                  <c:v>12.148843870493911</c:v>
                </c:pt>
                <c:pt idx="2777">
                  <c:v>12.153218679233737</c:v>
                </c:pt>
                <c:pt idx="2778">
                  <c:v>12.157593487973562</c:v>
                </c:pt>
                <c:pt idx="2779">
                  <c:v>12.161968296713386</c:v>
                </c:pt>
                <c:pt idx="2780">
                  <c:v>12.166343105453212</c:v>
                </c:pt>
                <c:pt idx="2781">
                  <c:v>12.170717914193034</c:v>
                </c:pt>
                <c:pt idx="2782">
                  <c:v>12.17509272293286</c:v>
                </c:pt>
                <c:pt idx="2783">
                  <c:v>12.179467531672685</c:v>
                </c:pt>
                <c:pt idx="2784">
                  <c:v>12.183842340412509</c:v>
                </c:pt>
                <c:pt idx="2785">
                  <c:v>12.188217149152335</c:v>
                </c:pt>
                <c:pt idx="2786">
                  <c:v>12.19259195789216</c:v>
                </c:pt>
                <c:pt idx="2787">
                  <c:v>12.196966766631984</c:v>
                </c:pt>
                <c:pt idx="2788">
                  <c:v>12.20134157537181</c:v>
                </c:pt>
                <c:pt idx="2789">
                  <c:v>12.205716384111634</c:v>
                </c:pt>
                <c:pt idx="2790">
                  <c:v>12.210091192851459</c:v>
                </c:pt>
                <c:pt idx="2791">
                  <c:v>12.214466001591285</c:v>
                </c:pt>
                <c:pt idx="2792">
                  <c:v>12.218840810331109</c:v>
                </c:pt>
                <c:pt idx="2793">
                  <c:v>12.223215619070935</c:v>
                </c:pt>
                <c:pt idx="2794">
                  <c:v>12.22759042781076</c:v>
                </c:pt>
                <c:pt idx="2795">
                  <c:v>12.231965236550584</c:v>
                </c:pt>
                <c:pt idx="2796">
                  <c:v>12.23634004529041</c:v>
                </c:pt>
                <c:pt idx="2797">
                  <c:v>12.240714854030234</c:v>
                </c:pt>
                <c:pt idx="2798">
                  <c:v>12.245089662770059</c:v>
                </c:pt>
                <c:pt idx="2799">
                  <c:v>12.249464471509885</c:v>
                </c:pt>
                <c:pt idx="2800">
                  <c:v>12.253839280249709</c:v>
                </c:pt>
                <c:pt idx="2801">
                  <c:v>12.258214088989535</c:v>
                </c:pt>
                <c:pt idx="2802">
                  <c:v>12.26258889772936</c:v>
                </c:pt>
                <c:pt idx="2803">
                  <c:v>12.266963706469184</c:v>
                </c:pt>
                <c:pt idx="2804">
                  <c:v>12.27133851520901</c:v>
                </c:pt>
                <c:pt idx="2805">
                  <c:v>12.275713323948834</c:v>
                </c:pt>
                <c:pt idx="2806">
                  <c:v>12.280088132688659</c:v>
                </c:pt>
                <c:pt idx="2807">
                  <c:v>12.284462941428485</c:v>
                </c:pt>
                <c:pt idx="2808">
                  <c:v>12.288837750168309</c:v>
                </c:pt>
                <c:pt idx="2809">
                  <c:v>12.293212558908134</c:v>
                </c:pt>
                <c:pt idx="2810">
                  <c:v>12.29758736764796</c:v>
                </c:pt>
                <c:pt idx="2811">
                  <c:v>12.301962176387784</c:v>
                </c:pt>
                <c:pt idx="2812">
                  <c:v>12.30633698512761</c:v>
                </c:pt>
                <c:pt idx="2813">
                  <c:v>12.310711793867434</c:v>
                </c:pt>
                <c:pt idx="2814">
                  <c:v>12.315086602607259</c:v>
                </c:pt>
                <c:pt idx="2815">
                  <c:v>12.319461411347085</c:v>
                </c:pt>
                <c:pt idx="2816">
                  <c:v>12.323836220086909</c:v>
                </c:pt>
                <c:pt idx="2817">
                  <c:v>12.328211028826734</c:v>
                </c:pt>
                <c:pt idx="2818">
                  <c:v>12.33258583756656</c:v>
                </c:pt>
                <c:pt idx="2819">
                  <c:v>12.336960646306384</c:v>
                </c:pt>
                <c:pt idx="2820">
                  <c:v>12.34133545504621</c:v>
                </c:pt>
                <c:pt idx="2821">
                  <c:v>12.345710263786033</c:v>
                </c:pt>
                <c:pt idx="2822">
                  <c:v>12.350085072525859</c:v>
                </c:pt>
                <c:pt idx="2823">
                  <c:v>12.354459881265685</c:v>
                </c:pt>
                <c:pt idx="2824">
                  <c:v>12.358834690005509</c:v>
                </c:pt>
                <c:pt idx="2825">
                  <c:v>12.363209498745334</c:v>
                </c:pt>
                <c:pt idx="2826">
                  <c:v>12.36758430748516</c:v>
                </c:pt>
                <c:pt idx="2827">
                  <c:v>12.371959116224984</c:v>
                </c:pt>
                <c:pt idx="2828">
                  <c:v>12.376333924964809</c:v>
                </c:pt>
                <c:pt idx="2829">
                  <c:v>12.380708733704633</c:v>
                </c:pt>
                <c:pt idx="2830">
                  <c:v>12.385083542444459</c:v>
                </c:pt>
                <c:pt idx="2831">
                  <c:v>12.389458351184285</c:v>
                </c:pt>
                <c:pt idx="2832">
                  <c:v>12.393833159924109</c:v>
                </c:pt>
                <c:pt idx="2833">
                  <c:v>12.398207968663934</c:v>
                </c:pt>
                <c:pt idx="2834">
                  <c:v>12.40258277740376</c:v>
                </c:pt>
                <c:pt idx="2835">
                  <c:v>12.406957586143584</c:v>
                </c:pt>
                <c:pt idx="2836">
                  <c:v>12.411332394883409</c:v>
                </c:pt>
                <c:pt idx="2837">
                  <c:v>12.415707203623233</c:v>
                </c:pt>
                <c:pt idx="2838">
                  <c:v>12.420082012363059</c:v>
                </c:pt>
                <c:pt idx="2839">
                  <c:v>12.424456821102885</c:v>
                </c:pt>
                <c:pt idx="2840">
                  <c:v>12.428831629842708</c:v>
                </c:pt>
                <c:pt idx="2841">
                  <c:v>12.433206438582534</c:v>
                </c:pt>
                <c:pt idx="2842">
                  <c:v>12.43758124732236</c:v>
                </c:pt>
                <c:pt idx="2843">
                  <c:v>12.441956056062184</c:v>
                </c:pt>
                <c:pt idx="2844">
                  <c:v>12.446330864802009</c:v>
                </c:pt>
                <c:pt idx="2845">
                  <c:v>12.450705673541833</c:v>
                </c:pt>
                <c:pt idx="2846">
                  <c:v>12.455080482281659</c:v>
                </c:pt>
                <c:pt idx="2847">
                  <c:v>12.459455291021484</c:v>
                </c:pt>
                <c:pt idx="2848">
                  <c:v>12.463830099761308</c:v>
                </c:pt>
                <c:pt idx="2849">
                  <c:v>12.468204908501134</c:v>
                </c:pt>
                <c:pt idx="2850">
                  <c:v>12.47257971724096</c:v>
                </c:pt>
                <c:pt idx="2851">
                  <c:v>12.476954525980783</c:v>
                </c:pt>
                <c:pt idx="2852">
                  <c:v>12.481329334720607</c:v>
                </c:pt>
                <c:pt idx="2853">
                  <c:v>12.485704143460431</c:v>
                </c:pt>
                <c:pt idx="2854">
                  <c:v>12.490078952200257</c:v>
                </c:pt>
                <c:pt idx="2855">
                  <c:v>12.494453760940083</c:v>
                </c:pt>
                <c:pt idx="2856">
                  <c:v>12.498828569679906</c:v>
                </c:pt>
                <c:pt idx="2857">
                  <c:v>12.503203378419732</c:v>
                </c:pt>
                <c:pt idx="2858">
                  <c:v>12.507578187159556</c:v>
                </c:pt>
                <c:pt idx="2859">
                  <c:v>12.511952995899382</c:v>
                </c:pt>
                <c:pt idx="2860">
                  <c:v>12.516327804639207</c:v>
                </c:pt>
                <c:pt idx="2861">
                  <c:v>12.520702613379031</c:v>
                </c:pt>
                <c:pt idx="2862">
                  <c:v>12.525077422118857</c:v>
                </c:pt>
                <c:pt idx="2863">
                  <c:v>12.529452230858682</c:v>
                </c:pt>
                <c:pt idx="2864">
                  <c:v>12.533827039598506</c:v>
                </c:pt>
                <c:pt idx="2865">
                  <c:v>12.538201848338332</c:v>
                </c:pt>
                <c:pt idx="2866">
                  <c:v>12.542576657078156</c:v>
                </c:pt>
                <c:pt idx="2867">
                  <c:v>12.546951465817981</c:v>
                </c:pt>
                <c:pt idx="2868">
                  <c:v>12.551326274557807</c:v>
                </c:pt>
                <c:pt idx="2869">
                  <c:v>12.555701083297631</c:v>
                </c:pt>
                <c:pt idx="2870">
                  <c:v>12.560075892037457</c:v>
                </c:pt>
                <c:pt idx="2871">
                  <c:v>12.564450700777282</c:v>
                </c:pt>
                <c:pt idx="2872">
                  <c:v>12.568825509517106</c:v>
                </c:pt>
                <c:pt idx="2873">
                  <c:v>12.573200318256932</c:v>
                </c:pt>
                <c:pt idx="2874">
                  <c:v>12.577575126996756</c:v>
                </c:pt>
                <c:pt idx="2875">
                  <c:v>12.581949935736581</c:v>
                </c:pt>
                <c:pt idx="2876">
                  <c:v>12.586324744476407</c:v>
                </c:pt>
                <c:pt idx="2877">
                  <c:v>12.590699553216231</c:v>
                </c:pt>
                <c:pt idx="2878">
                  <c:v>12.595074361956057</c:v>
                </c:pt>
                <c:pt idx="2879">
                  <c:v>12.599449170695882</c:v>
                </c:pt>
                <c:pt idx="2880">
                  <c:v>12.603823979435706</c:v>
                </c:pt>
                <c:pt idx="2881">
                  <c:v>12.608198788175532</c:v>
                </c:pt>
                <c:pt idx="2882">
                  <c:v>12.612573596915356</c:v>
                </c:pt>
                <c:pt idx="2883">
                  <c:v>12.616948405655181</c:v>
                </c:pt>
                <c:pt idx="2884">
                  <c:v>12.621323214395007</c:v>
                </c:pt>
                <c:pt idx="2885">
                  <c:v>12.625698023134831</c:v>
                </c:pt>
                <c:pt idx="2886">
                  <c:v>12.630072831874656</c:v>
                </c:pt>
                <c:pt idx="2887">
                  <c:v>12.634447640614482</c:v>
                </c:pt>
                <c:pt idx="2888">
                  <c:v>12.638822449354306</c:v>
                </c:pt>
                <c:pt idx="2889">
                  <c:v>12.643197258094132</c:v>
                </c:pt>
                <c:pt idx="2890">
                  <c:v>12.647572066833956</c:v>
                </c:pt>
                <c:pt idx="2891">
                  <c:v>12.651946875573781</c:v>
                </c:pt>
                <c:pt idx="2892">
                  <c:v>12.656321684313607</c:v>
                </c:pt>
                <c:pt idx="2893">
                  <c:v>12.660696493053431</c:v>
                </c:pt>
                <c:pt idx="2894">
                  <c:v>12.665071301793256</c:v>
                </c:pt>
                <c:pt idx="2895">
                  <c:v>12.669446110533082</c:v>
                </c:pt>
                <c:pt idx="2896">
                  <c:v>12.673820919272906</c:v>
                </c:pt>
                <c:pt idx="2897">
                  <c:v>12.678195728012732</c:v>
                </c:pt>
                <c:pt idx="2898">
                  <c:v>12.682570536752555</c:v>
                </c:pt>
                <c:pt idx="2899">
                  <c:v>12.686945345492381</c:v>
                </c:pt>
                <c:pt idx="2900">
                  <c:v>12.691320154232207</c:v>
                </c:pt>
                <c:pt idx="2901">
                  <c:v>12.695694962972031</c:v>
                </c:pt>
                <c:pt idx="2902">
                  <c:v>12.700069771711856</c:v>
                </c:pt>
                <c:pt idx="2903">
                  <c:v>12.704444580451682</c:v>
                </c:pt>
                <c:pt idx="2904">
                  <c:v>12.708819389191506</c:v>
                </c:pt>
                <c:pt idx="2905">
                  <c:v>12.713194197931331</c:v>
                </c:pt>
                <c:pt idx="2906">
                  <c:v>12.717569006671155</c:v>
                </c:pt>
                <c:pt idx="2907">
                  <c:v>12.721943815410981</c:v>
                </c:pt>
                <c:pt idx="2908">
                  <c:v>12.726318624150807</c:v>
                </c:pt>
                <c:pt idx="2909">
                  <c:v>12.73069343289063</c:v>
                </c:pt>
                <c:pt idx="2910">
                  <c:v>12.735068241630456</c:v>
                </c:pt>
                <c:pt idx="2911">
                  <c:v>12.739443050370282</c:v>
                </c:pt>
                <c:pt idx="2912">
                  <c:v>12.743817859110106</c:v>
                </c:pt>
                <c:pt idx="2913">
                  <c:v>12.748192667849931</c:v>
                </c:pt>
                <c:pt idx="2914">
                  <c:v>12.752567476589755</c:v>
                </c:pt>
                <c:pt idx="2915">
                  <c:v>12.756942285329581</c:v>
                </c:pt>
                <c:pt idx="2916">
                  <c:v>12.761317094069407</c:v>
                </c:pt>
                <c:pt idx="2917">
                  <c:v>12.76569190280923</c:v>
                </c:pt>
                <c:pt idx="2918">
                  <c:v>12.770066711549056</c:v>
                </c:pt>
                <c:pt idx="2919">
                  <c:v>12.774441520288882</c:v>
                </c:pt>
                <c:pt idx="2920">
                  <c:v>12.778816329028706</c:v>
                </c:pt>
                <c:pt idx="2921">
                  <c:v>12.783191137768531</c:v>
                </c:pt>
                <c:pt idx="2922">
                  <c:v>12.787565946508353</c:v>
                </c:pt>
                <c:pt idx="2923">
                  <c:v>12.791940755248179</c:v>
                </c:pt>
                <c:pt idx="2924">
                  <c:v>12.796315563988005</c:v>
                </c:pt>
                <c:pt idx="2925">
                  <c:v>12.800690372727829</c:v>
                </c:pt>
                <c:pt idx="2926">
                  <c:v>12.805065181467654</c:v>
                </c:pt>
                <c:pt idx="2927">
                  <c:v>12.809439990207478</c:v>
                </c:pt>
                <c:pt idx="2928">
                  <c:v>12.813814798947304</c:v>
                </c:pt>
                <c:pt idx="2929">
                  <c:v>12.818189607687129</c:v>
                </c:pt>
                <c:pt idx="2930">
                  <c:v>12.822564416426953</c:v>
                </c:pt>
                <c:pt idx="2931">
                  <c:v>12.826939225166779</c:v>
                </c:pt>
                <c:pt idx="2932">
                  <c:v>12.831314033906605</c:v>
                </c:pt>
                <c:pt idx="2933">
                  <c:v>12.835688842646428</c:v>
                </c:pt>
                <c:pt idx="2934">
                  <c:v>12.840063651386254</c:v>
                </c:pt>
                <c:pt idx="2935">
                  <c:v>12.844438460126078</c:v>
                </c:pt>
                <c:pt idx="2936">
                  <c:v>12.848813268865904</c:v>
                </c:pt>
                <c:pt idx="2937">
                  <c:v>12.853188077605729</c:v>
                </c:pt>
                <c:pt idx="2938">
                  <c:v>12.857562886345553</c:v>
                </c:pt>
                <c:pt idx="2939">
                  <c:v>12.861937695085379</c:v>
                </c:pt>
                <c:pt idx="2940">
                  <c:v>12.866312503825204</c:v>
                </c:pt>
                <c:pt idx="2941">
                  <c:v>12.870687312565028</c:v>
                </c:pt>
                <c:pt idx="2942">
                  <c:v>12.875062121304854</c:v>
                </c:pt>
                <c:pt idx="2943">
                  <c:v>12.879436930044678</c:v>
                </c:pt>
                <c:pt idx="2944">
                  <c:v>12.883811738784503</c:v>
                </c:pt>
                <c:pt idx="2945">
                  <c:v>12.888186547524329</c:v>
                </c:pt>
                <c:pt idx="2946">
                  <c:v>12.892561356264153</c:v>
                </c:pt>
                <c:pt idx="2947">
                  <c:v>12.896936165003979</c:v>
                </c:pt>
                <c:pt idx="2948">
                  <c:v>12.901310973743804</c:v>
                </c:pt>
                <c:pt idx="2949">
                  <c:v>12.905685782483628</c:v>
                </c:pt>
                <c:pt idx="2950">
                  <c:v>12.910060591223454</c:v>
                </c:pt>
                <c:pt idx="2951">
                  <c:v>12.914435399963278</c:v>
                </c:pt>
                <c:pt idx="2952">
                  <c:v>12.918810208703103</c:v>
                </c:pt>
                <c:pt idx="2953">
                  <c:v>12.923185017442929</c:v>
                </c:pt>
                <c:pt idx="2954">
                  <c:v>12.927559826182753</c:v>
                </c:pt>
                <c:pt idx="2955">
                  <c:v>12.931934634922579</c:v>
                </c:pt>
                <c:pt idx="2956">
                  <c:v>12.936309443662404</c:v>
                </c:pt>
                <c:pt idx="2957">
                  <c:v>12.940684252402228</c:v>
                </c:pt>
                <c:pt idx="2958">
                  <c:v>12.945059061142054</c:v>
                </c:pt>
                <c:pt idx="2959">
                  <c:v>12.949433869881878</c:v>
                </c:pt>
                <c:pt idx="2960">
                  <c:v>12.953808678621703</c:v>
                </c:pt>
                <c:pt idx="2961">
                  <c:v>12.958183487361529</c:v>
                </c:pt>
                <c:pt idx="2962">
                  <c:v>12.962558296101353</c:v>
                </c:pt>
                <c:pt idx="2963">
                  <c:v>12.966933104841178</c:v>
                </c:pt>
                <c:pt idx="2964">
                  <c:v>12.971307913581004</c:v>
                </c:pt>
                <c:pt idx="2965">
                  <c:v>12.975682722320828</c:v>
                </c:pt>
                <c:pt idx="2966">
                  <c:v>12.980057531060654</c:v>
                </c:pt>
                <c:pt idx="2967">
                  <c:v>12.984432339800478</c:v>
                </c:pt>
                <c:pt idx="2968">
                  <c:v>12.988807148540303</c:v>
                </c:pt>
                <c:pt idx="2969">
                  <c:v>12.993181957280129</c:v>
                </c:pt>
                <c:pt idx="2970">
                  <c:v>12.997556766019953</c:v>
                </c:pt>
                <c:pt idx="2971">
                  <c:v>13.001931574759778</c:v>
                </c:pt>
                <c:pt idx="2972">
                  <c:v>13.006306383499604</c:v>
                </c:pt>
                <c:pt idx="2973">
                  <c:v>13.010681192239428</c:v>
                </c:pt>
                <c:pt idx="2974">
                  <c:v>13.015056000979254</c:v>
                </c:pt>
                <c:pt idx="2975">
                  <c:v>13.019430809719077</c:v>
                </c:pt>
                <c:pt idx="2976">
                  <c:v>13.023805618458903</c:v>
                </c:pt>
                <c:pt idx="2977">
                  <c:v>13.028180427198729</c:v>
                </c:pt>
                <c:pt idx="2978">
                  <c:v>13.032555235938553</c:v>
                </c:pt>
                <c:pt idx="2979">
                  <c:v>13.036930044678378</c:v>
                </c:pt>
                <c:pt idx="2980">
                  <c:v>13.041304853418204</c:v>
                </c:pt>
                <c:pt idx="2981">
                  <c:v>13.045679662158028</c:v>
                </c:pt>
                <c:pt idx="2982">
                  <c:v>13.050054470897853</c:v>
                </c:pt>
                <c:pt idx="2983">
                  <c:v>13.054429279637679</c:v>
                </c:pt>
                <c:pt idx="2984">
                  <c:v>13.058804088377503</c:v>
                </c:pt>
                <c:pt idx="2985">
                  <c:v>13.063178897117329</c:v>
                </c:pt>
                <c:pt idx="2986">
                  <c:v>13.067553705857152</c:v>
                </c:pt>
                <c:pt idx="2987">
                  <c:v>13.071928514596978</c:v>
                </c:pt>
                <c:pt idx="2988">
                  <c:v>13.076303323336804</c:v>
                </c:pt>
                <c:pt idx="2989">
                  <c:v>13.080678132076628</c:v>
                </c:pt>
                <c:pt idx="2990">
                  <c:v>13.085052940816453</c:v>
                </c:pt>
                <c:pt idx="2991">
                  <c:v>13.089427749556279</c:v>
                </c:pt>
                <c:pt idx="2992">
                  <c:v>13.093802558296103</c:v>
                </c:pt>
                <c:pt idx="2993">
                  <c:v>13.098177367035927</c:v>
                </c:pt>
                <c:pt idx="2994">
                  <c:v>13.102552175775751</c:v>
                </c:pt>
                <c:pt idx="2995">
                  <c:v>13.106926984515576</c:v>
                </c:pt>
                <c:pt idx="2996">
                  <c:v>13.111301793255402</c:v>
                </c:pt>
                <c:pt idx="2997">
                  <c:v>13.115676601995226</c:v>
                </c:pt>
                <c:pt idx="2998">
                  <c:v>13.120051410735051</c:v>
                </c:pt>
                <c:pt idx="2999">
                  <c:v>13.124426219474875</c:v>
                </c:pt>
                <c:pt idx="3000">
                  <c:v>13.128801028214701</c:v>
                </c:pt>
                <c:pt idx="3001">
                  <c:v>13.133175836954527</c:v>
                </c:pt>
                <c:pt idx="3002">
                  <c:v>13.13755064569435</c:v>
                </c:pt>
                <c:pt idx="3003">
                  <c:v>13.141925454434176</c:v>
                </c:pt>
                <c:pt idx="3004">
                  <c:v>13.146300263174002</c:v>
                </c:pt>
                <c:pt idx="3005">
                  <c:v>13.150675071913826</c:v>
                </c:pt>
                <c:pt idx="3006">
                  <c:v>13.155049880653651</c:v>
                </c:pt>
                <c:pt idx="3007">
                  <c:v>13.159424689393475</c:v>
                </c:pt>
                <c:pt idx="3008">
                  <c:v>13.163799498133301</c:v>
                </c:pt>
                <c:pt idx="3009">
                  <c:v>13.168174306873127</c:v>
                </c:pt>
                <c:pt idx="3010">
                  <c:v>13.17254911561295</c:v>
                </c:pt>
                <c:pt idx="3011">
                  <c:v>13.176923924352776</c:v>
                </c:pt>
                <c:pt idx="3012">
                  <c:v>13.181298733092602</c:v>
                </c:pt>
                <c:pt idx="3013">
                  <c:v>13.185673541832426</c:v>
                </c:pt>
                <c:pt idx="3014">
                  <c:v>13.190048350572251</c:v>
                </c:pt>
                <c:pt idx="3015">
                  <c:v>13.194423159312075</c:v>
                </c:pt>
                <c:pt idx="3016">
                  <c:v>13.198797968051901</c:v>
                </c:pt>
                <c:pt idx="3017">
                  <c:v>13.203172776791726</c:v>
                </c:pt>
                <c:pt idx="3018">
                  <c:v>13.20754758553155</c:v>
                </c:pt>
                <c:pt idx="3019">
                  <c:v>13.211922394271376</c:v>
                </c:pt>
                <c:pt idx="3020">
                  <c:v>13.216297203011202</c:v>
                </c:pt>
                <c:pt idx="3021">
                  <c:v>13.220672011751025</c:v>
                </c:pt>
                <c:pt idx="3022">
                  <c:v>13.225046820490851</c:v>
                </c:pt>
                <c:pt idx="3023">
                  <c:v>13.229421629230675</c:v>
                </c:pt>
                <c:pt idx="3024">
                  <c:v>13.233796437970501</c:v>
                </c:pt>
                <c:pt idx="3025">
                  <c:v>13.238171246710326</c:v>
                </c:pt>
                <c:pt idx="3026">
                  <c:v>13.24254605545015</c:v>
                </c:pt>
                <c:pt idx="3027">
                  <c:v>13.246920864189976</c:v>
                </c:pt>
                <c:pt idx="3028">
                  <c:v>13.251295672929801</c:v>
                </c:pt>
                <c:pt idx="3029">
                  <c:v>13.255670481669625</c:v>
                </c:pt>
                <c:pt idx="3030">
                  <c:v>13.260045290409451</c:v>
                </c:pt>
                <c:pt idx="3031">
                  <c:v>13.264420099149275</c:v>
                </c:pt>
                <c:pt idx="3032">
                  <c:v>13.268794907889101</c:v>
                </c:pt>
                <c:pt idx="3033">
                  <c:v>13.273169716628926</c:v>
                </c:pt>
                <c:pt idx="3034">
                  <c:v>13.27754452536875</c:v>
                </c:pt>
                <c:pt idx="3035">
                  <c:v>13.281919334108576</c:v>
                </c:pt>
                <c:pt idx="3036">
                  <c:v>13.286294142848401</c:v>
                </c:pt>
                <c:pt idx="3037">
                  <c:v>13.290668951588225</c:v>
                </c:pt>
                <c:pt idx="3038">
                  <c:v>13.295043760328051</c:v>
                </c:pt>
                <c:pt idx="3039">
                  <c:v>13.299418569067875</c:v>
                </c:pt>
                <c:pt idx="3040">
                  <c:v>13.3037933778077</c:v>
                </c:pt>
                <c:pt idx="3041">
                  <c:v>13.308168186547526</c:v>
                </c:pt>
                <c:pt idx="3042">
                  <c:v>13.31254299528735</c:v>
                </c:pt>
                <c:pt idx="3043">
                  <c:v>13.316917804027176</c:v>
                </c:pt>
                <c:pt idx="3044">
                  <c:v>13.321292612767001</c:v>
                </c:pt>
                <c:pt idx="3045">
                  <c:v>13.325667421506825</c:v>
                </c:pt>
                <c:pt idx="3046">
                  <c:v>13.330042230246651</c:v>
                </c:pt>
                <c:pt idx="3047">
                  <c:v>13.334417038986475</c:v>
                </c:pt>
                <c:pt idx="3048">
                  <c:v>13.3387918477263</c:v>
                </c:pt>
                <c:pt idx="3049">
                  <c:v>13.343166656466126</c:v>
                </c:pt>
                <c:pt idx="3050">
                  <c:v>13.34754146520595</c:v>
                </c:pt>
                <c:pt idx="3051">
                  <c:v>13.351916273945776</c:v>
                </c:pt>
                <c:pt idx="3052">
                  <c:v>13.356291082685601</c:v>
                </c:pt>
                <c:pt idx="3053">
                  <c:v>13.360665891425425</c:v>
                </c:pt>
                <c:pt idx="3054">
                  <c:v>13.365040700165251</c:v>
                </c:pt>
                <c:pt idx="3055">
                  <c:v>13.369415508905075</c:v>
                </c:pt>
                <c:pt idx="3056">
                  <c:v>13.3737903176449</c:v>
                </c:pt>
                <c:pt idx="3057">
                  <c:v>13.378165126384726</c:v>
                </c:pt>
                <c:pt idx="3058">
                  <c:v>13.38253993512455</c:v>
                </c:pt>
                <c:pt idx="3059">
                  <c:v>13.386914743864375</c:v>
                </c:pt>
                <c:pt idx="3060">
                  <c:v>13.391289552604201</c:v>
                </c:pt>
                <c:pt idx="3061">
                  <c:v>13.395664361344025</c:v>
                </c:pt>
                <c:pt idx="3062">
                  <c:v>13.400039170083851</c:v>
                </c:pt>
                <c:pt idx="3063">
                  <c:v>13.404413978823673</c:v>
                </c:pt>
                <c:pt idx="3064">
                  <c:v>13.408788787563498</c:v>
                </c:pt>
                <c:pt idx="3065">
                  <c:v>13.413163596303324</c:v>
                </c:pt>
                <c:pt idx="3066">
                  <c:v>13.417538405043148</c:v>
                </c:pt>
                <c:pt idx="3067">
                  <c:v>13.421913213782974</c:v>
                </c:pt>
                <c:pt idx="3068">
                  <c:v>13.426288022522797</c:v>
                </c:pt>
                <c:pt idx="3069">
                  <c:v>13.430662831262623</c:v>
                </c:pt>
                <c:pt idx="3070">
                  <c:v>13.435037640002449</c:v>
                </c:pt>
                <c:pt idx="3071">
                  <c:v>13.439412448742273</c:v>
                </c:pt>
                <c:pt idx="3072">
                  <c:v>13.443787257482098</c:v>
                </c:pt>
                <c:pt idx="3073">
                  <c:v>13.448162066221924</c:v>
                </c:pt>
                <c:pt idx="3074">
                  <c:v>13.452536874961748</c:v>
                </c:pt>
                <c:pt idx="3075">
                  <c:v>13.456911683701573</c:v>
                </c:pt>
                <c:pt idx="3076">
                  <c:v>13.461286492441397</c:v>
                </c:pt>
                <c:pt idx="3077">
                  <c:v>13.465661301181223</c:v>
                </c:pt>
                <c:pt idx="3078">
                  <c:v>13.470036109921049</c:v>
                </c:pt>
                <c:pt idx="3079">
                  <c:v>13.474410918660872</c:v>
                </c:pt>
                <c:pt idx="3080">
                  <c:v>13.478785727400698</c:v>
                </c:pt>
                <c:pt idx="3081">
                  <c:v>13.483160536140524</c:v>
                </c:pt>
                <c:pt idx="3082">
                  <c:v>13.487535344880348</c:v>
                </c:pt>
                <c:pt idx="3083">
                  <c:v>13.491910153620173</c:v>
                </c:pt>
                <c:pt idx="3084">
                  <c:v>13.496284962359997</c:v>
                </c:pt>
                <c:pt idx="3085">
                  <c:v>13.500659771099823</c:v>
                </c:pt>
                <c:pt idx="3086">
                  <c:v>13.505034579839649</c:v>
                </c:pt>
                <c:pt idx="3087">
                  <c:v>13.509409388579472</c:v>
                </c:pt>
                <c:pt idx="3088">
                  <c:v>13.513784197319298</c:v>
                </c:pt>
                <c:pt idx="3089">
                  <c:v>13.518159006059124</c:v>
                </c:pt>
                <c:pt idx="3090">
                  <c:v>13.522533814798948</c:v>
                </c:pt>
                <c:pt idx="3091">
                  <c:v>13.526908623538773</c:v>
                </c:pt>
                <c:pt idx="3092">
                  <c:v>13.531283432278597</c:v>
                </c:pt>
                <c:pt idx="3093">
                  <c:v>13.535658241018423</c:v>
                </c:pt>
                <c:pt idx="3094">
                  <c:v>13.540033049758248</c:v>
                </c:pt>
                <c:pt idx="3095">
                  <c:v>13.544407858498072</c:v>
                </c:pt>
                <c:pt idx="3096">
                  <c:v>13.548782667237898</c:v>
                </c:pt>
                <c:pt idx="3097">
                  <c:v>13.553157475977724</c:v>
                </c:pt>
                <c:pt idx="3098">
                  <c:v>13.557532284717547</c:v>
                </c:pt>
                <c:pt idx="3099">
                  <c:v>13.561907093457373</c:v>
                </c:pt>
                <c:pt idx="3100">
                  <c:v>13.566281902197197</c:v>
                </c:pt>
                <c:pt idx="3101">
                  <c:v>13.570656710937023</c:v>
                </c:pt>
                <c:pt idx="3102">
                  <c:v>13.575031519676848</c:v>
                </c:pt>
                <c:pt idx="3103">
                  <c:v>13.579406328416672</c:v>
                </c:pt>
                <c:pt idx="3104">
                  <c:v>13.583781137156498</c:v>
                </c:pt>
                <c:pt idx="3105">
                  <c:v>13.588155945896323</c:v>
                </c:pt>
                <c:pt idx="3106">
                  <c:v>13.592530754636147</c:v>
                </c:pt>
                <c:pt idx="3107">
                  <c:v>13.596905563375973</c:v>
                </c:pt>
                <c:pt idx="3108">
                  <c:v>13.601280372115797</c:v>
                </c:pt>
                <c:pt idx="3109">
                  <c:v>13.605655180855623</c:v>
                </c:pt>
                <c:pt idx="3110">
                  <c:v>13.610029989595448</c:v>
                </c:pt>
                <c:pt idx="3111">
                  <c:v>13.614404798335272</c:v>
                </c:pt>
                <c:pt idx="3112">
                  <c:v>13.618779607075098</c:v>
                </c:pt>
                <c:pt idx="3113">
                  <c:v>13.623154415814923</c:v>
                </c:pt>
                <c:pt idx="3114">
                  <c:v>13.627529224554747</c:v>
                </c:pt>
                <c:pt idx="3115">
                  <c:v>13.631904033294573</c:v>
                </c:pt>
                <c:pt idx="3116">
                  <c:v>13.636278842034397</c:v>
                </c:pt>
                <c:pt idx="3117">
                  <c:v>13.640653650774222</c:v>
                </c:pt>
                <c:pt idx="3118">
                  <c:v>13.645028459514048</c:v>
                </c:pt>
                <c:pt idx="3119">
                  <c:v>13.649403268253872</c:v>
                </c:pt>
                <c:pt idx="3120">
                  <c:v>13.653778076993698</c:v>
                </c:pt>
                <c:pt idx="3121">
                  <c:v>13.658152885733523</c:v>
                </c:pt>
                <c:pt idx="3122">
                  <c:v>13.662527694473347</c:v>
                </c:pt>
                <c:pt idx="3123">
                  <c:v>13.666902503213173</c:v>
                </c:pt>
                <c:pt idx="3124">
                  <c:v>13.671277311952997</c:v>
                </c:pt>
                <c:pt idx="3125">
                  <c:v>13.675652120692822</c:v>
                </c:pt>
                <c:pt idx="3126">
                  <c:v>13.680026929432648</c:v>
                </c:pt>
                <c:pt idx="3127">
                  <c:v>13.684401738172472</c:v>
                </c:pt>
                <c:pt idx="3128">
                  <c:v>13.688776546912298</c:v>
                </c:pt>
                <c:pt idx="3129">
                  <c:v>13.693151355652123</c:v>
                </c:pt>
                <c:pt idx="3130">
                  <c:v>13.697526164391947</c:v>
                </c:pt>
                <c:pt idx="3131">
                  <c:v>13.701900973131773</c:v>
                </c:pt>
                <c:pt idx="3132">
                  <c:v>13.706275781871597</c:v>
                </c:pt>
                <c:pt idx="3133">
                  <c:v>13.71065059061142</c:v>
                </c:pt>
                <c:pt idx="3134">
                  <c:v>13.715025399351246</c:v>
                </c:pt>
                <c:pt idx="3135">
                  <c:v>13.71940020809107</c:v>
                </c:pt>
                <c:pt idx="3136">
                  <c:v>13.723775016830896</c:v>
                </c:pt>
                <c:pt idx="3137">
                  <c:v>13.728149825570719</c:v>
                </c:pt>
                <c:pt idx="3138">
                  <c:v>13.732524634310545</c:v>
                </c:pt>
                <c:pt idx="3139">
                  <c:v>13.736899443050371</c:v>
                </c:pt>
                <c:pt idx="3140">
                  <c:v>13.741274251790195</c:v>
                </c:pt>
                <c:pt idx="3141">
                  <c:v>13.74564906053002</c:v>
                </c:pt>
                <c:pt idx="3142">
                  <c:v>13.750023869269846</c:v>
                </c:pt>
                <c:pt idx="3143">
                  <c:v>13.75439867800967</c:v>
                </c:pt>
                <c:pt idx="3144">
                  <c:v>13.758773486749496</c:v>
                </c:pt>
                <c:pt idx="3145">
                  <c:v>13.763148295489319</c:v>
                </c:pt>
                <c:pt idx="3146">
                  <c:v>13.767523104229145</c:v>
                </c:pt>
                <c:pt idx="3147">
                  <c:v>13.771897912968971</c:v>
                </c:pt>
                <c:pt idx="3148">
                  <c:v>13.776272721708795</c:v>
                </c:pt>
                <c:pt idx="3149">
                  <c:v>13.78064753044862</c:v>
                </c:pt>
                <c:pt idx="3150">
                  <c:v>13.785022339188446</c:v>
                </c:pt>
                <c:pt idx="3151">
                  <c:v>13.78939714792827</c:v>
                </c:pt>
                <c:pt idx="3152">
                  <c:v>13.793771956668095</c:v>
                </c:pt>
                <c:pt idx="3153">
                  <c:v>13.798146765407919</c:v>
                </c:pt>
                <c:pt idx="3154">
                  <c:v>13.802521574147745</c:v>
                </c:pt>
                <c:pt idx="3155">
                  <c:v>13.806896382887571</c:v>
                </c:pt>
                <c:pt idx="3156">
                  <c:v>13.811271191627394</c:v>
                </c:pt>
                <c:pt idx="3157">
                  <c:v>13.81564600036722</c:v>
                </c:pt>
                <c:pt idx="3158">
                  <c:v>13.820020809107046</c:v>
                </c:pt>
                <c:pt idx="3159">
                  <c:v>13.82439561784687</c:v>
                </c:pt>
                <c:pt idx="3160">
                  <c:v>13.828770426586695</c:v>
                </c:pt>
                <c:pt idx="3161">
                  <c:v>13.833145235326519</c:v>
                </c:pt>
                <c:pt idx="3162">
                  <c:v>13.837520044066345</c:v>
                </c:pt>
                <c:pt idx="3163">
                  <c:v>13.84189485280617</c:v>
                </c:pt>
                <c:pt idx="3164">
                  <c:v>13.846269661545994</c:v>
                </c:pt>
                <c:pt idx="3165">
                  <c:v>13.85064447028582</c:v>
                </c:pt>
                <c:pt idx="3166">
                  <c:v>13.855019279025646</c:v>
                </c:pt>
                <c:pt idx="3167">
                  <c:v>13.85939408776547</c:v>
                </c:pt>
                <c:pt idx="3168">
                  <c:v>13.863768896505295</c:v>
                </c:pt>
                <c:pt idx="3169">
                  <c:v>13.868143705245119</c:v>
                </c:pt>
                <c:pt idx="3170">
                  <c:v>13.872518513984945</c:v>
                </c:pt>
                <c:pt idx="3171">
                  <c:v>13.87689332272477</c:v>
                </c:pt>
                <c:pt idx="3172">
                  <c:v>13.881268131464594</c:v>
                </c:pt>
                <c:pt idx="3173">
                  <c:v>13.88564294020442</c:v>
                </c:pt>
                <c:pt idx="3174">
                  <c:v>13.890017748944246</c:v>
                </c:pt>
                <c:pt idx="3175">
                  <c:v>13.894392557684069</c:v>
                </c:pt>
                <c:pt idx="3176">
                  <c:v>13.898767366423895</c:v>
                </c:pt>
                <c:pt idx="3177">
                  <c:v>13.903142175163719</c:v>
                </c:pt>
                <c:pt idx="3178">
                  <c:v>13.907516983903545</c:v>
                </c:pt>
                <c:pt idx="3179">
                  <c:v>13.91189179264337</c:v>
                </c:pt>
                <c:pt idx="3180">
                  <c:v>13.916266601383194</c:v>
                </c:pt>
                <c:pt idx="3181">
                  <c:v>13.92064141012302</c:v>
                </c:pt>
                <c:pt idx="3182">
                  <c:v>13.925016218862845</c:v>
                </c:pt>
                <c:pt idx="3183">
                  <c:v>13.929391027602669</c:v>
                </c:pt>
                <c:pt idx="3184">
                  <c:v>13.933765836342495</c:v>
                </c:pt>
                <c:pt idx="3185">
                  <c:v>13.938140645082319</c:v>
                </c:pt>
                <c:pt idx="3186">
                  <c:v>13.942515453822145</c:v>
                </c:pt>
                <c:pt idx="3187">
                  <c:v>13.94689026256197</c:v>
                </c:pt>
                <c:pt idx="3188">
                  <c:v>13.951265071301794</c:v>
                </c:pt>
                <c:pt idx="3189">
                  <c:v>13.95563988004162</c:v>
                </c:pt>
                <c:pt idx="3190">
                  <c:v>13.960014688781445</c:v>
                </c:pt>
                <c:pt idx="3191">
                  <c:v>13.964389497521269</c:v>
                </c:pt>
                <c:pt idx="3192">
                  <c:v>13.968764306261095</c:v>
                </c:pt>
                <c:pt idx="3193">
                  <c:v>13.973139115000919</c:v>
                </c:pt>
                <c:pt idx="3194">
                  <c:v>13.977513923740744</c:v>
                </c:pt>
                <c:pt idx="3195">
                  <c:v>13.98188873248057</c:v>
                </c:pt>
                <c:pt idx="3196">
                  <c:v>13.986263541220394</c:v>
                </c:pt>
                <c:pt idx="3197">
                  <c:v>13.99063834996022</c:v>
                </c:pt>
                <c:pt idx="3198">
                  <c:v>13.995013158700045</c:v>
                </c:pt>
                <c:pt idx="3199">
                  <c:v>13.999387967439869</c:v>
                </c:pt>
                <c:pt idx="3200">
                  <c:v>14.003762776179695</c:v>
                </c:pt>
                <c:pt idx="3201">
                  <c:v>14.008137584919519</c:v>
                </c:pt>
                <c:pt idx="3202">
                  <c:v>14.012512393659344</c:v>
                </c:pt>
                <c:pt idx="3203">
                  <c:v>14.01688720239917</c:v>
                </c:pt>
                <c:pt idx="3204">
                  <c:v>14.021262011138992</c:v>
                </c:pt>
                <c:pt idx="3205">
                  <c:v>14.025636819878818</c:v>
                </c:pt>
                <c:pt idx="3206">
                  <c:v>14.030011628618642</c:v>
                </c:pt>
                <c:pt idx="3207">
                  <c:v>14.034386437358467</c:v>
                </c:pt>
                <c:pt idx="3208">
                  <c:v>14.038761246098293</c:v>
                </c:pt>
                <c:pt idx="3209">
                  <c:v>14.043136054838117</c:v>
                </c:pt>
                <c:pt idx="3210">
                  <c:v>14.047510863577942</c:v>
                </c:pt>
                <c:pt idx="3211">
                  <c:v>14.051885672317768</c:v>
                </c:pt>
                <c:pt idx="3212">
                  <c:v>14.056260481057592</c:v>
                </c:pt>
                <c:pt idx="3213">
                  <c:v>14.060635289797418</c:v>
                </c:pt>
                <c:pt idx="3214">
                  <c:v>14.065010098537241</c:v>
                </c:pt>
                <c:pt idx="3215">
                  <c:v>14.069384907277067</c:v>
                </c:pt>
                <c:pt idx="3216">
                  <c:v>14.073759716016893</c:v>
                </c:pt>
                <c:pt idx="3217">
                  <c:v>14.078134524756717</c:v>
                </c:pt>
                <c:pt idx="3218">
                  <c:v>14.082509333496542</c:v>
                </c:pt>
                <c:pt idx="3219">
                  <c:v>14.086884142236368</c:v>
                </c:pt>
                <c:pt idx="3220">
                  <c:v>14.091258950976192</c:v>
                </c:pt>
                <c:pt idx="3221">
                  <c:v>14.095633759716018</c:v>
                </c:pt>
                <c:pt idx="3222">
                  <c:v>14.100008568455841</c:v>
                </c:pt>
                <c:pt idx="3223">
                  <c:v>14.104383377195667</c:v>
                </c:pt>
                <c:pt idx="3224">
                  <c:v>14.108758185935493</c:v>
                </c:pt>
                <c:pt idx="3225">
                  <c:v>14.113132994675317</c:v>
                </c:pt>
                <c:pt idx="3226">
                  <c:v>14.117507803415142</c:v>
                </c:pt>
                <c:pt idx="3227">
                  <c:v>14.121882612154968</c:v>
                </c:pt>
                <c:pt idx="3228">
                  <c:v>14.126257420894792</c:v>
                </c:pt>
                <c:pt idx="3229">
                  <c:v>14.130632229634617</c:v>
                </c:pt>
                <c:pt idx="3230">
                  <c:v>14.135007038374441</c:v>
                </c:pt>
                <c:pt idx="3231">
                  <c:v>14.139381847114267</c:v>
                </c:pt>
                <c:pt idx="3232">
                  <c:v>14.143756655854093</c:v>
                </c:pt>
                <c:pt idx="3233">
                  <c:v>14.148131464593916</c:v>
                </c:pt>
                <c:pt idx="3234">
                  <c:v>14.152506273333742</c:v>
                </c:pt>
                <c:pt idx="3235">
                  <c:v>14.156881082073568</c:v>
                </c:pt>
                <c:pt idx="3236">
                  <c:v>14.161255890813392</c:v>
                </c:pt>
                <c:pt idx="3237">
                  <c:v>14.165630699553217</c:v>
                </c:pt>
                <c:pt idx="3238">
                  <c:v>14.170005508293041</c:v>
                </c:pt>
                <c:pt idx="3239">
                  <c:v>14.174380317032867</c:v>
                </c:pt>
                <c:pt idx="3240">
                  <c:v>14.178755125772692</c:v>
                </c:pt>
                <c:pt idx="3241">
                  <c:v>14.183129934512516</c:v>
                </c:pt>
                <c:pt idx="3242">
                  <c:v>14.187504743252342</c:v>
                </c:pt>
                <c:pt idx="3243">
                  <c:v>14.191879551992168</c:v>
                </c:pt>
                <c:pt idx="3244">
                  <c:v>14.196254360731992</c:v>
                </c:pt>
                <c:pt idx="3245">
                  <c:v>14.200629169471817</c:v>
                </c:pt>
                <c:pt idx="3246">
                  <c:v>14.205003978211641</c:v>
                </c:pt>
                <c:pt idx="3247">
                  <c:v>14.209378786951467</c:v>
                </c:pt>
                <c:pt idx="3248">
                  <c:v>14.213753595691292</c:v>
                </c:pt>
                <c:pt idx="3249">
                  <c:v>14.218128404431116</c:v>
                </c:pt>
                <c:pt idx="3250">
                  <c:v>14.222503213170942</c:v>
                </c:pt>
                <c:pt idx="3251">
                  <c:v>14.226878021910768</c:v>
                </c:pt>
                <c:pt idx="3252">
                  <c:v>14.231252830650591</c:v>
                </c:pt>
                <c:pt idx="3253">
                  <c:v>14.235627639390417</c:v>
                </c:pt>
                <c:pt idx="3254">
                  <c:v>14.240002448130241</c:v>
                </c:pt>
                <c:pt idx="3255">
                  <c:v>14.244377256870067</c:v>
                </c:pt>
                <c:pt idx="3256">
                  <c:v>14.248752065609892</c:v>
                </c:pt>
                <c:pt idx="3257">
                  <c:v>14.253126874349716</c:v>
                </c:pt>
                <c:pt idx="3258">
                  <c:v>14.257501683089542</c:v>
                </c:pt>
                <c:pt idx="3259">
                  <c:v>14.261876491829367</c:v>
                </c:pt>
                <c:pt idx="3260">
                  <c:v>14.266251300569191</c:v>
                </c:pt>
                <c:pt idx="3261">
                  <c:v>14.270626109309017</c:v>
                </c:pt>
                <c:pt idx="3262">
                  <c:v>14.275000918048841</c:v>
                </c:pt>
                <c:pt idx="3263">
                  <c:v>14.279375726788667</c:v>
                </c:pt>
                <c:pt idx="3264">
                  <c:v>14.283750535528492</c:v>
                </c:pt>
                <c:pt idx="3265">
                  <c:v>14.288125344268316</c:v>
                </c:pt>
                <c:pt idx="3266">
                  <c:v>14.292500153008142</c:v>
                </c:pt>
                <c:pt idx="3267">
                  <c:v>14.296874961747967</c:v>
                </c:pt>
                <c:pt idx="3268">
                  <c:v>14.301249770487791</c:v>
                </c:pt>
                <c:pt idx="3269">
                  <c:v>14.305624579227617</c:v>
                </c:pt>
                <c:pt idx="3270">
                  <c:v>14.309999387967441</c:v>
                </c:pt>
                <c:pt idx="3271">
                  <c:v>14.314374196707266</c:v>
                </c:pt>
                <c:pt idx="3272">
                  <c:v>14.318749005447092</c:v>
                </c:pt>
                <c:pt idx="3273">
                  <c:v>14.323123814186916</c:v>
                </c:pt>
                <c:pt idx="3274">
                  <c:v>14.32749862292674</c:v>
                </c:pt>
                <c:pt idx="3275">
                  <c:v>14.331873431666564</c:v>
                </c:pt>
                <c:pt idx="3276">
                  <c:v>14.336248240406389</c:v>
                </c:pt>
                <c:pt idx="3277">
                  <c:v>14.340623049146215</c:v>
                </c:pt>
                <c:pt idx="3278">
                  <c:v>14.344997857886039</c:v>
                </c:pt>
                <c:pt idx="3279">
                  <c:v>14.349372666625865</c:v>
                </c:pt>
                <c:pt idx="3280">
                  <c:v>14.35374747536569</c:v>
                </c:pt>
                <c:pt idx="3281">
                  <c:v>14.358122284105514</c:v>
                </c:pt>
                <c:pt idx="3282">
                  <c:v>14.36249709284534</c:v>
                </c:pt>
                <c:pt idx="3283">
                  <c:v>14.366871901585164</c:v>
                </c:pt>
                <c:pt idx="3284">
                  <c:v>14.371246710324989</c:v>
                </c:pt>
                <c:pt idx="3285">
                  <c:v>14.375621519064815</c:v>
                </c:pt>
                <c:pt idx="3286">
                  <c:v>14.379996327804639</c:v>
                </c:pt>
                <c:pt idx="3287">
                  <c:v>14.384371136544464</c:v>
                </c:pt>
                <c:pt idx="3288">
                  <c:v>14.38874594528429</c:v>
                </c:pt>
                <c:pt idx="3289">
                  <c:v>14.393120754024114</c:v>
                </c:pt>
                <c:pt idx="3290">
                  <c:v>14.39749556276394</c:v>
                </c:pt>
                <c:pt idx="3291">
                  <c:v>14.401870371503763</c:v>
                </c:pt>
                <c:pt idx="3292">
                  <c:v>14.406245180243589</c:v>
                </c:pt>
                <c:pt idx="3293">
                  <c:v>14.410619988983415</c:v>
                </c:pt>
                <c:pt idx="3294">
                  <c:v>14.414994797723239</c:v>
                </c:pt>
                <c:pt idx="3295">
                  <c:v>14.419369606463064</c:v>
                </c:pt>
                <c:pt idx="3296">
                  <c:v>14.42374441520289</c:v>
                </c:pt>
                <c:pt idx="3297">
                  <c:v>14.428119223942714</c:v>
                </c:pt>
                <c:pt idx="3298">
                  <c:v>14.432494032682539</c:v>
                </c:pt>
                <c:pt idx="3299">
                  <c:v>14.436868841422363</c:v>
                </c:pt>
                <c:pt idx="3300">
                  <c:v>14.441243650162189</c:v>
                </c:pt>
                <c:pt idx="3301">
                  <c:v>14.445618458902015</c:v>
                </c:pt>
                <c:pt idx="3302">
                  <c:v>14.449993267641839</c:v>
                </c:pt>
                <c:pt idx="3303">
                  <c:v>14.454368076381664</c:v>
                </c:pt>
                <c:pt idx="3304">
                  <c:v>14.45874288512149</c:v>
                </c:pt>
                <c:pt idx="3305">
                  <c:v>14.463117693861314</c:v>
                </c:pt>
                <c:pt idx="3306">
                  <c:v>14.467492502601139</c:v>
                </c:pt>
                <c:pt idx="3307">
                  <c:v>14.471867311340963</c:v>
                </c:pt>
                <c:pt idx="3308">
                  <c:v>14.476242120080789</c:v>
                </c:pt>
                <c:pt idx="3309">
                  <c:v>14.480616928820615</c:v>
                </c:pt>
                <c:pt idx="3310">
                  <c:v>14.484991737560438</c:v>
                </c:pt>
                <c:pt idx="3311">
                  <c:v>14.489366546300264</c:v>
                </c:pt>
                <c:pt idx="3312">
                  <c:v>14.49374135504009</c:v>
                </c:pt>
                <c:pt idx="3313">
                  <c:v>14.498116163779914</c:v>
                </c:pt>
                <c:pt idx="3314">
                  <c:v>14.502490972519739</c:v>
                </c:pt>
                <c:pt idx="3315">
                  <c:v>14.506865781259563</c:v>
                </c:pt>
                <c:pt idx="3316">
                  <c:v>14.511240589999389</c:v>
                </c:pt>
                <c:pt idx="3317">
                  <c:v>14.515615398739214</c:v>
                </c:pt>
                <c:pt idx="3318">
                  <c:v>14.519990207479038</c:v>
                </c:pt>
                <c:pt idx="3319">
                  <c:v>14.524365016218864</c:v>
                </c:pt>
                <c:pt idx="3320">
                  <c:v>14.52873982495869</c:v>
                </c:pt>
                <c:pt idx="3321">
                  <c:v>14.533114633698514</c:v>
                </c:pt>
                <c:pt idx="3322">
                  <c:v>14.537489442438339</c:v>
                </c:pt>
                <c:pt idx="3323">
                  <c:v>14.541864251178163</c:v>
                </c:pt>
                <c:pt idx="3324">
                  <c:v>14.546239059917989</c:v>
                </c:pt>
                <c:pt idx="3325">
                  <c:v>14.550613868657814</c:v>
                </c:pt>
                <c:pt idx="3326">
                  <c:v>14.554988677397638</c:v>
                </c:pt>
                <c:pt idx="3327">
                  <c:v>14.559363486137464</c:v>
                </c:pt>
                <c:pt idx="3328">
                  <c:v>14.56373829487729</c:v>
                </c:pt>
                <c:pt idx="3329">
                  <c:v>14.568113103617113</c:v>
                </c:pt>
                <c:pt idx="3330">
                  <c:v>14.572487912356939</c:v>
                </c:pt>
                <c:pt idx="3331">
                  <c:v>14.576862721096763</c:v>
                </c:pt>
                <c:pt idx="3332">
                  <c:v>14.581237529836589</c:v>
                </c:pt>
                <c:pt idx="3333">
                  <c:v>14.585612338576414</c:v>
                </c:pt>
                <c:pt idx="3334">
                  <c:v>14.589987147316238</c:v>
                </c:pt>
                <c:pt idx="3335">
                  <c:v>14.594361956056064</c:v>
                </c:pt>
                <c:pt idx="3336">
                  <c:v>14.598736764795889</c:v>
                </c:pt>
                <c:pt idx="3337">
                  <c:v>14.603111573535713</c:v>
                </c:pt>
                <c:pt idx="3338">
                  <c:v>14.607486382275539</c:v>
                </c:pt>
                <c:pt idx="3339">
                  <c:v>14.611861191015363</c:v>
                </c:pt>
                <c:pt idx="3340">
                  <c:v>14.616235999755189</c:v>
                </c:pt>
                <c:pt idx="3341">
                  <c:v>14.620610808495014</c:v>
                </c:pt>
                <c:pt idx="3342">
                  <c:v>14.624985617234838</c:v>
                </c:pt>
                <c:pt idx="3343">
                  <c:v>14.629360425974664</c:v>
                </c:pt>
                <c:pt idx="3344">
                  <c:v>14.633735234714489</c:v>
                </c:pt>
                <c:pt idx="3345">
                  <c:v>14.638110043454311</c:v>
                </c:pt>
                <c:pt idx="3346">
                  <c:v>14.642484852194137</c:v>
                </c:pt>
                <c:pt idx="3347">
                  <c:v>14.646859660933961</c:v>
                </c:pt>
                <c:pt idx="3348">
                  <c:v>14.651234469673787</c:v>
                </c:pt>
                <c:pt idx="3349">
                  <c:v>14.655609278413612</c:v>
                </c:pt>
                <c:pt idx="3350">
                  <c:v>14.659984087153436</c:v>
                </c:pt>
                <c:pt idx="3351">
                  <c:v>14.664358895893262</c:v>
                </c:pt>
                <c:pt idx="3352">
                  <c:v>14.668733704633086</c:v>
                </c:pt>
                <c:pt idx="3353">
                  <c:v>14.673108513372911</c:v>
                </c:pt>
                <c:pt idx="3354">
                  <c:v>14.677483322112737</c:v>
                </c:pt>
                <c:pt idx="3355">
                  <c:v>14.681858130852561</c:v>
                </c:pt>
                <c:pt idx="3356">
                  <c:v>14.686232939592387</c:v>
                </c:pt>
                <c:pt idx="3357">
                  <c:v>14.690607748332212</c:v>
                </c:pt>
                <c:pt idx="3358">
                  <c:v>14.694982557072036</c:v>
                </c:pt>
                <c:pt idx="3359">
                  <c:v>14.699357365811862</c:v>
                </c:pt>
                <c:pt idx="3360">
                  <c:v>14.703732174551686</c:v>
                </c:pt>
                <c:pt idx="3361">
                  <c:v>14.708106983291511</c:v>
                </c:pt>
                <c:pt idx="3362">
                  <c:v>14.712481792031337</c:v>
                </c:pt>
                <c:pt idx="3363">
                  <c:v>14.716856600771161</c:v>
                </c:pt>
                <c:pt idx="3364">
                  <c:v>14.721231409510986</c:v>
                </c:pt>
                <c:pt idx="3365">
                  <c:v>14.725606218250812</c:v>
                </c:pt>
                <c:pt idx="3366">
                  <c:v>14.729981026990636</c:v>
                </c:pt>
                <c:pt idx="3367">
                  <c:v>14.734355835730462</c:v>
                </c:pt>
                <c:pt idx="3368">
                  <c:v>14.738730644470285</c:v>
                </c:pt>
                <c:pt idx="3369">
                  <c:v>14.743105453210111</c:v>
                </c:pt>
                <c:pt idx="3370">
                  <c:v>14.747480261949937</c:v>
                </c:pt>
                <c:pt idx="3371">
                  <c:v>14.751855070689761</c:v>
                </c:pt>
                <c:pt idx="3372">
                  <c:v>14.756229879429586</c:v>
                </c:pt>
                <c:pt idx="3373">
                  <c:v>14.760604688169412</c:v>
                </c:pt>
                <c:pt idx="3374">
                  <c:v>14.764979496909236</c:v>
                </c:pt>
                <c:pt idx="3375">
                  <c:v>14.769354305649061</c:v>
                </c:pt>
                <c:pt idx="3376">
                  <c:v>14.773729114388885</c:v>
                </c:pt>
                <c:pt idx="3377">
                  <c:v>14.778103923128711</c:v>
                </c:pt>
                <c:pt idx="3378">
                  <c:v>14.782478731868537</c:v>
                </c:pt>
                <c:pt idx="3379">
                  <c:v>14.786853540608361</c:v>
                </c:pt>
                <c:pt idx="3380">
                  <c:v>14.791228349348186</c:v>
                </c:pt>
                <c:pt idx="3381">
                  <c:v>14.795603158088012</c:v>
                </c:pt>
                <c:pt idx="3382">
                  <c:v>14.799977966827836</c:v>
                </c:pt>
                <c:pt idx="3383">
                  <c:v>14.804352775567661</c:v>
                </c:pt>
                <c:pt idx="3384">
                  <c:v>14.808727584307485</c:v>
                </c:pt>
                <c:pt idx="3385">
                  <c:v>14.813102393047311</c:v>
                </c:pt>
                <c:pt idx="3386">
                  <c:v>14.817477201787137</c:v>
                </c:pt>
                <c:pt idx="3387">
                  <c:v>14.82185201052696</c:v>
                </c:pt>
                <c:pt idx="3388">
                  <c:v>14.826226819266786</c:v>
                </c:pt>
                <c:pt idx="3389">
                  <c:v>14.830601628006612</c:v>
                </c:pt>
                <c:pt idx="3390">
                  <c:v>14.834976436746436</c:v>
                </c:pt>
                <c:pt idx="3391">
                  <c:v>14.839351245486261</c:v>
                </c:pt>
                <c:pt idx="3392">
                  <c:v>14.843726054226085</c:v>
                </c:pt>
                <c:pt idx="3393">
                  <c:v>14.848100862965911</c:v>
                </c:pt>
                <c:pt idx="3394">
                  <c:v>14.852475671705736</c:v>
                </c:pt>
                <c:pt idx="3395">
                  <c:v>14.85685048044556</c:v>
                </c:pt>
                <c:pt idx="3396">
                  <c:v>14.861225289185386</c:v>
                </c:pt>
                <c:pt idx="3397">
                  <c:v>14.865600097925212</c:v>
                </c:pt>
                <c:pt idx="3398">
                  <c:v>14.869974906665036</c:v>
                </c:pt>
                <c:pt idx="3399">
                  <c:v>14.874349715404861</c:v>
                </c:pt>
                <c:pt idx="3400">
                  <c:v>14.878724524144685</c:v>
                </c:pt>
                <c:pt idx="3401">
                  <c:v>14.883099332884511</c:v>
                </c:pt>
                <c:pt idx="3402">
                  <c:v>14.887474141624336</c:v>
                </c:pt>
                <c:pt idx="3403">
                  <c:v>14.89184895036416</c:v>
                </c:pt>
                <c:pt idx="3404">
                  <c:v>14.896223759103986</c:v>
                </c:pt>
                <c:pt idx="3405">
                  <c:v>14.900598567843812</c:v>
                </c:pt>
                <c:pt idx="3406">
                  <c:v>14.904973376583635</c:v>
                </c:pt>
                <c:pt idx="3407">
                  <c:v>14.909348185323461</c:v>
                </c:pt>
                <c:pt idx="3408">
                  <c:v>14.913722994063285</c:v>
                </c:pt>
                <c:pt idx="3409">
                  <c:v>14.918097802803111</c:v>
                </c:pt>
                <c:pt idx="3410">
                  <c:v>14.922472611542936</c:v>
                </c:pt>
                <c:pt idx="3411">
                  <c:v>14.92684742028276</c:v>
                </c:pt>
                <c:pt idx="3412">
                  <c:v>14.931222229022586</c:v>
                </c:pt>
                <c:pt idx="3413">
                  <c:v>14.935597037762411</c:v>
                </c:pt>
                <c:pt idx="3414">
                  <c:v>14.939971846502235</c:v>
                </c:pt>
                <c:pt idx="3415">
                  <c:v>14.944346655242059</c:v>
                </c:pt>
                <c:pt idx="3416">
                  <c:v>14.948721463981883</c:v>
                </c:pt>
                <c:pt idx="3417">
                  <c:v>14.953096272721709</c:v>
                </c:pt>
                <c:pt idx="3418">
                  <c:v>14.957471081461534</c:v>
                </c:pt>
                <c:pt idx="3419">
                  <c:v>14.961845890201358</c:v>
                </c:pt>
                <c:pt idx="3420">
                  <c:v>14.966220698941184</c:v>
                </c:pt>
                <c:pt idx="3421">
                  <c:v>14.970595507681008</c:v>
                </c:pt>
                <c:pt idx="3422">
                  <c:v>14.974970316420833</c:v>
                </c:pt>
                <c:pt idx="3423">
                  <c:v>14.979345125160659</c:v>
                </c:pt>
                <c:pt idx="3424">
                  <c:v>14.983719933900483</c:v>
                </c:pt>
                <c:pt idx="3425">
                  <c:v>14.988094742640309</c:v>
                </c:pt>
                <c:pt idx="3426">
                  <c:v>14.992469551380134</c:v>
                </c:pt>
                <c:pt idx="3427">
                  <c:v>14.996844360119958</c:v>
                </c:pt>
                <c:pt idx="3428">
                  <c:v>15.001219168859784</c:v>
                </c:pt>
                <c:pt idx="3429">
                  <c:v>15.005593977599608</c:v>
                </c:pt>
                <c:pt idx="3430">
                  <c:v>15.009968786339433</c:v>
                </c:pt>
                <c:pt idx="3431">
                  <c:v>15.014343595079259</c:v>
                </c:pt>
                <c:pt idx="3432">
                  <c:v>15.018718403819083</c:v>
                </c:pt>
                <c:pt idx="3433">
                  <c:v>15.023093212558909</c:v>
                </c:pt>
                <c:pt idx="3434">
                  <c:v>15.027468021298734</c:v>
                </c:pt>
                <c:pt idx="3435">
                  <c:v>15.031842830038558</c:v>
                </c:pt>
                <c:pt idx="3436">
                  <c:v>15.036217638778384</c:v>
                </c:pt>
                <c:pt idx="3437">
                  <c:v>15.040592447518208</c:v>
                </c:pt>
                <c:pt idx="3438">
                  <c:v>15.044967256258033</c:v>
                </c:pt>
                <c:pt idx="3439">
                  <c:v>15.049342064997859</c:v>
                </c:pt>
                <c:pt idx="3440">
                  <c:v>15.053716873737683</c:v>
                </c:pt>
                <c:pt idx="3441">
                  <c:v>15.058091682477508</c:v>
                </c:pt>
                <c:pt idx="3442">
                  <c:v>15.062466491217334</c:v>
                </c:pt>
                <c:pt idx="3443">
                  <c:v>15.066841299957158</c:v>
                </c:pt>
                <c:pt idx="3444">
                  <c:v>15.071216108696984</c:v>
                </c:pt>
                <c:pt idx="3445">
                  <c:v>15.075590917436807</c:v>
                </c:pt>
                <c:pt idx="3446">
                  <c:v>15.079965726176633</c:v>
                </c:pt>
                <c:pt idx="3447">
                  <c:v>15.084340534916459</c:v>
                </c:pt>
                <c:pt idx="3448">
                  <c:v>15.088715343656283</c:v>
                </c:pt>
                <c:pt idx="3449">
                  <c:v>15.093090152396108</c:v>
                </c:pt>
                <c:pt idx="3450">
                  <c:v>15.097464961135934</c:v>
                </c:pt>
                <c:pt idx="3451">
                  <c:v>15.101839769875758</c:v>
                </c:pt>
                <c:pt idx="3452">
                  <c:v>15.106214578615583</c:v>
                </c:pt>
                <c:pt idx="3453">
                  <c:v>15.110589387355407</c:v>
                </c:pt>
                <c:pt idx="3454">
                  <c:v>15.114964196095233</c:v>
                </c:pt>
                <c:pt idx="3455">
                  <c:v>15.119339004835059</c:v>
                </c:pt>
                <c:pt idx="3456">
                  <c:v>15.123713813574883</c:v>
                </c:pt>
                <c:pt idx="3457">
                  <c:v>15.128088622314708</c:v>
                </c:pt>
                <c:pt idx="3458">
                  <c:v>15.132463431054534</c:v>
                </c:pt>
                <c:pt idx="3459">
                  <c:v>15.136838239794358</c:v>
                </c:pt>
                <c:pt idx="3460">
                  <c:v>15.141213048534183</c:v>
                </c:pt>
                <c:pt idx="3461">
                  <c:v>15.145587857274007</c:v>
                </c:pt>
                <c:pt idx="3462">
                  <c:v>15.149962666013833</c:v>
                </c:pt>
                <c:pt idx="3463">
                  <c:v>15.154337474753659</c:v>
                </c:pt>
                <c:pt idx="3464">
                  <c:v>15.158712283493482</c:v>
                </c:pt>
                <c:pt idx="3465">
                  <c:v>15.163087092233308</c:v>
                </c:pt>
                <c:pt idx="3466">
                  <c:v>15.167461900973134</c:v>
                </c:pt>
                <c:pt idx="3467">
                  <c:v>15.171836709712958</c:v>
                </c:pt>
                <c:pt idx="3468">
                  <c:v>15.176211518452783</c:v>
                </c:pt>
                <c:pt idx="3469">
                  <c:v>15.180586327192607</c:v>
                </c:pt>
                <c:pt idx="3470">
                  <c:v>15.184961135932433</c:v>
                </c:pt>
                <c:pt idx="3471">
                  <c:v>15.189335944672258</c:v>
                </c:pt>
                <c:pt idx="3472">
                  <c:v>15.193710753412082</c:v>
                </c:pt>
                <c:pt idx="3473">
                  <c:v>15.198085562151908</c:v>
                </c:pt>
                <c:pt idx="3474">
                  <c:v>15.202460370891734</c:v>
                </c:pt>
                <c:pt idx="3475">
                  <c:v>15.206835179631558</c:v>
                </c:pt>
                <c:pt idx="3476">
                  <c:v>15.211209988371383</c:v>
                </c:pt>
                <c:pt idx="3477">
                  <c:v>15.215584797111209</c:v>
                </c:pt>
                <c:pt idx="3478">
                  <c:v>15.219959605851033</c:v>
                </c:pt>
                <c:pt idx="3479">
                  <c:v>15.224334414590858</c:v>
                </c:pt>
                <c:pt idx="3480">
                  <c:v>15.228709223330682</c:v>
                </c:pt>
                <c:pt idx="3481">
                  <c:v>15.233084032070508</c:v>
                </c:pt>
                <c:pt idx="3482">
                  <c:v>15.237458840810334</c:v>
                </c:pt>
                <c:pt idx="3483">
                  <c:v>15.241833649550157</c:v>
                </c:pt>
                <c:pt idx="3484">
                  <c:v>15.246208458289983</c:v>
                </c:pt>
                <c:pt idx="3485">
                  <c:v>15.250583267029809</c:v>
                </c:pt>
                <c:pt idx="3486">
                  <c:v>15.254958075769631</c:v>
                </c:pt>
                <c:pt idx="3487">
                  <c:v>15.259332884509456</c:v>
                </c:pt>
                <c:pt idx="3488">
                  <c:v>15.26370769324928</c:v>
                </c:pt>
                <c:pt idx="3489">
                  <c:v>15.268082501989106</c:v>
                </c:pt>
                <c:pt idx="3490">
                  <c:v>15.272457310728932</c:v>
                </c:pt>
                <c:pt idx="3491">
                  <c:v>15.276832119468756</c:v>
                </c:pt>
                <c:pt idx="3492">
                  <c:v>15.281206928208581</c:v>
                </c:pt>
                <c:pt idx="3493">
                  <c:v>15.285581736948405</c:v>
                </c:pt>
                <c:pt idx="3494">
                  <c:v>15.289956545688231</c:v>
                </c:pt>
                <c:pt idx="3495">
                  <c:v>15.294331354428056</c:v>
                </c:pt>
                <c:pt idx="3496">
                  <c:v>15.29870616316788</c:v>
                </c:pt>
                <c:pt idx="3497">
                  <c:v>15.303080971907706</c:v>
                </c:pt>
                <c:pt idx="3498">
                  <c:v>15.307455780647532</c:v>
                </c:pt>
                <c:pt idx="3499">
                  <c:v>15.311830589387355</c:v>
                </c:pt>
                <c:pt idx="3500">
                  <c:v>15.316205398127181</c:v>
                </c:pt>
                <c:pt idx="3501">
                  <c:v>15.320580206867005</c:v>
                </c:pt>
                <c:pt idx="3502">
                  <c:v>15.324955015606831</c:v>
                </c:pt>
                <c:pt idx="3503">
                  <c:v>15.329329824346656</c:v>
                </c:pt>
                <c:pt idx="3504">
                  <c:v>15.33370463308648</c:v>
                </c:pt>
                <c:pt idx="3505">
                  <c:v>15.338079441826306</c:v>
                </c:pt>
                <c:pt idx="3506">
                  <c:v>15.342454250566131</c:v>
                </c:pt>
                <c:pt idx="3507">
                  <c:v>15.346829059305955</c:v>
                </c:pt>
                <c:pt idx="3508">
                  <c:v>15.351203868045781</c:v>
                </c:pt>
                <c:pt idx="3509">
                  <c:v>15.355578676785605</c:v>
                </c:pt>
                <c:pt idx="3510">
                  <c:v>15.35995348552543</c:v>
                </c:pt>
                <c:pt idx="3511">
                  <c:v>15.364328294265256</c:v>
                </c:pt>
                <c:pt idx="3512">
                  <c:v>15.36870310300508</c:v>
                </c:pt>
                <c:pt idx="3513">
                  <c:v>15.373077911744906</c:v>
                </c:pt>
                <c:pt idx="3514">
                  <c:v>15.377452720484731</c:v>
                </c:pt>
                <c:pt idx="3515">
                  <c:v>15.381827529224555</c:v>
                </c:pt>
                <c:pt idx="3516">
                  <c:v>15.386202337964381</c:v>
                </c:pt>
                <c:pt idx="3517">
                  <c:v>15.390577146704205</c:v>
                </c:pt>
                <c:pt idx="3518">
                  <c:v>15.39495195544403</c:v>
                </c:pt>
                <c:pt idx="3519">
                  <c:v>15.399326764183856</c:v>
                </c:pt>
                <c:pt idx="3520">
                  <c:v>15.40370157292368</c:v>
                </c:pt>
                <c:pt idx="3521">
                  <c:v>15.408076381663506</c:v>
                </c:pt>
                <c:pt idx="3522">
                  <c:v>15.412451190403331</c:v>
                </c:pt>
                <c:pt idx="3523">
                  <c:v>15.416825999143155</c:v>
                </c:pt>
                <c:pt idx="3524">
                  <c:v>15.421200807882981</c:v>
                </c:pt>
                <c:pt idx="3525">
                  <c:v>15.425575616622805</c:v>
                </c:pt>
                <c:pt idx="3526">
                  <c:v>15.42995042536263</c:v>
                </c:pt>
                <c:pt idx="3527">
                  <c:v>15.434325234102456</c:v>
                </c:pt>
                <c:pt idx="3528">
                  <c:v>15.43870004284228</c:v>
                </c:pt>
                <c:pt idx="3529">
                  <c:v>15.443074851582105</c:v>
                </c:pt>
                <c:pt idx="3530">
                  <c:v>15.447449660321931</c:v>
                </c:pt>
                <c:pt idx="3531">
                  <c:v>15.451824469061755</c:v>
                </c:pt>
                <c:pt idx="3532">
                  <c:v>15.456199277801581</c:v>
                </c:pt>
                <c:pt idx="3533">
                  <c:v>15.460574086541405</c:v>
                </c:pt>
                <c:pt idx="3534">
                  <c:v>15.46494889528123</c:v>
                </c:pt>
                <c:pt idx="3535">
                  <c:v>15.469323704021056</c:v>
                </c:pt>
                <c:pt idx="3536">
                  <c:v>15.47369851276088</c:v>
                </c:pt>
                <c:pt idx="3537">
                  <c:v>15.478073321500705</c:v>
                </c:pt>
                <c:pt idx="3538">
                  <c:v>15.482448130240531</c:v>
                </c:pt>
                <c:pt idx="3539">
                  <c:v>15.486822938980355</c:v>
                </c:pt>
                <c:pt idx="3540">
                  <c:v>15.491197747720181</c:v>
                </c:pt>
                <c:pt idx="3541">
                  <c:v>15.495572556460004</c:v>
                </c:pt>
                <c:pt idx="3542">
                  <c:v>15.49994736519983</c:v>
                </c:pt>
                <c:pt idx="3543">
                  <c:v>15.504322173939656</c:v>
                </c:pt>
                <c:pt idx="3544">
                  <c:v>15.50869698267948</c:v>
                </c:pt>
                <c:pt idx="3545">
                  <c:v>15.513071791419305</c:v>
                </c:pt>
                <c:pt idx="3546">
                  <c:v>15.517446600159131</c:v>
                </c:pt>
                <c:pt idx="3547">
                  <c:v>15.521821408898955</c:v>
                </c:pt>
                <c:pt idx="3548">
                  <c:v>15.52619621763878</c:v>
                </c:pt>
                <c:pt idx="3549">
                  <c:v>15.530571026378604</c:v>
                </c:pt>
                <c:pt idx="3550">
                  <c:v>15.53494583511843</c:v>
                </c:pt>
                <c:pt idx="3551">
                  <c:v>15.539320643858256</c:v>
                </c:pt>
                <c:pt idx="3552">
                  <c:v>15.543695452598079</c:v>
                </c:pt>
                <c:pt idx="3553">
                  <c:v>15.548070261337905</c:v>
                </c:pt>
                <c:pt idx="3554">
                  <c:v>15.552445070077731</c:v>
                </c:pt>
                <c:pt idx="3555">
                  <c:v>15.556819878817555</c:v>
                </c:pt>
                <c:pt idx="3556">
                  <c:v>15.561194687557379</c:v>
                </c:pt>
                <c:pt idx="3557">
                  <c:v>15.565569496297202</c:v>
                </c:pt>
                <c:pt idx="3558">
                  <c:v>15.569944305037028</c:v>
                </c:pt>
                <c:pt idx="3559">
                  <c:v>15.574319113776854</c:v>
                </c:pt>
                <c:pt idx="3560">
                  <c:v>15.578693922516678</c:v>
                </c:pt>
                <c:pt idx="3561">
                  <c:v>15.583068731256503</c:v>
                </c:pt>
                <c:pt idx="3562">
                  <c:v>15.587443539996327</c:v>
                </c:pt>
                <c:pt idx="3563">
                  <c:v>15.591818348736153</c:v>
                </c:pt>
                <c:pt idx="3564">
                  <c:v>15.596193157475978</c:v>
                </c:pt>
                <c:pt idx="3565">
                  <c:v>15.600567966215802</c:v>
                </c:pt>
                <c:pt idx="3566">
                  <c:v>15.604942774955628</c:v>
                </c:pt>
                <c:pt idx="3567">
                  <c:v>15.609317583695454</c:v>
                </c:pt>
                <c:pt idx="3568">
                  <c:v>15.613692392435278</c:v>
                </c:pt>
                <c:pt idx="3569">
                  <c:v>15.618067201175103</c:v>
                </c:pt>
                <c:pt idx="3570">
                  <c:v>15.622442009914927</c:v>
                </c:pt>
                <c:pt idx="3571">
                  <c:v>15.626816818654753</c:v>
                </c:pt>
                <c:pt idx="3572">
                  <c:v>15.631191627394578</c:v>
                </c:pt>
                <c:pt idx="3573">
                  <c:v>15.635566436134402</c:v>
                </c:pt>
                <c:pt idx="3574">
                  <c:v>15.639941244874228</c:v>
                </c:pt>
                <c:pt idx="3575">
                  <c:v>15.644316053614054</c:v>
                </c:pt>
                <c:pt idx="3576">
                  <c:v>15.648690862353877</c:v>
                </c:pt>
                <c:pt idx="3577">
                  <c:v>15.653065671093703</c:v>
                </c:pt>
                <c:pt idx="3578">
                  <c:v>15.657440479833527</c:v>
                </c:pt>
                <c:pt idx="3579">
                  <c:v>15.661815288573353</c:v>
                </c:pt>
                <c:pt idx="3580">
                  <c:v>15.666190097313178</c:v>
                </c:pt>
                <c:pt idx="3581">
                  <c:v>15.670564906053002</c:v>
                </c:pt>
                <c:pt idx="3582">
                  <c:v>15.674939714792828</c:v>
                </c:pt>
                <c:pt idx="3583">
                  <c:v>15.679314523532653</c:v>
                </c:pt>
                <c:pt idx="3584">
                  <c:v>15.683689332272477</c:v>
                </c:pt>
                <c:pt idx="3585">
                  <c:v>15.688064141012303</c:v>
                </c:pt>
                <c:pt idx="3586">
                  <c:v>15.692438949752127</c:v>
                </c:pt>
                <c:pt idx="3587">
                  <c:v>15.696813758491952</c:v>
                </c:pt>
                <c:pt idx="3588">
                  <c:v>15.701188567231778</c:v>
                </c:pt>
                <c:pt idx="3589">
                  <c:v>15.705563375971602</c:v>
                </c:pt>
                <c:pt idx="3590">
                  <c:v>15.709938184711428</c:v>
                </c:pt>
                <c:pt idx="3591">
                  <c:v>15.714312993451253</c:v>
                </c:pt>
                <c:pt idx="3592">
                  <c:v>15.718687802191077</c:v>
                </c:pt>
                <c:pt idx="3593">
                  <c:v>15.723062610930903</c:v>
                </c:pt>
                <c:pt idx="3594">
                  <c:v>15.727437419670727</c:v>
                </c:pt>
                <c:pt idx="3595">
                  <c:v>15.731812228410552</c:v>
                </c:pt>
                <c:pt idx="3596">
                  <c:v>15.736187037150378</c:v>
                </c:pt>
                <c:pt idx="3597">
                  <c:v>15.740561845890202</c:v>
                </c:pt>
                <c:pt idx="3598">
                  <c:v>15.744936654630028</c:v>
                </c:pt>
                <c:pt idx="3599">
                  <c:v>15.749311463369853</c:v>
                </c:pt>
                <c:pt idx="3600">
                  <c:v>15.753686272109677</c:v>
                </c:pt>
                <c:pt idx="3601">
                  <c:v>15.758061080849503</c:v>
                </c:pt>
                <c:pt idx="3602">
                  <c:v>15.762435889589327</c:v>
                </c:pt>
                <c:pt idx="3603">
                  <c:v>15.766810698329152</c:v>
                </c:pt>
                <c:pt idx="3604">
                  <c:v>15.771185507068978</c:v>
                </c:pt>
                <c:pt idx="3605">
                  <c:v>15.775560315808802</c:v>
                </c:pt>
                <c:pt idx="3606">
                  <c:v>15.779935124548627</c:v>
                </c:pt>
                <c:pt idx="3607">
                  <c:v>15.784309933288453</c:v>
                </c:pt>
                <c:pt idx="3608">
                  <c:v>15.788684742028277</c:v>
                </c:pt>
                <c:pt idx="3609">
                  <c:v>15.793059550768103</c:v>
                </c:pt>
                <c:pt idx="3610">
                  <c:v>15.797434359507927</c:v>
                </c:pt>
                <c:pt idx="3611">
                  <c:v>15.801809168247752</c:v>
                </c:pt>
                <c:pt idx="3612">
                  <c:v>15.806183976987578</c:v>
                </c:pt>
                <c:pt idx="3613">
                  <c:v>15.810558785727402</c:v>
                </c:pt>
                <c:pt idx="3614">
                  <c:v>15.814933594467227</c:v>
                </c:pt>
                <c:pt idx="3615">
                  <c:v>15.819308403207053</c:v>
                </c:pt>
                <c:pt idx="3616">
                  <c:v>15.823683211946877</c:v>
                </c:pt>
                <c:pt idx="3617">
                  <c:v>15.828058020686703</c:v>
                </c:pt>
                <c:pt idx="3618">
                  <c:v>15.832432829426526</c:v>
                </c:pt>
                <c:pt idx="3619">
                  <c:v>15.836807638166352</c:v>
                </c:pt>
                <c:pt idx="3620">
                  <c:v>15.841182446906178</c:v>
                </c:pt>
                <c:pt idx="3621">
                  <c:v>15.845557255646002</c:v>
                </c:pt>
                <c:pt idx="3622">
                  <c:v>15.849932064385827</c:v>
                </c:pt>
                <c:pt idx="3623">
                  <c:v>15.854306873125653</c:v>
                </c:pt>
                <c:pt idx="3624">
                  <c:v>15.858681681865477</c:v>
                </c:pt>
                <c:pt idx="3625">
                  <c:v>15.863056490605302</c:v>
                </c:pt>
                <c:pt idx="3626">
                  <c:v>15.867431299345125</c:v>
                </c:pt>
                <c:pt idx="3627">
                  <c:v>15.87180610808495</c:v>
                </c:pt>
                <c:pt idx="3628">
                  <c:v>15.876180916824776</c:v>
                </c:pt>
                <c:pt idx="3629">
                  <c:v>15.8805557255646</c:v>
                </c:pt>
                <c:pt idx="3630">
                  <c:v>15.884930534304425</c:v>
                </c:pt>
                <c:pt idx="3631">
                  <c:v>15.889305343044249</c:v>
                </c:pt>
                <c:pt idx="3632">
                  <c:v>15.893680151784075</c:v>
                </c:pt>
                <c:pt idx="3633">
                  <c:v>15.898054960523901</c:v>
                </c:pt>
                <c:pt idx="3634">
                  <c:v>15.902429769263724</c:v>
                </c:pt>
                <c:pt idx="3635">
                  <c:v>15.90680457800355</c:v>
                </c:pt>
                <c:pt idx="3636">
                  <c:v>15.911179386743376</c:v>
                </c:pt>
                <c:pt idx="3637">
                  <c:v>15.9155541954832</c:v>
                </c:pt>
                <c:pt idx="3638">
                  <c:v>15.919929004223025</c:v>
                </c:pt>
                <c:pt idx="3639">
                  <c:v>15.924303812962849</c:v>
                </c:pt>
                <c:pt idx="3640">
                  <c:v>15.928678621702675</c:v>
                </c:pt>
                <c:pt idx="3641">
                  <c:v>15.9330534304425</c:v>
                </c:pt>
                <c:pt idx="3642">
                  <c:v>15.937428239182324</c:v>
                </c:pt>
                <c:pt idx="3643">
                  <c:v>15.94180304792215</c:v>
                </c:pt>
                <c:pt idx="3644">
                  <c:v>15.946177856661976</c:v>
                </c:pt>
                <c:pt idx="3645">
                  <c:v>15.9505526654018</c:v>
                </c:pt>
                <c:pt idx="3646">
                  <c:v>15.954927474141625</c:v>
                </c:pt>
                <c:pt idx="3647">
                  <c:v>15.959302282881449</c:v>
                </c:pt>
                <c:pt idx="3648">
                  <c:v>15.963677091621275</c:v>
                </c:pt>
                <c:pt idx="3649">
                  <c:v>15.9680519003611</c:v>
                </c:pt>
                <c:pt idx="3650">
                  <c:v>15.972426709100924</c:v>
                </c:pt>
                <c:pt idx="3651">
                  <c:v>15.97680151784075</c:v>
                </c:pt>
                <c:pt idx="3652">
                  <c:v>15.981176326580576</c:v>
                </c:pt>
                <c:pt idx="3653">
                  <c:v>15.985551135320399</c:v>
                </c:pt>
                <c:pt idx="3654">
                  <c:v>15.989925944060225</c:v>
                </c:pt>
                <c:pt idx="3655">
                  <c:v>15.994300752800049</c:v>
                </c:pt>
                <c:pt idx="3656">
                  <c:v>15.998675561539875</c:v>
                </c:pt>
                <c:pt idx="3657">
                  <c:v>16.003050370279698</c:v>
                </c:pt>
                <c:pt idx="3658">
                  <c:v>16.007425179019524</c:v>
                </c:pt>
                <c:pt idx="3659">
                  <c:v>16.01179998775935</c:v>
                </c:pt>
                <c:pt idx="3660">
                  <c:v>16.016174796499175</c:v>
                </c:pt>
                <c:pt idx="3661">
                  <c:v>16.020549605239001</c:v>
                </c:pt>
                <c:pt idx="3662">
                  <c:v>16.024924413978823</c:v>
                </c:pt>
                <c:pt idx="3663">
                  <c:v>16.029299222718649</c:v>
                </c:pt>
                <c:pt idx="3664">
                  <c:v>16.033674031458474</c:v>
                </c:pt>
                <c:pt idx="3665">
                  <c:v>16.0380488401983</c:v>
                </c:pt>
                <c:pt idx="3666">
                  <c:v>16.042423648938126</c:v>
                </c:pt>
                <c:pt idx="3667">
                  <c:v>16.046798457677948</c:v>
                </c:pt>
                <c:pt idx="3668">
                  <c:v>16.051173266417774</c:v>
                </c:pt>
                <c:pt idx="3669">
                  <c:v>16.055548075157599</c:v>
                </c:pt>
                <c:pt idx="3670">
                  <c:v>16.059922883897425</c:v>
                </c:pt>
                <c:pt idx="3671">
                  <c:v>16.06429769263725</c:v>
                </c:pt>
                <c:pt idx="3672">
                  <c:v>16.068672501377076</c:v>
                </c:pt>
                <c:pt idx="3673">
                  <c:v>16.073047310116898</c:v>
                </c:pt>
                <c:pt idx="3674">
                  <c:v>16.077422118856724</c:v>
                </c:pt>
                <c:pt idx="3675">
                  <c:v>16.08179692759655</c:v>
                </c:pt>
                <c:pt idx="3676">
                  <c:v>16.086171736336375</c:v>
                </c:pt>
                <c:pt idx="3677">
                  <c:v>16.090546545076201</c:v>
                </c:pt>
                <c:pt idx="3678">
                  <c:v>16.094921353816023</c:v>
                </c:pt>
                <c:pt idx="3679">
                  <c:v>16.099296162555849</c:v>
                </c:pt>
                <c:pt idx="3680">
                  <c:v>16.103670971295674</c:v>
                </c:pt>
                <c:pt idx="3681">
                  <c:v>16.1080457800355</c:v>
                </c:pt>
                <c:pt idx="3682">
                  <c:v>16.112420588775326</c:v>
                </c:pt>
                <c:pt idx="3683">
                  <c:v>16.116795397515148</c:v>
                </c:pt>
                <c:pt idx="3684">
                  <c:v>16.121170206254973</c:v>
                </c:pt>
                <c:pt idx="3685">
                  <c:v>16.125545014994799</c:v>
                </c:pt>
                <c:pt idx="3686">
                  <c:v>16.129919823734625</c:v>
                </c:pt>
                <c:pt idx="3687">
                  <c:v>16.13429463247445</c:v>
                </c:pt>
                <c:pt idx="3688">
                  <c:v>16.138669441214276</c:v>
                </c:pt>
                <c:pt idx="3689">
                  <c:v>16.143044249954098</c:v>
                </c:pt>
                <c:pt idx="3690">
                  <c:v>16.147419058693924</c:v>
                </c:pt>
                <c:pt idx="3691">
                  <c:v>16.151793867433749</c:v>
                </c:pt>
                <c:pt idx="3692">
                  <c:v>16.156168676173575</c:v>
                </c:pt>
                <c:pt idx="3693">
                  <c:v>16.160543484913401</c:v>
                </c:pt>
                <c:pt idx="3694">
                  <c:v>16.164918293653223</c:v>
                </c:pt>
                <c:pt idx="3695">
                  <c:v>16.169293102393048</c:v>
                </c:pt>
                <c:pt idx="3696">
                  <c:v>16.173667911132874</c:v>
                </c:pt>
                <c:pt idx="3697">
                  <c:v>16.178042719872696</c:v>
                </c:pt>
                <c:pt idx="3698">
                  <c:v>16.182417528612522</c:v>
                </c:pt>
                <c:pt idx="3699">
                  <c:v>16.186792337352347</c:v>
                </c:pt>
                <c:pt idx="3700">
                  <c:v>16.191167146092173</c:v>
                </c:pt>
                <c:pt idx="3701">
                  <c:v>16.195541954831999</c:v>
                </c:pt>
                <c:pt idx="3702">
                  <c:v>16.199916763571821</c:v>
                </c:pt>
                <c:pt idx="3703">
                  <c:v>16.204291572311647</c:v>
                </c:pt>
                <c:pt idx="3704">
                  <c:v>16.208666381051472</c:v>
                </c:pt>
                <c:pt idx="3705">
                  <c:v>16.213041189791298</c:v>
                </c:pt>
                <c:pt idx="3706">
                  <c:v>16.217415998531123</c:v>
                </c:pt>
                <c:pt idx="3707">
                  <c:v>16.221790807270946</c:v>
                </c:pt>
                <c:pt idx="3708">
                  <c:v>16.226165616010771</c:v>
                </c:pt>
                <c:pt idx="3709">
                  <c:v>16.230540424750597</c:v>
                </c:pt>
                <c:pt idx="3710">
                  <c:v>16.234915233490423</c:v>
                </c:pt>
                <c:pt idx="3711">
                  <c:v>16.239290042230248</c:v>
                </c:pt>
                <c:pt idx="3712">
                  <c:v>16.24366485097007</c:v>
                </c:pt>
                <c:pt idx="3713">
                  <c:v>16.248039659709896</c:v>
                </c:pt>
                <c:pt idx="3714">
                  <c:v>16.252414468449722</c:v>
                </c:pt>
                <c:pt idx="3715">
                  <c:v>16.256789277189547</c:v>
                </c:pt>
                <c:pt idx="3716">
                  <c:v>16.261164085929373</c:v>
                </c:pt>
                <c:pt idx="3717">
                  <c:v>16.265538894669199</c:v>
                </c:pt>
                <c:pt idx="3718">
                  <c:v>16.269913703409021</c:v>
                </c:pt>
                <c:pt idx="3719">
                  <c:v>16.274288512148846</c:v>
                </c:pt>
                <c:pt idx="3720">
                  <c:v>16.278663320888672</c:v>
                </c:pt>
                <c:pt idx="3721">
                  <c:v>16.283038129628498</c:v>
                </c:pt>
                <c:pt idx="3722">
                  <c:v>16.287412938368323</c:v>
                </c:pt>
                <c:pt idx="3723">
                  <c:v>16.291787747108145</c:v>
                </c:pt>
                <c:pt idx="3724">
                  <c:v>16.296162555847971</c:v>
                </c:pt>
                <c:pt idx="3725">
                  <c:v>16.300537364587797</c:v>
                </c:pt>
                <c:pt idx="3726">
                  <c:v>16.304912173327622</c:v>
                </c:pt>
                <c:pt idx="3727">
                  <c:v>16.309286982067448</c:v>
                </c:pt>
                <c:pt idx="3728">
                  <c:v>16.31366179080727</c:v>
                </c:pt>
                <c:pt idx="3729">
                  <c:v>16.318036599547096</c:v>
                </c:pt>
                <c:pt idx="3730">
                  <c:v>16.322411408286921</c:v>
                </c:pt>
                <c:pt idx="3731">
                  <c:v>16.326786217026747</c:v>
                </c:pt>
                <c:pt idx="3732">
                  <c:v>16.331161025766573</c:v>
                </c:pt>
                <c:pt idx="3733">
                  <c:v>16.335535834506398</c:v>
                </c:pt>
                <c:pt idx="3734">
                  <c:v>16.33991064324622</c:v>
                </c:pt>
                <c:pt idx="3735">
                  <c:v>16.344285451986046</c:v>
                </c:pt>
                <c:pt idx="3736">
                  <c:v>16.348660260725872</c:v>
                </c:pt>
                <c:pt idx="3737">
                  <c:v>16.353035069465697</c:v>
                </c:pt>
                <c:pt idx="3738">
                  <c:v>16.357409878205523</c:v>
                </c:pt>
                <c:pt idx="3739">
                  <c:v>16.361784686945345</c:v>
                </c:pt>
                <c:pt idx="3740">
                  <c:v>16.366159495685171</c:v>
                </c:pt>
                <c:pt idx="3741">
                  <c:v>16.370534304424996</c:v>
                </c:pt>
                <c:pt idx="3742">
                  <c:v>16.374909113164822</c:v>
                </c:pt>
                <c:pt idx="3743">
                  <c:v>16.379283921904648</c:v>
                </c:pt>
                <c:pt idx="3744">
                  <c:v>16.38365873064447</c:v>
                </c:pt>
                <c:pt idx="3745">
                  <c:v>16.388033539384296</c:v>
                </c:pt>
                <c:pt idx="3746">
                  <c:v>16.392408348124121</c:v>
                </c:pt>
                <c:pt idx="3747">
                  <c:v>16.396783156863947</c:v>
                </c:pt>
                <c:pt idx="3748">
                  <c:v>16.401157965603772</c:v>
                </c:pt>
                <c:pt idx="3749">
                  <c:v>16.405532774343598</c:v>
                </c:pt>
                <c:pt idx="3750">
                  <c:v>16.40990758308342</c:v>
                </c:pt>
                <c:pt idx="3751">
                  <c:v>16.414282391823246</c:v>
                </c:pt>
                <c:pt idx="3752">
                  <c:v>16.418657200563072</c:v>
                </c:pt>
                <c:pt idx="3753">
                  <c:v>16.423032009302897</c:v>
                </c:pt>
                <c:pt idx="3754">
                  <c:v>16.427406818042723</c:v>
                </c:pt>
                <c:pt idx="3755">
                  <c:v>16.431781626782545</c:v>
                </c:pt>
                <c:pt idx="3756">
                  <c:v>16.436156435522371</c:v>
                </c:pt>
                <c:pt idx="3757">
                  <c:v>16.440531244262196</c:v>
                </c:pt>
                <c:pt idx="3758">
                  <c:v>16.444906053002022</c:v>
                </c:pt>
                <c:pt idx="3759">
                  <c:v>16.449280861741848</c:v>
                </c:pt>
                <c:pt idx="3760">
                  <c:v>16.45365567048167</c:v>
                </c:pt>
                <c:pt idx="3761">
                  <c:v>16.458030479221495</c:v>
                </c:pt>
                <c:pt idx="3762">
                  <c:v>16.462405287961321</c:v>
                </c:pt>
                <c:pt idx="3763">
                  <c:v>16.466780096701147</c:v>
                </c:pt>
                <c:pt idx="3764">
                  <c:v>16.471154905440972</c:v>
                </c:pt>
                <c:pt idx="3765">
                  <c:v>16.475529714180798</c:v>
                </c:pt>
                <c:pt idx="3766">
                  <c:v>16.47990452292062</c:v>
                </c:pt>
                <c:pt idx="3767">
                  <c:v>16.484279331660446</c:v>
                </c:pt>
                <c:pt idx="3768">
                  <c:v>16.488654140400268</c:v>
                </c:pt>
                <c:pt idx="3769">
                  <c:v>16.493028949140093</c:v>
                </c:pt>
                <c:pt idx="3770">
                  <c:v>16.497403757879919</c:v>
                </c:pt>
                <c:pt idx="3771">
                  <c:v>16.501778566619745</c:v>
                </c:pt>
                <c:pt idx="3772">
                  <c:v>16.50615337535957</c:v>
                </c:pt>
                <c:pt idx="3773">
                  <c:v>16.510528184099392</c:v>
                </c:pt>
                <c:pt idx="3774">
                  <c:v>16.514902992839218</c:v>
                </c:pt>
                <c:pt idx="3775">
                  <c:v>16.519277801579044</c:v>
                </c:pt>
                <c:pt idx="3776">
                  <c:v>16.523652610318869</c:v>
                </c:pt>
                <c:pt idx="3777">
                  <c:v>16.528027419058695</c:v>
                </c:pt>
                <c:pt idx="3778">
                  <c:v>16.532402227798521</c:v>
                </c:pt>
                <c:pt idx="3779">
                  <c:v>16.536777036538343</c:v>
                </c:pt>
                <c:pt idx="3780">
                  <c:v>16.541151845278169</c:v>
                </c:pt>
                <c:pt idx="3781">
                  <c:v>16.545526654017994</c:v>
                </c:pt>
                <c:pt idx="3782">
                  <c:v>16.54990146275782</c:v>
                </c:pt>
                <c:pt idx="3783">
                  <c:v>16.554276271497645</c:v>
                </c:pt>
                <c:pt idx="3784">
                  <c:v>16.558651080237468</c:v>
                </c:pt>
                <c:pt idx="3785">
                  <c:v>16.563025888977293</c:v>
                </c:pt>
                <c:pt idx="3786">
                  <c:v>16.567400697717119</c:v>
                </c:pt>
                <c:pt idx="3787">
                  <c:v>16.571775506456945</c:v>
                </c:pt>
                <c:pt idx="3788">
                  <c:v>16.57615031519677</c:v>
                </c:pt>
                <c:pt idx="3789">
                  <c:v>16.580525123936592</c:v>
                </c:pt>
                <c:pt idx="3790">
                  <c:v>16.584899932676418</c:v>
                </c:pt>
                <c:pt idx="3791">
                  <c:v>16.589274741416244</c:v>
                </c:pt>
                <c:pt idx="3792">
                  <c:v>16.593649550156069</c:v>
                </c:pt>
                <c:pt idx="3793">
                  <c:v>16.598024358895895</c:v>
                </c:pt>
                <c:pt idx="3794">
                  <c:v>16.602399167635721</c:v>
                </c:pt>
                <c:pt idx="3795">
                  <c:v>16.606773976375543</c:v>
                </c:pt>
                <c:pt idx="3796">
                  <c:v>16.611148785115368</c:v>
                </c:pt>
                <c:pt idx="3797">
                  <c:v>16.615523593855194</c:v>
                </c:pt>
                <c:pt idx="3798">
                  <c:v>16.61989840259502</c:v>
                </c:pt>
                <c:pt idx="3799">
                  <c:v>16.624273211334845</c:v>
                </c:pt>
                <c:pt idx="3800">
                  <c:v>16.628648020074667</c:v>
                </c:pt>
                <c:pt idx="3801">
                  <c:v>16.633022828814493</c:v>
                </c:pt>
                <c:pt idx="3802">
                  <c:v>16.637397637554319</c:v>
                </c:pt>
                <c:pt idx="3803">
                  <c:v>16.641772446294144</c:v>
                </c:pt>
                <c:pt idx="3804">
                  <c:v>16.64614725503397</c:v>
                </c:pt>
                <c:pt idx="3805">
                  <c:v>16.650522063773792</c:v>
                </c:pt>
                <c:pt idx="3806">
                  <c:v>16.654896872513618</c:v>
                </c:pt>
                <c:pt idx="3807">
                  <c:v>16.659271681253443</c:v>
                </c:pt>
                <c:pt idx="3808">
                  <c:v>16.663646489993269</c:v>
                </c:pt>
                <c:pt idx="3809">
                  <c:v>16.668021298733095</c:v>
                </c:pt>
                <c:pt idx="3810">
                  <c:v>16.67239610747292</c:v>
                </c:pt>
                <c:pt idx="3811">
                  <c:v>16.676770916212742</c:v>
                </c:pt>
                <c:pt idx="3812">
                  <c:v>16.681145724952568</c:v>
                </c:pt>
                <c:pt idx="3813">
                  <c:v>16.685520533692394</c:v>
                </c:pt>
                <c:pt idx="3814">
                  <c:v>16.689895342432219</c:v>
                </c:pt>
                <c:pt idx="3815">
                  <c:v>16.694270151172045</c:v>
                </c:pt>
                <c:pt idx="3816">
                  <c:v>16.698644959911867</c:v>
                </c:pt>
                <c:pt idx="3817">
                  <c:v>16.703019768651693</c:v>
                </c:pt>
                <c:pt idx="3818">
                  <c:v>16.707394577391518</c:v>
                </c:pt>
                <c:pt idx="3819">
                  <c:v>16.711769386131344</c:v>
                </c:pt>
                <c:pt idx="3820">
                  <c:v>16.71614419487117</c:v>
                </c:pt>
                <c:pt idx="3821">
                  <c:v>16.720519003610992</c:v>
                </c:pt>
                <c:pt idx="3822">
                  <c:v>16.724893812350818</c:v>
                </c:pt>
                <c:pt idx="3823">
                  <c:v>16.729268621090643</c:v>
                </c:pt>
                <c:pt idx="3824">
                  <c:v>16.733643429830469</c:v>
                </c:pt>
                <c:pt idx="3825">
                  <c:v>16.738018238570294</c:v>
                </c:pt>
                <c:pt idx="3826">
                  <c:v>16.74239304731012</c:v>
                </c:pt>
                <c:pt idx="3827">
                  <c:v>16.746767856049942</c:v>
                </c:pt>
                <c:pt idx="3828">
                  <c:v>16.751142664789768</c:v>
                </c:pt>
                <c:pt idx="3829">
                  <c:v>16.755517473529594</c:v>
                </c:pt>
                <c:pt idx="3830">
                  <c:v>16.759892282269419</c:v>
                </c:pt>
                <c:pt idx="3831">
                  <c:v>16.764267091009245</c:v>
                </c:pt>
                <c:pt idx="3832">
                  <c:v>16.768641899749067</c:v>
                </c:pt>
                <c:pt idx="3833">
                  <c:v>16.773016708488893</c:v>
                </c:pt>
                <c:pt idx="3834">
                  <c:v>16.777391517228718</c:v>
                </c:pt>
                <c:pt idx="3835">
                  <c:v>16.781766325968544</c:v>
                </c:pt>
                <c:pt idx="3836">
                  <c:v>16.78614113470837</c:v>
                </c:pt>
                <c:pt idx="3837">
                  <c:v>16.790515943448192</c:v>
                </c:pt>
                <c:pt idx="3838">
                  <c:v>16.794890752188017</c:v>
                </c:pt>
                <c:pt idx="3839">
                  <c:v>16.799265560927843</c:v>
                </c:pt>
                <c:pt idx="3840">
                  <c:v>16.803640369667665</c:v>
                </c:pt>
                <c:pt idx="3841">
                  <c:v>16.808015178407491</c:v>
                </c:pt>
                <c:pt idx="3842">
                  <c:v>16.812389987147316</c:v>
                </c:pt>
                <c:pt idx="3843">
                  <c:v>16.816764795887142</c:v>
                </c:pt>
                <c:pt idx="3844">
                  <c:v>16.821139604626968</c:v>
                </c:pt>
                <c:pt idx="3845">
                  <c:v>16.82551441336679</c:v>
                </c:pt>
                <c:pt idx="3846">
                  <c:v>16.829889222106615</c:v>
                </c:pt>
                <c:pt idx="3847">
                  <c:v>16.834264030846441</c:v>
                </c:pt>
                <c:pt idx="3848">
                  <c:v>16.838638839586267</c:v>
                </c:pt>
                <c:pt idx="3849">
                  <c:v>16.843013648326092</c:v>
                </c:pt>
                <c:pt idx="3850">
                  <c:v>16.847388457065914</c:v>
                </c:pt>
                <c:pt idx="3851">
                  <c:v>16.85176326580574</c:v>
                </c:pt>
                <c:pt idx="3852">
                  <c:v>16.856138074545566</c:v>
                </c:pt>
                <c:pt idx="3853">
                  <c:v>16.860512883285391</c:v>
                </c:pt>
                <c:pt idx="3854">
                  <c:v>16.864887692025217</c:v>
                </c:pt>
                <c:pt idx="3855">
                  <c:v>16.869262500765043</c:v>
                </c:pt>
                <c:pt idx="3856">
                  <c:v>16.873637309504865</c:v>
                </c:pt>
                <c:pt idx="3857">
                  <c:v>16.87801211824469</c:v>
                </c:pt>
                <c:pt idx="3858">
                  <c:v>16.882386926984516</c:v>
                </c:pt>
                <c:pt idx="3859">
                  <c:v>16.886761735724342</c:v>
                </c:pt>
                <c:pt idx="3860">
                  <c:v>16.891136544464167</c:v>
                </c:pt>
                <c:pt idx="3861">
                  <c:v>16.89551135320399</c:v>
                </c:pt>
                <c:pt idx="3862">
                  <c:v>16.899886161943815</c:v>
                </c:pt>
                <c:pt idx="3863">
                  <c:v>16.904260970683641</c:v>
                </c:pt>
                <c:pt idx="3864">
                  <c:v>16.908635779423467</c:v>
                </c:pt>
                <c:pt idx="3865">
                  <c:v>16.913010588163292</c:v>
                </c:pt>
                <c:pt idx="3866">
                  <c:v>16.917385396903114</c:v>
                </c:pt>
                <c:pt idx="3867">
                  <c:v>16.92176020564294</c:v>
                </c:pt>
                <c:pt idx="3868">
                  <c:v>16.926135014382766</c:v>
                </c:pt>
                <c:pt idx="3869">
                  <c:v>16.930509823122591</c:v>
                </c:pt>
                <c:pt idx="3870">
                  <c:v>16.934884631862417</c:v>
                </c:pt>
                <c:pt idx="3871">
                  <c:v>16.939259440602243</c:v>
                </c:pt>
                <c:pt idx="3872">
                  <c:v>16.943634249342065</c:v>
                </c:pt>
                <c:pt idx="3873">
                  <c:v>16.94800905808189</c:v>
                </c:pt>
                <c:pt idx="3874">
                  <c:v>16.952383866821716</c:v>
                </c:pt>
                <c:pt idx="3875">
                  <c:v>16.956758675561542</c:v>
                </c:pt>
                <c:pt idx="3876">
                  <c:v>16.961133484301367</c:v>
                </c:pt>
                <c:pt idx="3877">
                  <c:v>16.965508293041189</c:v>
                </c:pt>
                <c:pt idx="3878">
                  <c:v>16.969883101781015</c:v>
                </c:pt>
                <c:pt idx="3879">
                  <c:v>16.974257910520841</c:v>
                </c:pt>
                <c:pt idx="3880">
                  <c:v>16.978632719260666</c:v>
                </c:pt>
                <c:pt idx="3881">
                  <c:v>16.983007528000492</c:v>
                </c:pt>
                <c:pt idx="3882">
                  <c:v>16.987382336740314</c:v>
                </c:pt>
                <c:pt idx="3883">
                  <c:v>16.99175714548014</c:v>
                </c:pt>
                <c:pt idx="3884">
                  <c:v>16.996131954219965</c:v>
                </c:pt>
                <c:pt idx="3885">
                  <c:v>17.000506762959791</c:v>
                </c:pt>
                <c:pt idx="3886">
                  <c:v>17.004881571699617</c:v>
                </c:pt>
                <c:pt idx="3887">
                  <c:v>17.009256380439442</c:v>
                </c:pt>
                <c:pt idx="3888">
                  <c:v>17.013631189179264</c:v>
                </c:pt>
                <c:pt idx="3889">
                  <c:v>17.01800599791909</c:v>
                </c:pt>
                <c:pt idx="3890">
                  <c:v>17.022380806658916</c:v>
                </c:pt>
                <c:pt idx="3891">
                  <c:v>17.026755615398741</c:v>
                </c:pt>
                <c:pt idx="3892">
                  <c:v>17.031130424138567</c:v>
                </c:pt>
                <c:pt idx="3893">
                  <c:v>17.035505232878389</c:v>
                </c:pt>
                <c:pt idx="3894">
                  <c:v>17.039880041618215</c:v>
                </c:pt>
                <c:pt idx="3895">
                  <c:v>17.04425485035804</c:v>
                </c:pt>
                <c:pt idx="3896">
                  <c:v>17.048629659097866</c:v>
                </c:pt>
                <c:pt idx="3897">
                  <c:v>17.053004467837692</c:v>
                </c:pt>
                <c:pt idx="3898">
                  <c:v>17.057379276577514</c:v>
                </c:pt>
                <c:pt idx="3899">
                  <c:v>17.06175408531734</c:v>
                </c:pt>
                <c:pt idx="3900">
                  <c:v>17.066128894057165</c:v>
                </c:pt>
                <c:pt idx="3901">
                  <c:v>17.070503702796991</c:v>
                </c:pt>
                <c:pt idx="3902">
                  <c:v>17.074878511536816</c:v>
                </c:pt>
                <c:pt idx="3903">
                  <c:v>17.079253320276642</c:v>
                </c:pt>
                <c:pt idx="3904">
                  <c:v>17.083628129016464</c:v>
                </c:pt>
                <c:pt idx="3905">
                  <c:v>17.08800293775629</c:v>
                </c:pt>
                <c:pt idx="3906">
                  <c:v>17.092377746496116</c:v>
                </c:pt>
                <c:pt idx="3907">
                  <c:v>17.096752555235941</c:v>
                </c:pt>
                <c:pt idx="3908">
                  <c:v>17.101127363975763</c:v>
                </c:pt>
                <c:pt idx="3909">
                  <c:v>17.105502172715589</c:v>
                </c:pt>
                <c:pt idx="3910">
                  <c:v>17.109876981455415</c:v>
                </c:pt>
                <c:pt idx="3911">
                  <c:v>17.114251790195237</c:v>
                </c:pt>
                <c:pt idx="3912">
                  <c:v>17.118626598935062</c:v>
                </c:pt>
                <c:pt idx="3913">
                  <c:v>17.123001407674888</c:v>
                </c:pt>
                <c:pt idx="3914">
                  <c:v>17.127376216414714</c:v>
                </c:pt>
                <c:pt idx="3915">
                  <c:v>17.131751025154539</c:v>
                </c:pt>
                <c:pt idx="3916">
                  <c:v>17.136125833894365</c:v>
                </c:pt>
                <c:pt idx="3917">
                  <c:v>17.140500642634187</c:v>
                </c:pt>
                <c:pt idx="3918">
                  <c:v>17.144875451374013</c:v>
                </c:pt>
                <c:pt idx="3919">
                  <c:v>17.149250260113838</c:v>
                </c:pt>
                <c:pt idx="3920">
                  <c:v>17.153625068853664</c:v>
                </c:pt>
                <c:pt idx="3921">
                  <c:v>17.15799987759349</c:v>
                </c:pt>
                <c:pt idx="3922">
                  <c:v>17.162374686333312</c:v>
                </c:pt>
                <c:pt idx="3923">
                  <c:v>17.166749495073137</c:v>
                </c:pt>
                <c:pt idx="3924">
                  <c:v>17.171124303812963</c:v>
                </c:pt>
                <c:pt idx="3925">
                  <c:v>17.175499112552789</c:v>
                </c:pt>
                <c:pt idx="3926">
                  <c:v>17.179873921292614</c:v>
                </c:pt>
                <c:pt idx="3927">
                  <c:v>17.184248730032436</c:v>
                </c:pt>
                <c:pt idx="3928">
                  <c:v>17.188623538772262</c:v>
                </c:pt>
                <c:pt idx="3929">
                  <c:v>17.192998347512088</c:v>
                </c:pt>
                <c:pt idx="3930">
                  <c:v>17.197373156251913</c:v>
                </c:pt>
                <c:pt idx="3931">
                  <c:v>17.201747964991739</c:v>
                </c:pt>
                <c:pt idx="3932">
                  <c:v>17.206122773731565</c:v>
                </c:pt>
                <c:pt idx="3933">
                  <c:v>17.210497582471387</c:v>
                </c:pt>
                <c:pt idx="3934">
                  <c:v>17.214872391211212</c:v>
                </c:pt>
                <c:pt idx="3935">
                  <c:v>17.219247199951038</c:v>
                </c:pt>
                <c:pt idx="3936">
                  <c:v>17.223622008690864</c:v>
                </c:pt>
                <c:pt idx="3937">
                  <c:v>17.227996817430689</c:v>
                </c:pt>
                <c:pt idx="3938">
                  <c:v>17.232371626170512</c:v>
                </c:pt>
                <c:pt idx="3939">
                  <c:v>17.236746434910337</c:v>
                </c:pt>
                <c:pt idx="3940">
                  <c:v>17.241121243650163</c:v>
                </c:pt>
                <c:pt idx="3941">
                  <c:v>17.245496052389989</c:v>
                </c:pt>
                <c:pt idx="3942">
                  <c:v>17.249870861129814</c:v>
                </c:pt>
                <c:pt idx="3943">
                  <c:v>17.254245669869636</c:v>
                </c:pt>
                <c:pt idx="3944">
                  <c:v>17.258620478609462</c:v>
                </c:pt>
                <c:pt idx="3945">
                  <c:v>17.262995287349288</c:v>
                </c:pt>
                <c:pt idx="3946">
                  <c:v>17.267370096089113</c:v>
                </c:pt>
                <c:pt idx="3947">
                  <c:v>17.271744904828939</c:v>
                </c:pt>
                <c:pt idx="3948">
                  <c:v>17.276119713568765</c:v>
                </c:pt>
                <c:pt idx="3949">
                  <c:v>17.280494522308587</c:v>
                </c:pt>
                <c:pt idx="3950">
                  <c:v>17.284869331048412</c:v>
                </c:pt>
                <c:pt idx="3951">
                  <c:v>17.289244139788238</c:v>
                </c:pt>
                <c:pt idx="3952">
                  <c:v>17.293618948528064</c:v>
                </c:pt>
                <c:pt idx="3953">
                  <c:v>17.297993757267889</c:v>
                </c:pt>
                <c:pt idx="3954">
                  <c:v>17.302368566007711</c:v>
                </c:pt>
                <c:pt idx="3955">
                  <c:v>17.306743374747537</c:v>
                </c:pt>
                <c:pt idx="3956">
                  <c:v>17.311118183487363</c:v>
                </c:pt>
                <c:pt idx="3957">
                  <c:v>17.315492992227188</c:v>
                </c:pt>
                <c:pt idx="3958">
                  <c:v>17.319867800967014</c:v>
                </c:pt>
                <c:pt idx="3959">
                  <c:v>17.324242609706836</c:v>
                </c:pt>
                <c:pt idx="3960">
                  <c:v>17.328617418446662</c:v>
                </c:pt>
                <c:pt idx="3961">
                  <c:v>17.332992227186487</c:v>
                </c:pt>
                <c:pt idx="3962">
                  <c:v>17.337367035926313</c:v>
                </c:pt>
                <c:pt idx="3963">
                  <c:v>17.341741844666139</c:v>
                </c:pt>
                <c:pt idx="3964">
                  <c:v>17.346116653405964</c:v>
                </c:pt>
                <c:pt idx="3965">
                  <c:v>17.350491462145786</c:v>
                </c:pt>
                <c:pt idx="3966">
                  <c:v>17.354866270885612</c:v>
                </c:pt>
                <c:pt idx="3967">
                  <c:v>17.359241079625438</c:v>
                </c:pt>
                <c:pt idx="3968">
                  <c:v>17.363615888365263</c:v>
                </c:pt>
                <c:pt idx="3969">
                  <c:v>17.367990697105089</c:v>
                </c:pt>
                <c:pt idx="3970">
                  <c:v>17.372365505844911</c:v>
                </c:pt>
                <c:pt idx="3971">
                  <c:v>17.376740314584737</c:v>
                </c:pt>
                <c:pt idx="3972">
                  <c:v>17.381115123324562</c:v>
                </c:pt>
                <c:pt idx="3973">
                  <c:v>17.385489932064388</c:v>
                </c:pt>
                <c:pt idx="3974">
                  <c:v>17.389864740804214</c:v>
                </c:pt>
                <c:pt idx="3975">
                  <c:v>17.394239549544039</c:v>
                </c:pt>
                <c:pt idx="3976">
                  <c:v>17.398614358283861</c:v>
                </c:pt>
                <c:pt idx="3977">
                  <c:v>17.402989167023687</c:v>
                </c:pt>
                <c:pt idx="3978">
                  <c:v>17.407363975763513</c:v>
                </c:pt>
                <c:pt idx="3979">
                  <c:v>17.411738784503335</c:v>
                </c:pt>
                <c:pt idx="3980">
                  <c:v>17.416113593243161</c:v>
                </c:pt>
                <c:pt idx="3981">
                  <c:v>17.420488401982986</c:v>
                </c:pt>
                <c:pt idx="3982">
                  <c:v>17.424863210722812</c:v>
                </c:pt>
                <c:pt idx="3983">
                  <c:v>17.429238019462634</c:v>
                </c:pt>
                <c:pt idx="3984">
                  <c:v>17.43361282820246</c:v>
                </c:pt>
                <c:pt idx="3985">
                  <c:v>17.437987636942285</c:v>
                </c:pt>
                <c:pt idx="3986">
                  <c:v>17.442362445682111</c:v>
                </c:pt>
                <c:pt idx="3987">
                  <c:v>17.446737254421937</c:v>
                </c:pt>
                <c:pt idx="3988">
                  <c:v>17.451112063161762</c:v>
                </c:pt>
                <c:pt idx="3989">
                  <c:v>17.455486871901584</c:v>
                </c:pt>
                <c:pt idx="3990">
                  <c:v>17.45986168064141</c:v>
                </c:pt>
                <c:pt idx="3991">
                  <c:v>17.464236489381236</c:v>
                </c:pt>
                <c:pt idx="3992">
                  <c:v>17.468611298121061</c:v>
                </c:pt>
                <c:pt idx="3993">
                  <c:v>17.472986106860887</c:v>
                </c:pt>
                <c:pt idx="3994">
                  <c:v>17.477360915600709</c:v>
                </c:pt>
                <c:pt idx="3995">
                  <c:v>17.481735724340535</c:v>
                </c:pt>
                <c:pt idx="3996">
                  <c:v>17.48611053308036</c:v>
                </c:pt>
                <c:pt idx="3997">
                  <c:v>17.490485341820186</c:v>
                </c:pt>
                <c:pt idx="3998">
                  <c:v>17.494860150560012</c:v>
                </c:pt>
                <c:pt idx="3999">
                  <c:v>17.499234959299834</c:v>
                </c:pt>
                <c:pt idx="4000">
                  <c:v>17.503609768039659</c:v>
                </c:pt>
                <c:pt idx="4001">
                  <c:v>17.507984576779485</c:v>
                </c:pt>
                <c:pt idx="4002">
                  <c:v>17.512359385519311</c:v>
                </c:pt>
                <c:pt idx="4003">
                  <c:v>17.516734194259136</c:v>
                </c:pt>
                <c:pt idx="4004">
                  <c:v>17.521109002998962</c:v>
                </c:pt>
                <c:pt idx="4005">
                  <c:v>17.525483811738784</c:v>
                </c:pt>
                <c:pt idx="4006">
                  <c:v>17.52985862047861</c:v>
                </c:pt>
                <c:pt idx="4007">
                  <c:v>17.534233429218435</c:v>
                </c:pt>
                <c:pt idx="4008">
                  <c:v>17.538608237958261</c:v>
                </c:pt>
                <c:pt idx="4009">
                  <c:v>17.542983046698087</c:v>
                </c:pt>
                <c:pt idx="4010">
                  <c:v>17.547357855437909</c:v>
                </c:pt>
                <c:pt idx="4011">
                  <c:v>17.551732664177734</c:v>
                </c:pt>
                <c:pt idx="4012">
                  <c:v>17.55610747291756</c:v>
                </c:pt>
                <c:pt idx="4013">
                  <c:v>17.560482281657386</c:v>
                </c:pt>
                <c:pt idx="4014">
                  <c:v>17.564857090397211</c:v>
                </c:pt>
                <c:pt idx="4015">
                  <c:v>17.569231899137034</c:v>
                </c:pt>
                <c:pt idx="4016">
                  <c:v>17.573606707876859</c:v>
                </c:pt>
                <c:pt idx="4017">
                  <c:v>17.577981516616685</c:v>
                </c:pt>
                <c:pt idx="4018">
                  <c:v>17.58235632535651</c:v>
                </c:pt>
                <c:pt idx="4019">
                  <c:v>17.586731134096336</c:v>
                </c:pt>
                <c:pt idx="4020">
                  <c:v>17.591105942836162</c:v>
                </c:pt>
                <c:pt idx="4021">
                  <c:v>17.595480751575984</c:v>
                </c:pt>
                <c:pt idx="4022">
                  <c:v>17.59985556031581</c:v>
                </c:pt>
                <c:pt idx="4023">
                  <c:v>17.604230369055635</c:v>
                </c:pt>
                <c:pt idx="4024">
                  <c:v>17.608605177795461</c:v>
                </c:pt>
                <c:pt idx="4025">
                  <c:v>17.612979986535287</c:v>
                </c:pt>
                <c:pt idx="4026">
                  <c:v>17.617354795275109</c:v>
                </c:pt>
                <c:pt idx="4027">
                  <c:v>17.621729604014934</c:v>
                </c:pt>
                <c:pt idx="4028">
                  <c:v>17.62610441275476</c:v>
                </c:pt>
                <c:pt idx="4029">
                  <c:v>17.630479221494586</c:v>
                </c:pt>
                <c:pt idx="4030">
                  <c:v>17.634854030234411</c:v>
                </c:pt>
                <c:pt idx="4031">
                  <c:v>17.639228838974233</c:v>
                </c:pt>
                <c:pt idx="4032">
                  <c:v>17.643603647714059</c:v>
                </c:pt>
                <c:pt idx="4033">
                  <c:v>17.647978456453885</c:v>
                </c:pt>
                <c:pt idx="4034">
                  <c:v>17.65235326519371</c:v>
                </c:pt>
                <c:pt idx="4035">
                  <c:v>17.656728073933536</c:v>
                </c:pt>
                <c:pt idx="4036">
                  <c:v>17.661102882673362</c:v>
                </c:pt>
                <c:pt idx="4037">
                  <c:v>17.665477691413184</c:v>
                </c:pt>
                <c:pt idx="4038">
                  <c:v>17.669852500153009</c:v>
                </c:pt>
                <c:pt idx="4039">
                  <c:v>17.674227308892835</c:v>
                </c:pt>
                <c:pt idx="4040">
                  <c:v>17.678602117632661</c:v>
                </c:pt>
                <c:pt idx="4041">
                  <c:v>17.682976926372486</c:v>
                </c:pt>
                <c:pt idx="4042">
                  <c:v>17.687351735112308</c:v>
                </c:pt>
                <c:pt idx="4043">
                  <c:v>17.691726543852134</c:v>
                </c:pt>
                <c:pt idx="4044">
                  <c:v>17.69610135259196</c:v>
                </c:pt>
                <c:pt idx="4045">
                  <c:v>17.700476161331785</c:v>
                </c:pt>
                <c:pt idx="4046">
                  <c:v>17.704850970071611</c:v>
                </c:pt>
                <c:pt idx="4047">
                  <c:v>17.709225778811433</c:v>
                </c:pt>
                <c:pt idx="4048">
                  <c:v>17.713600587551259</c:v>
                </c:pt>
                <c:pt idx="4049">
                  <c:v>17.717975396291084</c:v>
                </c:pt>
                <c:pt idx="4050">
                  <c:v>17.722350205030907</c:v>
                </c:pt>
                <c:pt idx="4051">
                  <c:v>17.726725013770732</c:v>
                </c:pt>
                <c:pt idx="4052">
                  <c:v>17.731099822510558</c:v>
                </c:pt>
                <c:pt idx="4053">
                  <c:v>17.735474631250383</c:v>
                </c:pt>
                <c:pt idx="4054">
                  <c:v>17.739849439990209</c:v>
                </c:pt>
                <c:pt idx="4055">
                  <c:v>17.744224248730031</c:v>
                </c:pt>
                <c:pt idx="4056">
                  <c:v>17.748599057469857</c:v>
                </c:pt>
                <c:pt idx="4057">
                  <c:v>17.752973866209683</c:v>
                </c:pt>
                <c:pt idx="4058">
                  <c:v>17.757348674949508</c:v>
                </c:pt>
                <c:pt idx="4059">
                  <c:v>17.761723483689334</c:v>
                </c:pt>
                <c:pt idx="4060">
                  <c:v>17.766098292429156</c:v>
                </c:pt>
                <c:pt idx="4061">
                  <c:v>17.770473101168982</c:v>
                </c:pt>
                <c:pt idx="4062">
                  <c:v>17.774847909908807</c:v>
                </c:pt>
                <c:pt idx="4063">
                  <c:v>17.779222718648633</c:v>
                </c:pt>
                <c:pt idx="4064">
                  <c:v>17.783597527388459</c:v>
                </c:pt>
                <c:pt idx="4065">
                  <c:v>17.787972336128284</c:v>
                </c:pt>
                <c:pt idx="4066">
                  <c:v>17.792347144868106</c:v>
                </c:pt>
                <c:pt idx="4067">
                  <c:v>17.796721953607932</c:v>
                </c:pt>
                <c:pt idx="4068">
                  <c:v>17.801096762347758</c:v>
                </c:pt>
                <c:pt idx="4069">
                  <c:v>17.805471571087583</c:v>
                </c:pt>
                <c:pt idx="4070">
                  <c:v>17.809846379827409</c:v>
                </c:pt>
                <c:pt idx="4071">
                  <c:v>17.814221188567231</c:v>
                </c:pt>
                <c:pt idx="4072">
                  <c:v>17.818595997307057</c:v>
                </c:pt>
                <c:pt idx="4073">
                  <c:v>17.822970806046882</c:v>
                </c:pt>
                <c:pt idx="4074">
                  <c:v>17.827345614786708</c:v>
                </c:pt>
                <c:pt idx="4075">
                  <c:v>17.831720423526534</c:v>
                </c:pt>
                <c:pt idx="4076">
                  <c:v>17.836095232266356</c:v>
                </c:pt>
                <c:pt idx="4077">
                  <c:v>17.840470041006181</c:v>
                </c:pt>
                <c:pt idx="4078">
                  <c:v>17.844844849746007</c:v>
                </c:pt>
                <c:pt idx="4079">
                  <c:v>17.849219658485833</c:v>
                </c:pt>
                <c:pt idx="4080">
                  <c:v>17.853594467225658</c:v>
                </c:pt>
                <c:pt idx="4081">
                  <c:v>17.857969275965484</c:v>
                </c:pt>
                <c:pt idx="4082">
                  <c:v>17.862344084705306</c:v>
                </c:pt>
                <c:pt idx="4083">
                  <c:v>17.866718893445132</c:v>
                </c:pt>
                <c:pt idx="4084">
                  <c:v>17.871093702184957</c:v>
                </c:pt>
                <c:pt idx="4085">
                  <c:v>17.875468510924783</c:v>
                </c:pt>
                <c:pt idx="4086">
                  <c:v>17.879843319664609</c:v>
                </c:pt>
                <c:pt idx="4087">
                  <c:v>17.884218128404431</c:v>
                </c:pt>
                <c:pt idx="4088">
                  <c:v>17.888592937144256</c:v>
                </c:pt>
                <c:pt idx="4089">
                  <c:v>17.892967745884082</c:v>
                </c:pt>
                <c:pt idx="4090">
                  <c:v>17.897342554623908</c:v>
                </c:pt>
                <c:pt idx="4091">
                  <c:v>17.901717363363733</c:v>
                </c:pt>
                <c:pt idx="4092">
                  <c:v>17.906092172103556</c:v>
                </c:pt>
                <c:pt idx="4093">
                  <c:v>17.910466980843381</c:v>
                </c:pt>
                <c:pt idx="4094">
                  <c:v>17.914841789583207</c:v>
                </c:pt>
                <c:pt idx="4095">
                  <c:v>17.919216598323032</c:v>
                </c:pt>
                <c:pt idx="4096">
                  <c:v>17.923591407062858</c:v>
                </c:pt>
                <c:pt idx="4097">
                  <c:v>17.927966215802684</c:v>
                </c:pt>
                <c:pt idx="4098">
                  <c:v>17.932341024542506</c:v>
                </c:pt>
                <c:pt idx="4099">
                  <c:v>17.936715833282332</c:v>
                </c:pt>
                <c:pt idx="4100">
                  <c:v>17.941090642022157</c:v>
                </c:pt>
                <c:pt idx="4101">
                  <c:v>17.945465450761983</c:v>
                </c:pt>
                <c:pt idx="4102">
                  <c:v>17.949840259501809</c:v>
                </c:pt>
                <c:pt idx="4103">
                  <c:v>17.954215068241631</c:v>
                </c:pt>
                <c:pt idx="4104">
                  <c:v>17.958589876981456</c:v>
                </c:pt>
                <c:pt idx="4105">
                  <c:v>17.962964685721282</c:v>
                </c:pt>
                <c:pt idx="4106">
                  <c:v>17.967339494461108</c:v>
                </c:pt>
                <c:pt idx="4107">
                  <c:v>17.971714303200933</c:v>
                </c:pt>
                <c:pt idx="4108">
                  <c:v>17.976089111940755</c:v>
                </c:pt>
                <c:pt idx="4109">
                  <c:v>17.980463920680581</c:v>
                </c:pt>
                <c:pt idx="4110">
                  <c:v>17.984838729420407</c:v>
                </c:pt>
                <c:pt idx="4111">
                  <c:v>17.989213538160232</c:v>
                </c:pt>
                <c:pt idx="4112">
                  <c:v>17.993588346900058</c:v>
                </c:pt>
                <c:pt idx="4113">
                  <c:v>17.997963155639884</c:v>
                </c:pt>
                <c:pt idx="4114">
                  <c:v>18.002337964379706</c:v>
                </c:pt>
                <c:pt idx="4115">
                  <c:v>18.006712773119531</c:v>
                </c:pt>
                <c:pt idx="4116">
                  <c:v>18.011087581859357</c:v>
                </c:pt>
                <c:pt idx="4117">
                  <c:v>18.015462390599183</c:v>
                </c:pt>
                <c:pt idx="4118">
                  <c:v>18.019837199339008</c:v>
                </c:pt>
                <c:pt idx="4119">
                  <c:v>18.02421200807883</c:v>
                </c:pt>
                <c:pt idx="4120">
                  <c:v>18.028586816818656</c:v>
                </c:pt>
                <c:pt idx="4121">
                  <c:v>18.032961625558482</c:v>
                </c:pt>
                <c:pt idx="4122">
                  <c:v>18.037336434298307</c:v>
                </c:pt>
                <c:pt idx="4123">
                  <c:v>18.041711243038133</c:v>
                </c:pt>
                <c:pt idx="4124">
                  <c:v>18.046086051777955</c:v>
                </c:pt>
                <c:pt idx="4125">
                  <c:v>18.050460860517781</c:v>
                </c:pt>
                <c:pt idx="4126">
                  <c:v>18.054835669257606</c:v>
                </c:pt>
                <c:pt idx="4127">
                  <c:v>18.059210477997432</c:v>
                </c:pt>
                <c:pt idx="4128">
                  <c:v>18.063585286737258</c:v>
                </c:pt>
                <c:pt idx="4129">
                  <c:v>18.067960095477083</c:v>
                </c:pt>
                <c:pt idx="4130">
                  <c:v>18.072334904216905</c:v>
                </c:pt>
                <c:pt idx="4131">
                  <c:v>18.076709712956731</c:v>
                </c:pt>
                <c:pt idx="4132">
                  <c:v>18.081084521696557</c:v>
                </c:pt>
                <c:pt idx="4133">
                  <c:v>18.085459330436382</c:v>
                </c:pt>
                <c:pt idx="4134">
                  <c:v>18.089834139176208</c:v>
                </c:pt>
                <c:pt idx="4135">
                  <c:v>18.09420894791603</c:v>
                </c:pt>
                <c:pt idx="4136">
                  <c:v>18.098583756655856</c:v>
                </c:pt>
                <c:pt idx="4137">
                  <c:v>18.102958565395681</c:v>
                </c:pt>
                <c:pt idx="4138">
                  <c:v>18.107333374135507</c:v>
                </c:pt>
                <c:pt idx="4139">
                  <c:v>18.111708182875333</c:v>
                </c:pt>
                <c:pt idx="4140">
                  <c:v>18.116082991615155</c:v>
                </c:pt>
                <c:pt idx="4141">
                  <c:v>18.120457800354981</c:v>
                </c:pt>
                <c:pt idx="4142">
                  <c:v>18.124832609094806</c:v>
                </c:pt>
                <c:pt idx="4143">
                  <c:v>18.129207417834632</c:v>
                </c:pt>
                <c:pt idx="4144">
                  <c:v>18.133582226574458</c:v>
                </c:pt>
                <c:pt idx="4145">
                  <c:v>18.137957035314283</c:v>
                </c:pt>
                <c:pt idx="4146">
                  <c:v>18.142331844054105</c:v>
                </c:pt>
                <c:pt idx="4147">
                  <c:v>18.146706652793931</c:v>
                </c:pt>
                <c:pt idx="4148">
                  <c:v>18.151081461533757</c:v>
                </c:pt>
                <c:pt idx="4149">
                  <c:v>18.155456270273582</c:v>
                </c:pt>
                <c:pt idx="4150">
                  <c:v>18.159831079013408</c:v>
                </c:pt>
                <c:pt idx="4151">
                  <c:v>18.16420588775323</c:v>
                </c:pt>
                <c:pt idx="4152">
                  <c:v>18.168580696493056</c:v>
                </c:pt>
                <c:pt idx="4153">
                  <c:v>18.172955505232881</c:v>
                </c:pt>
                <c:pt idx="4154">
                  <c:v>18.177330313972707</c:v>
                </c:pt>
                <c:pt idx="4155">
                  <c:v>18.181705122712529</c:v>
                </c:pt>
                <c:pt idx="4156">
                  <c:v>18.186079931452351</c:v>
                </c:pt>
                <c:pt idx="4157">
                  <c:v>18.190454740192177</c:v>
                </c:pt>
                <c:pt idx="4158">
                  <c:v>18.194829548932002</c:v>
                </c:pt>
                <c:pt idx="4159">
                  <c:v>18.199204357671828</c:v>
                </c:pt>
                <c:pt idx="4160">
                  <c:v>18.203579166411654</c:v>
                </c:pt>
                <c:pt idx="4161">
                  <c:v>18.207953975151476</c:v>
                </c:pt>
                <c:pt idx="4162">
                  <c:v>18.212328783891301</c:v>
                </c:pt>
                <c:pt idx="4163">
                  <c:v>18.216703592631127</c:v>
                </c:pt>
                <c:pt idx="4164">
                  <c:v>18.221078401370953</c:v>
                </c:pt>
                <c:pt idx="4165">
                  <c:v>18.225453210110778</c:v>
                </c:pt>
                <c:pt idx="4166">
                  <c:v>18.229828018850601</c:v>
                </c:pt>
                <c:pt idx="4167">
                  <c:v>18.234202827590426</c:v>
                </c:pt>
                <c:pt idx="4168">
                  <c:v>18.238577636330252</c:v>
                </c:pt>
                <c:pt idx="4169">
                  <c:v>18.242952445070078</c:v>
                </c:pt>
                <c:pt idx="4170">
                  <c:v>18.247327253809903</c:v>
                </c:pt>
                <c:pt idx="4171">
                  <c:v>18.251702062549729</c:v>
                </c:pt>
                <c:pt idx="4172">
                  <c:v>18.256076871289551</c:v>
                </c:pt>
                <c:pt idx="4173">
                  <c:v>18.260451680029377</c:v>
                </c:pt>
                <c:pt idx="4174">
                  <c:v>18.264826488769202</c:v>
                </c:pt>
                <c:pt idx="4175">
                  <c:v>18.269201297509028</c:v>
                </c:pt>
                <c:pt idx="4176">
                  <c:v>18.273576106248854</c:v>
                </c:pt>
                <c:pt idx="4177">
                  <c:v>18.277950914988676</c:v>
                </c:pt>
                <c:pt idx="4178">
                  <c:v>18.282325723728501</c:v>
                </c:pt>
                <c:pt idx="4179">
                  <c:v>18.286700532468327</c:v>
                </c:pt>
                <c:pt idx="4180">
                  <c:v>18.291075341208153</c:v>
                </c:pt>
                <c:pt idx="4181">
                  <c:v>18.295450149947978</c:v>
                </c:pt>
                <c:pt idx="4182">
                  <c:v>18.2998249586878</c:v>
                </c:pt>
                <c:pt idx="4183">
                  <c:v>18.304199767427626</c:v>
                </c:pt>
                <c:pt idx="4184">
                  <c:v>18.308574576167452</c:v>
                </c:pt>
                <c:pt idx="4185">
                  <c:v>18.312949384907277</c:v>
                </c:pt>
                <c:pt idx="4186">
                  <c:v>18.317324193647103</c:v>
                </c:pt>
                <c:pt idx="4187">
                  <c:v>18.321699002386929</c:v>
                </c:pt>
                <c:pt idx="4188">
                  <c:v>18.326073811126751</c:v>
                </c:pt>
                <c:pt idx="4189">
                  <c:v>18.330448619866576</c:v>
                </c:pt>
                <c:pt idx="4190">
                  <c:v>18.334823428606402</c:v>
                </c:pt>
                <c:pt idx="4191">
                  <c:v>18.339198237346228</c:v>
                </c:pt>
                <c:pt idx="4192">
                  <c:v>18.343573046086053</c:v>
                </c:pt>
                <c:pt idx="4193">
                  <c:v>18.347947854825875</c:v>
                </c:pt>
                <c:pt idx="4194">
                  <c:v>18.352322663565701</c:v>
                </c:pt>
                <c:pt idx="4195">
                  <c:v>18.356697472305527</c:v>
                </c:pt>
                <c:pt idx="4196">
                  <c:v>18.361072281045352</c:v>
                </c:pt>
                <c:pt idx="4197">
                  <c:v>18.365447089785178</c:v>
                </c:pt>
                <c:pt idx="4198">
                  <c:v>18.369821898525</c:v>
                </c:pt>
                <c:pt idx="4199">
                  <c:v>18.374196707264826</c:v>
                </c:pt>
                <c:pt idx="4200">
                  <c:v>18.378571516004651</c:v>
                </c:pt>
                <c:pt idx="4201">
                  <c:v>18.382946324744477</c:v>
                </c:pt>
                <c:pt idx="4202">
                  <c:v>18.387321133484303</c:v>
                </c:pt>
                <c:pt idx="4203">
                  <c:v>18.391695942224128</c:v>
                </c:pt>
                <c:pt idx="4204">
                  <c:v>18.396070750963951</c:v>
                </c:pt>
                <c:pt idx="4205">
                  <c:v>18.400445559703776</c:v>
                </c:pt>
                <c:pt idx="4206">
                  <c:v>18.404820368443602</c:v>
                </c:pt>
                <c:pt idx="4207">
                  <c:v>18.409195177183427</c:v>
                </c:pt>
                <c:pt idx="4208">
                  <c:v>18.413569985923253</c:v>
                </c:pt>
                <c:pt idx="4209">
                  <c:v>18.417944794663075</c:v>
                </c:pt>
                <c:pt idx="4210">
                  <c:v>18.422319603402901</c:v>
                </c:pt>
                <c:pt idx="4211">
                  <c:v>18.426694412142727</c:v>
                </c:pt>
                <c:pt idx="4212">
                  <c:v>18.431069220882552</c:v>
                </c:pt>
                <c:pt idx="4213">
                  <c:v>18.435444029622378</c:v>
                </c:pt>
                <c:pt idx="4214">
                  <c:v>18.4398188383622</c:v>
                </c:pt>
                <c:pt idx="4215">
                  <c:v>18.444193647102026</c:v>
                </c:pt>
                <c:pt idx="4216">
                  <c:v>18.448568455841851</c:v>
                </c:pt>
                <c:pt idx="4217">
                  <c:v>18.452943264581677</c:v>
                </c:pt>
                <c:pt idx="4218">
                  <c:v>18.457318073321503</c:v>
                </c:pt>
                <c:pt idx="4219">
                  <c:v>18.461692882061328</c:v>
                </c:pt>
                <c:pt idx="4220">
                  <c:v>18.46606769080115</c:v>
                </c:pt>
                <c:pt idx="4221">
                  <c:v>18.470442499540976</c:v>
                </c:pt>
                <c:pt idx="4222">
                  <c:v>18.474817308280802</c:v>
                </c:pt>
                <c:pt idx="4223">
                  <c:v>18.479192117020627</c:v>
                </c:pt>
                <c:pt idx="4224">
                  <c:v>18.483566925760453</c:v>
                </c:pt>
                <c:pt idx="4225">
                  <c:v>18.487941734500275</c:v>
                </c:pt>
                <c:pt idx="4226">
                  <c:v>18.492316543240101</c:v>
                </c:pt>
                <c:pt idx="4227">
                  <c:v>18.496691351979926</c:v>
                </c:pt>
                <c:pt idx="4228">
                  <c:v>18.501066160719752</c:v>
                </c:pt>
                <c:pt idx="4229">
                  <c:v>18.505440969459578</c:v>
                </c:pt>
                <c:pt idx="4230">
                  <c:v>18.5098157781994</c:v>
                </c:pt>
                <c:pt idx="4231">
                  <c:v>18.514190586939225</c:v>
                </c:pt>
                <c:pt idx="4232">
                  <c:v>18.518565395679051</c:v>
                </c:pt>
                <c:pt idx="4233">
                  <c:v>18.522940204418877</c:v>
                </c:pt>
                <c:pt idx="4234">
                  <c:v>18.527315013158702</c:v>
                </c:pt>
                <c:pt idx="4235">
                  <c:v>18.531689821898528</c:v>
                </c:pt>
                <c:pt idx="4236">
                  <c:v>18.53606463063835</c:v>
                </c:pt>
                <c:pt idx="4237">
                  <c:v>18.540439439378176</c:v>
                </c:pt>
                <c:pt idx="4238">
                  <c:v>18.544814248118001</c:v>
                </c:pt>
                <c:pt idx="4239">
                  <c:v>18.549189056857827</c:v>
                </c:pt>
                <c:pt idx="4240">
                  <c:v>18.553563865597653</c:v>
                </c:pt>
                <c:pt idx="4241">
                  <c:v>18.557938674337475</c:v>
                </c:pt>
                <c:pt idx="4242">
                  <c:v>18.5623134830773</c:v>
                </c:pt>
                <c:pt idx="4243">
                  <c:v>18.566688291817126</c:v>
                </c:pt>
                <c:pt idx="4244">
                  <c:v>18.571063100556952</c:v>
                </c:pt>
                <c:pt idx="4245">
                  <c:v>18.575437909296777</c:v>
                </c:pt>
                <c:pt idx="4246">
                  <c:v>18.5798127180366</c:v>
                </c:pt>
                <c:pt idx="4247">
                  <c:v>18.584187526776425</c:v>
                </c:pt>
                <c:pt idx="4248">
                  <c:v>18.588562335516251</c:v>
                </c:pt>
                <c:pt idx="4249">
                  <c:v>18.592937144256076</c:v>
                </c:pt>
                <c:pt idx="4250">
                  <c:v>18.597311952995902</c:v>
                </c:pt>
                <c:pt idx="4251">
                  <c:v>18.601686761735728</c:v>
                </c:pt>
                <c:pt idx="4252">
                  <c:v>18.60606157047555</c:v>
                </c:pt>
                <c:pt idx="4253">
                  <c:v>18.610436379215376</c:v>
                </c:pt>
                <c:pt idx="4254">
                  <c:v>18.614811187955201</c:v>
                </c:pt>
                <c:pt idx="4255">
                  <c:v>18.619185996695027</c:v>
                </c:pt>
                <c:pt idx="4256">
                  <c:v>18.623560805434852</c:v>
                </c:pt>
                <c:pt idx="4257">
                  <c:v>18.627935614174675</c:v>
                </c:pt>
                <c:pt idx="4258">
                  <c:v>18.6323104229145</c:v>
                </c:pt>
                <c:pt idx="4259">
                  <c:v>18.636685231654326</c:v>
                </c:pt>
                <c:pt idx="4260">
                  <c:v>18.641060040394152</c:v>
                </c:pt>
                <c:pt idx="4261">
                  <c:v>18.645434849133977</c:v>
                </c:pt>
                <c:pt idx="4262">
                  <c:v>18.649809657873799</c:v>
                </c:pt>
                <c:pt idx="4263">
                  <c:v>18.654184466613625</c:v>
                </c:pt>
                <c:pt idx="4264">
                  <c:v>18.658559275353451</c:v>
                </c:pt>
                <c:pt idx="4265">
                  <c:v>18.662934084093276</c:v>
                </c:pt>
                <c:pt idx="4266">
                  <c:v>18.667308892833102</c:v>
                </c:pt>
                <c:pt idx="4267">
                  <c:v>18.671683701572928</c:v>
                </c:pt>
                <c:pt idx="4268">
                  <c:v>18.67605851031275</c:v>
                </c:pt>
                <c:pt idx="4269">
                  <c:v>18.680433319052575</c:v>
                </c:pt>
                <c:pt idx="4270">
                  <c:v>18.684808127792401</c:v>
                </c:pt>
                <c:pt idx="4271">
                  <c:v>18.689182936532227</c:v>
                </c:pt>
                <c:pt idx="4272">
                  <c:v>18.693557745272052</c:v>
                </c:pt>
                <c:pt idx="4273">
                  <c:v>18.697932554011874</c:v>
                </c:pt>
                <c:pt idx="4274">
                  <c:v>18.7023073627517</c:v>
                </c:pt>
                <c:pt idx="4275">
                  <c:v>18.706682171491526</c:v>
                </c:pt>
                <c:pt idx="4276">
                  <c:v>18.711056980231351</c:v>
                </c:pt>
                <c:pt idx="4277">
                  <c:v>18.715431788971177</c:v>
                </c:pt>
                <c:pt idx="4278">
                  <c:v>18.719806597710999</c:v>
                </c:pt>
                <c:pt idx="4279">
                  <c:v>18.724181406450825</c:v>
                </c:pt>
                <c:pt idx="4280">
                  <c:v>18.72855621519065</c:v>
                </c:pt>
                <c:pt idx="4281">
                  <c:v>18.732931023930476</c:v>
                </c:pt>
                <c:pt idx="4282">
                  <c:v>18.737305832670302</c:v>
                </c:pt>
                <c:pt idx="4283">
                  <c:v>18.741680641410127</c:v>
                </c:pt>
                <c:pt idx="4284">
                  <c:v>18.746055450149949</c:v>
                </c:pt>
                <c:pt idx="4285">
                  <c:v>18.750430258889775</c:v>
                </c:pt>
                <c:pt idx="4286">
                  <c:v>18.754805067629601</c:v>
                </c:pt>
                <c:pt idx="4287">
                  <c:v>18.759179876369426</c:v>
                </c:pt>
                <c:pt idx="4288">
                  <c:v>18.763554685109252</c:v>
                </c:pt>
                <c:pt idx="4289">
                  <c:v>18.767929493849074</c:v>
                </c:pt>
                <c:pt idx="4290">
                  <c:v>18.7723043025889</c:v>
                </c:pt>
                <c:pt idx="4291">
                  <c:v>18.776679111328725</c:v>
                </c:pt>
                <c:pt idx="4292">
                  <c:v>18.781053920068551</c:v>
                </c:pt>
                <c:pt idx="4293">
                  <c:v>18.785428728808377</c:v>
                </c:pt>
                <c:pt idx="4294">
                  <c:v>18.789803537548199</c:v>
                </c:pt>
                <c:pt idx="4295">
                  <c:v>18.794178346288025</c:v>
                </c:pt>
                <c:pt idx="4296">
                  <c:v>18.798553155027847</c:v>
                </c:pt>
                <c:pt idx="4297">
                  <c:v>18.802927963767672</c:v>
                </c:pt>
                <c:pt idx="4298">
                  <c:v>18.807302772507498</c:v>
                </c:pt>
                <c:pt idx="4299">
                  <c:v>18.81167758124732</c:v>
                </c:pt>
                <c:pt idx="4300">
                  <c:v>18.816052389987146</c:v>
                </c:pt>
                <c:pt idx="4301">
                  <c:v>18.820427198726971</c:v>
                </c:pt>
                <c:pt idx="4302">
                  <c:v>18.824802007466797</c:v>
                </c:pt>
                <c:pt idx="4303">
                  <c:v>18.829176816206623</c:v>
                </c:pt>
                <c:pt idx="4304">
                  <c:v>18.833551624946445</c:v>
                </c:pt>
                <c:pt idx="4305">
                  <c:v>18.83792643368627</c:v>
                </c:pt>
                <c:pt idx="4306">
                  <c:v>18.842301242426096</c:v>
                </c:pt>
                <c:pt idx="4307">
                  <c:v>18.846676051165922</c:v>
                </c:pt>
                <c:pt idx="4308">
                  <c:v>18.851050859905747</c:v>
                </c:pt>
                <c:pt idx="4309">
                  <c:v>18.855425668645573</c:v>
                </c:pt>
                <c:pt idx="4310">
                  <c:v>18.859800477385395</c:v>
                </c:pt>
                <c:pt idx="4311">
                  <c:v>18.864175286125221</c:v>
                </c:pt>
                <c:pt idx="4312">
                  <c:v>18.868550094865046</c:v>
                </c:pt>
                <c:pt idx="4313">
                  <c:v>18.872924903604872</c:v>
                </c:pt>
                <c:pt idx="4314">
                  <c:v>18.877299712344698</c:v>
                </c:pt>
                <c:pt idx="4315">
                  <c:v>18.88167452108452</c:v>
                </c:pt>
                <c:pt idx="4316">
                  <c:v>18.886049329824345</c:v>
                </c:pt>
                <c:pt idx="4317">
                  <c:v>18.890424138564171</c:v>
                </c:pt>
                <c:pt idx="4318">
                  <c:v>18.894798947303997</c:v>
                </c:pt>
                <c:pt idx="4319">
                  <c:v>18.899173756043822</c:v>
                </c:pt>
                <c:pt idx="4320">
                  <c:v>18.903548564783645</c:v>
                </c:pt>
                <c:pt idx="4321">
                  <c:v>18.90792337352347</c:v>
                </c:pt>
                <c:pt idx="4322">
                  <c:v>18.912298182263296</c:v>
                </c:pt>
                <c:pt idx="4323">
                  <c:v>18.916672991003121</c:v>
                </c:pt>
                <c:pt idx="4324">
                  <c:v>18.921047799742947</c:v>
                </c:pt>
                <c:pt idx="4325">
                  <c:v>18.925422608482773</c:v>
                </c:pt>
                <c:pt idx="4326">
                  <c:v>18.929797417222595</c:v>
                </c:pt>
                <c:pt idx="4327">
                  <c:v>18.934172225962421</c:v>
                </c:pt>
                <c:pt idx="4328">
                  <c:v>18.938547034702246</c:v>
                </c:pt>
                <c:pt idx="4329">
                  <c:v>18.942921843442072</c:v>
                </c:pt>
                <c:pt idx="4330">
                  <c:v>18.947296652181898</c:v>
                </c:pt>
                <c:pt idx="4331">
                  <c:v>18.95167146092172</c:v>
                </c:pt>
                <c:pt idx="4332">
                  <c:v>18.956046269661545</c:v>
                </c:pt>
                <c:pt idx="4333">
                  <c:v>18.960421078401371</c:v>
                </c:pt>
                <c:pt idx="4334">
                  <c:v>18.964795887141197</c:v>
                </c:pt>
                <c:pt idx="4335">
                  <c:v>18.969170695881022</c:v>
                </c:pt>
                <c:pt idx="4336">
                  <c:v>18.973545504620844</c:v>
                </c:pt>
                <c:pt idx="4337">
                  <c:v>18.97792031336067</c:v>
                </c:pt>
                <c:pt idx="4338">
                  <c:v>18.982295122100496</c:v>
                </c:pt>
                <c:pt idx="4339">
                  <c:v>18.986669930840321</c:v>
                </c:pt>
                <c:pt idx="4340">
                  <c:v>18.991044739580147</c:v>
                </c:pt>
                <c:pt idx="4341">
                  <c:v>18.995419548319973</c:v>
                </c:pt>
                <c:pt idx="4342">
                  <c:v>18.999794357059795</c:v>
                </c:pt>
                <c:pt idx="4343">
                  <c:v>19.00416916579962</c:v>
                </c:pt>
                <c:pt idx="4344">
                  <c:v>19.008543974539446</c:v>
                </c:pt>
                <c:pt idx="4345">
                  <c:v>19.012918783279272</c:v>
                </c:pt>
                <c:pt idx="4346">
                  <c:v>19.017293592019097</c:v>
                </c:pt>
                <c:pt idx="4347">
                  <c:v>19.021668400758919</c:v>
                </c:pt>
                <c:pt idx="4348">
                  <c:v>19.026043209498745</c:v>
                </c:pt>
                <c:pt idx="4349">
                  <c:v>19.030418018238571</c:v>
                </c:pt>
                <c:pt idx="4350">
                  <c:v>19.034792826978396</c:v>
                </c:pt>
                <c:pt idx="4351">
                  <c:v>19.039167635718222</c:v>
                </c:pt>
                <c:pt idx="4352">
                  <c:v>19.043542444458044</c:v>
                </c:pt>
                <c:pt idx="4353">
                  <c:v>19.04791725319787</c:v>
                </c:pt>
                <c:pt idx="4354">
                  <c:v>19.052292061937695</c:v>
                </c:pt>
                <c:pt idx="4355">
                  <c:v>19.056666870677521</c:v>
                </c:pt>
                <c:pt idx="4356">
                  <c:v>19.061041679417347</c:v>
                </c:pt>
                <c:pt idx="4357">
                  <c:v>19.065416488157172</c:v>
                </c:pt>
                <c:pt idx="4358">
                  <c:v>19.069791296896994</c:v>
                </c:pt>
                <c:pt idx="4359">
                  <c:v>19.07416610563682</c:v>
                </c:pt>
                <c:pt idx="4360">
                  <c:v>19.078540914376646</c:v>
                </c:pt>
                <c:pt idx="4361">
                  <c:v>19.082915723116471</c:v>
                </c:pt>
                <c:pt idx="4362">
                  <c:v>19.087290531856297</c:v>
                </c:pt>
                <c:pt idx="4363">
                  <c:v>19.091665340596119</c:v>
                </c:pt>
                <c:pt idx="4364">
                  <c:v>19.096040149335945</c:v>
                </c:pt>
                <c:pt idx="4365">
                  <c:v>19.10041495807577</c:v>
                </c:pt>
                <c:pt idx="4366">
                  <c:v>19.104789766815596</c:v>
                </c:pt>
                <c:pt idx="4367">
                  <c:v>19.109164575555422</c:v>
                </c:pt>
                <c:pt idx="4368">
                  <c:v>19.113539384295244</c:v>
                </c:pt>
                <c:pt idx="4369">
                  <c:v>19.11791419303507</c:v>
                </c:pt>
                <c:pt idx="4370">
                  <c:v>19.122289001774895</c:v>
                </c:pt>
                <c:pt idx="4371">
                  <c:v>19.126663810514721</c:v>
                </c:pt>
                <c:pt idx="4372">
                  <c:v>19.131038619254547</c:v>
                </c:pt>
                <c:pt idx="4373">
                  <c:v>19.135413427994372</c:v>
                </c:pt>
                <c:pt idx="4374">
                  <c:v>19.139788236734194</c:v>
                </c:pt>
                <c:pt idx="4375">
                  <c:v>19.14416304547402</c:v>
                </c:pt>
                <c:pt idx="4376">
                  <c:v>19.148537854213846</c:v>
                </c:pt>
                <c:pt idx="4377">
                  <c:v>19.152912662953671</c:v>
                </c:pt>
                <c:pt idx="4378">
                  <c:v>19.157287471693497</c:v>
                </c:pt>
                <c:pt idx="4379">
                  <c:v>19.161662280433319</c:v>
                </c:pt>
                <c:pt idx="4380">
                  <c:v>19.166037089173145</c:v>
                </c:pt>
                <c:pt idx="4381">
                  <c:v>19.17041189791297</c:v>
                </c:pt>
                <c:pt idx="4382">
                  <c:v>19.174786706652796</c:v>
                </c:pt>
                <c:pt idx="4383">
                  <c:v>19.179161515392622</c:v>
                </c:pt>
                <c:pt idx="4384">
                  <c:v>19.183536324132444</c:v>
                </c:pt>
                <c:pt idx="4385">
                  <c:v>19.187911132872269</c:v>
                </c:pt>
                <c:pt idx="4386">
                  <c:v>19.192285941612095</c:v>
                </c:pt>
                <c:pt idx="4387">
                  <c:v>19.196660750351921</c:v>
                </c:pt>
                <c:pt idx="4388">
                  <c:v>19.201035559091746</c:v>
                </c:pt>
                <c:pt idx="4389">
                  <c:v>19.205410367831572</c:v>
                </c:pt>
                <c:pt idx="4390">
                  <c:v>19.209785176571394</c:v>
                </c:pt>
                <c:pt idx="4391">
                  <c:v>19.21415998531122</c:v>
                </c:pt>
                <c:pt idx="4392">
                  <c:v>19.218534794051045</c:v>
                </c:pt>
                <c:pt idx="4393">
                  <c:v>19.222909602790871</c:v>
                </c:pt>
                <c:pt idx="4394">
                  <c:v>19.227284411530697</c:v>
                </c:pt>
                <c:pt idx="4395">
                  <c:v>19.231659220270519</c:v>
                </c:pt>
                <c:pt idx="4396">
                  <c:v>19.236034029010344</c:v>
                </c:pt>
                <c:pt idx="4397">
                  <c:v>19.24040883775017</c:v>
                </c:pt>
                <c:pt idx="4398">
                  <c:v>19.244783646489996</c:v>
                </c:pt>
                <c:pt idx="4399">
                  <c:v>19.249158455229821</c:v>
                </c:pt>
                <c:pt idx="4400">
                  <c:v>19.253533263969643</c:v>
                </c:pt>
                <c:pt idx="4401">
                  <c:v>19.257908072709469</c:v>
                </c:pt>
                <c:pt idx="4402">
                  <c:v>19.262282881449295</c:v>
                </c:pt>
                <c:pt idx="4403">
                  <c:v>19.26665769018912</c:v>
                </c:pt>
                <c:pt idx="4404">
                  <c:v>19.271032498928946</c:v>
                </c:pt>
                <c:pt idx="4405">
                  <c:v>19.275407307668772</c:v>
                </c:pt>
                <c:pt idx="4406">
                  <c:v>19.279782116408594</c:v>
                </c:pt>
                <c:pt idx="4407">
                  <c:v>19.28415692514842</c:v>
                </c:pt>
                <c:pt idx="4408">
                  <c:v>19.288531733888245</c:v>
                </c:pt>
                <c:pt idx="4409">
                  <c:v>19.292906542628071</c:v>
                </c:pt>
                <c:pt idx="4410">
                  <c:v>19.297281351367896</c:v>
                </c:pt>
                <c:pt idx="4411">
                  <c:v>19.301656160107719</c:v>
                </c:pt>
                <c:pt idx="4412">
                  <c:v>19.306030968847544</c:v>
                </c:pt>
                <c:pt idx="4413">
                  <c:v>19.31040577758737</c:v>
                </c:pt>
                <c:pt idx="4414">
                  <c:v>19.314780586327196</c:v>
                </c:pt>
                <c:pt idx="4415">
                  <c:v>19.319155395067021</c:v>
                </c:pt>
                <c:pt idx="4416">
                  <c:v>19.323530203806843</c:v>
                </c:pt>
                <c:pt idx="4417">
                  <c:v>19.327905012546669</c:v>
                </c:pt>
                <c:pt idx="4418">
                  <c:v>19.332279821286495</c:v>
                </c:pt>
                <c:pt idx="4419">
                  <c:v>19.33665463002632</c:v>
                </c:pt>
                <c:pt idx="4420">
                  <c:v>19.341029438766146</c:v>
                </c:pt>
                <c:pt idx="4421">
                  <c:v>19.345404247505972</c:v>
                </c:pt>
                <c:pt idx="4422">
                  <c:v>19.349779056245794</c:v>
                </c:pt>
                <c:pt idx="4423">
                  <c:v>19.354153864985619</c:v>
                </c:pt>
                <c:pt idx="4424">
                  <c:v>19.358528673725445</c:v>
                </c:pt>
                <c:pt idx="4425">
                  <c:v>19.362903482465271</c:v>
                </c:pt>
                <c:pt idx="4426">
                  <c:v>19.367278291205096</c:v>
                </c:pt>
                <c:pt idx="4427">
                  <c:v>19.371653099944918</c:v>
                </c:pt>
                <c:pt idx="4428">
                  <c:v>19.376027908684744</c:v>
                </c:pt>
                <c:pt idx="4429">
                  <c:v>19.38040271742457</c:v>
                </c:pt>
                <c:pt idx="4430">
                  <c:v>19.384777526164395</c:v>
                </c:pt>
                <c:pt idx="4431">
                  <c:v>19.389152334904221</c:v>
                </c:pt>
                <c:pt idx="4432">
                  <c:v>19.393527143644043</c:v>
                </c:pt>
                <c:pt idx="4433">
                  <c:v>19.397901952383869</c:v>
                </c:pt>
                <c:pt idx="4434">
                  <c:v>19.402276761123694</c:v>
                </c:pt>
                <c:pt idx="4435">
                  <c:v>19.40665156986352</c:v>
                </c:pt>
                <c:pt idx="4436">
                  <c:v>19.411026378603342</c:v>
                </c:pt>
                <c:pt idx="4437">
                  <c:v>19.415401187343164</c:v>
                </c:pt>
                <c:pt idx="4438">
                  <c:v>19.41977599608299</c:v>
                </c:pt>
                <c:pt idx="4439">
                  <c:v>19.424150804822816</c:v>
                </c:pt>
                <c:pt idx="4440">
                  <c:v>19.428525613562641</c:v>
                </c:pt>
                <c:pt idx="4441">
                  <c:v>19.432900422302467</c:v>
                </c:pt>
                <c:pt idx="4442">
                  <c:v>19.437275231042292</c:v>
                </c:pt>
                <c:pt idx="4443">
                  <c:v>19.441650039782115</c:v>
                </c:pt>
                <c:pt idx="4444">
                  <c:v>19.44602484852194</c:v>
                </c:pt>
                <c:pt idx="4445">
                  <c:v>19.450399657261766</c:v>
                </c:pt>
                <c:pt idx="4446">
                  <c:v>19.454774466001592</c:v>
                </c:pt>
                <c:pt idx="4447">
                  <c:v>19.459149274741417</c:v>
                </c:pt>
                <c:pt idx="4448">
                  <c:v>19.463524083481239</c:v>
                </c:pt>
                <c:pt idx="4449">
                  <c:v>19.467898892221065</c:v>
                </c:pt>
                <c:pt idx="4450">
                  <c:v>19.472273700960891</c:v>
                </c:pt>
                <c:pt idx="4451">
                  <c:v>19.476648509700716</c:v>
                </c:pt>
                <c:pt idx="4452">
                  <c:v>19.481023318440542</c:v>
                </c:pt>
                <c:pt idx="4453">
                  <c:v>19.485398127180364</c:v>
                </c:pt>
                <c:pt idx="4454">
                  <c:v>19.48977293592019</c:v>
                </c:pt>
                <c:pt idx="4455">
                  <c:v>19.494147744660015</c:v>
                </c:pt>
                <c:pt idx="4456">
                  <c:v>19.498522553399841</c:v>
                </c:pt>
                <c:pt idx="4457">
                  <c:v>19.502897362139667</c:v>
                </c:pt>
                <c:pt idx="4458">
                  <c:v>19.507272170879492</c:v>
                </c:pt>
                <c:pt idx="4459">
                  <c:v>19.511646979619314</c:v>
                </c:pt>
                <c:pt idx="4460">
                  <c:v>19.51602178835914</c:v>
                </c:pt>
                <c:pt idx="4461">
                  <c:v>19.520396597098966</c:v>
                </c:pt>
                <c:pt idx="4462">
                  <c:v>19.524771405838791</c:v>
                </c:pt>
                <c:pt idx="4463">
                  <c:v>19.529146214578617</c:v>
                </c:pt>
                <c:pt idx="4464">
                  <c:v>19.533521023318439</c:v>
                </c:pt>
                <c:pt idx="4465">
                  <c:v>19.537895832058265</c:v>
                </c:pt>
                <c:pt idx="4466">
                  <c:v>19.54227064079809</c:v>
                </c:pt>
                <c:pt idx="4467">
                  <c:v>19.546645449537916</c:v>
                </c:pt>
                <c:pt idx="4468">
                  <c:v>19.551020258277742</c:v>
                </c:pt>
                <c:pt idx="4469">
                  <c:v>19.555395067017564</c:v>
                </c:pt>
                <c:pt idx="4470">
                  <c:v>19.559769875757389</c:v>
                </c:pt>
                <c:pt idx="4471">
                  <c:v>19.564144684497215</c:v>
                </c:pt>
                <c:pt idx="4472">
                  <c:v>19.568519493237041</c:v>
                </c:pt>
                <c:pt idx="4473">
                  <c:v>19.572894301976866</c:v>
                </c:pt>
                <c:pt idx="4474">
                  <c:v>19.577269110716692</c:v>
                </c:pt>
                <c:pt idx="4475">
                  <c:v>19.581643919456514</c:v>
                </c:pt>
                <c:pt idx="4476">
                  <c:v>19.58601872819634</c:v>
                </c:pt>
                <c:pt idx="4477">
                  <c:v>19.590393536936165</c:v>
                </c:pt>
                <c:pt idx="4478">
                  <c:v>19.594768345675991</c:v>
                </c:pt>
                <c:pt idx="4479">
                  <c:v>19.599143154415817</c:v>
                </c:pt>
                <c:pt idx="4480">
                  <c:v>19.603517963155639</c:v>
                </c:pt>
                <c:pt idx="4481">
                  <c:v>19.607892771895465</c:v>
                </c:pt>
                <c:pt idx="4482">
                  <c:v>19.61226758063529</c:v>
                </c:pt>
                <c:pt idx="4483">
                  <c:v>19.616642389375116</c:v>
                </c:pt>
                <c:pt idx="4484">
                  <c:v>19.621017198114941</c:v>
                </c:pt>
                <c:pt idx="4485">
                  <c:v>19.625392006854764</c:v>
                </c:pt>
                <c:pt idx="4486">
                  <c:v>19.629766815594589</c:v>
                </c:pt>
                <c:pt idx="4487">
                  <c:v>19.634141624334415</c:v>
                </c:pt>
                <c:pt idx="4488">
                  <c:v>19.638516433074241</c:v>
                </c:pt>
                <c:pt idx="4489">
                  <c:v>19.642891241814066</c:v>
                </c:pt>
                <c:pt idx="4490">
                  <c:v>19.647266050553892</c:v>
                </c:pt>
                <c:pt idx="4491">
                  <c:v>19.651640859293714</c:v>
                </c:pt>
                <c:pt idx="4492">
                  <c:v>19.65601566803354</c:v>
                </c:pt>
                <c:pt idx="4493">
                  <c:v>19.660390476773365</c:v>
                </c:pt>
                <c:pt idx="4494">
                  <c:v>19.664765285513191</c:v>
                </c:pt>
                <c:pt idx="4495">
                  <c:v>19.669140094253017</c:v>
                </c:pt>
                <c:pt idx="4496">
                  <c:v>19.673514902992839</c:v>
                </c:pt>
                <c:pt idx="4497">
                  <c:v>19.677889711732664</c:v>
                </c:pt>
                <c:pt idx="4498">
                  <c:v>19.68226452047249</c:v>
                </c:pt>
                <c:pt idx="4499">
                  <c:v>19.686639329212316</c:v>
                </c:pt>
                <c:pt idx="4500">
                  <c:v>19.691014137952141</c:v>
                </c:pt>
                <c:pt idx="4501">
                  <c:v>19.695388946691963</c:v>
                </c:pt>
                <c:pt idx="4502">
                  <c:v>19.699763755431789</c:v>
                </c:pt>
                <c:pt idx="4503">
                  <c:v>19.704138564171615</c:v>
                </c:pt>
                <c:pt idx="4504">
                  <c:v>19.70851337291144</c:v>
                </c:pt>
                <c:pt idx="4505">
                  <c:v>19.712888181651266</c:v>
                </c:pt>
                <c:pt idx="4506">
                  <c:v>19.717262990391092</c:v>
                </c:pt>
                <c:pt idx="4507">
                  <c:v>19.721637799130914</c:v>
                </c:pt>
                <c:pt idx="4508">
                  <c:v>19.726012607870739</c:v>
                </c:pt>
                <c:pt idx="4509">
                  <c:v>19.730387416610565</c:v>
                </c:pt>
                <c:pt idx="4510">
                  <c:v>19.734762225350391</c:v>
                </c:pt>
                <c:pt idx="4511">
                  <c:v>19.739137034090216</c:v>
                </c:pt>
                <c:pt idx="4512">
                  <c:v>19.743511842830038</c:v>
                </c:pt>
                <c:pt idx="4513">
                  <c:v>19.747886651569864</c:v>
                </c:pt>
                <c:pt idx="4514">
                  <c:v>19.75226146030969</c:v>
                </c:pt>
                <c:pt idx="4515">
                  <c:v>19.756636269049515</c:v>
                </c:pt>
                <c:pt idx="4516">
                  <c:v>19.761011077789341</c:v>
                </c:pt>
                <c:pt idx="4517">
                  <c:v>19.765385886529163</c:v>
                </c:pt>
                <c:pt idx="4518">
                  <c:v>19.769760695268989</c:v>
                </c:pt>
                <c:pt idx="4519">
                  <c:v>19.774135504008814</c:v>
                </c:pt>
                <c:pt idx="4520">
                  <c:v>19.77851031274864</c:v>
                </c:pt>
                <c:pt idx="4521">
                  <c:v>19.782885121488466</c:v>
                </c:pt>
                <c:pt idx="4522">
                  <c:v>19.787259930228291</c:v>
                </c:pt>
                <c:pt idx="4523">
                  <c:v>19.791634738968114</c:v>
                </c:pt>
                <c:pt idx="4524">
                  <c:v>19.796009547707939</c:v>
                </c:pt>
                <c:pt idx="4525">
                  <c:v>19.800384356447765</c:v>
                </c:pt>
                <c:pt idx="4526">
                  <c:v>19.80475916518759</c:v>
                </c:pt>
                <c:pt idx="4527">
                  <c:v>19.809133973927416</c:v>
                </c:pt>
                <c:pt idx="4528">
                  <c:v>19.813508782667238</c:v>
                </c:pt>
                <c:pt idx="4529">
                  <c:v>19.817883591407064</c:v>
                </c:pt>
                <c:pt idx="4530">
                  <c:v>19.82225840014689</c:v>
                </c:pt>
                <c:pt idx="4531">
                  <c:v>19.826633208886715</c:v>
                </c:pt>
                <c:pt idx="4532">
                  <c:v>19.831008017626541</c:v>
                </c:pt>
                <c:pt idx="4533">
                  <c:v>19.835382826366363</c:v>
                </c:pt>
                <c:pt idx="4534">
                  <c:v>19.839757635106189</c:v>
                </c:pt>
                <c:pt idx="4535">
                  <c:v>19.844132443846014</c:v>
                </c:pt>
                <c:pt idx="4536">
                  <c:v>19.84850725258584</c:v>
                </c:pt>
                <c:pt idx="4537">
                  <c:v>19.852882061325666</c:v>
                </c:pt>
                <c:pt idx="4538">
                  <c:v>19.857256870065491</c:v>
                </c:pt>
                <c:pt idx="4539">
                  <c:v>19.861631678805313</c:v>
                </c:pt>
                <c:pt idx="4540">
                  <c:v>19.866006487545139</c:v>
                </c:pt>
                <c:pt idx="4541">
                  <c:v>19.870381296284965</c:v>
                </c:pt>
                <c:pt idx="4542">
                  <c:v>19.87475610502479</c:v>
                </c:pt>
                <c:pt idx="4543">
                  <c:v>19.879130913764616</c:v>
                </c:pt>
                <c:pt idx="4544">
                  <c:v>19.883505722504438</c:v>
                </c:pt>
                <c:pt idx="4545">
                  <c:v>19.887880531244264</c:v>
                </c:pt>
                <c:pt idx="4546">
                  <c:v>19.892255339984089</c:v>
                </c:pt>
                <c:pt idx="4547">
                  <c:v>19.896630148723915</c:v>
                </c:pt>
                <c:pt idx="4548">
                  <c:v>19.901004957463741</c:v>
                </c:pt>
                <c:pt idx="4549">
                  <c:v>19.905379766203563</c:v>
                </c:pt>
                <c:pt idx="4550">
                  <c:v>19.909754574943388</c:v>
                </c:pt>
                <c:pt idx="4551">
                  <c:v>19.914129383683214</c:v>
                </c:pt>
                <c:pt idx="4552">
                  <c:v>19.91850419242304</c:v>
                </c:pt>
                <c:pt idx="4553">
                  <c:v>19.922879001162865</c:v>
                </c:pt>
                <c:pt idx="4554">
                  <c:v>19.927253809902691</c:v>
                </c:pt>
                <c:pt idx="4555">
                  <c:v>19.931628618642513</c:v>
                </c:pt>
                <c:pt idx="4556">
                  <c:v>19.936003427382339</c:v>
                </c:pt>
                <c:pt idx="4557">
                  <c:v>19.940378236122164</c:v>
                </c:pt>
                <c:pt idx="4558">
                  <c:v>19.94475304486199</c:v>
                </c:pt>
                <c:pt idx="4559">
                  <c:v>19.949127853601816</c:v>
                </c:pt>
                <c:pt idx="4560">
                  <c:v>19.953502662341638</c:v>
                </c:pt>
                <c:pt idx="4561">
                  <c:v>19.957877471081463</c:v>
                </c:pt>
                <c:pt idx="4562">
                  <c:v>19.962252279821289</c:v>
                </c:pt>
                <c:pt idx="4563">
                  <c:v>19.966627088561115</c:v>
                </c:pt>
                <c:pt idx="4564">
                  <c:v>19.97100189730094</c:v>
                </c:pt>
                <c:pt idx="4565">
                  <c:v>19.975376706040763</c:v>
                </c:pt>
                <c:pt idx="4566">
                  <c:v>19.979751514780588</c:v>
                </c:pt>
                <c:pt idx="4567">
                  <c:v>19.984126323520414</c:v>
                </c:pt>
                <c:pt idx="4568">
                  <c:v>19.98850113226024</c:v>
                </c:pt>
                <c:pt idx="4569">
                  <c:v>19.992875941000065</c:v>
                </c:pt>
                <c:pt idx="4570">
                  <c:v>19.997250749739891</c:v>
                </c:pt>
                <c:pt idx="4571">
                  <c:v>20.001625558479713</c:v>
                </c:pt>
                <c:pt idx="4572">
                  <c:v>20.006000367219539</c:v>
                </c:pt>
                <c:pt idx="4573">
                  <c:v>20.010375175959364</c:v>
                </c:pt>
                <c:pt idx="4574">
                  <c:v>20.01474998469919</c:v>
                </c:pt>
                <c:pt idx="4575">
                  <c:v>20.019124793439016</c:v>
                </c:pt>
                <c:pt idx="4576">
                  <c:v>20.023499602178838</c:v>
                </c:pt>
                <c:pt idx="4577">
                  <c:v>20.02787441091866</c:v>
                </c:pt>
                <c:pt idx="4578">
                  <c:v>20.032249219658485</c:v>
                </c:pt>
                <c:pt idx="4579">
                  <c:v>20.036624028398311</c:v>
                </c:pt>
                <c:pt idx="4580">
                  <c:v>20.040998837138137</c:v>
                </c:pt>
                <c:pt idx="4581">
                  <c:v>20.045373645877959</c:v>
                </c:pt>
                <c:pt idx="4582">
                  <c:v>20.049748454617784</c:v>
                </c:pt>
                <c:pt idx="4583">
                  <c:v>20.05412326335761</c:v>
                </c:pt>
                <c:pt idx="4584">
                  <c:v>20.058498072097436</c:v>
                </c:pt>
                <c:pt idx="4585">
                  <c:v>20.062872880837261</c:v>
                </c:pt>
                <c:pt idx="4586">
                  <c:v>20.067247689577083</c:v>
                </c:pt>
                <c:pt idx="4587">
                  <c:v>20.071622498316909</c:v>
                </c:pt>
                <c:pt idx="4588">
                  <c:v>20.075997307056735</c:v>
                </c:pt>
                <c:pt idx="4589">
                  <c:v>20.08037211579656</c:v>
                </c:pt>
                <c:pt idx="4590">
                  <c:v>20.084746924536386</c:v>
                </c:pt>
                <c:pt idx="4591">
                  <c:v>20.089121733276208</c:v>
                </c:pt>
                <c:pt idx="4592">
                  <c:v>20.093496542016034</c:v>
                </c:pt>
                <c:pt idx="4593">
                  <c:v>20.09787135075586</c:v>
                </c:pt>
                <c:pt idx="4594">
                  <c:v>20.102246159495685</c:v>
                </c:pt>
                <c:pt idx="4595">
                  <c:v>20.106620968235511</c:v>
                </c:pt>
                <c:pt idx="4596">
                  <c:v>20.110995776975336</c:v>
                </c:pt>
                <c:pt idx="4597">
                  <c:v>20.115370585715159</c:v>
                </c:pt>
                <c:pt idx="4598">
                  <c:v>20.119745394454984</c:v>
                </c:pt>
                <c:pt idx="4599">
                  <c:v>20.12412020319481</c:v>
                </c:pt>
                <c:pt idx="4600">
                  <c:v>20.128495011934636</c:v>
                </c:pt>
                <c:pt idx="4601">
                  <c:v>20.132869820674461</c:v>
                </c:pt>
                <c:pt idx="4602">
                  <c:v>20.137244629414283</c:v>
                </c:pt>
                <c:pt idx="4603">
                  <c:v>20.141619438154109</c:v>
                </c:pt>
                <c:pt idx="4604">
                  <c:v>20.145994246893935</c:v>
                </c:pt>
                <c:pt idx="4605">
                  <c:v>20.15036905563376</c:v>
                </c:pt>
                <c:pt idx="4606">
                  <c:v>20.154743864373586</c:v>
                </c:pt>
                <c:pt idx="4607">
                  <c:v>20.159118673113408</c:v>
                </c:pt>
                <c:pt idx="4608">
                  <c:v>20.163493481853234</c:v>
                </c:pt>
                <c:pt idx="4609">
                  <c:v>20.167868290593059</c:v>
                </c:pt>
                <c:pt idx="4610">
                  <c:v>20.172243099332885</c:v>
                </c:pt>
                <c:pt idx="4611">
                  <c:v>20.176617908072711</c:v>
                </c:pt>
                <c:pt idx="4612">
                  <c:v>20.180992716812536</c:v>
                </c:pt>
                <c:pt idx="4613">
                  <c:v>20.185367525552358</c:v>
                </c:pt>
                <c:pt idx="4614">
                  <c:v>20.189742334292184</c:v>
                </c:pt>
                <c:pt idx="4615">
                  <c:v>20.19411714303201</c:v>
                </c:pt>
                <c:pt idx="4616">
                  <c:v>20.198491951771835</c:v>
                </c:pt>
                <c:pt idx="4617">
                  <c:v>20.202866760511661</c:v>
                </c:pt>
                <c:pt idx="4618">
                  <c:v>20.207241569251483</c:v>
                </c:pt>
                <c:pt idx="4619">
                  <c:v>20.211616377991309</c:v>
                </c:pt>
                <c:pt idx="4620">
                  <c:v>20.215991186731134</c:v>
                </c:pt>
                <c:pt idx="4621">
                  <c:v>20.22036599547096</c:v>
                </c:pt>
                <c:pt idx="4622">
                  <c:v>20.224740804210786</c:v>
                </c:pt>
                <c:pt idx="4623">
                  <c:v>20.229115612950608</c:v>
                </c:pt>
                <c:pt idx="4624">
                  <c:v>20.233490421690433</c:v>
                </c:pt>
                <c:pt idx="4625">
                  <c:v>20.237865230430259</c:v>
                </c:pt>
                <c:pt idx="4626">
                  <c:v>20.242240039170085</c:v>
                </c:pt>
                <c:pt idx="4627">
                  <c:v>20.24661484790991</c:v>
                </c:pt>
                <c:pt idx="4628">
                  <c:v>20.250989656649736</c:v>
                </c:pt>
                <c:pt idx="4629">
                  <c:v>20.255364465389558</c:v>
                </c:pt>
                <c:pt idx="4630">
                  <c:v>20.259739274129384</c:v>
                </c:pt>
                <c:pt idx="4631">
                  <c:v>20.264114082869209</c:v>
                </c:pt>
                <c:pt idx="4632">
                  <c:v>20.268488891609035</c:v>
                </c:pt>
                <c:pt idx="4633">
                  <c:v>20.272863700348861</c:v>
                </c:pt>
                <c:pt idx="4634">
                  <c:v>20.277238509088683</c:v>
                </c:pt>
                <c:pt idx="4635">
                  <c:v>20.281613317828509</c:v>
                </c:pt>
                <c:pt idx="4636">
                  <c:v>20.285988126568334</c:v>
                </c:pt>
                <c:pt idx="4637">
                  <c:v>20.29036293530816</c:v>
                </c:pt>
                <c:pt idx="4638">
                  <c:v>20.294737744047985</c:v>
                </c:pt>
                <c:pt idx="4639">
                  <c:v>20.299112552787808</c:v>
                </c:pt>
                <c:pt idx="4640">
                  <c:v>20.303487361527633</c:v>
                </c:pt>
                <c:pt idx="4641">
                  <c:v>20.307862170267459</c:v>
                </c:pt>
                <c:pt idx="4642">
                  <c:v>20.312236979007285</c:v>
                </c:pt>
                <c:pt idx="4643">
                  <c:v>20.31661178774711</c:v>
                </c:pt>
                <c:pt idx="4644">
                  <c:v>20.320986596486936</c:v>
                </c:pt>
                <c:pt idx="4645">
                  <c:v>20.325361405226758</c:v>
                </c:pt>
                <c:pt idx="4646">
                  <c:v>20.329736213966584</c:v>
                </c:pt>
                <c:pt idx="4647">
                  <c:v>20.334111022706409</c:v>
                </c:pt>
                <c:pt idx="4648">
                  <c:v>20.338485831446235</c:v>
                </c:pt>
                <c:pt idx="4649">
                  <c:v>20.342860640186061</c:v>
                </c:pt>
                <c:pt idx="4650">
                  <c:v>20.347235448925883</c:v>
                </c:pt>
                <c:pt idx="4651">
                  <c:v>20.351610257665708</c:v>
                </c:pt>
                <c:pt idx="4652">
                  <c:v>20.355985066405534</c:v>
                </c:pt>
                <c:pt idx="4653">
                  <c:v>20.36035987514536</c:v>
                </c:pt>
                <c:pt idx="4654">
                  <c:v>20.364734683885185</c:v>
                </c:pt>
                <c:pt idx="4655">
                  <c:v>20.369109492625007</c:v>
                </c:pt>
                <c:pt idx="4656">
                  <c:v>20.373484301364833</c:v>
                </c:pt>
                <c:pt idx="4657">
                  <c:v>20.377859110104659</c:v>
                </c:pt>
                <c:pt idx="4658">
                  <c:v>20.382233918844484</c:v>
                </c:pt>
                <c:pt idx="4659">
                  <c:v>20.38660872758431</c:v>
                </c:pt>
                <c:pt idx="4660">
                  <c:v>20.390983536324136</c:v>
                </c:pt>
                <c:pt idx="4661">
                  <c:v>20.395358345063958</c:v>
                </c:pt>
                <c:pt idx="4662">
                  <c:v>20.399733153803783</c:v>
                </c:pt>
                <c:pt idx="4663">
                  <c:v>20.404107962543609</c:v>
                </c:pt>
                <c:pt idx="4664">
                  <c:v>20.408482771283435</c:v>
                </c:pt>
                <c:pt idx="4665">
                  <c:v>20.41285758002326</c:v>
                </c:pt>
                <c:pt idx="4666">
                  <c:v>20.417232388763082</c:v>
                </c:pt>
                <c:pt idx="4667">
                  <c:v>20.421607197502908</c:v>
                </c:pt>
                <c:pt idx="4668">
                  <c:v>20.425982006242734</c:v>
                </c:pt>
                <c:pt idx="4669">
                  <c:v>20.430356814982559</c:v>
                </c:pt>
                <c:pt idx="4670">
                  <c:v>20.434731623722385</c:v>
                </c:pt>
                <c:pt idx="4671">
                  <c:v>20.439106432462207</c:v>
                </c:pt>
                <c:pt idx="4672">
                  <c:v>20.443481241202033</c:v>
                </c:pt>
                <c:pt idx="4673">
                  <c:v>20.447856049941858</c:v>
                </c:pt>
                <c:pt idx="4674">
                  <c:v>20.452230858681684</c:v>
                </c:pt>
                <c:pt idx="4675">
                  <c:v>20.45660566742151</c:v>
                </c:pt>
                <c:pt idx="4676">
                  <c:v>20.460980476161335</c:v>
                </c:pt>
                <c:pt idx="4677">
                  <c:v>20.465355284901158</c:v>
                </c:pt>
                <c:pt idx="4678">
                  <c:v>20.469730093640983</c:v>
                </c:pt>
                <c:pt idx="4679">
                  <c:v>20.474104902380809</c:v>
                </c:pt>
                <c:pt idx="4680">
                  <c:v>20.478479711120634</c:v>
                </c:pt>
                <c:pt idx="4681">
                  <c:v>20.48285451986046</c:v>
                </c:pt>
                <c:pt idx="4682">
                  <c:v>20.487229328600282</c:v>
                </c:pt>
                <c:pt idx="4683">
                  <c:v>20.491604137340108</c:v>
                </c:pt>
                <c:pt idx="4684">
                  <c:v>20.495978946079934</c:v>
                </c:pt>
                <c:pt idx="4685">
                  <c:v>20.500353754819759</c:v>
                </c:pt>
                <c:pt idx="4686">
                  <c:v>20.504728563559585</c:v>
                </c:pt>
                <c:pt idx="4687">
                  <c:v>20.509103372299407</c:v>
                </c:pt>
                <c:pt idx="4688">
                  <c:v>20.513478181039233</c:v>
                </c:pt>
                <c:pt idx="4689">
                  <c:v>20.517852989779058</c:v>
                </c:pt>
                <c:pt idx="4690">
                  <c:v>20.522227798518884</c:v>
                </c:pt>
                <c:pt idx="4691">
                  <c:v>20.52660260725871</c:v>
                </c:pt>
                <c:pt idx="4692">
                  <c:v>20.530977415998535</c:v>
                </c:pt>
                <c:pt idx="4693">
                  <c:v>20.535352224738357</c:v>
                </c:pt>
                <c:pt idx="4694">
                  <c:v>20.539727033478183</c:v>
                </c:pt>
                <c:pt idx="4695">
                  <c:v>20.544101842218009</c:v>
                </c:pt>
                <c:pt idx="4696">
                  <c:v>20.548476650957834</c:v>
                </c:pt>
                <c:pt idx="4697">
                  <c:v>20.55285145969766</c:v>
                </c:pt>
                <c:pt idx="4698">
                  <c:v>20.557226268437482</c:v>
                </c:pt>
                <c:pt idx="4699">
                  <c:v>20.561601077177308</c:v>
                </c:pt>
                <c:pt idx="4700">
                  <c:v>20.565975885917133</c:v>
                </c:pt>
                <c:pt idx="4701">
                  <c:v>20.570350694656959</c:v>
                </c:pt>
                <c:pt idx="4702">
                  <c:v>20.574725503396785</c:v>
                </c:pt>
                <c:pt idx="4703">
                  <c:v>20.579100312136607</c:v>
                </c:pt>
                <c:pt idx="4704">
                  <c:v>20.583475120876432</c:v>
                </c:pt>
                <c:pt idx="4705">
                  <c:v>20.587849929616258</c:v>
                </c:pt>
                <c:pt idx="4706">
                  <c:v>20.592224738356084</c:v>
                </c:pt>
                <c:pt idx="4707">
                  <c:v>20.596599547095909</c:v>
                </c:pt>
                <c:pt idx="4708">
                  <c:v>20.600974355835735</c:v>
                </c:pt>
                <c:pt idx="4709">
                  <c:v>20.605349164575557</c:v>
                </c:pt>
                <c:pt idx="4710">
                  <c:v>20.609723973315383</c:v>
                </c:pt>
                <c:pt idx="4711">
                  <c:v>20.614098782055208</c:v>
                </c:pt>
                <c:pt idx="4712">
                  <c:v>20.618473590795034</c:v>
                </c:pt>
                <c:pt idx="4713">
                  <c:v>20.62284839953486</c:v>
                </c:pt>
                <c:pt idx="4714">
                  <c:v>20.627223208274682</c:v>
                </c:pt>
                <c:pt idx="4715">
                  <c:v>20.631598017014507</c:v>
                </c:pt>
                <c:pt idx="4716">
                  <c:v>20.635972825754333</c:v>
                </c:pt>
                <c:pt idx="4717">
                  <c:v>20.640347634494159</c:v>
                </c:pt>
                <c:pt idx="4718">
                  <c:v>20.644722443233981</c:v>
                </c:pt>
                <c:pt idx="4719">
                  <c:v>20.649097251973803</c:v>
                </c:pt>
                <c:pt idx="4720">
                  <c:v>20.653472060713629</c:v>
                </c:pt>
                <c:pt idx="4721">
                  <c:v>20.657846869453454</c:v>
                </c:pt>
                <c:pt idx="4722">
                  <c:v>20.66222167819328</c:v>
                </c:pt>
                <c:pt idx="4723">
                  <c:v>20.666596486933106</c:v>
                </c:pt>
                <c:pt idx="4724">
                  <c:v>20.670971295672928</c:v>
                </c:pt>
                <c:pt idx="4725">
                  <c:v>20.675346104412753</c:v>
                </c:pt>
                <c:pt idx="4726">
                  <c:v>20.679720913152579</c:v>
                </c:pt>
                <c:pt idx="4727">
                  <c:v>20.684095721892405</c:v>
                </c:pt>
                <c:pt idx="4728">
                  <c:v>20.68847053063223</c:v>
                </c:pt>
                <c:pt idx="4729">
                  <c:v>20.692845339372052</c:v>
                </c:pt>
                <c:pt idx="4730">
                  <c:v>20.697220148111878</c:v>
                </c:pt>
                <c:pt idx="4731">
                  <c:v>20.701594956851704</c:v>
                </c:pt>
                <c:pt idx="4732">
                  <c:v>20.705969765591529</c:v>
                </c:pt>
                <c:pt idx="4733">
                  <c:v>20.710344574331355</c:v>
                </c:pt>
                <c:pt idx="4734">
                  <c:v>20.714719383071181</c:v>
                </c:pt>
                <c:pt idx="4735">
                  <c:v>20.719094191811003</c:v>
                </c:pt>
                <c:pt idx="4736">
                  <c:v>20.723469000550828</c:v>
                </c:pt>
                <c:pt idx="4737">
                  <c:v>20.727843809290654</c:v>
                </c:pt>
                <c:pt idx="4738">
                  <c:v>20.73221861803048</c:v>
                </c:pt>
                <c:pt idx="4739">
                  <c:v>20.736593426770305</c:v>
                </c:pt>
                <c:pt idx="4740">
                  <c:v>20.740968235510127</c:v>
                </c:pt>
                <c:pt idx="4741">
                  <c:v>20.745343044249953</c:v>
                </c:pt>
                <c:pt idx="4742">
                  <c:v>20.749717852989779</c:v>
                </c:pt>
                <c:pt idx="4743">
                  <c:v>20.754092661729604</c:v>
                </c:pt>
                <c:pt idx="4744">
                  <c:v>20.75846747046943</c:v>
                </c:pt>
                <c:pt idx="4745">
                  <c:v>20.762842279209252</c:v>
                </c:pt>
                <c:pt idx="4746">
                  <c:v>20.767217087949078</c:v>
                </c:pt>
                <c:pt idx="4747">
                  <c:v>20.771591896688903</c:v>
                </c:pt>
                <c:pt idx="4748">
                  <c:v>20.775966705428729</c:v>
                </c:pt>
                <c:pt idx="4749">
                  <c:v>20.780341514168555</c:v>
                </c:pt>
                <c:pt idx="4750">
                  <c:v>20.78471632290838</c:v>
                </c:pt>
                <c:pt idx="4751">
                  <c:v>20.789091131648203</c:v>
                </c:pt>
                <c:pt idx="4752">
                  <c:v>20.793465940388028</c:v>
                </c:pt>
                <c:pt idx="4753">
                  <c:v>20.797840749127854</c:v>
                </c:pt>
                <c:pt idx="4754">
                  <c:v>20.80221555786768</c:v>
                </c:pt>
                <c:pt idx="4755">
                  <c:v>20.806590366607505</c:v>
                </c:pt>
                <c:pt idx="4756">
                  <c:v>20.810965175347327</c:v>
                </c:pt>
                <c:pt idx="4757">
                  <c:v>20.815339984087153</c:v>
                </c:pt>
                <c:pt idx="4758">
                  <c:v>20.819714792826979</c:v>
                </c:pt>
                <c:pt idx="4759">
                  <c:v>20.824089601566804</c:v>
                </c:pt>
                <c:pt idx="4760">
                  <c:v>20.82846441030663</c:v>
                </c:pt>
                <c:pt idx="4761">
                  <c:v>20.832839219046452</c:v>
                </c:pt>
                <c:pt idx="4762">
                  <c:v>20.837214027786278</c:v>
                </c:pt>
                <c:pt idx="4763">
                  <c:v>20.841588836526103</c:v>
                </c:pt>
                <c:pt idx="4764">
                  <c:v>20.845963645265929</c:v>
                </c:pt>
                <c:pt idx="4765">
                  <c:v>20.850338454005755</c:v>
                </c:pt>
                <c:pt idx="4766">
                  <c:v>20.85471326274558</c:v>
                </c:pt>
                <c:pt idx="4767">
                  <c:v>20.859088071485402</c:v>
                </c:pt>
                <c:pt idx="4768">
                  <c:v>20.863462880225228</c:v>
                </c:pt>
                <c:pt idx="4769">
                  <c:v>20.867837688965054</c:v>
                </c:pt>
                <c:pt idx="4770">
                  <c:v>20.872212497704879</c:v>
                </c:pt>
                <c:pt idx="4771">
                  <c:v>20.876587306444705</c:v>
                </c:pt>
                <c:pt idx="4772">
                  <c:v>20.880962115184527</c:v>
                </c:pt>
                <c:pt idx="4773">
                  <c:v>20.885336923924353</c:v>
                </c:pt>
                <c:pt idx="4774">
                  <c:v>20.889711732664178</c:v>
                </c:pt>
                <c:pt idx="4775">
                  <c:v>20.894086541404004</c:v>
                </c:pt>
                <c:pt idx="4776">
                  <c:v>20.89846135014383</c:v>
                </c:pt>
                <c:pt idx="4777">
                  <c:v>20.902836158883652</c:v>
                </c:pt>
                <c:pt idx="4778">
                  <c:v>20.907210967623477</c:v>
                </c:pt>
                <c:pt idx="4779">
                  <c:v>20.911585776363303</c:v>
                </c:pt>
                <c:pt idx="4780">
                  <c:v>20.915960585103129</c:v>
                </c:pt>
                <c:pt idx="4781">
                  <c:v>20.920335393842954</c:v>
                </c:pt>
                <c:pt idx="4782">
                  <c:v>20.92471020258278</c:v>
                </c:pt>
                <c:pt idx="4783">
                  <c:v>20.929085011322602</c:v>
                </c:pt>
                <c:pt idx="4784">
                  <c:v>20.933459820062428</c:v>
                </c:pt>
                <c:pt idx="4785">
                  <c:v>20.937834628802253</c:v>
                </c:pt>
                <c:pt idx="4786">
                  <c:v>20.942209437542079</c:v>
                </c:pt>
                <c:pt idx="4787">
                  <c:v>20.946584246281905</c:v>
                </c:pt>
                <c:pt idx="4788">
                  <c:v>20.950959055021727</c:v>
                </c:pt>
                <c:pt idx="4789">
                  <c:v>20.955333863761552</c:v>
                </c:pt>
                <c:pt idx="4790">
                  <c:v>20.959708672501378</c:v>
                </c:pt>
                <c:pt idx="4791">
                  <c:v>20.964083481241204</c:v>
                </c:pt>
                <c:pt idx="4792">
                  <c:v>20.968458289981029</c:v>
                </c:pt>
                <c:pt idx="4793">
                  <c:v>20.972833098720852</c:v>
                </c:pt>
                <c:pt idx="4794">
                  <c:v>20.977207907460677</c:v>
                </c:pt>
                <c:pt idx="4795">
                  <c:v>20.981582716200503</c:v>
                </c:pt>
                <c:pt idx="4796">
                  <c:v>20.985957524940329</c:v>
                </c:pt>
                <c:pt idx="4797">
                  <c:v>20.990332333680154</c:v>
                </c:pt>
                <c:pt idx="4798">
                  <c:v>20.99470714241998</c:v>
                </c:pt>
                <c:pt idx="4799">
                  <c:v>20.999081951159802</c:v>
                </c:pt>
                <c:pt idx="4800">
                  <c:v>21.003456759899628</c:v>
                </c:pt>
                <c:pt idx="4801">
                  <c:v>21.007831568639453</c:v>
                </c:pt>
                <c:pt idx="4802">
                  <c:v>21.012206377379279</c:v>
                </c:pt>
                <c:pt idx="4803">
                  <c:v>21.016581186119105</c:v>
                </c:pt>
                <c:pt idx="4804">
                  <c:v>21.020955994858927</c:v>
                </c:pt>
                <c:pt idx="4805">
                  <c:v>21.025330803598752</c:v>
                </c:pt>
                <c:pt idx="4806">
                  <c:v>21.029705612338578</c:v>
                </c:pt>
                <c:pt idx="4807">
                  <c:v>21.034080421078404</c:v>
                </c:pt>
                <c:pt idx="4808">
                  <c:v>21.038455229818229</c:v>
                </c:pt>
                <c:pt idx="4809">
                  <c:v>21.042830038558051</c:v>
                </c:pt>
                <c:pt idx="4810">
                  <c:v>21.047204847297877</c:v>
                </c:pt>
                <c:pt idx="4811">
                  <c:v>21.051579656037703</c:v>
                </c:pt>
                <c:pt idx="4812">
                  <c:v>21.055954464777528</c:v>
                </c:pt>
                <c:pt idx="4813">
                  <c:v>21.060329273517354</c:v>
                </c:pt>
                <c:pt idx="4814">
                  <c:v>21.06470408225718</c:v>
                </c:pt>
                <c:pt idx="4815">
                  <c:v>21.069078890997002</c:v>
                </c:pt>
                <c:pt idx="4816">
                  <c:v>21.073453699736827</c:v>
                </c:pt>
                <c:pt idx="4817">
                  <c:v>21.077828508476653</c:v>
                </c:pt>
                <c:pt idx="4818">
                  <c:v>21.082203317216479</c:v>
                </c:pt>
                <c:pt idx="4819">
                  <c:v>21.086578125956304</c:v>
                </c:pt>
                <c:pt idx="4820">
                  <c:v>21.090952934696126</c:v>
                </c:pt>
                <c:pt idx="4821">
                  <c:v>21.095327743435952</c:v>
                </c:pt>
                <c:pt idx="4822">
                  <c:v>21.099702552175778</c:v>
                </c:pt>
                <c:pt idx="4823">
                  <c:v>21.104077360915603</c:v>
                </c:pt>
                <c:pt idx="4824">
                  <c:v>21.108452169655429</c:v>
                </c:pt>
                <c:pt idx="4825">
                  <c:v>21.112826978395251</c:v>
                </c:pt>
                <c:pt idx="4826">
                  <c:v>21.117201787135077</c:v>
                </c:pt>
                <c:pt idx="4827">
                  <c:v>21.121576595874902</c:v>
                </c:pt>
                <c:pt idx="4828">
                  <c:v>21.125951404614728</c:v>
                </c:pt>
                <c:pt idx="4829">
                  <c:v>21.130326213354554</c:v>
                </c:pt>
                <c:pt idx="4830">
                  <c:v>21.134701022094379</c:v>
                </c:pt>
                <c:pt idx="4831">
                  <c:v>21.139075830834201</c:v>
                </c:pt>
                <c:pt idx="4832">
                  <c:v>21.143450639574027</c:v>
                </c:pt>
                <c:pt idx="4833">
                  <c:v>21.147825448313853</c:v>
                </c:pt>
                <c:pt idx="4834">
                  <c:v>21.152200257053678</c:v>
                </c:pt>
                <c:pt idx="4835">
                  <c:v>21.156575065793504</c:v>
                </c:pt>
                <c:pt idx="4836">
                  <c:v>21.160949874533326</c:v>
                </c:pt>
                <c:pt idx="4837">
                  <c:v>21.165324683273152</c:v>
                </c:pt>
                <c:pt idx="4838">
                  <c:v>21.169699492012978</c:v>
                </c:pt>
                <c:pt idx="4839">
                  <c:v>21.174074300752803</c:v>
                </c:pt>
                <c:pt idx="4840">
                  <c:v>21.178449109492629</c:v>
                </c:pt>
                <c:pt idx="4841">
                  <c:v>21.182823918232451</c:v>
                </c:pt>
                <c:pt idx="4842">
                  <c:v>21.187198726972277</c:v>
                </c:pt>
                <c:pt idx="4843">
                  <c:v>21.191573535712102</c:v>
                </c:pt>
                <c:pt idx="4844">
                  <c:v>21.195948344451928</c:v>
                </c:pt>
                <c:pt idx="4845">
                  <c:v>21.200323153191754</c:v>
                </c:pt>
                <c:pt idx="4846">
                  <c:v>21.204697961931579</c:v>
                </c:pt>
                <c:pt idx="4847">
                  <c:v>21.209072770671401</c:v>
                </c:pt>
                <c:pt idx="4848">
                  <c:v>21.213447579411227</c:v>
                </c:pt>
                <c:pt idx="4849">
                  <c:v>21.217822388151053</c:v>
                </c:pt>
                <c:pt idx="4850">
                  <c:v>21.222197196890878</c:v>
                </c:pt>
                <c:pt idx="4851">
                  <c:v>21.226572005630704</c:v>
                </c:pt>
                <c:pt idx="4852">
                  <c:v>21.230946814370526</c:v>
                </c:pt>
                <c:pt idx="4853">
                  <c:v>21.235321623110352</c:v>
                </c:pt>
                <c:pt idx="4854">
                  <c:v>21.239696431850177</c:v>
                </c:pt>
                <c:pt idx="4855">
                  <c:v>21.244071240590003</c:v>
                </c:pt>
                <c:pt idx="4856">
                  <c:v>21.248446049329829</c:v>
                </c:pt>
                <c:pt idx="4857">
                  <c:v>21.252820858069651</c:v>
                </c:pt>
                <c:pt idx="4858">
                  <c:v>21.257195666809476</c:v>
                </c:pt>
                <c:pt idx="4859">
                  <c:v>21.261570475549298</c:v>
                </c:pt>
                <c:pt idx="4860">
                  <c:v>21.265945284289124</c:v>
                </c:pt>
                <c:pt idx="4861">
                  <c:v>21.27032009302895</c:v>
                </c:pt>
                <c:pt idx="4862">
                  <c:v>21.274694901768772</c:v>
                </c:pt>
                <c:pt idx="4863">
                  <c:v>21.279069710508598</c:v>
                </c:pt>
                <c:pt idx="4864">
                  <c:v>21.283444519248423</c:v>
                </c:pt>
                <c:pt idx="4865">
                  <c:v>21.287819327988249</c:v>
                </c:pt>
                <c:pt idx="4866">
                  <c:v>21.292194136728074</c:v>
                </c:pt>
                <c:pt idx="4867">
                  <c:v>21.296568945467897</c:v>
                </c:pt>
                <c:pt idx="4868">
                  <c:v>21.300943754207722</c:v>
                </c:pt>
                <c:pt idx="4869">
                  <c:v>21.305318562947548</c:v>
                </c:pt>
                <c:pt idx="4870">
                  <c:v>21.309693371687374</c:v>
                </c:pt>
                <c:pt idx="4871">
                  <c:v>21.314068180427199</c:v>
                </c:pt>
                <c:pt idx="4872">
                  <c:v>21.318442989167025</c:v>
                </c:pt>
                <c:pt idx="4873">
                  <c:v>21.322817797906847</c:v>
                </c:pt>
                <c:pt idx="4874">
                  <c:v>21.327192606646673</c:v>
                </c:pt>
                <c:pt idx="4875">
                  <c:v>21.331567415386498</c:v>
                </c:pt>
                <c:pt idx="4876">
                  <c:v>21.335942224126324</c:v>
                </c:pt>
                <c:pt idx="4877">
                  <c:v>21.34031703286615</c:v>
                </c:pt>
                <c:pt idx="4878">
                  <c:v>21.344691841605972</c:v>
                </c:pt>
                <c:pt idx="4879">
                  <c:v>21.349066650345797</c:v>
                </c:pt>
                <c:pt idx="4880">
                  <c:v>21.353441459085623</c:v>
                </c:pt>
                <c:pt idx="4881">
                  <c:v>21.357816267825449</c:v>
                </c:pt>
                <c:pt idx="4882">
                  <c:v>21.362191076565274</c:v>
                </c:pt>
                <c:pt idx="4883">
                  <c:v>21.366565885305096</c:v>
                </c:pt>
                <c:pt idx="4884">
                  <c:v>21.370940694044922</c:v>
                </c:pt>
                <c:pt idx="4885">
                  <c:v>21.375315502784748</c:v>
                </c:pt>
                <c:pt idx="4886">
                  <c:v>21.379690311524573</c:v>
                </c:pt>
                <c:pt idx="4887">
                  <c:v>21.384065120264399</c:v>
                </c:pt>
                <c:pt idx="4888">
                  <c:v>21.388439929004225</c:v>
                </c:pt>
                <c:pt idx="4889">
                  <c:v>21.392814737744047</c:v>
                </c:pt>
                <c:pt idx="4890">
                  <c:v>21.397189546483872</c:v>
                </c:pt>
                <c:pt idx="4891">
                  <c:v>21.401564355223698</c:v>
                </c:pt>
                <c:pt idx="4892">
                  <c:v>21.405939163963524</c:v>
                </c:pt>
                <c:pt idx="4893">
                  <c:v>21.410313972703349</c:v>
                </c:pt>
                <c:pt idx="4894">
                  <c:v>21.414688781443171</c:v>
                </c:pt>
                <c:pt idx="4895">
                  <c:v>21.419063590182997</c:v>
                </c:pt>
                <c:pt idx="4896">
                  <c:v>21.423438398922823</c:v>
                </c:pt>
                <c:pt idx="4897">
                  <c:v>21.427813207662648</c:v>
                </c:pt>
                <c:pt idx="4898">
                  <c:v>21.432188016402474</c:v>
                </c:pt>
                <c:pt idx="4899">
                  <c:v>21.436562825142296</c:v>
                </c:pt>
                <c:pt idx="4900">
                  <c:v>21.440937633882122</c:v>
                </c:pt>
                <c:pt idx="4901">
                  <c:v>21.445312442621947</c:v>
                </c:pt>
                <c:pt idx="4902">
                  <c:v>21.449687251361773</c:v>
                </c:pt>
                <c:pt idx="4903">
                  <c:v>21.454062060101599</c:v>
                </c:pt>
                <c:pt idx="4904">
                  <c:v>21.458436868841424</c:v>
                </c:pt>
                <c:pt idx="4905">
                  <c:v>21.462811677581247</c:v>
                </c:pt>
                <c:pt idx="4906">
                  <c:v>21.467186486321072</c:v>
                </c:pt>
                <c:pt idx="4907">
                  <c:v>21.471561295060898</c:v>
                </c:pt>
                <c:pt idx="4908">
                  <c:v>21.475936103800723</c:v>
                </c:pt>
                <c:pt idx="4909">
                  <c:v>21.480310912540549</c:v>
                </c:pt>
                <c:pt idx="4910">
                  <c:v>21.484685721280371</c:v>
                </c:pt>
                <c:pt idx="4911">
                  <c:v>21.489060530020197</c:v>
                </c:pt>
                <c:pt idx="4912">
                  <c:v>21.493435338760023</c:v>
                </c:pt>
                <c:pt idx="4913">
                  <c:v>21.497810147499848</c:v>
                </c:pt>
                <c:pt idx="4914">
                  <c:v>21.502184956239674</c:v>
                </c:pt>
                <c:pt idx="4915">
                  <c:v>21.506559764979496</c:v>
                </c:pt>
                <c:pt idx="4916">
                  <c:v>21.510934573719322</c:v>
                </c:pt>
                <c:pt idx="4917">
                  <c:v>21.515309382459147</c:v>
                </c:pt>
                <c:pt idx="4918">
                  <c:v>21.519684191198973</c:v>
                </c:pt>
                <c:pt idx="4919">
                  <c:v>21.524058999938799</c:v>
                </c:pt>
                <c:pt idx="4920">
                  <c:v>21.528433808678624</c:v>
                </c:pt>
                <c:pt idx="4921">
                  <c:v>21.532808617418446</c:v>
                </c:pt>
                <c:pt idx="4922">
                  <c:v>21.537183426158272</c:v>
                </c:pt>
                <c:pt idx="4923">
                  <c:v>21.541558234898098</c:v>
                </c:pt>
                <c:pt idx="4924">
                  <c:v>21.545933043637923</c:v>
                </c:pt>
                <c:pt idx="4925">
                  <c:v>21.550307852377749</c:v>
                </c:pt>
                <c:pt idx="4926">
                  <c:v>21.554682661117571</c:v>
                </c:pt>
                <c:pt idx="4927">
                  <c:v>21.559057469857397</c:v>
                </c:pt>
                <c:pt idx="4928">
                  <c:v>21.563432278597222</c:v>
                </c:pt>
                <c:pt idx="4929">
                  <c:v>21.567807087337048</c:v>
                </c:pt>
                <c:pt idx="4930">
                  <c:v>21.572181896076874</c:v>
                </c:pt>
                <c:pt idx="4931">
                  <c:v>21.576556704816696</c:v>
                </c:pt>
                <c:pt idx="4932">
                  <c:v>21.580931513556521</c:v>
                </c:pt>
                <c:pt idx="4933">
                  <c:v>21.585306322296347</c:v>
                </c:pt>
                <c:pt idx="4934">
                  <c:v>21.589681131036173</c:v>
                </c:pt>
                <c:pt idx="4935">
                  <c:v>21.594055939775998</c:v>
                </c:pt>
                <c:pt idx="4936">
                  <c:v>21.598430748515824</c:v>
                </c:pt>
                <c:pt idx="4937">
                  <c:v>21.602805557255646</c:v>
                </c:pt>
                <c:pt idx="4938">
                  <c:v>21.607180365995472</c:v>
                </c:pt>
                <c:pt idx="4939">
                  <c:v>21.611555174735297</c:v>
                </c:pt>
                <c:pt idx="4940">
                  <c:v>21.615929983475123</c:v>
                </c:pt>
                <c:pt idx="4941">
                  <c:v>21.620304792214949</c:v>
                </c:pt>
                <c:pt idx="4942">
                  <c:v>21.624679600954771</c:v>
                </c:pt>
                <c:pt idx="4943">
                  <c:v>21.629054409694596</c:v>
                </c:pt>
                <c:pt idx="4944">
                  <c:v>21.633429218434422</c:v>
                </c:pt>
                <c:pt idx="4945">
                  <c:v>21.637804027174248</c:v>
                </c:pt>
                <c:pt idx="4946">
                  <c:v>21.642178835914073</c:v>
                </c:pt>
                <c:pt idx="4947">
                  <c:v>21.646553644653896</c:v>
                </c:pt>
                <c:pt idx="4948">
                  <c:v>21.650928453393721</c:v>
                </c:pt>
                <c:pt idx="4949">
                  <c:v>21.655303262133547</c:v>
                </c:pt>
                <c:pt idx="4950">
                  <c:v>21.659678070873372</c:v>
                </c:pt>
                <c:pt idx="4951">
                  <c:v>21.664052879613198</c:v>
                </c:pt>
                <c:pt idx="4952">
                  <c:v>21.668427688353024</c:v>
                </c:pt>
                <c:pt idx="4953">
                  <c:v>21.672802497092846</c:v>
                </c:pt>
                <c:pt idx="4954">
                  <c:v>21.677177305832672</c:v>
                </c:pt>
                <c:pt idx="4955">
                  <c:v>21.681552114572497</c:v>
                </c:pt>
                <c:pt idx="4956">
                  <c:v>21.685926923312323</c:v>
                </c:pt>
                <c:pt idx="4957">
                  <c:v>21.690301732052149</c:v>
                </c:pt>
                <c:pt idx="4958">
                  <c:v>21.694676540791971</c:v>
                </c:pt>
                <c:pt idx="4959">
                  <c:v>21.699051349531796</c:v>
                </c:pt>
                <c:pt idx="4960">
                  <c:v>21.703426158271622</c:v>
                </c:pt>
                <c:pt idx="4961">
                  <c:v>21.707800967011448</c:v>
                </c:pt>
                <c:pt idx="4962">
                  <c:v>21.712175775751273</c:v>
                </c:pt>
                <c:pt idx="4963">
                  <c:v>21.716550584491095</c:v>
                </c:pt>
                <c:pt idx="4964">
                  <c:v>21.720925393230921</c:v>
                </c:pt>
                <c:pt idx="4965">
                  <c:v>21.725300201970747</c:v>
                </c:pt>
                <c:pt idx="4966">
                  <c:v>21.729675010710572</c:v>
                </c:pt>
                <c:pt idx="4967">
                  <c:v>21.734049819450398</c:v>
                </c:pt>
                <c:pt idx="4968">
                  <c:v>21.738424628190224</c:v>
                </c:pt>
                <c:pt idx="4969">
                  <c:v>21.742799436930046</c:v>
                </c:pt>
                <c:pt idx="4970">
                  <c:v>21.747174245669871</c:v>
                </c:pt>
                <c:pt idx="4971">
                  <c:v>21.751549054409697</c:v>
                </c:pt>
                <c:pt idx="4972">
                  <c:v>21.755923863149523</c:v>
                </c:pt>
                <c:pt idx="4973">
                  <c:v>21.760298671889348</c:v>
                </c:pt>
                <c:pt idx="4974">
                  <c:v>21.76467348062917</c:v>
                </c:pt>
                <c:pt idx="4975">
                  <c:v>21.769048289368996</c:v>
                </c:pt>
                <c:pt idx="4976">
                  <c:v>21.773423098108822</c:v>
                </c:pt>
                <c:pt idx="4977">
                  <c:v>21.777797906848647</c:v>
                </c:pt>
                <c:pt idx="4978">
                  <c:v>21.782172715588473</c:v>
                </c:pt>
                <c:pt idx="4979">
                  <c:v>21.786547524328299</c:v>
                </c:pt>
                <c:pt idx="4980">
                  <c:v>21.790922333068121</c:v>
                </c:pt>
                <c:pt idx="4981">
                  <c:v>21.795297141807946</c:v>
                </c:pt>
                <c:pt idx="4982">
                  <c:v>21.799671950547772</c:v>
                </c:pt>
                <c:pt idx="4983">
                  <c:v>21.804046759287598</c:v>
                </c:pt>
                <c:pt idx="4984">
                  <c:v>21.808421568027423</c:v>
                </c:pt>
                <c:pt idx="4985">
                  <c:v>21.812796376767245</c:v>
                </c:pt>
                <c:pt idx="4986">
                  <c:v>21.817171185507071</c:v>
                </c:pt>
                <c:pt idx="4987">
                  <c:v>21.821545994246897</c:v>
                </c:pt>
                <c:pt idx="4988">
                  <c:v>21.825920802986722</c:v>
                </c:pt>
                <c:pt idx="4989">
                  <c:v>21.830295611726548</c:v>
                </c:pt>
                <c:pt idx="4990">
                  <c:v>21.83467042046637</c:v>
                </c:pt>
                <c:pt idx="4991">
                  <c:v>21.839045229206196</c:v>
                </c:pt>
                <c:pt idx="4992">
                  <c:v>21.843420037946021</c:v>
                </c:pt>
                <c:pt idx="4993">
                  <c:v>21.847794846685847</c:v>
                </c:pt>
                <c:pt idx="4994">
                  <c:v>21.852169655425673</c:v>
                </c:pt>
                <c:pt idx="4995">
                  <c:v>21.856544464165498</c:v>
                </c:pt>
                <c:pt idx="4996">
                  <c:v>21.860919272905321</c:v>
                </c:pt>
                <c:pt idx="4997">
                  <c:v>21.865294081645146</c:v>
                </c:pt>
                <c:pt idx="4998">
                  <c:v>21.869668890384972</c:v>
                </c:pt>
                <c:pt idx="4999">
                  <c:v>21.874043699124798</c:v>
                </c:pt>
                <c:pt idx="5000">
                  <c:v>21.878418507864616</c:v>
                </c:pt>
                <c:pt idx="5001">
                  <c:v>21.882793316604442</c:v>
                </c:pt>
                <c:pt idx="5002">
                  <c:v>21.887168125344267</c:v>
                </c:pt>
                <c:pt idx="5003">
                  <c:v>21.891542934084093</c:v>
                </c:pt>
                <c:pt idx="5004">
                  <c:v>21.895917742823919</c:v>
                </c:pt>
                <c:pt idx="5005">
                  <c:v>21.900292551563744</c:v>
                </c:pt>
                <c:pt idx="5006">
                  <c:v>21.904667360303566</c:v>
                </c:pt>
                <c:pt idx="5007">
                  <c:v>21.909042169043392</c:v>
                </c:pt>
                <c:pt idx="5008">
                  <c:v>21.913416977783218</c:v>
                </c:pt>
                <c:pt idx="5009">
                  <c:v>21.917791786523043</c:v>
                </c:pt>
                <c:pt idx="5010">
                  <c:v>21.922166595262869</c:v>
                </c:pt>
                <c:pt idx="5011">
                  <c:v>21.926541404002691</c:v>
                </c:pt>
                <c:pt idx="5012">
                  <c:v>21.930916212742517</c:v>
                </c:pt>
                <c:pt idx="5013">
                  <c:v>21.935291021482342</c:v>
                </c:pt>
                <c:pt idx="5014">
                  <c:v>21.939665830222168</c:v>
                </c:pt>
                <c:pt idx="5015">
                  <c:v>21.944040638961994</c:v>
                </c:pt>
                <c:pt idx="5016">
                  <c:v>21.948415447701816</c:v>
                </c:pt>
                <c:pt idx="5017">
                  <c:v>21.952790256441642</c:v>
                </c:pt>
                <c:pt idx="5018">
                  <c:v>21.957165065181467</c:v>
                </c:pt>
                <c:pt idx="5019">
                  <c:v>21.961539873921293</c:v>
                </c:pt>
                <c:pt idx="5020">
                  <c:v>21.965914682661118</c:v>
                </c:pt>
                <c:pt idx="5021">
                  <c:v>21.970289491400944</c:v>
                </c:pt>
                <c:pt idx="5022">
                  <c:v>21.974664300140766</c:v>
                </c:pt>
                <c:pt idx="5023">
                  <c:v>21.979039108880592</c:v>
                </c:pt>
                <c:pt idx="5024">
                  <c:v>21.983413917620418</c:v>
                </c:pt>
                <c:pt idx="5025">
                  <c:v>21.987788726360243</c:v>
                </c:pt>
                <c:pt idx="5026">
                  <c:v>21.992163535100069</c:v>
                </c:pt>
                <c:pt idx="5027">
                  <c:v>21.996538343839891</c:v>
                </c:pt>
                <c:pt idx="5028">
                  <c:v>22.000913152579717</c:v>
                </c:pt>
                <c:pt idx="5029">
                  <c:v>22.005287961319542</c:v>
                </c:pt>
                <c:pt idx="5030">
                  <c:v>22.009662770059368</c:v>
                </c:pt>
                <c:pt idx="5031">
                  <c:v>22.014037578799194</c:v>
                </c:pt>
                <c:pt idx="5032">
                  <c:v>22.018412387539016</c:v>
                </c:pt>
                <c:pt idx="5033">
                  <c:v>22.022787196278841</c:v>
                </c:pt>
                <c:pt idx="5034">
                  <c:v>22.027162005018667</c:v>
                </c:pt>
                <c:pt idx="5035">
                  <c:v>22.031536813758493</c:v>
                </c:pt>
                <c:pt idx="5036">
                  <c:v>22.035911622498318</c:v>
                </c:pt>
                <c:pt idx="5037">
                  <c:v>22.040286431238144</c:v>
                </c:pt>
                <c:pt idx="5038">
                  <c:v>22.044661239977966</c:v>
                </c:pt>
                <c:pt idx="5039">
                  <c:v>22.049036048717792</c:v>
                </c:pt>
                <c:pt idx="5040">
                  <c:v>22.053410857457617</c:v>
                </c:pt>
                <c:pt idx="5041">
                  <c:v>22.057785666197443</c:v>
                </c:pt>
                <c:pt idx="5042">
                  <c:v>22.062160474937269</c:v>
                </c:pt>
                <c:pt idx="5043">
                  <c:v>22.066535283677091</c:v>
                </c:pt>
                <c:pt idx="5044">
                  <c:v>22.070910092416916</c:v>
                </c:pt>
                <c:pt idx="5045">
                  <c:v>22.075284901156742</c:v>
                </c:pt>
                <c:pt idx="5046">
                  <c:v>22.079659709896568</c:v>
                </c:pt>
                <c:pt idx="5047">
                  <c:v>22.084034518636393</c:v>
                </c:pt>
                <c:pt idx="5048">
                  <c:v>22.088409327376215</c:v>
                </c:pt>
                <c:pt idx="5049">
                  <c:v>22.092784136116041</c:v>
                </c:pt>
                <c:pt idx="5050">
                  <c:v>22.097158944855867</c:v>
                </c:pt>
                <c:pt idx="5051">
                  <c:v>22.101533753595692</c:v>
                </c:pt>
                <c:pt idx="5052">
                  <c:v>22.105908562335518</c:v>
                </c:pt>
                <c:pt idx="5053">
                  <c:v>22.110283371075344</c:v>
                </c:pt>
                <c:pt idx="5054">
                  <c:v>22.114658179815166</c:v>
                </c:pt>
                <c:pt idx="5055">
                  <c:v>22.119032988554991</c:v>
                </c:pt>
                <c:pt idx="5056">
                  <c:v>22.123407797294817</c:v>
                </c:pt>
                <c:pt idx="5057">
                  <c:v>22.127782606034643</c:v>
                </c:pt>
                <c:pt idx="5058">
                  <c:v>22.132157414774468</c:v>
                </c:pt>
                <c:pt idx="5059">
                  <c:v>22.136532223514291</c:v>
                </c:pt>
                <c:pt idx="5060">
                  <c:v>22.140907032254116</c:v>
                </c:pt>
                <c:pt idx="5061">
                  <c:v>22.145281840993942</c:v>
                </c:pt>
                <c:pt idx="5062">
                  <c:v>22.149656649733767</c:v>
                </c:pt>
                <c:pt idx="5063">
                  <c:v>22.154031458473593</c:v>
                </c:pt>
                <c:pt idx="5064">
                  <c:v>22.158406267213415</c:v>
                </c:pt>
                <c:pt idx="5065">
                  <c:v>22.162781075953241</c:v>
                </c:pt>
                <c:pt idx="5066">
                  <c:v>22.167155884693067</c:v>
                </c:pt>
                <c:pt idx="5067">
                  <c:v>22.171530693432892</c:v>
                </c:pt>
                <c:pt idx="5068">
                  <c:v>22.175905502172718</c:v>
                </c:pt>
                <c:pt idx="5069">
                  <c:v>22.180280310912543</c:v>
                </c:pt>
                <c:pt idx="5070">
                  <c:v>22.184655119652366</c:v>
                </c:pt>
                <c:pt idx="5071">
                  <c:v>22.189029928392191</c:v>
                </c:pt>
                <c:pt idx="5072">
                  <c:v>22.193404737132017</c:v>
                </c:pt>
                <c:pt idx="5073">
                  <c:v>22.197779545871843</c:v>
                </c:pt>
                <c:pt idx="5074">
                  <c:v>22.202154354611668</c:v>
                </c:pt>
                <c:pt idx="5075">
                  <c:v>22.20652916335149</c:v>
                </c:pt>
                <c:pt idx="5076">
                  <c:v>22.210903972091316</c:v>
                </c:pt>
                <c:pt idx="5077">
                  <c:v>22.215278780831142</c:v>
                </c:pt>
                <c:pt idx="5078">
                  <c:v>22.219653589570967</c:v>
                </c:pt>
                <c:pt idx="5079">
                  <c:v>22.224028398310793</c:v>
                </c:pt>
                <c:pt idx="5080">
                  <c:v>22.228403207050615</c:v>
                </c:pt>
                <c:pt idx="5081">
                  <c:v>22.232778015790441</c:v>
                </c:pt>
                <c:pt idx="5082">
                  <c:v>22.237152824530266</c:v>
                </c:pt>
                <c:pt idx="5083">
                  <c:v>22.241527633270092</c:v>
                </c:pt>
                <c:pt idx="5084">
                  <c:v>22.245902442009918</c:v>
                </c:pt>
                <c:pt idx="5085">
                  <c:v>22.250277250749743</c:v>
                </c:pt>
                <c:pt idx="5086">
                  <c:v>22.254652059489565</c:v>
                </c:pt>
                <c:pt idx="5087">
                  <c:v>22.259026868229391</c:v>
                </c:pt>
                <c:pt idx="5088">
                  <c:v>22.263401676969217</c:v>
                </c:pt>
                <c:pt idx="5089">
                  <c:v>22.267776485709042</c:v>
                </c:pt>
                <c:pt idx="5090">
                  <c:v>22.272151294448868</c:v>
                </c:pt>
                <c:pt idx="5091">
                  <c:v>22.27652610318869</c:v>
                </c:pt>
                <c:pt idx="5092">
                  <c:v>22.280900911928516</c:v>
                </c:pt>
                <c:pt idx="5093">
                  <c:v>22.285275720668341</c:v>
                </c:pt>
                <c:pt idx="5094">
                  <c:v>22.289650529408167</c:v>
                </c:pt>
                <c:pt idx="5095">
                  <c:v>22.294025338147993</c:v>
                </c:pt>
                <c:pt idx="5096">
                  <c:v>22.298400146887815</c:v>
                </c:pt>
                <c:pt idx="5097">
                  <c:v>22.30277495562764</c:v>
                </c:pt>
                <c:pt idx="5098">
                  <c:v>22.307149764367466</c:v>
                </c:pt>
                <c:pt idx="5099">
                  <c:v>22.311524573107292</c:v>
                </c:pt>
                <c:pt idx="5100">
                  <c:v>22.315899381847117</c:v>
                </c:pt>
                <c:pt idx="5101">
                  <c:v>22.320274190586943</c:v>
                </c:pt>
                <c:pt idx="5102">
                  <c:v>22.324648999326765</c:v>
                </c:pt>
                <c:pt idx="5103">
                  <c:v>22.329023808066591</c:v>
                </c:pt>
                <c:pt idx="5104">
                  <c:v>22.333398616806416</c:v>
                </c:pt>
                <c:pt idx="5105">
                  <c:v>22.337773425546242</c:v>
                </c:pt>
                <c:pt idx="5106">
                  <c:v>22.342148234286068</c:v>
                </c:pt>
                <c:pt idx="5107">
                  <c:v>22.34652304302589</c:v>
                </c:pt>
                <c:pt idx="5108">
                  <c:v>22.350897851765716</c:v>
                </c:pt>
                <c:pt idx="5109">
                  <c:v>22.355272660505541</c:v>
                </c:pt>
                <c:pt idx="5110">
                  <c:v>22.359647469245367</c:v>
                </c:pt>
                <c:pt idx="5111">
                  <c:v>22.364022277985192</c:v>
                </c:pt>
                <c:pt idx="5112">
                  <c:v>22.368397086725015</c:v>
                </c:pt>
                <c:pt idx="5113">
                  <c:v>22.37277189546484</c:v>
                </c:pt>
                <c:pt idx="5114">
                  <c:v>22.377146704204666</c:v>
                </c:pt>
                <c:pt idx="5115">
                  <c:v>22.381521512944492</c:v>
                </c:pt>
                <c:pt idx="5116">
                  <c:v>22.385896321684317</c:v>
                </c:pt>
                <c:pt idx="5117">
                  <c:v>22.390271130424143</c:v>
                </c:pt>
                <c:pt idx="5118">
                  <c:v>22.394645939163965</c:v>
                </c:pt>
                <c:pt idx="5119">
                  <c:v>22.399020747903791</c:v>
                </c:pt>
                <c:pt idx="5120">
                  <c:v>22.403395556643616</c:v>
                </c:pt>
                <c:pt idx="5121">
                  <c:v>22.407770365383442</c:v>
                </c:pt>
                <c:pt idx="5122">
                  <c:v>22.412145174123268</c:v>
                </c:pt>
                <c:pt idx="5123">
                  <c:v>22.41651998286309</c:v>
                </c:pt>
                <c:pt idx="5124">
                  <c:v>22.420894791602915</c:v>
                </c:pt>
                <c:pt idx="5125">
                  <c:v>22.425269600342741</c:v>
                </c:pt>
                <c:pt idx="5126">
                  <c:v>22.429644409082567</c:v>
                </c:pt>
                <c:pt idx="5127">
                  <c:v>22.434019217822392</c:v>
                </c:pt>
                <c:pt idx="5128">
                  <c:v>22.438394026562214</c:v>
                </c:pt>
                <c:pt idx="5129">
                  <c:v>22.44276883530204</c:v>
                </c:pt>
                <c:pt idx="5130">
                  <c:v>22.447143644041866</c:v>
                </c:pt>
                <c:pt idx="5131">
                  <c:v>22.451518452781691</c:v>
                </c:pt>
                <c:pt idx="5132">
                  <c:v>22.455893261521517</c:v>
                </c:pt>
                <c:pt idx="5133">
                  <c:v>22.460268070261343</c:v>
                </c:pt>
                <c:pt idx="5134">
                  <c:v>22.464642879001165</c:v>
                </c:pt>
                <c:pt idx="5135">
                  <c:v>22.46901768774099</c:v>
                </c:pt>
                <c:pt idx="5136">
                  <c:v>22.473392496480816</c:v>
                </c:pt>
                <c:pt idx="5137">
                  <c:v>22.477767305220642</c:v>
                </c:pt>
                <c:pt idx="5138">
                  <c:v>22.482142113960467</c:v>
                </c:pt>
                <c:pt idx="5139">
                  <c:v>22.486516922700289</c:v>
                </c:pt>
                <c:pt idx="5140">
                  <c:v>22.490891731440115</c:v>
                </c:pt>
                <c:pt idx="5141">
                  <c:v>22.495266540179937</c:v>
                </c:pt>
                <c:pt idx="5142">
                  <c:v>22.499641348919763</c:v>
                </c:pt>
                <c:pt idx="5143">
                  <c:v>22.504016157659589</c:v>
                </c:pt>
                <c:pt idx="5144">
                  <c:v>22.508390966399411</c:v>
                </c:pt>
                <c:pt idx="5145">
                  <c:v>22.512765775139236</c:v>
                </c:pt>
                <c:pt idx="5146">
                  <c:v>22.517140583879062</c:v>
                </c:pt>
                <c:pt idx="5147">
                  <c:v>22.521515392618888</c:v>
                </c:pt>
                <c:pt idx="5148">
                  <c:v>22.525890201358713</c:v>
                </c:pt>
                <c:pt idx="5149">
                  <c:v>22.530265010098535</c:v>
                </c:pt>
                <c:pt idx="5150">
                  <c:v>22.534639818838361</c:v>
                </c:pt>
                <c:pt idx="5151">
                  <c:v>22.539014627578187</c:v>
                </c:pt>
                <c:pt idx="5152">
                  <c:v>22.543389436318012</c:v>
                </c:pt>
                <c:pt idx="5153">
                  <c:v>22.547764245057838</c:v>
                </c:pt>
                <c:pt idx="5154">
                  <c:v>22.55213905379766</c:v>
                </c:pt>
                <c:pt idx="5155">
                  <c:v>22.556513862537486</c:v>
                </c:pt>
                <c:pt idx="5156">
                  <c:v>22.560888671277311</c:v>
                </c:pt>
                <c:pt idx="5157">
                  <c:v>22.565263480017137</c:v>
                </c:pt>
                <c:pt idx="5158">
                  <c:v>22.569638288756963</c:v>
                </c:pt>
                <c:pt idx="5159">
                  <c:v>22.574013097496788</c:v>
                </c:pt>
                <c:pt idx="5160">
                  <c:v>22.57838790623661</c:v>
                </c:pt>
                <c:pt idx="5161">
                  <c:v>22.582762714976436</c:v>
                </c:pt>
                <c:pt idx="5162">
                  <c:v>22.587137523716262</c:v>
                </c:pt>
                <c:pt idx="5163">
                  <c:v>22.591512332456087</c:v>
                </c:pt>
                <c:pt idx="5164">
                  <c:v>22.595887141195913</c:v>
                </c:pt>
                <c:pt idx="5165">
                  <c:v>22.600261949935735</c:v>
                </c:pt>
                <c:pt idx="5166">
                  <c:v>22.604636758675561</c:v>
                </c:pt>
                <c:pt idx="5167">
                  <c:v>22.609011567415386</c:v>
                </c:pt>
                <c:pt idx="5168">
                  <c:v>22.613386376155212</c:v>
                </c:pt>
                <c:pt idx="5169">
                  <c:v>22.617761184895038</c:v>
                </c:pt>
                <c:pt idx="5170">
                  <c:v>22.62213599363486</c:v>
                </c:pt>
                <c:pt idx="5171">
                  <c:v>22.626510802374685</c:v>
                </c:pt>
                <c:pt idx="5172">
                  <c:v>22.630885611114511</c:v>
                </c:pt>
                <c:pt idx="5173">
                  <c:v>22.635260419854337</c:v>
                </c:pt>
                <c:pt idx="5174">
                  <c:v>22.639635228594162</c:v>
                </c:pt>
                <c:pt idx="5175">
                  <c:v>22.644010037333988</c:v>
                </c:pt>
                <c:pt idx="5176">
                  <c:v>22.64838484607381</c:v>
                </c:pt>
                <c:pt idx="5177">
                  <c:v>22.652759654813636</c:v>
                </c:pt>
                <c:pt idx="5178">
                  <c:v>22.657134463553462</c:v>
                </c:pt>
                <c:pt idx="5179">
                  <c:v>22.661509272293287</c:v>
                </c:pt>
                <c:pt idx="5180">
                  <c:v>22.665884081033113</c:v>
                </c:pt>
                <c:pt idx="5181">
                  <c:v>22.670258889772935</c:v>
                </c:pt>
                <c:pt idx="5182">
                  <c:v>22.674633698512761</c:v>
                </c:pt>
                <c:pt idx="5183">
                  <c:v>22.679008507252586</c:v>
                </c:pt>
                <c:pt idx="5184">
                  <c:v>22.683383315992412</c:v>
                </c:pt>
                <c:pt idx="5185">
                  <c:v>22.687758124732238</c:v>
                </c:pt>
                <c:pt idx="5186">
                  <c:v>22.69213293347206</c:v>
                </c:pt>
                <c:pt idx="5187">
                  <c:v>22.696507742211885</c:v>
                </c:pt>
                <c:pt idx="5188">
                  <c:v>22.700882550951711</c:v>
                </c:pt>
                <c:pt idx="5189">
                  <c:v>22.705257359691537</c:v>
                </c:pt>
                <c:pt idx="5190">
                  <c:v>22.709632168431362</c:v>
                </c:pt>
                <c:pt idx="5191">
                  <c:v>22.714006977171188</c:v>
                </c:pt>
                <c:pt idx="5192">
                  <c:v>22.71838178591101</c:v>
                </c:pt>
                <c:pt idx="5193">
                  <c:v>22.722756594650836</c:v>
                </c:pt>
                <c:pt idx="5194">
                  <c:v>22.727131403390661</c:v>
                </c:pt>
                <c:pt idx="5195">
                  <c:v>22.731506212130487</c:v>
                </c:pt>
                <c:pt idx="5196">
                  <c:v>22.735881020870313</c:v>
                </c:pt>
                <c:pt idx="5197">
                  <c:v>22.740255829610135</c:v>
                </c:pt>
                <c:pt idx="5198">
                  <c:v>22.74463063834996</c:v>
                </c:pt>
                <c:pt idx="5199">
                  <c:v>22.749005447089786</c:v>
                </c:pt>
                <c:pt idx="5200">
                  <c:v>22.753380255829612</c:v>
                </c:pt>
                <c:pt idx="5201">
                  <c:v>22.757755064569437</c:v>
                </c:pt>
                <c:pt idx="5202">
                  <c:v>22.762129873309259</c:v>
                </c:pt>
                <c:pt idx="5203">
                  <c:v>22.766504682049085</c:v>
                </c:pt>
                <c:pt idx="5204">
                  <c:v>22.770879490788911</c:v>
                </c:pt>
                <c:pt idx="5205">
                  <c:v>22.775254299528736</c:v>
                </c:pt>
                <c:pt idx="5206">
                  <c:v>22.779629108268562</c:v>
                </c:pt>
                <c:pt idx="5207">
                  <c:v>22.784003917008388</c:v>
                </c:pt>
                <c:pt idx="5208">
                  <c:v>22.78837872574821</c:v>
                </c:pt>
                <c:pt idx="5209">
                  <c:v>22.792753534488035</c:v>
                </c:pt>
                <c:pt idx="5210">
                  <c:v>22.797128343227861</c:v>
                </c:pt>
                <c:pt idx="5211">
                  <c:v>22.801503151967687</c:v>
                </c:pt>
                <c:pt idx="5212">
                  <c:v>22.805877960707512</c:v>
                </c:pt>
                <c:pt idx="5213">
                  <c:v>22.810252769447334</c:v>
                </c:pt>
                <c:pt idx="5214">
                  <c:v>22.81462757818716</c:v>
                </c:pt>
                <c:pt idx="5215">
                  <c:v>22.819002386926986</c:v>
                </c:pt>
                <c:pt idx="5216">
                  <c:v>22.823377195666811</c:v>
                </c:pt>
                <c:pt idx="5217">
                  <c:v>22.827752004406637</c:v>
                </c:pt>
                <c:pt idx="5218">
                  <c:v>22.832126813146459</c:v>
                </c:pt>
                <c:pt idx="5219">
                  <c:v>22.836501621886285</c:v>
                </c:pt>
                <c:pt idx="5220">
                  <c:v>22.840876430626111</c:v>
                </c:pt>
                <c:pt idx="5221">
                  <c:v>22.845251239365936</c:v>
                </c:pt>
                <c:pt idx="5222">
                  <c:v>22.849626048105762</c:v>
                </c:pt>
                <c:pt idx="5223">
                  <c:v>22.854000856845587</c:v>
                </c:pt>
                <c:pt idx="5224">
                  <c:v>22.85837566558541</c:v>
                </c:pt>
                <c:pt idx="5225">
                  <c:v>22.862750474325235</c:v>
                </c:pt>
                <c:pt idx="5226">
                  <c:v>22.867125283065061</c:v>
                </c:pt>
                <c:pt idx="5227">
                  <c:v>22.871500091804887</c:v>
                </c:pt>
                <c:pt idx="5228">
                  <c:v>22.875874900544712</c:v>
                </c:pt>
                <c:pt idx="5229">
                  <c:v>22.880249709284534</c:v>
                </c:pt>
                <c:pt idx="5230">
                  <c:v>22.88462451802436</c:v>
                </c:pt>
                <c:pt idx="5231">
                  <c:v>22.888999326764186</c:v>
                </c:pt>
                <c:pt idx="5232">
                  <c:v>22.893374135504011</c:v>
                </c:pt>
                <c:pt idx="5233">
                  <c:v>22.897748944243837</c:v>
                </c:pt>
                <c:pt idx="5234">
                  <c:v>22.902123752983659</c:v>
                </c:pt>
                <c:pt idx="5235">
                  <c:v>22.906498561723485</c:v>
                </c:pt>
                <c:pt idx="5236">
                  <c:v>22.91087337046331</c:v>
                </c:pt>
                <c:pt idx="5237">
                  <c:v>22.915248179203136</c:v>
                </c:pt>
                <c:pt idx="5238">
                  <c:v>22.919622987942962</c:v>
                </c:pt>
                <c:pt idx="5239">
                  <c:v>22.923997796682787</c:v>
                </c:pt>
                <c:pt idx="5240">
                  <c:v>22.928372605422609</c:v>
                </c:pt>
                <c:pt idx="5241">
                  <c:v>22.932747414162435</c:v>
                </c:pt>
                <c:pt idx="5242">
                  <c:v>22.937122222902261</c:v>
                </c:pt>
                <c:pt idx="5243">
                  <c:v>22.941497031642086</c:v>
                </c:pt>
                <c:pt idx="5244">
                  <c:v>22.945871840381912</c:v>
                </c:pt>
                <c:pt idx="5245">
                  <c:v>22.950246649121734</c:v>
                </c:pt>
                <c:pt idx="5246">
                  <c:v>22.95462145786156</c:v>
                </c:pt>
                <c:pt idx="5247">
                  <c:v>22.958996266601385</c:v>
                </c:pt>
                <c:pt idx="5248">
                  <c:v>22.963371075341211</c:v>
                </c:pt>
                <c:pt idx="5249">
                  <c:v>22.967745884081037</c:v>
                </c:pt>
                <c:pt idx="5250">
                  <c:v>22.972120692820859</c:v>
                </c:pt>
                <c:pt idx="5251">
                  <c:v>22.976495501560684</c:v>
                </c:pt>
                <c:pt idx="5252">
                  <c:v>22.98087031030051</c:v>
                </c:pt>
                <c:pt idx="5253">
                  <c:v>22.985245119040336</c:v>
                </c:pt>
                <c:pt idx="5254">
                  <c:v>22.989619927780161</c:v>
                </c:pt>
                <c:pt idx="5255">
                  <c:v>22.993994736519987</c:v>
                </c:pt>
                <c:pt idx="5256">
                  <c:v>22.998369545259809</c:v>
                </c:pt>
                <c:pt idx="5257">
                  <c:v>23.002744353999635</c:v>
                </c:pt>
                <c:pt idx="5258">
                  <c:v>23.00711916273946</c:v>
                </c:pt>
                <c:pt idx="5259">
                  <c:v>23.011493971479286</c:v>
                </c:pt>
                <c:pt idx="5260">
                  <c:v>23.015868780219112</c:v>
                </c:pt>
                <c:pt idx="5261">
                  <c:v>23.020243588958934</c:v>
                </c:pt>
                <c:pt idx="5262">
                  <c:v>23.02461839769876</c:v>
                </c:pt>
                <c:pt idx="5263">
                  <c:v>23.028993206438585</c:v>
                </c:pt>
                <c:pt idx="5264">
                  <c:v>23.033368015178411</c:v>
                </c:pt>
                <c:pt idx="5265">
                  <c:v>23.037742823918236</c:v>
                </c:pt>
                <c:pt idx="5266">
                  <c:v>23.042117632658059</c:v>
                </c:pt>
                <c:pt idx="5267">
                  <c:v>23.046492441397884</c:v>
                </c:pt>
                <c:pt idx="5268">
                  <c:v>23.05086725013771</c:v>
                </c:pt>
                <c:pt idx="5269">
                  <c:v>23.055242058877536</c:v>
                </c:pt>
                <c:pt idx="5270">
                  <c:v>23.059616867617361</c:v>
                </c:pt>
                <c:pt idx="5271">
                  <c:v>23.063991676357187</c:v>
                </c:pt>
                <c:pt idx="5272">
                  <c:v>23.068366485097009</c:v>
                </c:pt>
                <c:pt idx="5273">
                  <c:v>23.072741293836835</c:v>
                </c:pt>
                <c:pt idx="5274">
                  <c:v>23.07711610257666</c:v>
                </c:pt>
                <c:pt idx="5275">
                  <c:v>23.081490911316486</c:v>
                </c:pt>
                <c:pt idx="5276">
                  <c:v>23.085865720056312</c:v>
                </c:pt>
                <c:pt idx="5277">
                  <c:v>23.090240528796134</c:v>
                </c:pt>
                <c:pt idx="5278">
                  <c:v>23.094615337535959</c:v>
                </c:pt>
                <c:pt idx="5279">
                  <c:v>23.098990146275785</c:v>
                </c:pt>
                <c:pt idx="5280">
                  <c:v>23.103364955015611</c:v>
                </c:pt>
                <c:pt idx="5281">
                  <c:v>23.107739763755436</c:v>
                </c:pt>
                <c:pt idx="5282">
                  <c:v>23.112114572495255</c:v>
                </c:pt>
                <c:pt idx="5283">
                  <c:v>23.11648938123508</c:v>
                </c:pt>
                <c:pt idx="5284">
                  <c:v>23.120864189974906</c:v>
                </c:pt>
                <c:pt idx="5285">
                  <c:v>23.125238998714732</c:v>
                </c:pt>
                <c:pt idx="5286">
                  <c:v>23.129613807454557</c:v>
                </c:pt>
                <c:pt idx="5287">
                  <c:v>23.13398861619438</c:v>
                </c:pt>
                <c:pt idx="5288">
                  <c:v>23.138363424934205</c:v>
                </c:pt>
                <c:pt idx="5289">
                  <c:v>23.142738233674031</c:v>
                </c:pt>
                <c:pt idx="5290">
                  <c:v>23.147113042413856</c:v>
                </c:pt>
                <c:pt idx="5291">
                  <c:v>23.151487851153682</c:v>
                </c:pt>
                <c:pt idx="5292">
                  <c:v>23.155862659893504</c:v>
                </c:pt>
                <c:pt idx="5293">
                  <c:v>23.16023746863333</c:v>
                </c:pt>
                <c:pt idx="5294">
                  <c:v>23.164612277373156</c:v>
                </c:pt>
                <c:pt idx="5295">
                  <c:v>23.168987086112981</c:v>
                </c:pt>
                <c:pt idx="5296">
                  <c:v>23.173361894852807</c:v>
                </c:pt>
                <c:pt idx="5297">
                  <c:v>23.177736703592632</c:v>
                </c:pt>
                <c:pt idx="5298">
                  <c:v>23.182111512332455</c:v>
                </c:pt>
                <c:pt idx="5299">
                  <c:v>23.18648632107228</c:v>
                </c:pt>
                <c:pt idx="5300">
                  <c:v>23.190861129812106</c:v>
                </c:pt>
                <c:pt idx="5301">
                  <c:v>23.195235938551932</c:v>
                </c:pt>
                <c:pt idx="5302">
                  <c:v>23.199610747291757</c:v>
                </c:pt>
                <c:pt idx="5303">
                  <c:v>23.203985556031579</c:v>
                </c:pt>
                <c:pt idx="5304">
                  <c:v>23.208360364771405</c:v>
                </c:pt>
                <c:pt idx="5305">
                  <c:v>23.212735173511231</c:v>
                </c:pt>
                <c:pt idx="5306">
                  <c:v>23.217109982251056</c:v>
                </c:pt>
                <c:pt idx="5307">
                  <c:v>23.221484790990882</c:v>
                </c:pt>
                <c:pt idx="5308">
                  <c:v>23.225859599730704</c:v>
                </c:pt>
                <c:pt idx="5309">
                  <c:v>23.23023440847053</c:v>
                </c:pt>
                <c:pt idx="5310">
                  <c:v>23.234609217210355</c:v>
                </c:pt>
                <c:pt idx="5311">
                  <c:v>23.238984025950181</c:v>
                </c:pt>
                <c:pt idx="5312">
                  <c:v>23.243358834690007</c:v>
                </c:pt>
                <c:pt idx="5313">
                  <c:v>23.247733643429832</c:v>
                </c:pt>
                <c:pt idx="5314">
                  <c:v>23.252108452169654</c:v>
                </c:pt>
                <c:pt idx="5315">
                  <c:v>23.25648326090948</c:v>
                </c:pt>
                <c:pt idx="5316">
                  <c:v>23.260858069649306</c:v>
                </c:pt>
                <c:pt idx="5317">
                  <c:v>23.265232878389131</c:v>
                </c:pt>
                <c:pt idx="5318">
                  <c:v>23.269607687128957</c:v>
                </c:pt>
                <c:pt idx="5319">
                  <c:v>23.273982495868779</c:v>
                </c:pt>
                <c:pt idx="5320">
                  <c:v>23.278357304608605</c:v>
                </c:pt>
                <c:pt idx="5321">
                  <c:v>23.28273211334843</c:v>
                </c:pt>
                <c:pt idx="5322">
                  <c:v>23.287106922088256</c:v>
                </c:pt>
                <c:pt idx="5323">
                  <c:v>23.291481730828082</c:v>
                </c:pt>
                <c:pt idx="5324">
                  <c:v>23.295856539567904</c:v>
                </c:pt>
                <c:pt idx="5325">
                  <c:v>23.300231348307729</c:v>
                </c:pt>
                <c:pt idx="5326">
                  <c:v>23.304606157047555</c:v>
                </c:pt>
                <c:pt idx="5327">
                  <c:v>23.308980965787381</c:v>
                </c:pt>
                <c:pt idx="5328">
                  <c:v>23.313355774527206</c:v>
                </c:pt>
                <c:pt idx="5329">
                  <c:v>23.317730583267032</c:v>
                </c:pt>
                <c:pt idx="5330">
                  <c:v>23.322105392006854</c:v>
                </c:pt>
                <c:pt idx="5331">
                  <c:v>23.32648020074668</c:v>
                </c:pt>
                <c:pt idx="5332">
                  <c:v>23.330855009486505</c:v>
                </c:pt>
                <c:pt idx="5333">
                  <c:v>23.335229818226331</c:v>
                </c:pt>
                <c:pt idx="5334">
                  <c:v>23.339604626966157</c:v>
                </c:pt>
                <c:pt idx="5335">
                  <c:v>23.343979435705979</c:v>
                </c:pt>
                <c:pt idx="5336">
                  <c:v>23.348354244445805</c:v>
                </c:pt>
                <c:pt idx="5337">
                  <c:v>23.35272905318563</c:v>
                </c:pt>
                <c:pt idx="5338">
                  <c:v>23.357103861925456</c:v>
                </c:pt>
                <c:pt idx="5339">
                  <c:v>23.361478670665281</c:v>
                </c:pt>
                <c:pt idx="5340">
                  <c:v>23.365853479405104</c:v>
                </c:pt>
                <c:pt idx="5341">
                  <c:v>23.370228288144929</c:v>
                </c:pt>
                <c:pt idx="5342">
                  <c:v>23.374603096884755</c:v>
                </c:pt>
                <c:pt idx="5343">
                  <c:v>23.378977905624581</c:v>
                </c:pt>
                <c:pt idx="5344">
                  <c:v>23.383352714364406</c:v>
                </c:pt>
                <c:pt idx="5345">
                  <c:v>23.387727523104232</c:v>
                </c:pt>
                <c:pt idx="5346">
                  <c:v>23.392102331844054</c:v>
                </c:pt>
                <c:pt idx="5347">
                  <c:v>23.39647714058388</c:v>
                </c:pt>
                <c:pt idx="5348">
                  <c:v>23.400851949323705</c:v>
                </c:pt>
                <c:pt idx="5349">
                  <c:v>23.405226758063531</c:v>
                </c:pt>
                <c:pt idx="5350">
                  <c:v>23.409601566803357</c:v>
                </c:pt>
                <c:pt idx="5351">
                  <c:v>23.413976375543179</c:v>
                </c:pt>
                <c:pt idx="5352">
                  <c:v>23.418351184283004</c:v>
                </c:pt>
                <c:pt idx="5353">
                  <c:v>23.42272599302283</c:v>
                </c:pt>
                <c:pt idx="5354">
                  <c:v>23.427100801762656</c:v>
                </c:pt>
                <c:pt idx="5355">
                  <c:v>23.431475610502481</c:v>
                </c:pt>
                <c:pt idx="5356">
                  <c:v>23.435850419242303</c:v>
                </c:pt>
                <c:pt idx="5357">
                  <c:v>23.440225227982129</c:v>
                </c:pt>
                <c:pt idx="5358">
                  <c:v>23.444600036721955</c:v>
                </c:pt>
                <c:pt idx="5359">
                  <c:v>23.44897484546178</c:v>
                </c:pt>
                <c:pt idx="5360">
                  <c:v>23.453349654201606</c:v>
                </c:pt>
                <c:pt idx="5361">
                  <c:v>23.457724462941432</c:v>
                </c:pt>
                <c:pt idx="5362">
                  <c:v>23.462099271681254</c:v>
                </c:pt>
                <c:pt idx="5363">
                  <c:v>23.466474080421079</c:v>
                </c:pt>
                <c:pt idx="5364">
                  <c:v>23.470848889160905</c:v>
                </c:pt>
                <c:pt idx="5365">
                  <c:v>23.475223697900731</c:v>
                </c:pt>
                <c:pt idx="5366">
                  <c:v>23.479598506640556</c:v>
                </c:pt>
                <c:pt idx="5367">
                  <c:v>23.483973315380378</c:v>
                </c:pt>
                <c:pt idx="5368">
                  <c:v>23.488348124120204</c:v>
                </c:pt>
                <c:pt idx="5369">
                  <c:v>23.49272293286003</c:v>
                </c:pt>
                <c:pt idx="5370">
                  <c:v>23.497097741599855</c:v>
                </c:pt>
                <c:pt idx="5371">
                  <c:v>23.501472550339681</c:v>
                </c:pt>
                <c:pt idx="5372">
                  <c:v>23.505847359079503</c:v>
                </c:pt>
                <c:pt idx="5373">
                  <c:v>23.510222167819329</c:v>
                </c:pt>
                <c:pt idx="5374">
                  <c:v>23.514596976559154</c:v>
                </c:pt>
                <c:pt idx="5375">
                  <c:v>23.51897178529898</c:v>
                </c:pt>
                <c:pt idx="5376">
                  <c:v>23.523346594038806</c:v>
                </c:pt>
                <c:pt idx="5377">
                  <c:v>23.527721402778631</c:v>
                </c:pt>
                <c:pt idx="5378">
                  <c:v>23.532096211518454</c:v>
                </c:pt>
                <c:pt idx="5379">
                  <c:v>23.536471020258279</c:v>
                </c:pt>
                <c:pt idx="5380">
                  <c:v>23.540845828998105</c:v>
                </c:pt>
                <c:pt idx="5381">
                  <c:v>23.545220637737931</c:v>
                </c:pt>
                <c:pt idx="5382">
                  <c:v>23.549595446477756</c:v>
                </c:pt>
                <c:pt idx="5383">
                  <c:v>23.553970255217578</c:v>
                </c:pt>
                <c:pt idx="5384">
                  <c:v>23.558345063957404</c:v>
                </c:pt>
                <c:pt idx="5385">
                  <c:v>23.56271987269723</c:v>
                </c:pt>
                <c:pt idx="5386">
                  <c:v>23.567094681437055</c:v>
                </c:pt>
                <c:pt idx="5387">
                  <c:v>23.571469490176881</c:v>
                </c:pt>
                <c:pt idx="5388">
                  <c:v>23.575844298916703</c:v>
                </c:pt>
                <c:pt idx="5389">
                  <c:v>23.580219107656529</c:v>
                </c:pt>
                <c:pt idx="5390">
                  <c:v>23.584593916396354</c:v>
                </c:pt>
                <c:pt idx="5391">
                  <c:v>23.58896872513618</c:v>
                </c:pt>
                <c:pt idx="5392">
                  <c:v>23.593343533876006</c:v>
                </c:pt>
                <c:pt idx="5393">
                  <c:v>23.597718342615831</c:v>
                </c:pt>
                <c:pt idx="5394">
                  <c:v>23.602093151355653</c:v>
                </c:pt>
                <c:pt idx="5395">
                  <c:v>23.606467960095479</c:v>
                </c:pt>
                <c:pt idx="5396">
                  <c:v>23.610842768835305</c:v>
                </c:pt>
                <c:pt idx="5397">
                  <c:v>23.61521757757513</c:v>
                </c:pt>
                <c:pt idx="5398">
                  <c:v>23.619592386314956</c:v>
                </c:pt>
                <c:pt idx="5399">
                  <c:v>23.623967195054778</c:v>
                </c:pt>
                <c:pt idx="5400">
                  <c:v>23.628342003794604</c:v>
                </c:pt>
                <c:pt idx="5401">
                  <c:v>23.632716812534429</c:v>
                </c:pt>
                <c:pt idx="5402">
                  <c:v>23.637091621274255</c:v>
                </c:pt>
                <c:pt idx="5403">
                  <c:v>23.641466430014081</c:v>
                </c:pt>
                <c:pt idx="5404">
                  <c:v>23.645841238753903</c:v>
                </c:pt>
                <c:pt idx="5405">
                  <c:v>23.650216047493728</c:v>
                </c:pt>
                <c:pt idx="5406">
                  <c:v>23.654590856233554</c:v>
                </c:pt>
                <c:pt idx="5407">
                  <c:v>23.65896566497338</c:v>
                </c:pt>
                <c:pt idx="5408">
                  <c:v>23.663340473713205</c:v>
                </c:pt>
                <c:pt idx="5409">
                  <c:v>23.667715282453031</c:v>
                </c:pt>
                <c:pt idx="5410">
                  <c:v>23.672090091192853</c:v>
                </c:pt>
                <c:pt idx="5411">
                  <c:v>23.676464899932679</c:v>
                </c:pt>
                <c:pt idx="5412">
                  <c:v>23.680839708672504</c:v>
                </c:pt>
                <c:pt idx="5413">
                  <c:v>23.68521451741233</c:v>
                </c:pt>
                <c:pt idx="5414">
                  <c:v>23.689589326152156</c:v>
                </c:pt>
                <c:pt idx="5415">
                  <c:v>23.693964134891978</c:v>
                </c:pt>
                <c:pt idx="5416">
                  <c:v>23.698338943631803</c:v>
                </c:pt>
                <c:pt idx="5417">
                  <c:v>23.702713752371629</c:v>
                </c:pt>
                <c:pt idx="5418">
                  <c:v>23.707088561111455</c:v>
                </c:pt>
                <c:pt idx="5419">
                  <c:v>23.71146336985128</c:v>
                </c:pt>
                <c:pt idx="5420">
                  <c:v>23.715838178591103</c:v>
                </c:pt>
                <c:pt idx="5421">
                  <c:v>23.720212987330928</c:v>
                </c:pt>
                <c:pt idx="5422">
                  <c:v>23.72458779607075</c:v>
                </c:pt>
                <c:pt idx="5423">
                  <c:v>23.728962604810576</c:v>
                </c:pt>
                <c:pt idx="5424">
                  <c:v>23.733337413550402</c:v>
                </c:pt>
                <c:pt idx="5425">
                  <c:v>23.737712222290224</c:v>
                </c:pt>
                <c:pt idx="5426">
                  <c:v>23.742087031030049</c:v>
                </c:pt>
                <c:pt idx="5427">
                  <c:v>23.746461839769875</c:v>
                </c:pt>
                <c:pt idx="5428">
                  <c:v>23.750836648509701</c:v>
                </c:pt>
                <c:pt idx="5429">
                  <c:v>23.755211457249526</c:v>
                </c:pt>
                <c:pt idx="5430">
                  <c:v>23.759586265989352</c:v>
                </c:pt>
                <c:pt idx="5431">
                  <c:v>23.763961074729174</c:v>
                </c:pt>
                <c:pt idx="5432">
                  <c:v>23.768335883469</c:v>
                </c:pt>
                <c:pt idx="5433">
                  <c:v>23.772710692208825</c:v>
                </c:pt>
                <c:pt idx="5434">
                  <c:v>23.777085500948651</c:v>
                </c:pt>
                <c:pt idx="5435">
                  <c:v>23.781460309688477</c:v>
                </c:pt>
                <c:pt idx="5436">
                  <c:v>23.785835118428299</c:v>
                </c:pt>
                <c:pt idx="5437">
                  <c:v>23.790209927168124</c:v>
                </c:pt>
                <c:pt idx="5438">
                  <c:v>23.79458473590795</c:v>
                </c:pt>
                <c:pt idx="5439">
                  <c:v>23.798959544647776</c:v>
                </c:pt>
                <c:pt idx="5440">
                  <c:v>23.803334353387601</c:v>
                </c:pt>
                <c:pt idx="5441">
                  <c:v>23.807709162127423</c:v>
                </c:pt>
                <c:pt idx="5442">
                  <c:v>23.812083970867249</c:v>
                </c:pt>
                <c:pt idx="5443">
                  <c:v>23.816458779607075</c:v>
                </c:pt>
                <c:pt idx="5444">
                  <c:v>23.8208335883469</c:v>
                </c:pt>
                <c:pt idx="5445">
                  <c:v>23.825208397086726</c:v>
                </c:pt>
                <c:pt idx="5446">
                  <c:v>23.829583205826552</c:v>
                </c:pt>
                <c:pt idx="5447">
                  <c:v>23.833958014566374</c:v>
                </c:pt>
                <c:pt idx="5448">
                  <c:v>23.8383328233062</c:v>
                </c:pt>
                <c:pt idx="5449">
                  <c:v>23.842707632046025</c:v>
                </c:pt>
                <c:pt idx="5450">
                  <c:v>23.847082440785851</c:v>
                </c:pt>
                <c:pt idx="5451">
                  <c:v>23.851457249525676</c:v>
                </c:pt>
                <c:pt idx="5452">
                  <c:v>23.855832058265499</c:v>
                </c:pt>
                <c:pt idx="5453">
                  <c:v>23.860206867005324</c:v>
                </c:pt>
                <c:pt idx="5454">
                  <c:v>23.86458167574515</c:v>
                </c:pt>
                <c:pt idx="5455">
                  <c:v>23.868956484484976</c:v>
                </c:pt>
                <c:pt idx="5456">
                  <c:v>23.873331293224801</c:v>
                </c:pt>
                <c:pt idx="5457">
                  <c:v>23.877706101964623</c:v>
                </c:pt>
                <c:pt idx="5458">
                  <c:v>23.882080910704449</c:v>
                </c:pt>
                <c:pt idx="5459">
                  <c:v>23.886455719444275</c:v>
                </c:pt>
                <c:pt idx="5460">
                  <c:v>23.8908305281841</c:v>
                </c:pt>
                <c:pt idx="5461">
                  <c:v>23.895205336923926</c:v>
                </c:pt>
                <c:pt idx="5462">
                  <c:v>23.899580145663752</c:v>
                </c:pt>
                <c:pt idx="5463">
                  <c:v>23.903954954403574</c:v>
                </c:pt>
                <c:pt idx="5464">
                  <c:v>23.908329763143399</c:v>
                </c:pt>
                <c:pt idx="5465">
                  <c:v>23.912704571883225</c:v>
                </c:pt>
                <c:pt idx="5466">
                  <c:v>23.917079380623051</c:v>
                </c:pt>
                <c:pt idx="5467">
                  <c:v>23.921454189362876</c:v>
                </c:pt>
                <c:pt idx="5468">
                  <c:v>23.925828998102698</c:v>
                </c:pt>
                <c:pt idx="5469">
                  <c:v>23.930203806842524</c:v>
                </c:pt>
                <c:pt idx="5470">
                  <c:v>23.93457861558235</c:v>
                </c:pt>
                <c:pt idx="5471">
                  <c:v>23.938953424322175</c:v>
                </c:pt>
                <c:pt idx="5472">
                  <c:v>23.943328233062001</c:v>
                </c:pt>
                <c:pt idx="5473">
                  <c:v>23.947703041801823</c:v>
                </c:pt>
                <c:pt idx="5474">
                  <c:v>23.952077850541649</c:v>
                </c:pt>
                <c:pt idx="5475">
                  <c:v>23.956452659281474</c:v>
                </c:pt>
                <c:pt idx="5476">
                  <c:v>23.9608274680213</c:v>
                </c:pt>
                <c:pt idx="5477">
                  <c:v>23.965202276761126</c:v>
                </c:pt>
                <c:pt idx="5478">
                  <c:v>23.969577085500951</c:v>
                </c:pt>
                <c:pt idx="5479">
                  <c:v>23.973951894240773</c:v>
                </c:pt>
                <c:pt idx="5480">
                  <c:v>23.978326702980599</c:v>
                </c:pt>
                <c:pt idx="5481">
                  <c:v>23.982701511720425</c:v>
                </c:pt>
                <c:pt idx="5482">
                  <c:v>23.98707632046025</c:v>
                </c:pt>
                <c:pt idx="5483">
                  <c:v>23.991451129200076</c:v>
                </c:pt>
                <c:pt idx="5484">
                  <c:v>23.995825937939898</c:v>
                </c:pt>
                <c:pt idx="5485">
                  <c:v>24.000200746679724</c:v>
                </c:pt>
                <c:pt idx="5486">
                  <c:v>24.004575555419549</c:v>
                </c:pt>
                <c:pt idx="5487">
                  <c:v>24.008950364159375</c:v>
                </c:pt>
                <c:pt idx="5488">
                  <c:v>24.013325172899201</c:v>
                </c:pt>
                <c:pt idx="5489">
                  <c:v>24.017699981639023</c:v>
                </c:pt>
                <c:pt idx="5490">
                  <c:v>24.022074790378849</c:v>
                </c:pt>
                <c:pt idx="5491">
                  <c:v>24.026449599118674</c:v>
                </c:pt>
                <c:pt idx="5492">
                  <c:v>24.0308244078585</c:v>
                </c:pt>
                <c:pt idx="5493">
                  <c:v>24.035199216598325</c:v>
                </c:pt>
                <c:pt idx="5494">
                  <c:v>24.039574025338151</c:v>
                </c:pt>
                <c:pt idx="5495">
                  <c:v>24.043948834077973</c:v>
                </c:pt>
                <c:pt idx="5496">
                  <c:v>24.048323642817799</c:v>
                </c:pt>
                <c:pt idx="5497">
                  <c:v>24.052698451557625</c:v>
                </c:pt>
                <c:pt idx="5498">
                  <c:v>24.05707326029745</c:v>
                </c:pt>
                <c:pt idx="5499">
                  <c:v>24.061448069037276</c:v>
                </c:pt>
                <c:pt idx="5500">
                  <c:v>24.065822877777098</c:v>
                </c:pt>
                <c:pt idx="5501">
                  <c:v>24.070197686516924</c:v>
                </c:pt>
                <c:pt idx="5502">
                  <c:v>24.074572495256749</c:v>
                </c:pt>
                <c:pt idx="5503">
                  <c:v>24.078947303996575</c:v>
                </c:pt>
                <c:pt idx="5504">
                  <c:v>24.083322112736401</c:v>
                </c:pt>
                <c:pt idx="5505">
                  <c:v>24.087696921476223</c:v>
                </c:pt>
                <c:pt idx="5506">
                  <c:v>24.092071730216048</c:v>
                </c:pt>
                <c:pt idx="5507">
                  <c:v>24.096446538955874</c:v>
                </c:pt>
                <c:pt idx="5508">
                  <c:v>24.1008213476957</c:v>
                </c:pt>
                <c:pt idx="5509">
                  <c:v>24.105196156435525</c:v>
                </c:pt>
                <c:pt idx="5510">
                  <c:v>24.109570965175351</c:v>
                </c:pt>
                <c:pt idx="5511">
                  <c:v>24.113945773915173</c:v>
                </c:pt>
                <c:pt idx="5512">
                  <c:v>24.118320582654999</c:v>
                </c:pt>
                <c:pt idx="5513">
                  <c:v>24.122695391394824</c:v>
                </c:pt>
                <c:pt idx="5514">
                  <c:v>24.12707020013465</c:v>
                </c:pt>
                <c:pt idx="5515">
                  <c:v>24.131445008874476</c:v>
                </c:pt>
                <c:pt idx="5516">
                  <c:v>24.135819817614298</c:v>
                </c:pt>
                <c:pt idx="5517">
                  <c:v>24.140194626354123</c:v>
                </c:pt>
                <c:pt idx="5518">
                  <c:v>24.144569435093949</c:v>
                </c:pt>
                <c:pt idx="5519">
                  <c:v>24.148944243833775</c:v>
                </c:pt>
                <c:pt idx="5520">
                  <c:v>24.1533190525736</c:v>
                </c:pt>
                <c:pt idx="5521">
                  <c:v>24.157693861313422</c:v>
                </c:pt>
                <c:pt idx="5522">
                  <c:v>24.162068670053248</c:v>
                </c:pt>
                <c:pt idx="5523">
                  <c:v>24.166443478793074</c:v>
                </c:pt>
                <c:pt idx="5524">
                  <c:v>24.170818287532899</c:v>
                </c:pt>
                <c:pt idx="5525">
                  <c:v>24.175193096272725</c:v>
                </c:pt>
                <c:pt idx="5526">
                  <c:v>24.179567905012551</c:v>
                </c:pt>
                <c:pt idx="5527">
                  <c:v>24.183942713752373</c:v>
                </c:pt>
                <c:pt idx="5528">
                  <c:v>24.188317522492198</c:v>
                </c:pt>
                <c:pt idx="5529">
                  <c:v>24.192692331232024</c:v>
                </c:pt>
                <c:pt idx="5530">
                  <c:v>24.19706713997185</c:v>
                </c:pt>
                <c:pt idx="5531">
                  <c:v>24.201441948711675</c:v>
                </c:pt>
                <c:pt idx="5532">
                  <c:v>24.205816757451498</c:v>
                </c:pt>
                <c:pt idx="5533">
                  <c:v>24.210191566191323</c:v>
                </c:pt>
                <c:pt idx="5534">
                  <c:v>24.214566374931149</c:v>
                </c:pt>
                <c:pt idx="5535">
                  <c:v>24.218941183670974</c:v>
                </c:pt>
                <c:pt idx="5536">
                  <c:v>24.2233159924108</c:v>
                </c:pt>
                <c:pt idx="5537">
                  <c:v>24.227690801150622</c:v>
                </c:pt>
                <c:pt idx="5538">
                  <c:v>24.232065609890448</c:v>
                </c:pt>
                <c:pt idx="5539">
                  <c:v>24.236440418630274</c:v>
                </c:pt>
                <c:pt idx="5540">
                  <c:v>24.240815227370099</c:v>
                </c:pt>
                <c:pt idx="5541">
                  <c:v>24.245190036109925</c:v>
                </c:pt>
                <c:pt idx="5542">
                  <c:v>24.249564844849751</c:v>
                </c:pt>
                <c:pt idx="5543">
                  <c:v>24.253939653589573</c:v>
                </c:pt>
                <c:pt idx="5544">
                  <c:v>24.258314462329398</c:v>
                </c:pt>
                <c:pt idx="5545">
                  <c:v>24.262689271069224</c:v>
                </c:pt>
                <c:pt idx="5546">
                  <c:v>24.26706407980905</c:v>
                </c:pt>
                <c:pt idx="5547">
                  <c:v>24.271438888548875</c:v>
                </c:pt>
                <c:pt idx="5548">
                  <c:v>24.275813697288697</c:v>
                </c:pt>
                <c:pt idx="5549">
                  <c:v>24.280188506028523</c:v>
                </c:pt>
                <c:pt idx="5550">
                  <c:v>24.284563314768349</c:v>
                </c:pt>
                <c:pt idx="5551">
                  <c:v>24.288938123508174</c:v>
                </c:pt>
                <c:pt idx="5552">
                  <c:v>24.293312932248</c:v>
                </c:pt>
                <c:pt idx="5553">
                  <c:v>24.297687740987822</c:v>
                </c:pt>
                <c:pt idx="5554">
                  <c:v>24.302062549727648</c:v>
                </c:pt>
                <c:pt idx="5555">
                  <c:v>24.306437358467473</c:v>
                </c:pt>
                <c:pt idx="5556">
                  <c:v>24.310812167207299</c:v>
                </c:pt>
                <c:pt idx="5557">
                  <c:v>24.315186975947125</c:v>
                </c:pt>
                <c:pt idx="5558">
                  <c:v>24.31956178468695</c:v>
                </c:pt>
                <c:pt idx="5559">
                  <c:v>24.323936593426772</c:v>
                </c:pt>
                <c:pt idx="5560">
                  <c:v>24.328311402166598</c:v>
                </c:pt>
                <c:pt idx="5561">
                  <c:v>24.332686210906424</c:v>
                </c:pt>
                <c:pt idx="5562">
                  <c:v>24.337061019646249</c:v>
                </c:pt>
                <c:pt idx="5563">
                  <c:v>24.341435828386068</c:v>
                </c:pt>
                <c:pt idx="5564">
                  <c:v>24.345810637125894</c:v>
                </c:pt>
                <c:pt idx="5565">
                  <c:v>24.350185445865719</c:v>
                </c:pt>
                <c:pt idx="5566">
                  <c:v>24.354560254605545</c:v>
                </c:pt>
                <c:pt idx="5567">
                  <c:v>24.358935063345371</c:v>
                </c:pt>
                <c:pt idx="5568">
                  <c:v>24.363309872085196</c:v>
                </c:pt>
                <c:pt idx="5569">
                  <c:v>24.367684680825018</c:v>
                </c:pt>
                <c:pt idx="5570">
                  <c:v>24.372059489564844</c:v>
                </c:pt>
                <c:pt idx="5571">
                  <c:v>24.37643429830467</c:v>
                </c:pt>
                <c:pt idx="5572">
                  <c:v>24.380809107044495</c:v>
                </c:pt>
                <c:pt idx="5573">
                  <c:v>24.385183915784321</c:v>
                </c:pt>
                <c:pt idx="5574">
                  <c:v>24.389558724524143</c:v>
                </c:pt>
                <c:pt idx="5575">
                  <c:v>24.393933533263969</c:v>
                </c:pt>
                <c:pt idx="5576">
                  <c:v>24.398308342003794</c:v>
                </c:pt>
                <c:pt idx="5577">
                  <c:v>24.40268315074362</c:v>
                </c:pt>
                <c:pt idx="5578">
                  <c:v>24.407057959483446</c:v>
                </c:pt>
                <c:pt idx="5579">
                  <c:v>24.411432768223268</c:v>
                </c:pt>
                <c:pt idx="5580">
                  <c:v>24.415807576963093</c:v>
                </c:pt>
                <c:pt idx="5581">
                  <c:v>24.420182385702919</c:v>
                </c:pt>
                <c:pt idx="5582">
                  <c:v>24.424557194442745</c:v>
                </c:pt>
                <c:pt idx="5583">
                  <c:v>24.42893200318257</c:v>
                </c:pt>
                <c:pt idx="5584">
                  <c:v>24.433306811922396</c:v>
                </c:pt>
                <c:pt idx="5585">
                  <c:v>24.437681620662218</c:v>
                </c:pt>
                <c:pt idx="5586">
                  <c:v>24.442056429402044</c:v>
                </c:pt>
                <c:pt idx="5587">
                  <c:v>24.446431238141869</c:v>
                </c:pt>
                <c:pt idx="5588">
                  <c:v>24.450806046881695</c:v>
                </c:pt>
                <c:pt idx="5589">
                  <c:v>24.455180855621521</c:v>
                </c:pt>
                <c:pt idx="5590">
                  <c:v>24.459555664361343</c:v>
                </c:pt>
                <c:pt idx="5591">
                  <c:v>24.463930473101168</c:v>
                </c:pt>
                <c:pt idx="5592">
                  <c:v>24.468305281840994</c:v>
                </c:pt>
                <c:pt idx="5593">
                  <c:v>24.47268009058082</c:v>
                </c:pt>
                <c:pt idx="5594">
                  <c:v>24.477054899320645</c:v>
                </c:pt>
                <c:pt idx="5595">
                  <c:v>24.481429708060467</c:v>
                </c:pt>
                <c:pt idx="5596">
                  <c:v>24.485804516800293</c:v>
                </c:pt>
                <c:pt idx="5597">
                  <c:v>24.490179325540119</c:v>
                </c:pt>
                <c:pt idx="5598">
                  <c:v>24.494554134279944</c:v>
                </c:pt>
                <c:pt idx="5599">
                  <c:v>24.49892894301977</c:v>
                </c:pt>
                <c:pt idx="5600">
                  <c:v>24.503303751759596</c:v>
                </c:pt>
                <c:pt idx="5601">
                  <c:v>24.507678560499418</c:v>
                </c:pt>
                <c:pt idx="5602">
                  <c:v>24.512053369239243</c:v>
                </c:pt>
                <c:pt idx="5603">
                  <c:v>24.516428177979069</c:v>
                </c:pt>
                <c:pt idx="5604">
                  <c:v>24.520802986718895</c:v>
                </c:pt>
                <c:pt idx="5605">
                  <c:v>24.52517779545872</c:v>
                </c:pt>
                <c:pt idx="5606">
                  <c:v>24.529552604198543</c:v>
                </c:pt>
                <c:pt idx="5607">
                  <c:v>24.533927412938368</c:v>
                </c:pt>
                <c:pt idx="5608">
                  <c:v>24.538302221678194</c:v>
                </c:pt>
                <c:pt idx="5609">
                  <c:v>24.54267703041802</c:v>
                </c:pt>
                <c:pt idx="5610">
                  <c:v>24.547051839157845</c:v>
                </c:pt>
                <c:pt idx="5611">
                  <c:v>24.551426647897667</c:v>
                </c:pt>
                <c:pt idx="5612">
                  <c:v>24.555801456637493</c:v>
                </c:pt>
                <c:pt idx="5613">
                  <c:v>24.560176265377319</c:v>
                </c:pt>
                <c:pt idx="5614">
                  <c:v>24.564551074117144</c:v>
                </c:pt>
                <c:pt idx="5615">
                  <c:v>24.56892588285697</c:v>
                </c:pt>
                <c:pt idx="5616">
                  <c:v>24.573300691596796</c:v>
                </c:pt>
                <c:pt idx="5617">
                  <c:v>24.577675500336618</c:v>
                </c:pt>
                <c:pt idx="5618">
                  <c:v>24.582050309076443</c:v>
                </c:pt>
                <c:pt idx="5619">
                  <c:v>24.586425117816269</c:v>
                </c:pt>
                <c:pt idx="5620">
                  <c:v>24.590799926556095</c:v>
                </c:pt>
                <c:pt idx="5621">
                  <c:v>24.59517473529592</c:v>
                </c:pt>
                <c:pt idx="5622">
                  <c:v>24.599549544035742</c:v>
                </c:pt>
                <c:pt idx="5623">
                  <c:v>24.603924352775568</c:v>
                </c:pt>
                <c:pt idx="5624">
                  <c:v>24.608299161515394</c:v>
                </c:pt>
                <c:pt idx="5625">
                  <c:v>24.612673970255219</c:v>
                </c:pt>
                <c:pt idx="5626">
                  <c:v>24.617048778995045</c:v>
                </c:pt>
                <c:pt idx="5627">
                  <c:v>24.621423587734867</c:v>
                </c:pt>
                <c:pt idx="5628">
                  <c:v>24.625798396474693</c:v>
                </c:pt>
                <c:pt idx="5629">
                  <c:v>24.630173205214518</c:v>
                </c:pt>
                <c:pt idx="5630">
                  <c:v>24.634548013954344</c:v>
                </c:pt>
                <c:pt idx="5631">
                  <c:v>24.63892282269417</c:v>
                </c:pt>
                <c:pt idx="5632">
                  <c:v>24.643297631433995</c:v>
                </c:pt>
                <c:pt idx="5633">
                  <c:v>24.647672440173817</c:v>
                </c:pt>
                <c:pt idx="5634">
                  <c:v>24.652047248913643</c:v>
                </c:pt>
                <c:pt idx="5635">
                  <c:v>24.656422057653469</c:v>
                </c:pt>
                <c:pt idx="5636">
                  <c:v>24.660796866393294</c:v>
                </c:pt>
                <c:pt idx="5637">
                  <c:v>24.66517167513312</c:v>
                </c:pt>
                <c:pt idx="5638">
                  <c:v>24.669546483872942</c:v>
                </c:pt>
                <c:pt idx="5639">
                  <c:v>24.673921292612768</c:v>
                </c:pt>
                <c:pt idx="5640">
                  <c:v>24.678296101352593</c:v>
                </c:pt>
                <c:pt idx="5641">
                  <c:v>24.682670910092419</c:v>
                </c:pt>
                <c:pt idx="5642">
                  <c:v>24.687045718832245</c:v>
                </c:pt>
                <c:pt idx="5643">
                  <c:v>24.691420527572067</c:v>
                </c:pt>
                <c:pt idx="5644">
                  <c:v>24.695795336311892</c:v>
                </c:pt>
                <c:pt idx="5645">
                  <c:v>24.700170145051718</c:v>
                </c:pt>
                <c:pt idx="5646">
                  <c:v>24.704544953791544</c:v>
                </c:pt>
                <c:pt idx="5647">
                  <c:v>24.708919762531369</c:v>
                </c:pt>
                <c:pt idx="5648">
                  <c:v>24.713294571271195</c:v>
                </c:pt>
                <c:pt idx="5649">
                  <c:v>24.717669380011017</c:v>
                </c:pt>
                <c:pt idx="5650">
                  <c:v>24.722044188750843</c:v>
                </c:pt>
                <c:pt idx="5651">
                  <c:v>24.726418997490669</c:v>
                </c:pt>
                <c:pt idx="5652">
                  <c:v>24.730793806230494</c:v>
                </c:pt>
                <c:pt idx="5653">
                  <c:v>24.73516861497032</c:v>
                </c:pt>
                <c:pt idx="5654">
                  <c:v>24.739543423710142</c:v>
                </c:pt>
                <c:pt idx="5655">
                  <c:v>24.743918232449968</c:v>
                </c:pt>
                <c:pt idx="5656">
                  <c:v>24.748293041189793</c:v>
                </c:pt>
                <c:pt idx="5657">
                  <c:v>24.752667849929619</c:v>
                </c:pt>
                <c:pt idx="5658">
                  <c:v>24.757042658669445</c:v>
                </c:pt>
                <c:pt idx="5659">
                  <c:v>24.761417467409267</c:v>
                </c:pt>
                <c:pt idx="5660">
                  <c:v>24.765792276149092</c:v>
                </c:pt>
                <c:pt idx="5661">
                  <c:v>24.770167084888918</c:v>
                </c:pt>
                <c:pt idx="5662">
                  <c:v>24.774541893628744</c:v>
                </c:pt>
                <c:pt idx="5663">
                  <c:v>24.778916702368569</c:v>
                </c:pt>
                <c:pt idx="5664">
                  <c:v>24.783291511108395</c:v>
                </c:pt>
                <c:pt idx="5665">
                  <c:v>24.787666319848217</c:v>
                </c:pt>
                <c:pt idx="5666">
                  <c:v>24.792041128588043</c:v>
                </c:pt>
                <c:pt idx="5667">
                  <c:v>24.796415937327868</c:v>
                </c:pt>
                <c:pt idx="5668">
                  <c:v>24.800790746067694</c:v>
                </c:pt>
                <c:pt idx="5669">
                  <c:v>24.80516555480752</c:v>
                </c:pt>
                <c:pt idx="5670">
                  <c:v>24.809540363547342</c:v>
                </c:pt>
                <c:pt idx="5671">
                  <c:v>24.813915172287167</c:v>
                </c:pt>
                <c:pt idx="5672">
                  <c:v>24.818289981026993</c:v>
                </c:pt>
                <c:pt idx="5673">
                  <c:v>24.822664789766819</c:v>
                </c:pt>
                <c:pt idx="5674">
                  <c:v>24.827039598506644</c:v>
                </c:pt>
                <c:pt idx="5675">
                  <c:v>24.831414407246466</c:v>
                </c:pt>
                <c:pt idx="5676">
                  <c:v>24.835789215986292</c:v>
                </c:pt>
                <c:pt idx="5677">
                  <c:v>24.840164024726118</c:v>
                </c:pt>
                <c:pt idx="5678">
                  <c:v>24.844538833465943</c:v>
                </c:pt>
                <c:pt idx="5679">
                  <c:v>24.848913642205769</c:v>
                </c:pt>
                <c:pt idx="5680">
                  <c:v>24.853288450945595</c:v>
                </c:pt>
                <c:pt idx="5681">
                  <c:v>24.857663259685417</c:v>
                </c:pt>
                <c:pt idx="5682">
                  <c:v>24.862038068425242</c:v>
                </c:pt>
                <c:pt idx="5683">
                  <c:v>24.866412877165068</c:v>
                </c:pt>
                <c:pt idx="5684">
                  <c:v>24.870787685904894</c:v>
                </c:pt>
                <c:pt idx="5685">
                  <c:v>24.875162494644719</c:v>
                </c:pt>
                <c:pt idx="5686">
                  <c:v>24.879537303384542</c:v>
                </c:pt>
                <c:pt idx="5687">
                  <c:v>24.883912112124367</c:v>
                </c:pt>
                <c:pt idx="5688">
                  <c:v>24.888286920864193</c:v>
                </c:pt>
                <c:pt idx="5689">
                  <c:v>24.892661729604018</c:v>
                </c:pt>
                <c:pt idx="5690">
                  <c:v>24.897036538343844</c:v>
                </c:pt>
                <c:pt idx="5691">
                  <c:v>24.901411347083666</c:v>
                </c:pt>
                <c:pt idx="5692">
                  <c:v>24.905786155823492</c:v>
                </c:pt>
                <c:pt idx="5693">
                  <c:v>24.910160964563318</c:v>
                </c:pt>
                <c:pt idx="5694">
                  <c:v>24.914535773303143</c:v>
                </c:pt>
                <c:pt idx="5695">
                  <c:v>24.918910582042969</c:v>
                </c:pt>
                <c:pt idx="5696">
                  <c:v>24.923285390782794</c:v>
                </c:pt>
                <c:pt idx="5697">
                  <c:v>24.927660199522617</c:v>
                </c:pt>
                <c:pt idx="5698">
                  <c:v>24.932035008262442</c:v>
                </c:pt>
                <c:pt idx="5699">
                  <c:v>24.936409817002268</c:v>
                </c:pt>
                <c:pt idx="5700">
                  <c:v>24.940784625742094</c:v>
                </c:pt>
                <c:pt idx="5701">
                  <c:v>24.945159434481919</c:v>
                </c:pt>
                <c:pt idx="5702">
                  <c:v>24.949534243221741</c:v>
                </c:pt>
                <c:pt idx="5703">
                  <c:v>24.953909051961567</c:v>
                </c:pt>
                <c:pt idx="5704">
                  <c:v>24.958283860701389</c:v>
                </c:pt>
                <c:pt idx="5705">
                  <c:v>24.962658669441215</c:v>
                </c:pt>
                <c:pt idx="5706">
                  <c:v>24.96703347818104</c:v>
                </c:pt>
                <c:pt idx="5707">
                  <c:v>24.971408286920862</c:v>
                </c:pt>
                <c:pt idx="5708">
                  <c:v>24.975783095660688</c:v>
                </c:pt>
                <c:pt idx="5709">
                  <c:v>24.980157904400514</c:v>
                </c:pt>
                <c:pt idx="5710">
                  <c:v>24.984532713140339</c:v>
                </c:pt>
                <c:pt idx="5711">
                  <c:v>24.988907521880165</c:v>
                </c:pt>
                <c:pt idx="5712">
                  <c:v>24.993282330619987</c:v>
                </c:pt>
                <c:pt idx="5713">
                  <c:v>24.997657139359813</c:v>
                </c:pt>
                <c:pt idx="5714">
                  <c:v>25.002031948099638</c:v>
                </c:pt>
                <c:pt idx="5715">
                  <c:v>25.006406756839464</c:v>
                </c:pt>
                <c:pt idx="5716">
                  <c:v>25.01078156557929</c:v>
                </c:pt>
                <c:pt idx="5717">
                  <c:v>25.015156374319112</c:v>
                </c:pt>
                <c:pt idx="5718">
                  <c:v>25.019531183058938</c:v>
                </c:pt>
                <c:pt idx="5719">
                  <c:v>25.023905991798763</c:v>
                </c:pt>
                <c:pt idx="5720">
                  <c:v>25.028280800538589</c:v>
                </c:pt>
                <c:pt idx="5721">
                  <c:v>25.032655609278414</c:v>
                </c:pt>
                <c:pt idx="5722">
                  <c:v>25.03703041801824</c:v>
                </c:pt>
                <c:pt idx="5723">
                  <c:v>25.041405226758062</c:v>
                </c:pt>
                <c:pt idx="5724">
                  <c:v>25.045780035497888</c:v>
                </c:pt>
                <c:pt idx="5725">
                  <c:v>25.050154844237714</c:v>
                </c:pt>
                <c:pt idx="5726">
                  <c:v>25.054529652977539</c:v>
                </c:pt>
                <c:pt idx="5727">
                  <c:v>25.058904461717365</c:v>
                </c:pt>
                <c:pt idx="5728">
                  <c:v>25.063279270457187</c:v>
                </c:pt>
                <c:pt idx="5729">
                  <c:v>25.067654079197013</c:v>
                </c:pt>
                <c:pt idx="5730">
                  <c:v>25.072028887936838</c:v>
                </c:pt>
                <c:pt idx="5731">
                  <c:v>25.076403696676664</c:v>
                </c:pt>
                <c:pt idx="5732">
                  <c:v>25.08077850541649</c:v>
                </c:pt>
                <c:pt idx="5733">
                  <c:v>25.085153314156312</c:v>
                </c:pt>
                <c:pt idx="5734">
                  <c:v>25.089528122896137</c:v>
                </c:pt>
                <c:pt idx="5735">
                  <c:v>25.093902931635963</c:v>
                </c:pt>
                <c:pt idx="5736">
                  <c:v>25.098277740375789</c:v>
                </c:pt>
                <c:pt idx="5737">
                  <c:v>25.102652549115614</c:v>
                </c:pt>
                <c:pt idx="5738">
                  <c:v>25.10702735785544</c:v>
                </c:pt>
                <c:pt idx="5739">
                  <c:v>25.111402166595262</c:v>
                </c:pt>
                <c:pt idx="5740">
                  <c:v>25.115776975335088</c:v>
                </c:pt>
                <c:pt idx="5741">
                  <c:v>25.120151784074913</c:v>
                </c:pt>
                <c:pt idx="5742">
                  <c:v>25.124526592814739</c:v>
                </c:pt>
                <c:pt idx="5743">
                  <c:v>25.128901401554565</c:v>
                </c:pt>
                <c:pt idx="5744">
                  <c:v>25.133276210294387</c:v>
                </c:pt>
                <c:pt idx="5745">
                  <c:v>25.137651019034212</c:v>
                </c:pt>
                <c:pt idx="5746">
                  <c:v>25.142025827774038</c:v>
                </c:pt>
                <c:pt idx="5747">
                  <c:v>25.146400636513864</c:v>
                </c:pt>
                <c:pt idx="5748">
                  <c:v>25.150775445253689</c:v>
                </c:pt>
                <c:pt idx="5749">
                  <c:v>25.155150253993511</c:v>
                </c:pt>
                <c:pt idx="5750">
                  <c:v>25.159525062733337</c:v>
                </c:pt>
                <c:pt idx="5751">
                  <c:v>25.163899871473163</c:v>
                </c:pt>
                <c:pt idx="5752">
                  <c:v>25.168274680212988</c:v>
                </c:pt>
                <c:pt idx="5753">
                  <c:v>25.172649488952814</c:v>
                </c:pt>
                <c:pt idx="5754">
                  <c:v>25.17702429769264</c:v>
                </c:pt>
                <c:pt idx="5755">
                  <c:v>25.181399106432462</c:v>
                </c:pt>
                <c:pt idx="5756">
                  <c:v>25.185773915172287</c:v>
                </c:pt>
                <c:pt idx="5757">
                  <c:v>25.190148723912113</c:v>
                </c:pt>
                <c:pt idx="5758">
                  <c:v>25.194523532651939</c:v>
                </c:pt>
                <c:pt idx="5759">
                  <c:v>25.198898341391764</c:v>
                </c:pt>
                <c:pt idx="5760">
                  <c:v>25.203273150131587</c:v>
                </c:pt>
                <c:pt idx="5761">
                  <c:v>25.207647958871412</c:v>
                </c:pt>
                <c:pt idx="5762">
                  <c:v>25.212022767611238</c:v>
                </c:pt>
                <c:pt idx="5763">
                  <c:v>25.216397576351063</c:v>
                </c:pt>
                <c:pt idx="5764">
                  <c:v>25.220772385090889</c:v>
                </c:pt>
                <c:pt idx="5765">
                  <c:v>25.225147193830711</c:v>
                </c:pt>
                <c:pt idx="5766">
                  <c:v>25.229522002570537</c:v>
                </c:pt>
                <c:pt idx="5767">
                  <c:v>25.233896811310363</c:v>
                </c:pt>
                <c:pt idx="5768">
                  <c:v>25.238271620050188</c:v>
                </c:pt>
                <c:pt idx="5769">
                  <c:v>25.242646428790014</c:v>
                </c:pt>
                <c:pt idx="5770">
                  <c:v>25.24702123752984</c:v>
                </c:pt>
                <c:pt idx="5771">
                  <c:v>25.251396046269662</c:v>
                </c:pt>
                <c:pt idx="5772">
                  <c:v>25.255770855009487</c:v>
                </c:pt>
                <c:pt idx="5773">
                  <c:v>25.260145663749313</c:v>
                </c:pt>
                <c:pt idx="5774">
                  <c:v>25.264520472489139</c:v>
                </c:pt>
                <c:pt idx="5775">
                  <c:v>25.268895281228964</c:v>
                </c:pt>
                <c:pt idx="5776">
                  <c:v>25.273270089968786</c:v>
                </c:pt>
                <c:pt idx="5777">
                  <c:v>25.277644898708612</c:v>
                </c:pt>
                <c:pt idx="5778">
                  <c:v>25.282019707448438</c:v>
                </c:pt>
                <c:pt idx="5779">
                  <c:v>25.286394516188263</c:v>
                </c:pt>
                <c:pt idx="5780">
                  <c:v>25.290769324928089</c:v>
                </c:pt>
                <c:pt idx="5781">
                  <c:v>25.295144133667911</c:v>
                </c:pt>
                <c:pt idx="5782">
                  <c:v>25.299518942407737</c:v>
                </c:pt>
                <c:pt idx="5783">
                  <c:v>25.303893751147562</c:v>
                </c:pt>
                <c:pt idx="5784">
                  <c:v>25.308268559887388</c:v>
                </c:pt>
                <c:pt idx="5785">
                  <c:v>25.312643368627214</c:v>
                </c:pt>
                <c:pt idx="5786">
                  <c:v>25.317018177367039</c:v>
                </c:pt>
                <c:pt idx="5787">
                  <c:v>25.321392986106861</c:v>
                </c:pt>
                <c:pt idx="5788">
                  <c:v>25.325767794846687</c:v>
                </c:pt>
                <c:pt idx="5789">
                  <c:v>25.330142603586513</c:v>
                </c:pt>
                <c:pt idx="5790">
                  <c:v>25.334517412326338</c:v>
                </c:pt>
                <c:pt idx="5791">
                  <c:v>25.338892221066164</c:v>
                </c:pt>
                <c:pt idx="5792">
                  <c:v>25.343267029805986</c:v>
                </c:pt>
                <c:pt idx="5793">
                  <c:v>25.347641838545812</c:v>
                </c:pt>
                <c:pt idx="5794">
                  <c:v>25.352016647285637</c:v>
                </c:pt>
                <c:pt idx="5795">
                  <c:v>25.356391456025463</c:v>
                </c:pt>
                <c:pt idx="5796">
                  <c:v>25.360766264765289</c:v>
                </c:pt>
                <c:pt idx="5797">
                  <c:v>25.365141073505111</c:v>
                </c:pt>
                <c:pt idx="5798">
                  <c:v>25.369515882244936</c:v>
                </c:pt>
                <c:pt idx="5799">
                  <c:v>25.373890690984762</c:v>
                </c:pt>
                <c:pt idx="5800">
                  <c:v>25.378265499724588</c:v>
                </c:pt>
                <c:pt idx="5801">
                  <c:v>25.382640308464413</c:v>
                </c:pt>
                <c:pt idx="5802">
                  <c:v>25.387015117204239</c:v>
                </c:pt>
                <c:pt idx="5803">
                  <c:v>25.391389925944061</c:v>
                </c:pt>
                <c:pt idx="5804">
                  <c:v>25.395764734683887</c:v>
                </c:pt>
                <c:pt idx="5805">
                  <c:v>25.400139543423712</c:v>
                </c:pt>
                <c:pt idx="5806">
                  <c:v>25.404514352163538</c:v>
                </c:pt>
                <c:pt idx="5807">
                  <c:v>25.408889160903364</c:v>
                </c:pt>
                <c:pt idx="5808">
                  <c:v>25.413263969643186</c:v>
                </c:pt>
                <c:pt idx="5809">
                  <c:v>25.417638778383012</c:v>
                </c:pt>
                <c:pt idx="5810">
                  <c:v>25.422013587122837</c:v>
                </c:pt>
                <c:pt idx="5811">
                  <c:v>25.426388395862663</c:v>
                </c:pt>
                <c:pt idx="5812">
                  <c:v>25.430763204602489</c:v>
                </c:pt>
                <c:pt idx="5813">
                  <c:v>25.435138013342311</c:v>
                </c:pt>
                <c:pt idx="5814">
                  <c:v>25.439512822082136</c:v>
                </c:pt>
                <c:pt idx="5815">
                  <c:v>25.443887630821962</c:v>
                </c:pt>
                <c:pt idx="5816">
                  <c:v>25.448262439561788</c:v>
                </c:pt>
                <c:pt idx="5817">
                  <c:v>25.452637248301613</c:v>
                </c:pt>
                <c:pt idx="5818">
                  <c:v>25.457012057041439</c:v>
                </c:pt>
                <c:pt idx="5819">
                  <c:v>25.461386865781261</c:v>
                </c:pt>
                <c:pt idx="5820">
                  <c:v>25.465761674521087</c:v>
                </c:pt>
                <c:pt idx="5821">
                  <c:v>25.470136483260912</c:v>
                </c:pt>
                <c:pt idx="5822">
                  <c:v>25.474511292000738</c:v>
                </c:pt>
                <c:pt idx="5823">
                  <c:v>25.478886100740564</c:v>
                </c:pt>
                <c:pt idx="5824">
                  <c:v>25.483260909480386</c:v>
                </c:pt>
                <c:pt idx="5825">
                  <c:v>25.487635718220211</c:v>
                </c:pt>
                <c:pt idx="5826">
                  <c:v>25.492010526960037</c:v>
                </c:pt>
                <c:pt idx="5827">
                  <c:v>25.496385335699863</c:v>
                </c:pt>
                <c:pt idx="5828">
                  <c:v>25.500760144439688</c:v>
                </c:pt>
                <c:pt idx="5829">
                  <c:v>25.50513495317951</c:v>
                </c:pt>
                <c:pt idx="5830">
                  <c:v>25.509509761919336</c:v>
                </c:pt>
                <c:pt idx="5831">
                  <c:v>25.513884570659162</c:v>
                </c:pt>
                <c:pt idx="5832">
                  <c:v>25.518259379398987</c:v>
                </c:pt>
                <c:pt idx="5833">
                  <c:v>25.522634188138813</c:v>
                </c:pt>
                <c:pt idx="5834">
                  <c:v>25.527008996878639</c:v>
                </c:pt>
                <c:pt idx="5835">
                  <c:v>25.531383805618461</c:v>
                </c:pt>
                <c:pt idx="5836">
                  <c:v>25.535758614358286</c:v>
                </c:pt>
                <c:pt idx="5837">
                  <c:v>25.540133423098112</c:v>
                </c:pt>
                <c:pt idx="5838">
                  <c:v>25.544508231837938</c:v>
                </c:pt>
                <c:pt idx="5839">
                  <c:v>25.548883040577763</c:v>
                </c:pt>
                <c:pt idx="5840">
                  <c:v>25.553257849317585</c:v>
                </c:pt>
                <c:pt idx="5841">
                  <c:v>25.557632658057411</c:v>
                </c:pt>
                <c:pt idx="5842">
                  <c:v>25.562007466797237</c:v>
                </c:pt>
                <c:pt idx="5843">
                  <c:v>25.566382275537062</c:v>
                </c:pt>
                <c:pt idx="5844">
                  <c:v>25.570757084276888</c:v>
                </c:pt>
                <c:pt idx="5845">
                  <c:v>25.575131893016707</c:v>
                </c:pt>
                <c:pt idx="5846">
                  <c:v>25.579506701756532</c:v>
                </c:pt>
                <c:pt idx="5847">
                  <c:v>25.583881510496358</c:v>
                </c:pt>
                <c:pt idx="5848">
                  <c:v>25.588256319236184</c:v>
                </c:pt>
                <c:pt idx="5849">
                  <c:v>25.592631127976009</c:v>
                </c:pt>
                <c:pt idx="5850">
                  <c:v>25.597005936715831</c:v>
                </c:pt>
                <c:pt idx="5851">
                  <c:v>25.601380745455657</c:v>
                </c:pt>
                <c:pt idx="5852">
                  <c:v>25.605755554195483</c:v>
                </c:pt>
                <c:pt idx="5853">
                  <c:v>25.610130362935308</c:v>
                </c:pt>
                <c:pt idx="5854">
                  <c:v>25.614505171675134</c:v>
                </c:pt>
                <c:pt idx="5855">
                  <c:v>25.618879980414956</c:v>
                </c:pt>
                <c:pt idx="5856">
                  <c:v>25.623254789154782</c:v>
                </c:pt>
                <c:pt idx="5857">
                  <c:v>25.627629597894607</c:v>
                </c:pt>
                <c:pt idx="5858">
                  <c:v>25.632004406634433</c:v>
                </c:pt>
                <c:pt idx="5859">
                  <c:v>25.636379215374259</c:v>
                </c:pt>
                <c:pt idx="5860">
                  <c:v>25.640754024114084</c:v>
                </c:pt>
                <c:pt idx="5861">
                  <c:v>25.645128832853906</c:v>
                </c:pt>
                <c:pt idx="5862">
                  <c:v>25.649503641593732</c:v>
                </c:pt>
                <c:pt idx="5863">
                  <c:v>25.653878450333558</c:v>
                </c:pt>
                <c:pt idx="5864">
                  <c:v>25.658253259073383</c:v>
                </c:pt>
                <c:pt idx="5865">
                  <c:v>25.662628067813209</c:v>
                </c:pt>
                <c:pt idx="5866">
                  <c:v>25.667002876553031</c:v>
                </c:pt>
                <c:pt idx="5867">
                  <c:v>25.671377685292857</c:v>
                </c:pt>
                <c:pt idx="5868">
                  <c:v>25.675752494032682</c:v>
                </c:pt>
                <c:pt idx="5869">
                  <c:v>25.680127302772508</c:v>
                </c:pt>
                <c:pt idx="5870">
                  <c:v>25.684502111512334</c:v>
                </c:pt>
                <c:pt idx="5871">
                  <c:v>25.688876920252156</c:v>
                </c:pt>
                <c:pt idx="5872">
                  <c:v>25.693251728991982</c:v>
                </c:pt>
                <c:pt idx="5873">
                  <c:v>25.697626537731807</c:v>
                </c:pt>
                <c:pt idx="5874">
                  <c:v>25.702001346471633</c:v>
                </c:pt>
                <c:pt idx="5875">
                  <c:v>25.706376155211458</c:v>
                </c:pt>
                <c:pt idx="5876">
                  <c:v>25.710750963951284</c:v>
                </c:pt>
                <c:pt idx="5877">
                  <c:v>25.715125772691106</c:v>
                </c:pt>
                <c:pt idx="5878">
                  <c:v>25.719500581430932</c:v>
                </c:pt>
                <c:pt idx="5879">
                  <c:v>25.723875390170758</c:v>
                </c:pt>
                <c:pt idx="5880">
                  <c:v>25.728250198910583</c:v>
                </c:pt>
                <c:pt idx="5881">
                  <c:v>25.732625007650409</c:v>
                </c:pt>
                <c:pt idx="5882">
                  <c:v>25.736999816390231</c:v>
                </c:pt>
                <c:pt idx="5883">
                  <c:v>25.741374625130057</c:v>
                </c:pt>
                <c:pt idx="5884">
                  <c:v>25.745749433869882</c:v>
                </c:pt>
                <c:pt idx="5885">
                  <c:v>25.750124242609708</c:v>
                </c:pt>
                <c:pt idx="5886">
                  <c:v>25.754499051349534</c:v>
                </c:pt>
                <c:pt idx="5887">
                  <c:v>25.758873860089356</c:v>
                </c:pt>
                <c:pt idx="5888">
                  <c:v>25.763248668829181</c:v>
                </c:pt>
                <c:pt idx="5889">
                  <c:v>25.767623477569007</c:v>
                </c:pt>
                <c:pt idx="5890">
                  <c:v>25.771998286308833</c:v>
                </c:pt>
                <c:pt idx="5891">
                  <c:v>25.776373095048658</c:v>
                </c:pt>
                <c:pt idx="5892">
                  <c:v>25.780747903788484</c:v>
                </c:pt>
                <c:pt idx="5893">
                  <c:v>25.785122712528306</c:v>
                </c:pt>
                <c:pt idx="5894">
                  <c:v>25.789497521268132</c:v>
                </c:pt>
                <c:pt idx="5895">
                  <c:v>25.793872330007957</c:v>
                </c:pt>
                <c:pt idx="5896">
                  <c:v>25.798247138747783</c:v>
                </c:pt>
                <c:pt idx="5897">
                  <c:v>25.802621947487609</c:v>
                </c:pt>
                <c:pt idx="5898">
                  <c:v>25.806996756227431</c:v>
                </c:pt>
                <c:pt idx="5899">
                  <c:v>25.811371564967256</c:v>
                </c:pt>
                <c:pt idx="5900">
                  <c:v>25.815746373707082</c:v>
                </c:pt>
                <c:pt idx="5901">
                  <c:v>25.820121182446908</c:v>
                </c:pt>
                <c:pt idx="5902">
                  <c:v>25.824495991186733</c:v>
                </c:pt>
                <c:pt idx="5903">
                  <c:v>25.828870799926555</c:v>
                </c:pt>
                <c:pt idx="5904">
                  <c:v>25.833245608666381</c:v>
                </c:pt>
                <c:pt idx="5905">
                  <c:v>25.837620417406207</c:v>
                </c:pt>
                <c:pt idx="5906">
                  <c:v>25.841995226146032</c:v>
                </c:pt>
                <c:pt idx="5907">
                  <c:v>25.846370034885858</c:v>
                </c:pt>
                <c:pt idx="5908">
                  <c:v>25.850744843625684</c:v>
                </c:pt>
                <c:pt idx="5909">
                  <c:v>25.855119652365506</c:v>
                </c:pt>
                <c:pt idx="5910">
                  <c:v>25.859494461105331</c:v>
                </c:pt>
                <c:pt idx="5911">
                  <c:v>25.863869269845157</c:v>
                </c:pt>
                <c:pt idx="5912">
                  <c:v>25.868244078584983</c:v>
                </c:pt>
                <c:pt idx="5913">
                  <c:v>25.872618887324808</c:v>
                </c:pt>
                <c:pt idx="5914">
                  <c:v>25.876993696064631</c:v>
                </c:pt>
                <c:pt idx="5915">
                  <c:v>25.881368504804456</c:v>
                </c:pt>
                <c:pt idx="5916">
                  <c:v>25.885743313544282</c:v>
                </c:pt>
                <c:pt idx="5917">
                  <c:v>25.890118122284107</c:v>
                </c:pt>
                <c:pt idx="5918">
                  <c:v>25.894492931023933</c:v>
                </c:pt>
                <c:pt idx="5919">
                  <c:v>25.898867739763755</c:v>
                </c:pt>
                <c:pt idx="5920">
                  <c:v>25.903242548503581</c:v>
                </c:pt>
                <c:pt idx="5921">
                  <c:v>25.907617357243407</c:v>
                </c:pt>
                <c:pt idx="5922">
                  <c:v>25.911992165983232</c:v>
                </c:pt>
                <c:pt idx="5923">
                  <c:v>25.916366974723058</c:v>
                </c:pt>
                <c:pt idx="5924">
                  <c:v>25.920741783462883</c:v>
                </c:pt>
                <c:pt idx="5925">
                  <c:v>25.925116592202706</c:v>
                </c:pt>
                <c:pt idx="5926">
                  <c:v>25.929491400942531</c:v>
                </c:pt>
                <c:pt idx="5927">
                  <c:v>25.933866209682357</c:v>
                </c:pt>
                <c:pt idx="5928">
                  <c:v>25.938241018422183</c:v>
                </c:pt>
                <c:pt idx="5929">
                  <c:v>25.942615827162008</c:v>
                </c:pt>
                <c:pt idx="5930">
                  <c:v>25.94699063590183</c:v>
                </c:pt>
                <c:pt idx="5931">
                  <c:v>25.951365444641656</c:v>
                </c:pt>
                <c:pt idx="5932">
                  <c:v>25.955740253381482</c:v>
                </c:pt>
                <c:pt idx="5933">
                  <c:v>25.960115062121307</c:v>
                </c:pt>
                <c:pt idx="5934">
                  <c:v>25.964489870861133</c:v>
                </c:pt>
                <c:pt idx="5935">
                  <c:v>25.968864679600955</c:v>
                </c:pt>
                <c:pt idx="5936">
                  <c:v>25.973239488340781</c:v>
                </c:pt>
                <c:pt idx="5937">
                  <c:v>25.977614297080606</c:v>
                </c:pt>
                <c:pt idx="5938">
                  <c:v>25.981989105820432</c:v>
                </c:pt>
                <c:pt idx="5939">
                  <c:v>25.986363914560258</c:v>
                </c:pt>
                <c:pt idx="5940">
                  <c:v>25.990738723300083</c:v>
                </c:pt>
                <c:pt idx="5941">
                  <c:v>25.995113532039905</c:v>
                </c:pt>
                <c:pt idx="5942">
                  <c:v>25.999488340779731</c:v>
                </c:pt>
                <c:pt idx="5943">
                  <c:v>26.003863149519557</c:v>
                </c:pt>
                <c:pt idx="5944">
                  <c:v>26.008237958259382</c:v>
                </c:pt>
                <c:pt idx="5945">
                  <c:v>26.012612766999208</c:v>
                </c:pt>
                <c:pt idx="5946">
                  <c:v>26.01698757573903</c:v>
                </c:pt>
                <c:pt idx="5947">
                  <c:v>26.021362384478856</c:v>
                </c:pt>
                <c:pt idx="5948">
                  <c:v>26.025737193218681</c:v>
                </c:pt>
                <c:pt idx="5949">
                  <c:v>26.030112001958507</c:v>
                </c:pt>
                <c:pt idx="5950">
                  <c:v>26.034486810698333</c:v>
                </c:pt>
                <c:pt idx="5951">
                  <c:v>26.038861619438155</c:v>
                </c:pt>
                <c:pt idx="5952">
                  <c:v>26.04323642817798</c:v>
                </c:pt>
                <c:pt idx="5953">
                  <c:v>26.047611236917806</c:v>
                </c:pt>
                <c:pt idx="5954">
                  <c:v>26.051986045657632</c:v>
                </c:pt>
                <c:pt idx="5955">
                  <c:v>26.056360854397457</c:v>
                </c:pt>
                <c:pt idx="5956">
                  <c:v>26.060735663137283</c:v>
                </c:pt>
                <c:pt idx="5957">
                  <c:v>26.065110471877105</c:v>
                </c:pt>
                <c:pt idx="5958">
                  <c:v>26.069485280616931</c:v>
                </c:pt>
                <c:pt idx="5959">
                  <c:v>26.073860089356756</c:v>
                </c:pt>
                <c:pt idx="5960">
                  <c:v>26.078234898096582</c:v>
                </c:pt>
                <c:pt idx="5961">
                  <c:v>26.082609706836408</c:v>
                </c:pt>
                <c:pt idx="5962">
                  <c:v>26.08698451557623</c:v>
                </c:pt>
                <c:pt idx="5963">
                  <c:v>26.091359324316056</c:v>
                </c:pt>
                <c:pt idx="5964">
                  <c:v>26.095734133055881</c:v>
                </c:pt>
                <c:pt idx="5965">
                  <c:v>26.100108941795707</c:v>
                </c:pt>
                <c:pt idx="5966">
                  <c:v>26.104483750535532</c:v>
                </c:pt>
                <c:pt idx="5967">
                  <c:v>26.108858559275358</c:v>
                </c:pt>
                <c:pt idx="5968">
                  <c:v>26.11323336801518</c:v>
                </c:pt>
                <c:pt idx="5969">
                  <c:v>26.117608176755006</c:v>
                </c:pt>
                <c:pt idx="5970">
                  <c:v>26.121982985494832</c:v>
                </c:pt>
                <c:pt idx="5971">
                  <c:v>26.126357794234657</c:v>
                </c:pt>
                <c:pt idx="5972">
                  <c:v>26.130732602974483</c:v>
                </c:pt>
                <c:pt idx="5973">
                  <c:v>26.135107411714305</c:v>
                </c:pt>
                <c:pt idx="5974">
                  <c:v>26.139482220454131</c:v>
                </c:pt>
                <c:pt idx="5975">
                  <c:v>26.143857029193956</c:v>
                </c:pt>
                <c:pt idx="5976">
                  <c:v>26.148231837933782</c:v>
                </c:pt>
                <c:pt idx="5977">
                  <c:v>26.152606646673608</c:v>
                </c:pt>
                <c:pt idx="5978">
                  <c:v>26.15698145541343</c:v>
                </c:pt>
                <c:pt idx="5979">
                  <c:v>26.161356264153255</c:v>
                </c:pt>
                <c:pt idx="5980">
                  <c:v>26.165731072893081</c:v>
                </c:pt>
                <c:pt idx="5981">
                  <c:v>26.170105881632907</c:v>
                </c:pt>
                <c:pt idx="5982">
                  <c:v>26.174480690372732</c:v>
                </c:pt>
                <c:pt idx="5983">
                  <c:v>26.178855499112558</c:v>
                </c:pt>
                <c:pt idx="5984">
                  <c:v>26.18323030785238</c:v>
                </c:pt>
                <c:pt idx="5985">
                  <c:v>26.187605116592206</c:v>
                </c:pt>
                <c:pt idx="5986">
                  <c:v>26.191979925332028</c:v>
                </c:pt>
                <c:pt idx="5987">
                  <c:v>26.196354734071853</c:v>
                </c:pt>
                <c:pt idx="5988">
                  <c:v>26.200729542811676</c:v>
                </c:pt>
                <c:pt idx="5989">
                  <c:v>26.205104351551501</c:v>
                </c:pt>
                <c:pt idx="5990">
                  <c:v>26.209479160291327</c:v>
                </c:pt>
                <c:pt idx="5991">
                  <c:v>26.213853969031153</c:v>
                </c:pt>
                <c:pt idx="5992">
                  <c:v>26.218228777770978</c:v>
                </c:pt>
                <c:pt idx="5993">
                  <c:v>26.222603586510804</c:v>
                </c:pt>
                <c:pt idx="5994">
                  <c:v>26.226978395250626</c:v>
                </c:pt>
                <c:pt idx="5995">
                  <c:v>26.231353203990452</c:v>
                </c:pt>
                <c:pt idx="5996">
                  <c:v>26.235728012730277</c:v>
                </c:pt>
                <c:pt idx="5997">
                  <c:v>26.240102821470103</c:v>
                </c:pt>
                <c:pt idx="5998">
                  <c:v>26.244477630209929</c:v>
                </c:pt>
                <c:pt idx="5999">
                  <c:v>26.248852438949751</c:v>
                </c:pt>
                <c:pt idx="6000">
                  <c:v>26.253227247689576</c:v>
                </c:pt>
                <c:pt idx="6001">
                  <c:v>26.257602056429402</c:v>
                </c:pt>
                <c:pt idx="6002">
                  <c:v>26.261976865169228</c:v>
                </c:pt>
                <c:pt idx="6003">
                  <c:v>26.266351673909053</c:v>
                </c:pt>
                <c:pt idx="6004">
                  <c:v>26.270726482648875</c:v>
                </c:pt>
                <c:pt idx="6005">
                  <c:v>26.275101291388701</c:v>
                </c:pt>
                <c:pt idx="6006">
                  <c:v>26.279476100128527</c:v>
                </c:pt>
                <c:pt idx="6007">
                  <c:v>26.283850908868352</c:v>
                </c:pt>
                <c:pt idx="6008">
                  <c:v>26.288225717608178</c:v>
                </c:pt>
                <c:pt idx="6009">
                  <c:v>26.292600526348004</c:v>
                </c:pt>
                <c:pt idx="6010">
                  <c:v>26.296975335087826</c:v>
                </c:pt>
                <c:pt idx="6011">
                  <c:v>26.301350143827651</c:v>
                </c:pt>
                <c:pt idx="6012">
                  <c:v>26.305724952567477</c:v>
                </c:pt>
                <c:pt idx="6013">
                  <c:v>26.310099761307303</c:v>
                </c:pt>
                <c:pt idx="6014">
                  <c:v>26.314474570047128</c:v>
                </c:pt>
                <c:pt idx="6015">
                  <c:v>26.31884937878695</c:v>
                </c:pt>
                <c:pt idx="6016">
                  <c:v>26.323224187526776</c:v>
                </c:pt>
                <c:pt idx="6017">
                  <c:v>26.327598996266602</c:v>
                </c:pt>
                <c:pt idx="6018">
                  <c:v>26.331973805006427</c:v>
                </c:pt>
                <c:pt idx="6019">
                  <c:v>26.336348613746253</c:v>
                </c:pt>
                <c:pt idx="6020">
                  <c:v>26.340723422486075</c:v>
                </c:pt>
                <c:pt idx="6021">
                  <c:v>26.345098231225901</c:v>
                </c:pt>
                <c:pt idx="6022">
                  <c:v>26.349473039965726</c:v>
                </c:pt>
                <c:pt idx="6023">
                  <c:v>26.353847848705552</c:v>
                </c:pt>
                <c:pt idx="6024">
                  <c:v>26.358222657445378</c:v>
                </c:pt>
                <c:pt idx="6025">
                  <c:v>26.362597466185203</c:v>
                </c:pt>
                <c:pt idx="6026">
                  <c:v>26.366972274925025</c:v>
                </c:pt>
                <c:pt idx="6027">
                  <c:v>26.371347083664851</c:v>
                </c:pt>
                <c:pt idx="6028">
                  <c:v>26.375721892404677</c:v>
                </c:pt>
                <c:pt idx="6029">
                  <c:v>26.380096701144502</c:v>
                </c:pt>
                <c:pt idx="6030">
                  <c:v>26.384471509884328</c:v>
                </c:pt>
                <c:pt idx="6031">
                  <c:v>26.38884631862415</c:v>
                </c:pt>
                <c:pt idx="6032">
                  <c:v>26.393221127363976</c:v>
                </c:pt>
                <c:pt idx="6033">
                  <c:v>26.397595936103802</c:v>
                </c:pt>
                <c:pt idx="6034">
                  <c:v>26.401970744843627</c:v>
                </c:pt>
                <c:pt idx="6035">
                  <c:v>26.406345553583453</c:v>
                </c:pt>
                <c:pt idx="6036">
                  <c:v>26.410720362323275</c:v>
                </c:pt>
                <c:pt idx="6037">
                  <c:v>26.415095171063101</c:v>
                </c:pt>
                <c:pt idx="6038">
                  <c:v>26.419469979802926</c:v>
                </c:pt>
                <c:pt idx="6039">
                  <c:v>26.423844788542752</c:v>
                </c:pt>
                <c:pt idx="6040">
                  <c:v>26.428219597282578</c:v>
                </c:pt>
                <c:pt idx="6041">
                  <c:v>26.432594406022403</c:v>
                </c:pt>
                <c:pt idx="6042">
                  <c:v>26.436969214762225</c:v>
                </c:pt>
                <c:pt idx="6043">
                  <c:v>26.441344023502051</c:v>
                </c:pt>
                <c:pt idx="6044">
                  <c:v>26.445718832241877</c:v>
                </c:pt>
                <c:pt idx="6045">
                  <c:v>26.450093640981702</c:v>
                </c:pt>
                <c:pt idx="6046">
                  <c:v>26.454468449721528</c:v>
                </c:pt>
                <c:pt idx="6047">
                  <c:v>26.45884325846135</c:v>
                </c:pt>
                <c:pt idx="6048">
                  <c:v>26.463218067201176</c:v>
                </c:pt>
                <c:pt idx="6049">
                  <c:v>26.467592875941001</c:v>
                </c:pt>
                <c:pt idx="6050">
                  <c:v>26.471967684680827</c:v>
                </c:pt>
                <c:pt idx="6051">
                  <c:v>26.476342493420653</c:v>
                </c:pt>
                <c:pt idx="6052">
                  <c:v>26.480717302160475</c:v>
                </c:pt>
                <c:pt idx="6053">
                  <c:v>26.4850921109003</c:v>
                </c:pt>
                <c:pt idx="6054">
                  <c:v>26.489466919640126</c:v>
                </c:pt>
                <c:pt idx="6055">
                  <c:v>26.493841728379952</c:v>
                </c:pt>
                <c:pt idx="6056">
                  <c:v>26.498216537119777</c:v>
                </c:pt>
                <c:pt idx="6057">
                  <c:v>26.502591345859603</c:v>
                </c:pt>
                <c:pt idx="6058">
                  <c:v>26.506966154599425</c:v>
                </c:pt>
                <c:pt idx="6059">
                  <c:v>26.511340963339251</c:v>
                </c:pt>
                <c:pt idx="6060">
                  <c:v>26.515715772079076</c:v>
                </c:pt>
                <c:pt idx="6061">
                  <c:v>26.520090580818902</c:v>
                </c:pt>
                <c:pt idx="6062">
                  <c:v>26.524465389558728</c:v>
                </c:pt>
                <c:pt idx="6063">
                  <c:v>26.52884019829855</c:v>
                </c:pt>
                <c:pt idx="6064">
                  <c:v>26.533215007038375</c:v>
                </c:pt>
                <c:pt idx="6065">
                  <c:v>26.537589815778201</c:v>
                </c:pt>
                <c:pt idx="6066">
                  <c:v>26.541964624518027</c:v>
                </c:pt>
                <c:pt idx="6067">
                  <c:v>26.546339433257852</c:v>
                </c:pt>
                <c:pt idx="6068">
                  <c:v>26.550714241997674</c:v>
                </c:pt>
                <c:pt idx="6069">
                  <c:v>26.5550890507375</c:v>
                </c:pt>
                <c:pt idx="6070">
                  <c:v>26.559463859477326</c:v>
                </c:pt>
                <c:pt idx="6071">
                  <c:v>26.563838668217151</c:v>
                </c:pt>
                <c:pt idx="6072">
                  <c:v>26.568213476956977</c:v>
                </c:pt>
                <c:pt idx="6073">
                  <c:v>26.572588285696803</c:v>
                </c:pt>
                <c:pt idx="6074">
                  <c:v>26.576963094436625</c:v>
                </c:pt>
                <c:pt idx="6075">
                  <c:v>26.581337903176451</c:v>
                </c:pt>
                <c:pt idx="6076">
                  <c:v>26.585712711916276</c:v>
                </c:pt>
                <c:pt idx="6077">
                  <c:v>26.590087520656102</c:v>
                </c:pt>
                <c:pt idx="6078">
                  <c:v>26.594462329395927</c:v>
                </c:pt>
                <c:pt idx="6079">
                  <c:v>26.59883713813575</c:v>
                </c:pt>
                <c:pt idx="6080">
                  <c:v>26.603211946875575</c:v>
                </c:pt>
                <c:pt idx="6081">
                  <c:v>26.607586755615401</c:v>
                </c:pt>
                <c:pt idx="6082">
                  <c:v>26.611961564355227</c:v>
                </c:pt>
                <c:pt idx="6083">
                  <c:v>26.616336373095052</c:v>
                </c:pt>
                <c:pt idx="6084">
                  <c:v>26.620711181834874</c:v>
                </c:pt>
                <c:pt idx="6085">
                  <c:v>26.6250859905747</c:v>
                </c:pt>
                <c:pt idx="6086">
                  <c:v>26.629460799314526</c:v>
                </c:pt>
                <c:pt idx="6087">
                  <c:v>26.633835608054351</c:v>
                </c:pt>
                <c:pt idx="6088">
                  <c:v>26.638210416794177</c:v>
                </c:pt>
                <c:pt idx="6089">
                  <c:v>26.642585225534003</c:v>
                </c:pt>
                <c:pt idx="6090">
                  <c:v>26.646960034273825</c:v>
                </c:pt>
                <c:pt idx="6091">
                  <c:v>26.65133484301365</c:v>
                </c:pt>
                <c:pt idx="6092">
                  <c:v>26.655709651753476</c:v>
                </c:pt>
                <c:pt idx="6093">
                  <c:v>26.660084460493302</c:v>
                </c:pt>
                <c:pt idx="6094">
                  <c:v>26.664459269233127</c:v>
                </c:pt>
                <c:pt idx="6095">
                  <c:v>26.668834077972949</c:v>
                </c:pt>
                <c:pt idx="6096">
                  <c:v>26.673208886712775</c:v>
                </c:pt>
                <c:pt idx="6097">
                  <c:v>26.677583695452601</c:v>
                </c:pt>
                <c:pt idx="6098">
                  <c:v>26.681958504192426</c:v>
                </c:pt>
                <c:pt idx="6099">
                  <c:v>26.686333312932252</c:v>
                </c:pt>
                <c:pt idx="6100">
                  <c:v>26.690708121672074</c:v>
                </c:pt>
                <c:pt idx="6101">
                  <c:v>26.6950829304119</c:v>
                </c:pt>
                <c:pt idx="6102">
                  <c:v>26.699457739151725</c:v>
                </c:pt>
                <c:pt idx="6103">
                  <c:v>26.703832547891551</c:v>
                </c:pt>
                <c:pt idx="6104">
                  <c:v>26.708207356631377</c:v>
                </c:pt>
                <c:pt idx="6105">
                  <c:v>26.712582165371202</c:v>
                </c:pt>
                <c:pt idx="6106">
                  <c:v>26.716956974111024</c:v>
                </c:pt>
                <c:pt idx="6107">
                  <c:v>26.72133178285085</c:v>
                </c:pt>
                <c:pt idx="6108">
                  <c:v>26.725706591590676</c:v>
                </c:pt>
                <c:pt idx="6109">
                  <c:v>26.730081400330501</c:v>
                </c:pt>
                <c:pt idx="6110">
                  <c:v>26.734456209070327</c:v>
                </c:pt>
                <c:pt idx="6111">
                  <c:v>26.738831017810149</c:v>
                </c:pt>
                <c:pt idx="6112">
                  <c:v>26.743205826549975</c:v>
                </c:pt>
                <c:pt idx="6113">
                  <c:v>26.7475806352898</c:v>
                </c:pt>
                <c:pt idx="6114">
                  <c:v>26.751955444029626</c:v>
                </c:pt>
                <c:pt idx="6115">
                  <c:v>26.756330252769452</c:v>
                </c:pt>
                <c:pt idx="6116">
                  <c:v>26.760705061509274</c:v>
                </c:pt>
                <c:pt idx="6117">
                  <c:v>26.7650798702491</c:v>
                </c:pt>
                <c:pt idx="6118">
                  <c:v>26.769454678988925</c:v>
                </c:pt>
                <c:pt idx="6119">
                  <c:v>26.773829487728751</c:v>
                </c:pt>
                <c:pt idx="6120">
                  <c:v>26.778204296468576</c:v>
                </c:pt>
                <c:pt idx="6121">
                  <c:v>26.782579105208402</c:v>
                </c:pt>
                <c:pt idx="6122">
                  <c:v>26.786953913948224</c:v>
                </c:pt>
                <c:pt idx="6123">
                  <c:v>26.79132872268805</c:v>
                </c:pt>
                <c:pt idx="6124">
                  <c:v>26.795703531427876</c:v>
                </c:pt>
                <c:pt idx="6125">
                  <c:v>26.800078340167701</c:v>
                </c:pt>
                <c:pt idx="6126">
                  <c:v>26.804453148907527</c:v>
                </c:pt>
                <c:pt idx="6127">
                  <c:v>26.808827957647345</c:v>
                </c:pt>
                <c:pt idx="6128">
                  <c:v>26.813202766387171</c:v>
                </c:pt>
                <c:pt idx="6129">
                  <c:v>26.817577575126997</c:v>
                </c:pt>
                <c:pt idx="6130">
                  <c:v>26.821952383866822</c:v>
                </c:pt>
                <c:pt idx="6131">
                  <c:v>26.826327192606648</c:v>
                </c:pt>
                <c:pt idx="6132">
                  <c:v>26.83070200134647</c:v>
                </c:pt>
                <c:pt idx="6133">
                  <c:v>26.835076810086296</c:v>
                </c:pt>
                <c:pt idx="6134">
                  <c:v>26.839451618826121</c:v>
                </c:pt>
                <c:pt idx="6135">
                  <c:v>26.843826427565947</c:v>
                </c:pt>
                <c:pt idx="6136">
                  <c:v>26.848201236305773</c:v>
                </c:pt>
                <c:pt idx="6137">
                  <c:v>26.852576045045595</c:v>
                </c:pt>
                <c:pt idx="6138">
                  <c:v>26.85695085378542</c:v>
                </c:pt>
                <c:pt idx="6139">
                  <c:v>26.861325662525246</c:v>
                </c:pt>
                <c:pt idx="6140">
                  <c:v>26.865700471265072</c:v>
                </c:pt>
                <c:pt idx="6141">
                  <c:v>26.870075280004897</c:v>
                </c:pt>
                <c:pt idx="6142">
                  <c:v>26.87445008874472</c:v>
                </c:pt>
                <c:pt idx="6143">
                  <c:v>26.878824897484545</c:v>
                </c:pt>
                <c:pt idx="6144">
                  <c:v>26.883199706224371</c:v>
                </c:pt>
                <c:pt idx="6145">
                  <c:v>26.887574514964196</c:v>
                </c:pt>
                <c:pt idx="6146">
                  <c:v>26.891949323704022</c:v>
                </c:pt>
                <c:pt idx="6147">
                  <c:v>26.896324132443848</c:v>
                </c:pt>
                <c:pt idx="6148">
                  <c:v>26.90069894118367</c:v>
                </c:pt>
                <c:pt idx="6149">
                  <c:v>26.905073749923496</c:v>
                </c:pt>
                <c:pt idx="6150">
                  <c:v>26.909448558663321</c:v>
                </c:pt>
                <c:pt idx="6151">
                  <c:v>26.913823367403147</c:v>
                </c:pt>
                <c:pt idx="6152">
                  <c:v>26.918198176142972</c:v>
                </c:pt>
                <c:pt idx="6153">
                  <c:v>26.922572984882795</c:v>
                </c:pt>
                <c:pt idx="6154">
                  <c:v>26.92694779362262</c:v>
                </c:pt>
                <c:pt idx="6155">
                  <c:v>26.931322602362446</c:v>
                </c:pt>
                <c:pt idx="6156">
                  <c:v>26.935697411102272</c:v>
                </c:pt>
                <c:pt idx="6157">
                  <c:v>26.940072219842097</c:v>
                </c:pt>
                <c:pt idx="6158">
                  <c:v>26.944447028581919</c:v>
                </c:pt>
                <c:pt idx="6159">
                  <c:v>26.948821837321745</c:v>
                </c:pt>
                <c:pt idx="6160">
                  <c:v>26.953196646061571</c:v>
                </c:pt>
                <c:pt idx="6161">
                  <c:v>26.957571454801396</c:v>
                </c:pt>
                <c:pt idx="6162">
                  <c:v>26.961946263541222</c:v>
                </c:pt>
                <c:pt idx="6163">
                  <c:v>26.966321072281048</c:v>
                </c:pt>
                <c:pt idx="6164">
                  <c:v>26.97069588102087</c:v>
                </c:pt>
                <c:pt idx="6165">
                  <c:v>26.975070689760695</c:v>
                </c:pt>
                <c:pt idx="6166">
                  <c:v>26.979445498500521</c:v>
                </c:pt>
                <c:pt idx="6167">
                  <c:v>26.983820307240347</c:v>
                </c:pt>
                <c:pt idx="6168">
                  <c:v>26.988195115980172</c:v>
                </c:pt>
                <c:pt idx="6169">
                  <c:v>26.992569924719994</c:v>
                </c:pt>
                <c:pt idx="6170">
                  <c:v>26.99694473345982</c:v>
                </c:pt>
                <c:pt idx="6171">
                  <c:v>27.001319542199646</c:v>
                </c:pt>
                <c:pt idx="6172">
                  <c:v>27.005694350939471</c:v>
                </c:pt>
                <c:pt idx="6173">
                  <c:v>27.010069159679297</c:v>
                </c:pt>
                <c:pt idx="6174">
                  <c:v>27.014443968419119</c:v>
                </c:pt>
                <c:pt idx="6175">
                  <c:v>27.018818777158945</c:v>
                </c:pt>
                <c:pt idx="6176">
                  <c:v>27.02319358589877</c:v>
                </c:pt>
                <c:pt idx="6177">
                  <c:v>27.027568394638596</c:v>
                </c:pt>
                <c:pt idx="6178">
                  <c:v>27.031943203378422</c:v>
                </c:pt>
                <c:pt idx="6179">
                  <c:v>27.036318012118247</c:v>
                </c:pt>
                <c:pt idx="6180">
                  <c:v>27.040692820858069</c:v>
                </c:pt>
                <c:pt idx="6181">
                  <c:v>27.045067629597895</c:v>
                </c:pt>
                <c:pt idx="6182">
                  <c:v>27.049442438337721</c:v>
                </c:pt>
                <c:pt idx="6183">
                  <c:v>27.053817247077546</c:v>
                </c:pt>
                <c:pt idx="6184">
                  <c:v>27.058192055817372</c:v>
                </c:pt>
                <c:pt idx="6185">
                  <c:v>27.062566864557194</c:v>
                </c:pt>
                <c:pt idx="6186">
                  <c:v>27.06694167329702</c:v>
                </c:pt>
                <c:pt idx="6187">
                  <c:v>27.071316482036845</c:v>
                </c:pt>
                <c:pt idx="6188">
                  <c:v>27.075691290776671</c:v>
                </c:pt>
                <c:pt idx="6189">
                  <c:v>27.080066099516497</c:v>
                </c:pt>
                <c:pt idx="6190">
                  <c:v>27.084440908256319</c:v>
                </c:pt>
                <c:pt idx="6191">
                  <c:v>27.088815716996145</c:v>
                </c:pt>
                <c:pt idx="6192">
                  <c:v>27.09319052573597</c:v>
                </c:pt>
                <c:pt idx="6193">
                  <c:v>27.097565334475796</c:v>
                </c:pt>
                <c:pt idx="6194">
                  <c:v>27.101940143215622</c:v>
                </c:pt>
                <c:pt idx="6195">
                  <c:v>27.106314951955447</c:v>
                </c:pt>
                <c:pt idx="6196">
                  <c:v>27.110689760695269</c:v>
                </c:pt>
                <c:pt idx="6197">
                  <c:v>27.115064569435095</c:v>
                </c:pt>
                <c:pt idx="6198">
                  <c:v>27.119439378174921</c:v>
                </c:pt>
                <c:pt idx="6199">
                  <c:v>27.123814186914746</c:v>
                </c:pt>
                <c:pt idx="6200">
                  <c:v>27.128188995654572</c:v>
                </c:pt>
                <c:pt idx="6201">
                  <c:v>27.132563804394394</c:v>
                </c:pt>
                <c:pt idx="6202">
                  <c:v>27.13693861313422</c:v>
                </c:pt>
                <c:pt idx="6203">
                  <c:v>27.141313421874045</c:v>
                </c:pt>
                <c:pt idx="6204">
                  <c:v>27.145688230613871</c:v>
                </c:pt>
                <c:pt idx="6205">
                  <c:v>27.150063039353697</c:v>
                </c:pt>
                <c:pt idx="6206">
                  <c:v>27.154437848093519</c:v>
                </c:pt>
                <c:pt idx="6207">
                  <c:v>27.158812656833344</c:v>
                </c:pt>
                <c:pt idx="6208">
                  <c:v>27.16318746557317</c:v>
                </c:pt>
                <c:pt idx="6209">
                  <c:v>27.167562274312996</c:v>
                </c:pt>
                <c:pt idx="6210">
                  <c:v>27.171937083052821</c:v>
                </c:pt>
                <c:pt idx="6211">
                  <c:v>27.176311891792647</c:v>
                </c:pt>
                <c:pt idx="6212">
                  <c:v>27.180686700532469</c:v>
                </c:pt>
                <c:pt idx="6213">
                  <c:v>27.185061509272295</c:v>
                </c:pt>
                <c:pt idx="6214">
                  <c:v>27.18943631801212</c:v>
                </c:pt>
                <c:pt idx="6215">
                  <c:v>27.193811126751946</c:v>
                </c:pt>
                <c:pt idx="6216">
                  <c:v>27.198185935491772</c:v>
                </c:pt>
                <c:pt idx="6217">
                  <c:v>27.202560744231594</c:v>
                </c:pt>
                <c:pt idx="6218">
                  <c:v>27.206935552971419</c:v>
                </c:pt>
                <c:pt idx="6219">
                  <c:v>27.211310361711245</c:v>
                </c:pt>
                <c:pt idx="6220">
                  <c:v>27.215685170451071</c:v>
                </c:pt>
                <c:pt idx="6221">
                  <c:v>27.220059979190896</c:v>
                </c:pt>
                <c:pt idx="6222">
                  <c:v>27.224434787930718</c:v>
                </c:pt>
                <c:pt idx="6223">
                  <c:v>27.228809596670544</c:v>
                </c:pt>
                <c:pt idx="6224">
                  <c:v>27.23318440541037</c:v>
                </c:pt>
                <c:pt idx="6225">
                  <c:v>27.237559214150195</c:v>
                </c:pt>
                <c:pt idx="6226">
                  <c:v>27.241934022890021</c:v>
                </c:pt>
                <c:pt idx="6227">
                  <c:v>27.246308831629847</c:v>
                </c:pt>
                <c:pt idx="6228">
                  <c:v>27.250683640369669</c:v>
                </c:pt>
                <c:pt idx="6229">
                  <c:v>27.255058449109494</c:v>
                </c:pt>
                <c:pt idx="6230">
                  <c:v>27.25943325784932</c:v>
                </c:pt>
                <c:pt idx="6231">
                  <c:v>27.263808066589146</c:v>
                </c:pt>
                <c:pt idx="6232">
                  <c:v>27.268182875328971</c:v>
                </c:pt>
                <c:pt idx="6233">
                  <c:v>27.272557684068794</c:v>
                </c:pt>
                <c:pt idx="6234">
                  <c:v>27.276932492808619</c:v>
                </c:pt>
                <c:pt idx="6235">
                  <c:v>27.281307301548445</c:v>
                </c:pt>
                <c:pt idx="6236">
                  <c:v>27.285682110288271</c:v>
                </c:pt>
                <c:pt idx="6237">
                  <c:v>27.290056919028096</c:v>
                </c:pt>
                <c:pt idx="6238">
                  <c:v>27.294431727767918</c:v>
                </c:pt>
                <c:pt idx="6239">
                  <c:v>27.298806536507744</c:v>
                </c:pt>
                <c:pt idx="6240">
                  <c:v>27.30318134524757</c:v>
                </c:pt>
                <c:pt idx="6241">
                  <c:v>27.307556153987395</c:v>
                </c:pt>
                <c:pt idx="6242">
                  <c:v>27.311930962727221</c:v>
                </c:pt>
                <c:pt idx="6243">
                  <c:v>27.316305771467047</c:v>
                </c:pt>
                <c:pt idx="6244">
                  <c:v>27.320680580206869</c:v>
                </c:pt>
                <c:pt idx="6245">
                  <c:v>27.325055388946694</c:v>
                </c:pt>
                <c:pt idx="6246">
                  <c:v>27.32943019768652</c:v>
                </c:pt>
                <c:pt idx="6247">
                  <c:v>27.333805006426346</c:v>
                </c:pt>
                <c:pt idx="6248">
                  <c:v>27.338179815166171</c:v>
                </c:pt>
                <c:pt idx="6249">
                  <c:v>27.342554623905993</c:v>
                </c:pt>
                <c:pt idx="6250">
                  <c:v>27.346929432645819</c:v>
                </c:pt>
                <c:pt idx="6251">
                  <c:v>27.351304241385645</c:v>
                </c:pt>
                <c:pt idx="6252">
                  <c:v>27.35567905012547</c:v>
                </c:pt>
                <c:pt idx="6253">
                  <c:v>27.360053858865296</c:v>
                </c:pt>
                <c:pt idx="6254">
                  <c:v>27.364428667605118</c:v>
                </c:pt>
                <c:pt idx="6255">
                  <c:v>27.368803476344944</c:v>
                </c:pt>
                <c:pt idx="6256">
                  <c:v>27.373178285084769</c:v>
                </c:pt>
                <c:pt idx="6257">
                  <c:v>27.377553093824595</c:v>
                </c:pt>
                <c:pt idx="6258">
                  <c:v>27.381927902564421</c:v>
                </c:pt>
                <c:pt idx="6259">
                  <c:v>27.386302711304246</c:v>
                </c:pt>
                <c:pt idx="6260">
                  <c:v>27.390677520044068</c:v>
                </c:pt>
                <c:pt idx="6261">
                  <c:v>27.395052328783894</c:v>
                </c:pt>
                <c:pt idx="6262">
                  <c:v>27.39942713752372</c:v>
                </c:pt>
                <c:pt idx="6263">
                  <c:v>27.403801946263545</c:v>
                </c:pt>
                <c:pt idx="6264">
                  <c:v>27.408176755003371</c:v>
                </c:pt>
                <c:pt idx="6265">
                  <c:v>27.412551563743193</c:v>
                </c:pt>
                <c:pt idx="6266">
                  <c:v>27.416926372483019</c:v>
                </c:pt>
                <c:pt idx="6267">
                  <c:v>27.421301181222841</c:v>
                </c:pt>
                <c:pt idx="6268">
                  <c:v>27.425675989962667</c:v>
                </c:pt>
                <c:pt idx="6269">
                  <c:v>27.430050798702492</c:v>
                </c:pt>
                <c:pt idx="6270">
                  <c:v>27.434425607442314</c:v>
                </c:pt>
                <c:pt idx="6271">
                  <c:v>27.43880041618214</c:v>
                </c:pt>
                <c:pt idx="6272">
                  <c:v>27.443175224921966</c:v>
                </c:pt>
                <c:pt idx="6273">
                  <c:v>27.447550033661791</c:v>
                </c:pt>
                <c:pt idx="6274">
                  <c:v>27.451924842401617</c:v>
                </c:pt>
                <c:pt idx="6275">
                  <c:v>27.456299651141439</c:v>
                </c:pt>
                <c:pt idx="6276">
                  <c:v>27.460674459881265</c:v>
                </c:pt>
                <c:pt idx="6277">
                  <c:v>27.46504926862109</c:v>
                </c:pt>
                <c:pt idx="6278">
                  <c:v>27.469424077360916</c:v>
                </c:pt>
                <c:pt idx="6279">
                  <c:v>27.473798886100742</c:v>
                </c:pt>
                <c:pt idx="6280">
                  <c:v>27.478173694840564</c:v>
                </c:pt>
                <c:pt idx="6281">
                  <c:v>27.482548503580389</c:v>
                </c:pt>
                <c:pt idx="6282">
                  <c:v>27.486923312320215</c:v>
                </c:pt>
                <c:pt idx="6283">
                  <c:v>27.491298121060041</c:v>
                </c:pt>
                <c:pt idx="6284">
                  <c:v>27.495672929799866</c:v>
                </c:pt>
                <c:pt idx="6285">
                  <c:v>27.500047738539692</c:v>
                </c:pt>
                <c:pt idx="6286">
                  <c:v>27.504422547279514</c:v>
                </c:pt>
                <c:pt idx="6287">
                  <c:v>27.50879735601934</c:v>
                </c:pt>
                <c:pt idx="6288">
                  <c:v>27.513172164759165</c:v>
                </c:pt>
                <c:pt idx="6289">
                  <c:v>27.517546973498991</c:v>
                </c:pt>
                <c:pt idx="6290">
                  <c:v>27.521921782238817</c:v>
                </c:pt>
                <c:pt idx="6291">
                  <c:v>27.526296590978639</c:v>
                </c:pt>
                <c:pt idx="6292">
                  <c:v>27.530671399718464</c:v>
                </c:pt>
                <c:pt idx="6293">
                  <c:v>27.53504620845829</c:v>
                </c:pt>
                <c:pt idx="6294">
                  <c:v>27.539421017198116</c:v>
                </c:pt>
                <c:pt idx="6295">
                  <c:v>27.543795825937941</c:v>
                </c:pt>
                <c:pt idx="6296">
                  <c:v>27.548170634677764</c:v>
                </c:pt>
                <c:pt idx="6297">
                  <c:v>27.552545443417589</c:v>
                </c:pt>
                <c:pt idx="6298">
                  <c:v>27.556920252157415</c:v>
                </c:pt>
                <c:pt idx="6299">
                  <c:v>27.56129506089724</c:v>
                </c:pt>
                <c:pt idx="6300">
                  <c:v>27.565669869637066</c:v>
                </c:pt>
                <c:pt idx="6301">
                  <c:v>27.570044678376892</c:v>
                </c:pt>
                <c:pt idx="6302">
                  <c:v>27.574419487116714</c:v>
                </c:pt>
                <c:pt idx="6303">
                  <c:v>27.57879429585654</c:v>
                </c:pt>
                <c:pt idx="6304">
                  <c:v>27.583169104596365</c:v>
                </c:pt>
                <c:pt idx="6305">
                  <c:v>27.587543913336191</c:v>
                </c:pt>
                <c:pt idx="6306">
                  <c:v>27.591918722076016</c:v>
                </c:pt>
                <c:pt idx="6307">
                  <c:v>27.596293530815839</c:v>
                </c:pt>
                <c:pt idx="6308">
                  <c:v>27.600668339555664</c:v>
                </c:pt>
                <c:pt idx="6309">
                  <c:v>27.60504314829549</c:v>
                </c:pt>
                <c:pt idx="6310">
                  <c:v>27.609417957035316</c:v>
                </c:pt>
                <c:pt idx="6311">
                  <c:v>27.613792765775141</c:v>
                </c:pt>
                <c:pt idx="6312">
                  <c:v>27.618167574514963</c:v>
                </c:pt>
                <c:pt idx="6313">
                  <c:v>27.622542383254789</c:v>
                </c:pt>
                <c:pt idx="6314">
                  <c:v>27.626917191994615</c:v>
                </c:pt>
                <c:pt idx="6315">
                  <c:v>27.63129200073444</c:v>
                </c:pt>
                <c:pt idx="6316">
                  <c:v>27.635666809474266</c:v>
                </c:pt>
                <c:pt idx="6317">
                  <c:v>27.640041618214092</c:v>
                </c:pt>
                <c:pt idx="6318">
                  <c:v>27.644416426953914</c:v>
                </c:pt>
                <c:pt idx="6319">
                  <c:v>27.648791235693739</c:v>
                </c:pt>
                <c:pt idx="6320">
                  <c:v>27.653166044433565</c:v>
                </c:pt>
                <c:pt idx="6321">
                  <c:v>27.657540853173391</c:v>
                </c:pt>
                <c:pt idx="6322">
                  <c:v>27.661915661913216</c:v>
                </c:pt>
                <c:pt idx="6323">
                  <c:v>27.666290470653038</c:v>
                </c:pt>
                <c:pt idx="6324">
                  <c:v>27.670665279392864</c:v>
                </c:pt>
                <c:pt idx="6325">
                  <c:v>27.67504008813269</c:v>
                </c:pt>
                <c:pt idx="6326">
                  <c:v>27.679414896872515</c:v>
                </c:pt>
                <c:pt idx="6327">
                  <c:v>27.683789705612341</c:v>
                </c:pt>
                <c:pt idx="6328">
                  <c:v>27.688164514352163</c:v>
                </c:pt>
                <c:pt idx="6329">
                  <c:v>27.692539323091989</c:v>
                </c:pt>
                <c:pt idx="6330">
                  <c:v>27.696914131831814</c:v>
                </c:pt>
                <c:pt idx="6331">
                  <c:v>27.70128894057164</c:v>
                </c:pt>
                <c:pt idx="6332">
                  <c:v>27.705663749311466</c:v>
                </c:pt>
                <c:pt idx="6333">
                  <c:v>27.710038558051291</c:v>
                </c:pt>
                <c:pt idx="6334">
                  <c:v>27.714413366791113</c:v>
                </c:pt>
                <c:pt idx="6335">
                  <c:v>27.718788175530939</c:v>
                </c:pt>
                <c:pt idx="6336">
                  <c:v>27.723162984270765</c:v>
                </c:pt>
                <c:pt idx="6337">
                  <c:v>27.72753779301059</c:v>
                </c:pt>
                <c:pt idx="6338">
                  <c:v>27.731912601750416</c:v>
                </c:pt>
                <c:pt idx="6339">
                  <c:v>27.736287410490238</c:v>
                </c:pt>
                <c:pt idx="6340">
                  <c:v>27.740662219230064</c:v>
                </c:pt>
                <c:pt idx="6341">
                  <c:v>27.745037027969889</c:v>
                </c:pt>
                <c:pt idx="6342">
                  <c:v>27.749411836709715</c:v>
                </c:pt>
                <c:pt idx="6343">
                  <c:v>27.753786645449541</c:v>
                </c:pt>
                <c:pt idx="6344">
                  <c:v>27.758161454189363</c:v>
                </c:pt>
                <c:pt idx="6345">
                  <c:v>27.762536262929189</c:v>
                </c:pt>
                <c:pt idx="6346">
                  <c:v>27.766911071669014</c:v>
                </c:pt>
                <c:pt idx="6347">
                  <c:v>27.77128588040884</c:v>
                </c:pt>
                <c:pt idx="6348">
                  <c:v>27.775660689148665</c:v>
                </c:pt>
                <c:pt idx="6349">
                  <c:v>27.780035497888491</c:v>
                </c:pt>
                <c:pt idx="6350">
                  <c:v>27.784410306628313</c:v>
                </c:pt>
                <c:pt idx="6351">
                  <c:v>27.788785115368139</c:v>
                </c:pt>
                <c:pt idx="6352">
                  <c:v>27.793159924107965</c:v>
                </c:pt>
                <c:pt idx="6353">
                  <c:v>27.79753473284779</c:v>
                </c:pt>
                <c:pt idx="6354">
                  <c:v>27.801909541587616</c:v>
                </c:pt>
                <c:pt idx="6355">
                  <c:v>27.806284350327438</c:v>
                </c:pt>
                <c:pt idx="6356">
                  <c:v>27.810659159067264</c:v>
                </c:pt>
                <c:pt idx="6357">
                  <c:v>27.815033967807089</c:v>
                </c:pt>
                <c:pt idx="6358">
                  <c:v>27.819408776546915</c:v>
                </c:pt>
                <c:pt idx="6359">
                  <c:v>27.823783585286741</c:v>
                </c:pt>
                <c:pt idx="6360">
                  <c:v>27.828158394026563</c:v>
                </c:pt>
                <c:pt idx="6361">
                  <c:v>27.832533202766388</c:v>
                </c:pt>
                <c:pt idx="6362">
                  <c:v>27.836908011506214</c:v>
                </c:pt>
                <c:pt idx="6363">
                  <c:v>27.84128282024604</c:v>
                </c:pt>
                <c:pt idx="6364">
                  <c:v>27.845657628985865</c:v>
                </c:pt>
                <c:pt idx="6365">
                  <c:v>27.850032437725691</c:v>
                </c:pt>
                <c:pt idx="6366">
                  <c:v>27.854407246465513</c:v>
                </c:pt>
                <c:pt idx="6367">
                  <c:v>27.858782055205339</c:v>
                </c:pt>
                <c:pt idx="6368">
                  <c:v>27.863156863945164</c:v>
                </c:pt>
                <c:pt idx="6369">
                  <c:v>27.86753167268499</c:v>
                </c:pt>
                <c:pt idx="6370">
                  <c:v>27.871906481424816</c:v>
                </c:pt>
                <c:pt idx="6371">
                  <c:v>27.876281290164638</c:v>
                </c:pt>
                <c:pt idx="6372">
                  <c:v>27.880656098904463</c:v>
                </c:pt>
                <c:pt idx="6373">
                  <c:v>27.885030907644289</c:v>
                </c:pt>
                <c:pt idx="6374">
                  <c:v>27.889405716384115</c:v>
                </c:pt>
                <c:pt idx="6375">
                  <c:v>27.89378052512394</c:v>
                </c:pt>
                <c:pt idx="6376">
                  <c:v>27.898155333863762</c:v>
                </c:pt>
                <c:pt idx="6377">
                  <c:v>27.902530142603588</c:v>
                </c:pt>
                <c:pt idx="6378">
                  <c:v>27.906904951343414</c:v>
                </c:pt>
                <c:pt idx="6379">
                  <c:v>27.911279760083239</c:v>
                </c:pt>
                <c:pt idx="6380">
                  <c:v>27.915654568823065</c:v>
                </c:pt>
                <c:pt idx="6381">
                  <c:v>27.920029377562891</c:v>
                </c:pt>
                <c:pt idx="6382">
                  <c:v>27.924404186302713</c:v>
                </c:pt>
                <c:pt idx="6383">
                  <c:v>27.928778995042538</c:v>
                </c:pt>
                <c:pt idx="6384">
                  <c:v>27.933153803782364</c:v>
                </c:pt>
                <c:pt idx="6385">
                  <c:v>27.93752861252219</c:v>
                </c:pt>
                <c:pt idx="6386">
                  <c:v>27.941903421262015</c:v>
                </c:pt>
                <c:pt idx="6387">
                  <c:v>27.946278230001838</c:v>
                </c:pt>
                <c:pt idx="6388">
                  <c:v>27.950653038741663</c:v>
                </c:pt>
                <c:pt idx="6389">
                  <c:v>27.955027847481489</c:v>
                </c:pt>
                <c:pt idx="6390">
                  <c:v>27.959402656221314</c:v>
                </c:pt>
                <c:pt idx="6391">
                  <c:v>27.96377746496114</c:v>
                </c:pt>
                <c:pt idx="6392">
                  <c:v>27.968152273700962</c:v>
                </c:pt>
                <c:pt idx="6393">
                  <c:v>27.972527082440788</c:v>
                </c:pt>
                <c:pt idx="6394">
                  <c:v>27.976901891180614</c:v>
                </c:pt>
                <c:pt idx="6395">
                  <c:v>27.981276699920439</c:v>
                </c:pt>
                <c:pt idx="6396">
                  <c:v>27.985651508660265</c:v>
                </c:pt>
                <c:pt idx="6397">
                  <c:v>27.990026317400091</c:v>
                </c:pt>
                <c:pt idx="6398">
                  <c:v>27.994401126139913</c:v>
                </c:pt>
                <c:pt idx="6399">
                  <c:v>27.998775934879738</c:v>
                </c:pt>
                <c:pt idx="6400">
                  <c:v>28.003150743619564</c:v>
                </c:pt>
                <c:pt idx="6401">
                  <c:v>28.00752555235939</c:v>
                </c:pt>
                <c:pt idx="6402">
                  <c:v>28.011900361099215</c:v>
                </c:pt>
                <c:pt idx="6403">
                  <c:v>28.016275169839037</c:v>
                </c:pt>
                <c:pt idx="6404">
                  <c:v>28.020649978578863</c:v>
                </c:pt>
                <c:pt idx="6405">
                  <c:v>28.025024787318689</c:v>
                </c:pt>
                <c:pt idx="6406">
                  <c:v>28.029399596058514</c:v>
                </c:pt>
                <c:pt idx="6407">
                  <c:v>28.03377440479834</c:v>
                </c:pt>
                <c:pt idx="6408">
                  <c:v>28.038149213538158</c:v>
                </c:pt>
                <c:pt idx="6409">
                  <c:v>28.042524022277984</c:v>
                </c:pt>
                <c:pt idx="6410">
                  <c:v>28.04689883101781</c:v>
                </c:pt>
                <c:pt idx="6411">
                  <c:v>28.051273639757635</c:v>
                </c:pt>
                <c:pt idx="6412">
                  <c:v>28.055648448497461</c:v>
                </c:pt>
                <c:pt idx="6413">
                  <c:v>28.060023257237283</c:v>
                </c:pt>
                <c:pt idx="6414">
                  <c:v>28.064398065977109</c:v>
                </c:pt>
                <c:pt idx="6415">
                  <c:v>28.068772874716934</c:v>
                </c:pt>
                <c:pt idx="6416">
                  <c:v>28.07314768345676</c:v>
                </c:pt>
                <c:pt idx="6417">
                  <c:v>28.077522492196586</c:v>
                </c:pt>
                <c:pt idx="6418">
                  <c:v>28.081897300936411</c:v>
                </c:pt>
                <c:pt idx="6419">
                  <c:v>28.086272109676234</c:v>
                </c:pt>
                <c:pt idx="6420">
                  <c:v>28.090646918416059</c:v>
                </c:pt>
                <c:pt idx="6421">
                  <c:v>28.095021727155885</c:v>
                </c:pt>
                <c:pt idx="6422">
                  <c:v>28.099396535895711</c:v>
                </c:pt>
                <c:pt idx="6423">
                  <c:v>28.103771344635536</c:v>
                </c:pt>
                <c:pt idx="6424">
                  <c:v>28.108146153375358</c:v>
                </c:pt>
                <c:pt idx="6425">
                  <c:v>28.112520962115184</c:v>
                </c:pt>
                <c:pt idx="6426">
                  <c:v>28.11689577085501</c:v>
                </c:pt>
                <c:pt idx="6427">
                  <c:v>28.121270579594835</c:v>
                </c:pt>
                <c:pt idx="6428">
                  <c:v>28.125645388334661</c:v>
                </c:pt>
                <c:pt idx="6429">
                  <c:v>28.130020197074483</c:v>
                </c:pt>
                <c:pt idx="6430">
                  <c:v>28.134395005814309</c:v>
                </c:pt>
                <c:pt idx="6431">
                  <c:v>28.138769814554134</c:v>
                </c:pt>
                <c:pt idx="6432">
                  <c:v>28.14314462329396</c:v>
                </c:pt>
                <c:pt idx="6433">
                  <c:v>28.147519432033786</c:v>
                </c:pt>
                <c:pt idx="6434">
                  <c:v>28.151894240773611</c:v>
                </c:pt>
                <c:pt idx="6435">
                  <c:v>28.156269049513433</c:v>
                </c:pt>
                <c:pt idx="6436">
                  <c:v>28.160643858253259</c:v>
                </c:pt>
                <c:pt idx="6437">
                  <c:v>28.165018666993085</c:v>
                </c:pt>
                <c:pt idx="6438">
                  <c:v>28.16939347573291</c:v>
                </c:pt>
                <c:pt idx="6439">
                  <c:v>28.173768284472736</c:v>
                </c:pt>
                <c:pt idx="6440">
                  <c:v>28.178143093212558</c:v>
                </c:pt>
                <c:pt idx="6441">
                  <c:v>28.182517901952384</c:v>
                </c:pt>
                <c:pt idx="6442">
                  <c:v>28.186892710692209</c:v>
                </c:pt>
                <c:pt idx="6443">
                  <c:v>28.191267519432035</c:v>
                </c:pt>
                <c:pt idx="6444">
                  <c:v>28.195642328171861</c:v>
                </c:pt>
                <c:pt idx="6445">
                  <c:v>28.200017136911683</c:v>
                </c:pt>
                <c:pt idx="6446">
                  <c:v>28.204391945651508</c:v>
                </c:pt>
                <c:pt idx="6447">
                  <c:v>28.208766754391334</c:v>
                </c:pt>
                <c:pt idx="6448">
                  <c:v>28.21314156313116</c:v>
                </c:pt>
                <c:pt idx="6449">
                  <c:v>28.217516371870985</c:v>
                </c:pt>
                <c:pt idx="6450">
                  <c:v>28.221891180610811</c:v>
                </c:pt>
                <c:pt idx="6451">
                  <c:v>28.226265989350633</c:v>
                </c:pt>
                <c:pt idx="6452">
                  <c:v>28.230640798090459</c:v>
                </c:pt>
                <c:pt idx="6453">
                  <c:v>28.235015606830284</c:v>
                </c:pt>
                <c:pt idx="6454">
                  <c:v>28.23939041557011</c:v>
                </c:pt>
                <c:pt idx="6455">
                  <c:v>28.243765224309936</c:v>
                </c:pt>
                <c:pt idx="6456">
                  <c:v>28.248140033049758</c:v>
                </c:pt>
                <c:pt idx="6457">
                  <c:v>28.252514841789583</c:v>
                </c:pt>
                <c:pt idx="6458">
                  <c:v>28.256889650529409</c:v>
                </c:pt>
                <c:pt idx="6459">
                  <c:v>28.261264459269235</c:v>
                </c:pt>
                <c:pt idx="6460">
                  <c:v>28.26563926800906</c:v>
                </c:pt>
                <c:pt idx="6461">
                  <c:v>28.270014076748883</c:v>
                </c:pt>
                <c:pt idx="6462">
                  <c:v>28.274388885488708</c:v>
                </c:pt>
                <c:pt idx="6463">
                  <c:v>28.278763694228534</c:v>
                </c:pt>
                <c:pt idx="6464">
                  <c:v>28.28313850296836</c:v>
                </c:pt>
                <c:pt idx="6465">
                  <c:v>28.287513311708185</c:v>
                </c:pt>
                <c:pt idx="6466">
                  <c:v>28.291888120448011</c:v>
                </c:pt>
                <c:pt idx="6467">
                  <c:v>28.296262929187833</c:v>
                </c:pt>
                <c:pt idx="6468">
                  <c:v>28.300637737927659</c:v>
                </c:pt>
                <c:pt idx="6469">
                  <c:v>28.305012546667484</c:v>
                </c:pt>
                <c:pt idx="6470">
                  <c:v>28.30938735540731</c:v>
                </c:pt>
                <c:pt idx="6471">
                  <c:v>28.313762164147136</c:v>
                </c:pt>
                <c:pt idx="6472">
                  <c:v>28.318136972886958</c:v>
                </c:pt>
                <c:pt idx="6473">
                  <c:v>28.322511781626783</c:v>
                </c:pt>
                <c:pt idx="6474">
                  <c:v>28.326886590366609</c:v>
                </c:pt>
                <c:pt idx="6475">
                  <c:v>28.331261399106435</c:v>
                </c:pt>
                <c:pt idx="6476">
                  <c:v>28.33563620784626</c:v>
                </c:pt>
                <c:pt idx="6477">
                  <c:v>28.340011016586082</c:v>
                </c:pt>
                <c:pt idx="6478">
                  <c:v>28.344385825325908</c:v>
                </c:pt>
                <c:pt idx="6479">
                  <c:v>28.348760634065734</c:v>
                </c:pt>
                <c:pt idx="6480">
                  <c:v>28.353135442805559</c:v>
                </c:pt>
                <c:pt idx="6481">
                  <c:v>28.357510251545385</c:v>
                </c:pt>
                <c:pt idx="6482">
                  <c:v>28.361885060285211</c:v>
                </c:pt>
                <c:pt idx="6483">
                  <c:v>28.366259869025033</c:v>
                </c:pt>
                <c:pt idx="6484">
                  <c:v>28.370634677764858</c:v>
                </c:pt>
                <c:pt idx="6485">
                  <c:v>28.375009486504684</c:v>
                </c:pt>
                <c:pt idx="6486">
                  <c:v>28.37938429524451</c:v>
                </c:pt>
                <c:pt idx="6487">
                  <c:v>28.383759103984335</c:v>
                </c:pt>
                <c:pt idx="6488">
                  <c:v>28.388133912724157</c:v>
                </c:pt>
                <c:pt idx="6489">
                  <c:v>28.392508721463983</c:v>
                </c:pt>
                <c:pt idx="6490">
                  <c:v>28.396883530203809</c:v>
                </c:pt>
                <c:pt idx="6491">
                  <c:v>28.401258338943634</c:v>
                </c:pt>
                <c:pt idx="6492">
                  <c:v>28.40563314768346</c:v>
                </c:pt>
                <c:pt idx="6493">
                  <c:v>28.410007956423282</c:v>
                </c:pt>
                <c:pt idx="6494">
                  <c:v>28.414382765163108</c:v>
                </c:pt>
                <c:pt idx="6495">
                  <c:v>28.418757573902933</c:v>
                </c:pt>
                <c:pt idx="6496">
                  <c:v>28.423132382642759</c:v>
                </c:pt>
                <c:pt idx="6497">
                  <c:v>28.427507191382585</c:v>
                </c:pt>
                <c:pt idx="6498">
                  <c:v>28.43188200012241</c:v>
                </c:pt>
                <c:pt idx="6499">
                  <c:v>28.436256808862233</c:v>
                </c:pt>
                <c:pt idx="6500">
                  <c:v>28.440631617602058</c:v>
                </c:pt>
                <c:pt idx="6501">
                  <c:v>28.445006426341884</c:v>
                </c:pt>
                <c:pt idx="6502">
                  <c:v>28.449381235081709</c:v>
                </c:pt>
                <c:pt idx="6503">
                  <c:v>28.453756043821535</c:v>
                </c:pt>
                <c:pt idx="6504">
                  <c:v>28.458130852561357</c:v>
                </c:pt>
                <c:pt idx="6505">
                  <c:v>28.462505661301183</c:v>
                </c:pt>
                <c:pt idx="6506">
                  <c:v>28.466880470041009</c:v>
                </c:pt>
                <c:pt idx="6507">
                  <c:v>28.471255278780834</c:v>
                </c:pt>
                <c:pt idx="6508">
                  <c:v>28.47563008752066</c:v>
                </c:pt>
                <c:pt idx="6509">
                  <c:v>28.480004896260482</c:v>
                </c:pt>
                <c:pt idx="6510">
                  <c:v>28.484379705000308</c:v>
                </c:pt>
                <c:pt idx="6511">
                  <c:v>28.488754513740133</c:v>
                </c:pt>
                <c:pt idx="6512">
                  <c:v>28.493129322479959</c:v>
                </c:pt>
                <c:pt idx="6513">
                  <c:v>28.497504131219785</c:v>
                </c:pt>
                <c:pt idx="6514">
                  <c:v>28.50187893995961</c:v>
                </c:pt>
                <c:pt idx="6515">
                  <c:v>28.506253748699432</c:v>
                </c:pt>
                <c:pt idx="6516">
                  <c:v>28.510628557439258</c:v>
                </c:pt>
                <c:pt idx="6517">
                  <c:v>28.515003366179084</c:v>
                </c:pt>
                <c:pt idx="6518">
                  <c:v>28.519378174918909</c:v>
                </c:pt>
                <c:pt idx="6519">
                  <c:v>28.523752983658735</c:v>
                </c:pt>
                <c:pt idx="6520">
                  <c:v>28.528127792398557</c:v>
                </c:pt>
                <c:pt idx="6521">
                  <c:v>28.532502601138383</c:v>
                </c:pt>
                <c:pt idx="6522">
                  <c:v>28.536877409878208</c:v>
                </c:pt>
                <c:pt idx="6523">
                  <c:v>28.541252218618034</c:v>
                </c:pt>
                <c:pt idx="6524">
                  <c:v>28.54562702735786</c:v>
                </c:pt>
                <c:pt idx="6525">
                  <c:v>28.550001836097682</c:v>
                </c:pt>
                <c:pt idx="6526">
                  <c:v>28.554376644837507</c:v>
                </c:pt>
                <c:pt idx="6527">
                  <c:v>28.558751453577333</c:v>
                </c:pt>
                <c:pt idx="6528">
                  <c:v>28.563126262317159</c:v>
                </c:pt>
                <c:pt idx="6529">
                  <c:v>28.567501071056984</c:v>
                </c:pt>
                <c:pt idx="6530">
                  <c:v>28.57187587979681</c:v>
                </c:pt>
                <c:pt idx="6531">
                  <c:v>28.576250688536632</c:v>
                </c:pt>
                <c:pt idx="6532">
                  <c:v>28.580625497276458</c:v>
                </c:pt>
                <c:pt idx="6533">
                  <c:v>28.585000306016283</c:v>
                </c:pt>
                <c:pt idx="6534">
                  <c:v>28.589375114756109</c:v>
                </c:pt>
                <c:pt idx="6535">
                  <c:v>28.593749923495935</c:v>
                </c:pt>
                <c:pt idx="6536">
                  <c:v>28.598124732235757</c:v>
                </c:pt>
                <c:pt idx="6537">
                  <c:v>28.602499540975582</c:v>
                </c:pt>
                <c:pt idx="6538">
                  <c:v>28.606874349715408</c:v>
                </c:pt>
                <c:pt idx="6539">
                  <c:v>28.611249158455234</c:v>
                </c:pt>
                <c:pt idx="6540">
                  <c:v>28.615623967195059</c:v>
                </c:pt>
                <c:pt idx="6541">
                  <c:v>28.619998775934882</c:v>
                </c:pt>
                <c:pt idx="6542">
                  <c:v>28.624373584674707</c:v>
                </c:pt>
                <c:pt idx="6543">
                  <c:v>28.628748393414533</c:v>
                </c:pt>
                <c:pt idx="6544">
                  <c:v>28.633123202154358</c:v>
                </c:pt>
                <c:pt idx="6545">
                  <c:v>28.637498010894184</c:v>
                </c:pt>
                <c:pt idx="6546">
                  <c:v>28.64187281963401</c:v>
                </c:pt>
                <c:pt idx="6547">
                  <c:v>28.646247628373832</c:v>
                </c:pt>
                <c:pt idx="6548">
                  <c:v>28.650622437113658</c:v>
                </c:pt>
                <c:pt idx="6549">
                  <c:v>28.65499724585348</c:v>
                </c:pt>
                <c:pt idx="6550">
                  <c:v>28.659372054593305</c:v>
                </c:pt>
                <c:pt idx="6551">
                  <c:v>28.663746863333127</c:v>
                </c:pt>
                <c:pt idx="6552">
                  <c:v>28.668121672072953</c:v>
                </c:pt>
                <c:pt idx="6553">
                  <c:v>28.672496480812779</c:v>
                </c:pt>
                <c:pt idx="6554">
                  <c:v>28.676871289552604</c:v>
                </c:pt>
                <c:pt idx="6555">
                  <c:v>28.68124609829243</c:v>
                </c:pt>
                <c:pt idx="6556">
                  <c:v>28.685620907032256</c:v>
                </c:pt>
                <c:pt idx="6557">
                  <c:v>28.689995715772078</c:v>
                </c:pt>
                <c:pt idx="6558">
                  <c:v>28.694370524511903</c:v>
                </c:pt>
                <c:pt idx="6559">
                  <c:v>28.698745333251729</c:v>
                </c:pt>
                <c:pt idx="6560">
                  <c:v>28.703120141991555</c:v>
                </c:pt>
                <c:pt idx="6561">
                  <c:v>28.70749495073138</c:v>
                </c:pt>
                <c:pt idx="6562">
                  <c:v>28.711869759471202</c:v>
                </c:pt>
                <c:pt idx="6563">
                  <c:v>28.716244568211028</c:v>
                </c:pt>
                <c:pt idx="6564">
                  <c:v>28.720619376950854</c:v>
                </c:pt>
                <c:pt idx="6565">
                  <c:v>28.724994185690679</c:v>
                </c:pt>
                <c:pt idx="6566">
                  <c:v>28.729368994430505</c:v>
                </c:pt>
                <c:pt idx="6567">
                  <c:v>28.733743803170327</c:v>
                </c:pt>
                <c:pt idx="6568">
                  <c:v>28.738118611910153</c:v>
                </c:pt>
                <c:pt idx="6569">
                  <c:v>28.742493420649978</c:v>
                </c:pt>
                <c:pt idx="6570">
                  <c:v>28.746868229389804</c:v>
                </c:pt>
                <c:pt idx="6571">
                  <c:v>28.75124303812963</c:v>
                </c:pt>
                <c:pt idx="6572">
                  <c:v>28.755617846869455</c:v>
                </c:pt>
                <c:pt idx="6573">
                  <c:v>28.759992655609278</c:v>
                </c:pt>
                <c:pt idx="6574">
                  <c:v>28.764367464349103</c:v>
                </c:pt>
                <c:pt idx="6575">
                  <c:v>28.768742273088929</c:v>
                </c:pt>
                <c:pt idx="6576">
                  <c:v>28.773117081828754</c:v>
                </c:pt>
                <c:pt idx="6577">
                  <c:v>28.77749189056858</c:v>
                </c:pt>
                <c:pt idx="6578">
                  <c:v>28.781866699308402</c:v>
                </c:pt>
                <c:pt idx="6579">
                  <c:v>28.786241508048228</c:v>
                </c:pt>
                <c:pt idx="6580">
                  <c:v>28.790616316788054</c:v>
                </c:pt>
                <c:pt idx="6581">
                  <c:v>28.794991125527879</c:v>
                </c:pt>
                <c:pt idx="6582">
                  <c:v>28.799365934267705</c:v>
                </c:pt>
                <c:pt idx="6583">
                  <c:v>28.803740743007527</c:v>
                </c:pt>
                <c:pt idx="6584">
                  <c:v>28.808115551747353</c:v>
                </c:pt>
                <c:pt idx="6585">
                  <c:v>28.812490360487178</c:v>
                </c:pt>
                <c:pt idx="6586">
                  <c:v>28.816865169227004</c:v>
                </c:pt>
                <c:pt idx="6587">
                  <c:v>28.82123997796683</c:v>
                </c:pt>
                <c:pt idx="6588">
                  <c:v>28.825614786706655</c:v>
                </c:pt>
                <c:pt idx="6589">
                  <c:v>28.829989595446477</c:v>
                </c:pt>
                <c:pt idx="6590">
                  <c:v>28.834364404186303</c:v>
                </c:pt>
                <c:pt idx="6591">
                  <c:v>28.838739212926129</c:v>
                </c:pt>
                <c:pt idx="6592">
                  <c:v>28.843114021665954</c:v>
                </c:pt>
                <c:pt idx="6593">
                  <c:v>28.84748883040578</c:v>
                </c:pt>
                <c:pt idx="6594">
                  <c:v>28.851863639145602</c:v>
                </c:pt>
                <c:pt idx="6595">
                  <c:v>28.856238447885428</c:v>
                </c:pt>
                <c:pt idx="6596">
                  <c:v>28.860613256625253</c:v>
                </c:pt>
                <c:pt idx="6597">
                  <c:v>28.864988065365079</c:v>
                </c:pt>
                <c:pt idx="6598">
                  <c:v>28.869362874104905</c:v>
                </c:pt>
                <c:pt idx="6599">
                  <c:v>28.873737682844727</c:v>
                </c:pt>
                <c:pt idx="6600">
                  <c:v>28.878112491584552</c:v>
                </c:pt>
                <c:pt idx="6601">
                  <c:v>28.882487300324378</c:v>
                </c:pt>
                <c:pt idx="6602">
                  <c:v>28.886862109064204</c:v>
                </c:pt>
                <c:pt idx="6603">
                  <c:v>28.891236917804029</c:v>
                </c:pt>
                <c:pt idx="6604">
                  <c:v>28.895611726543855</c:v>
                </c:pt>
                <c:pt idx="6605">
                  <c:v>28.899986535283677</c:v>
                </c:pt>
                <c:pt idx="6606">
                  <c:v>28.904361344023503</c:v>
                </c:pt>
                <c:pt idx="6607">
                  <c:v>28.908736152763328</c:v>
                </c:pt>
                <c:pt idx="6608">
                  <c:v>28.913110961503154</c:v>
                </c:pt>
                <c:pt idx="6609">
                  <c:v>28.91748577024298</c:v>
                </c:pt>
                <c:pt idx="6610">
                  <c:v>28.921860578982802</c:v>
                </c:pt>
                <c:pt idx="6611">
                  <c:v>28.926235387722627</c:v>
                </c:pt>
                <c:pt idx="6612">
                  <c:v>28.930610196462453</c:v>
                </c:pt>
                <c:pt idx="6613">
                  <c:v>28.934985005202279</c:v>
                </c:pt>
                <c:pt idx="6614">
                  <c:v>28.939359813942104</c:v>
                </c:pt>
                <c:pt idx="6615">
                  <c:v>28.943734622681927</c:v>
                </c:pt>
                <c:pt idx="6616">
                  <c:v>28.948109431421752</c:v>
                </c:pt>
                <c:pt idx="6617">
                  <c:v>28.952484240161578</c:v>
                </c:pt>
                <c:pt idx="6618">
                  <c:v>28.956859048901403</c:v>
                </c:pt>
                <c:pt idx="6619">
                  <c:v>28.961233857641229</c:v>
                </c:pt>
                <c:pt idx="6620">
                  <c:v>28.965608666381055</c:v>
                </c:pt>
                <c:pt idx="6621">
                  <c:v>28.969983475120877</c:v>
                </c:pt>
                <c:pt idx="6622">
                  <c:v>28.974358283860703</c:v>
                </c:pt>
                <c:pt idx="6623">
                  <c:v>28.978733092600528</c:v>
                </c:pt>
                <c:pt idx="6624">
                  <c:v>28.983107901340354</c:v>
                </c:pt>
                <c:pt idx="6625">
                  <c:v>28.98748271008018</c:v>
                </c:pt>
                <c:pt idx="6626">
                  <c:v>28.991857518820002</c:v>
                </c:pt>
                <c:pt idx="6627">
                  <c:v>28.996232327559827</c:v>
                </c:pt>
                <c:pt idx="6628">
                  <c:v>29.000607136299653</c:v>
                </c:pt>
                <c:pt idx="6629">
                  <c:v>29.004981945039479</c:v>
                </c:pt>
                <c:pt idx="6630">
                  <c:v>29.009356753779304</c:v>
                </c:pt>
                <c:pt idx="6631">
                  <c:v>29.013731562519126</c:v>
                </c:pt>
                <c:pt idx="6632">
                  <c:v>29.018106371258952</c:v>
                </c:pt>
                <c:pt idx="6633">
                  <c:v>29.022481179998778</c:v>
                </c:pt>
                <c:pt idx="6634">
                  <c:v>29.026855988738603</c:v>
                </c:pt>
                <c:pt idx="6635">
                  <c:v>29.031230797478429</c:v>
                </c:pt>
                <c:pt idx="6636">
                  <c:v>29.035605606218255</c:v>
                </c:pt>
                <c:pt idx="6637">
                  <c:v>29.039980414958077</c:v>
                </c:pt>
                <c:pt idx="6638">
                  <c:v>29.044355223697902</c:v>
                </c:pt>
                <c:pt idx="6639">
                  <c:v>29.048730032437728</c:v>
                </c:pt>
                <c:pt idx="6640">
                  <c:v>29.053104841177554</c:v>
                </c:pt>
                <c:pt idx="6641">
                  <c:v>29.057479649917379</c:v>
                </c:pt>
                <c:pt idx="6642">
                  <c:v>29.061854458657201</c:v>
                </c:pt>
                <c:pt idx="6643">
                  <c:v>29.066229267397027</c:v>
                </c:pt>
                <c:pt idx="6644">
                  <c:v>29.070604076136853</c:v>
                </c:pt>
                <c:pt idx="6645">
                  <c:v>29.074978884876678</c:v>
                </c:pt>
                <c:pt idx="6646">
                  <c:v>29.079353693616504</c:v>
                </c:pt>
                <c:pt idx="6647">
                  <c:v>29.083728502356326</c:v>
                </c:pt>
                <c:pt idx="6648">
                  <c:v>29.088103311096152</c:v>
                </c:pt>
                <c:pt idx="6649">
                  <c:v>29.092478119835977</c:v>
                </c:pt>
                <c:pt idx="6650">
                  <c:v>29.096852928575803</c:v>
                </c:pt>
                <c:pt idx="6651">
                  <c:v>29.101227737315629</c:v>
                </c:pt>
                <c:pt idx="6652">
                  <c:v>29.105602546055454</c:v>
                </c:pt>
                <c:pt idx="6653">
                  <c:v>29.109977354795276</c:v>
                </c:pt>
                <c:pt idx="6654">
                  <c:v>29.114352163535102</c:v>
                </c:pt>
                <c:pt idx="6655">
                  <c:v>29.118726972274928</c:v>
                </c:pt>
                <c:pt idx="6656">
                  <c:v>29.123101781014753</c:v>
                </c:pt>
                <c:pt idx="6657">
                  <c:v>29.127476589754579</c:v>
                </c:pt>
                <c:pt idx="6658">
                  <c:v>29.131851398494401</c:v>
                </c:pt>
                <c:pt idx="6659">
                  <c:v>29.136226207234227</c:v>
                </c:pt>
                <c:pt idx="6660">
                  <c:v>29.140601015974053</c:v>
                </c:pt>
                <c:pt idx="6661">
                  <c:v>29.144975824713878</c:v>
                </c:pt>
                <c:pt idx="6662">
                  <c:v>29.149350633453704</c:v>
                </c:pt>
                <c:pt idx="6663">
                  <c:v>29.153725442193526</c:v>
                </c:pt>
                <c:pt idx="6664">
                  <c:v>29.158100250933352</c:v>
                </c:pt>
                <c:pt idx="6665">
                  <c:v>29.162475059673177</c:v>
                </c:pt>
                <c:pt idx="6666">
                  <c:v>29.166849868413003</c:v>
                </c:pt>
                <c:pt idx="6667">
                  <c:v>29.171224677152829</c:v>
                </c:pt>
                <c:pt idx="6668">
                  <c:v>29.175599485892654</c:v>
                </c:pt>
                <c:pt idx="6669">
                  <c:v>29.179974294632476</c:v>
                </c:pt>
                <c:pt idx="6670">
                  <c:v>29.184349103372302</c:v>
                </c:pt>
                <c:pt idx="6671">
                  <c:v>29.188723912112128</c:v>
                </c:pt>
                <c:pt idx="6672">
                  <c:v>29.193098720851953</c:v>
                </c:pt>
                <c:pt idx="6673">
                  <c:v>29.197473529591779</c:v>
                </c:pt>
                <c:pt idx="6674">
                  <c:v>29.201848338331601</c:v>
                </c:pt>
                <c:pt idx="6675">
                  <c:v>29.206223147071427</c:v>
                </c:pt>
                <c:pt idx="6676">
                  <c:v>29.210597955811252</c:v>
                </c:pt>
                <c:pt idx="6677">
                  <c:v>29.214972764551078</c:v>
                </c:pt>
                <c:pt idx="6678">
                  <c:v>29.219347573290904</c:v>
                </c:pt>
                <c:pt idx="6679">
                  <c:v>29.223722382030726</c:v>
                </c:pt>
                <c:pt idx="6680">
                  <c:v>29.228097190770551</c:v>
                </c:pt>
                <c:pt idx="6681">
                  <c:v>29.232471999510377</c:v>
                </c:pt>
                <c:pt idx="6682">
                  <c:v>29.236846808250203</c:v>
                </c:pt>
                <c:pt idx="6683">
                  <c:v>29.241221616990028</c:v>
                </c:pt>
                <c:pt idx="6684">
                  <c:v>29.245596425729854</c:v>
                </c:pt>
                <c:pt idx="6685">
                  <c:v>29.249971234469676</c:v>
                </c:pt>
                <c:pt idx="6686">
                  <c:v>29.254346043209502</c:v>
                </c:pt>
                <c:pt idx="6687">
                  <c:v>29.258720851949327</c:v>
                </c:pt>
                <c:pt idx="6688">
                  <c:v>29.263095660689153</c:v>
                </c:pt>
                <c:pt idx="6689">
                  <c:v>29.267470469428979</c:v>
                </c:pt>
                <c:pt idx="6690">
                  <c:v>29.271845278168797</c:v>
                </c:pt>
                <c:pt idx="6691">
                  <c:v>29.276220086908623</c:v>
                </c:pt>
                <c:pt idx="6692">
                  <c:v>29.280594895648449</c:v>
                </c:pt>
                <c:pt idx="6693">
                  <c:v>29.284969704388274</c:v>
                </c:pt>
                <c:pt idx="6694">
                  <c:v>29.2893445131281</c:v>
                </c:pt>
                <c:pt idx="6695">
                  <c:v>29.293719321867922</c:v>
                </c:pt>
                <c:pt idx="6696">
                  <c:v>29.298094130607748</c:v>
                </c:pt>
                <c:pt idx="6697">
                  <c:v>29.302468939347573</c:v>
                </c:pt>
                <c:pt idx="6698">
                  <c:v>29.306843748087399</c:v>
                </c:pt>
                <c:pt idx="6699">
                  <c:v>29.311218556827225</c:v>
                </c:pt>
                <c:pt idx="6700">
                  <c:v>29.315593365567047</c:v>
                </c:pt>
                <c:pt idx="6701">
                  <c:v>29.319968174306872</c:v>
                </c:pt>
                <c:pt idx="6702">
                  <c:v>29.324342983046698</c:v>
                </c:pt>
                <c:pt idx="6703">
                  <c:v>29.328717791786524</c:v>
                </c:pt>
                <c:pt idx="6704">
                  <c:v>29.333092600526349</c:v>
                </c:pt>
                <c:pt idx="6705">
                  <c:v>29.337467409266171</c:v>
                </c:pt>
                <c:pt idx="6706">
                  <c:v>29.341842218005997</c:v>
                </c:pt>
                <c:pt idx="6707">
                  <c:v>29.346217026745823</c:v>
                </c:pt>
                <c:pt idx="6708">
                  <c:v>29.350591835485648</c:v>
                </c:pt>
                <c:pt idx="6709">
                  <c:v>29.354966644225474</c:v>
                </c:pt>
                <c:pt idx="6710">
                  <c:v>29.3593414529653</c:v>
                </c:pt>
                <c:pt idx="6711">
                  <c:v>29.363716261705122</c:v>
                </c:pt>
                <c:pt idx="6712">
                  <c:v>29.368091070444947</c:v>
                </c:pt>
                <c:pt idx="6713">
                  <c:v>29.372465879184773</c:v>
                </c:pt>
                <c:pt idx="6714">
                  <c:v>29.376840687924599</c:v>
                </c:pt>
                <c:pt idx="6715">
                  <c:v>29.381215496664424</c:v>
                </c:pt>
                <c:pt idx="6716">
                  <c:v>29.385590305404246</c:v>
                </c:pt>
                <c:pt idx="6717">
                  <c:v>29.389965114144072</c:v>
                </c:pt>
                <c:pt idx="6718">
                  <c:v>29.394339922883898</c:v>
                </c:pt>
                <c:pt idx="6719">
                  <c:v>29.398714731623723</c:v>
                </c:pt>
                <c:pt idx="6720">
                  <c:v>29.403089540363549</c:v>
                </c:pt>
                <c:pt idx="6721">
                  <c:v>29.407464349103371</c:v>
                </c:pt>
                <c:pt idx="6722">
                  <c:v>29.411839157843197</c:v>
                </c:pt>
                <c:pt idx="6723">
                  <c:v>29.416213966583022</c:v>
                </c:pt>
                <c:pt idx="6724">
                  <c:v>29.420588775322848</c:v>
                </c:pt>
                <c:pt idx="6725">
                  <c:v>29.424963584062674</c:v>
                </c:pt>
                <c:pt idx="6726">
                  <c:v>29.429338392802499</c:v>
                </c:pt>
                <c:pt idx="6727">
                  <c:v>29.433713201542322</c:v>
                </c:pt>
                <c:pt idx="6728">
                  <c:v>29.438088010282147</c:v>
                </c:pt>
                <c:pt idx="6729">
                  <c:v>29.442462819021973</c:v>
                </c:pt>
                <c:pt idx="6730">
                  <c:v>29.446837627761798</c:v>
                </c:pt>
                <c:pt idx="6731">
                  <c:v>29.451212436501624</c:v>
                </c:pt>
                <c:pt idx="6732">
                  <c:v>29.455587245241446</c:v>
                </c:pt>
                <c:pt idx="6733">
                  <c:v>29.459962053981272</c:v>
                </c:pt>
                <c:pt idx="6734">
                  <c:v>29.464336862721098</c:v>
                </c:pt>
                <c:pt idx="6735">
                  <c:v>29.468711671460923</c:v>
                </c:pt>
                <c:pt idx="6736">
                  <c:v>29.473086480200749</c:v>
                </c:pt>
                <c:pt idx="6737">
                  <c:v>29.477461288940571</c:v>
                </c:pt>
                <c:pt idx="6738">
                  <c:v>29.481836097680397</c:v>
                </c:pt>
                <c:pt idx="6739">
                  <c:v>29.486210906420222</c:v>
                </c:pt>
                <c:pt idx="6740">
                  <c:v>29.490585715160048</c:v>
                </c:pt>
                <c:pt idx="6741">
                  <c:v>29.494960523899874</c:v>
                </c:pt>
                <c:pt idx="6742">
                  <c:v>29.499335332639699</c:v>
                </c:pt>
                <c:pt idx="6743">
                  <c:v>29.503710141379521</c:v>
                </c:pt>
                <c:pt idx="6744">
                  <c:v>29.508084950119347</c:v>
                </c:pt>
                <c:pt idx="6745">
                  <c:v>29.512459758859173</c:v>
                </c:pt>
                <c:pt idx="6746">
                  <c:v>29.516834567598998</c:v>
                </c:pt>
                <c:pt idx="6747">
                  <c:v>29.521209376338824</c:v>
                </c:pt>
                <c:pt idx="6748">
                  <c:v>29.525584185078646</c:v>
                </c:pt>
                <c:pt idx="6749">
                  <c:v>29.529958993818472</c:v>
                </c:pt>
                <c:pt idx="6750">
                  <c:v>29.534333802558297</c:v>
                </c:pt>
                <c:pt idx="6751">
                  <c:v>29.538708611298123</c:v>
                </c:pt>
                <c:pt idx="6752">
                  <c:v>29.543083420037949</c:v>
                </c:pt>
                <c:pt idx="6753">
                  <c:v>29.547458228777771</c:v>
                </c:pt>
                <c:pt idx="6754">
                  <c:v>29.551833037517596</c:v>
                </c:pt>
                <c:pt idx="6755">
                  <c:v>29.556207846257422</c:v>
                </c:pt>
                <c:pt idx="6756">
                  <c:v>29.560582654997248</c:v>
                </c:pt>
                <c:pt idx="6757">
                  <c:v>29.564957463737073</c:v>
                </c:pt>
                <c:pt idx="6758">
                  <c:v>29.569332272476899</c:v>
                </c:pt>
                <c:pt idx="6759">
                  <c:v>29.573707081216721</c:v>
                </c:pt>
                <c:pt idx="6760">
                  <c:v>29.578081889956547</c:v>
                </c:pt>
                <c:pt idx="6761">
                  <c:v>29.582456698696372</c:v>
                </c:pt>
                <c:pt idx="6762">
                  <c:v>29.586831507436198</c:v>
                </c:pt>
                <c:pt idx="6763">
                  <c:v>29.591206316176024</c:v>
                </c:pt>
                <c:pt idx="6764">
                  <c:v>29.595581124915846</c:v>
                </c:pt>
                <c:pt idx="6765">
                  <c:v>29.599955933655671</c:v>
                </c:pt>
                <c:pt idx="6766">
                  <c:v>29.604330742395497</c:v>
                </c:pt>
                <c:pt idx="6767">
                  <c:v>29.608705551135323</c:v>
                </c:pt>
                <c:pt idx="6768">
                  <c:v>29.613080359875148</c:v>
                </c:pt>
                <c:pt idx="6769">
                  <c:v>29.617455168614971</c:v>
                </c:pt>
                <c:pt idx="6770">
                  <c:v>29.621829977354796</c:v>
                </c:pt>
                <c:pt idx="6771">
                  <c:v>29.626204786094622</c:v>
                </c:pt>
                <c:pt idx="6772">
                  <c:v>29.630579594834447</c:v>
                </c:pt>
                <c:pt idx="6773">
                  <c:v>29.634954403574273</c:v>
                </c:pt>
                <c:pt idx="6774">
                  <c:v>29.639329212314099</c:v>
                </c:pt>
                <c:pt idx="6775">
                  <c:v>29.643704021053921</c:v>
                </c:pt>
                <c:pt idx="6776">
                  <c:v>29.648078829793747</c:v>
                </c:pt>
                <c:pt idx="6777">
                  <c:v>29.652453638533572</c:v>
                </c:pt>
                <c:pt idx="6778">
                  <c:v>29.656828447273398</c:v>
                </c:pt>
                <c:pt idx="6779">
                  <c:v>29.661203256013223</c:v>
                </c:pt>
                <c:pt idx="6780">
                  <c:v>29.665578064753046</c:v>
                </c:pt>
                <c:pt idx="6781">
                  <c:v>29.669952873492871</c:v>
                </c:pt>
                <c:pt idx="6782">
                  <c:v>29.674327682232697</c:v>
                </c:pt>
                <c:pt idx="6783">
                  <c:v>29.678702490972523</c:v>
                </c:pt>
                <c:pt idx="6784">
                  <c:v>29.683077299712348</c:v>
                </c:pt>
                <c:pt idx="6785">
                  <c:v>29.68745210845217</c:v>
                </c:pt>
                <c:pt idx="6786">
                  <c:v>29.691826917191996</c:v>
                </c:pt>
                <c:pt idx="6787">
                  <c:v>29.696201725931822</c:v>
                </c:pt>
                <c:pt idx="6788">
                  <c:v>29.700576534671647</c:v>
                </c:pt>
                <c:pt idx="6789">
                  <c:v>29.704951343411473</c:v>
                </c:pt>
                <c:pt idx="6790">
                  <c:v>29.709326152151299</c:v>
                </c:pt>
                <c:pt idx="6791">
                  <c:v>29.713700960891121</c:v>
                </c:pt>
                <c:pt idx="6792">
                  <c:v>29.718075769630946</c:v>
                </c:pt>
                <c:pt idx="6793">
                  <c:v>29.722450578370772</c:v>
                </c:pt>
                <c:pt idx="6794">
                  <c:v>29.726825387110598</c:v>
                </c:pt>
                <c:pt idx="6795">
                  <c:v>29.731200195850423</c:v>
                </c:pt>
                <c:pt idx="6796">
                  <c:v>29.735575004590245</c:v>
                </c:pt>
                <c:pt idx="6797">
                  <c:v>29.739949813330071</c:v>
                </c:pt>
                <c:pt idx="6798">
                  <c:v>29.744324622069897</c:v>
                </c:pt>
                <c:pt idx="6799">
                  <c:v>29.748699430809722</c:v>
                </c:pt>
                <c:pt idx="6800">
                  <c:v>29.753074239549548</c:v>
                </c:pt>
                <c:pt idx="6801">
                  <c:v>29.75744904828937</c:v>
                </c:pt>
                <c:pt idx="6802">
                  <c:v>29.761823857029196</c:v>
                </c:pt>
                <c:pt idx="6803">
                  <c:v>29.766198665769021</c:v>
                </c:pt>
                <c:pt idx="6804">
                  <c:v>29.770573474508847</c:v>
                </c:pt>
                <c:pt idx="6805">
                  <c:v>29.774948283248673</c:v>
                </c:pt>
                <c:pt idx="6806">
                  <c:v>29.779323091988498</c:v>
                </c:pt>
                <c:pt idx="6807">
                  <c:v>29.78369790072832</c:v>
                </c:pt>
                <c:pt idx="6808">
                  <c:v>29.788072709468146</c:v>
                </c:pt>
                <c:pt idx="6809">
                  <c:v>29.792447518207972</c:v>
                </c:pt>
                <c:pt idx="6810">
                  <c:v>29.796822326947797</c:v>
                </c:pt>
                <c:pt idx="6811">
                  <c:v>29.801197135687623</c:v>
                </c:pt>
                <c:pt idx="6812">
                  <c:v>29.805571944427445</c:v>
                </c:pt>
                <c:pt idx="6813">
                  <c:v>29.809946753167271</c:v>
                </c:pt>
                <c:pt idx="6814">
                  <c:v>29.814321561907096</c:v>
                </c:pt>
                <c:pt idx="6815">
                  <c:v>29.818696370646922</c:v>
                </c:pt>
                <c:pt idx="6816">
                  <c:v>29.823071179386748</c:v>
                </c:pt>
                <c:pt idx="6817">
                  <c:v>29.82744598812657</c:v>
                </c:pt>
                <c:pt idx="6818">
                  <c:v>29.831820796866396</c:v>
                </c:pt>
                <c:pt idx="6819">
                  <c:v>29.836195605606221</c:v>
                </c:pt>
                <c:pt idx="6820">
                  <c:v>29.840570414346047</c:v>
                </c:pt>
                <c:pt idx="6821">
                  <c:v>29.844945223085872</c:v>
                </c:pt>
                <c:pt idx="6822">
                  <c:v>29.849320031825698</c:v>
                </c:pt>
                <c:pt idx="6823">
                  <c:v>29.85369484056552</c:v>
                </c:pt>
                <c:pt idx="6824">
                  <c:v>29.858069649305346</c:v>
                </c:pt>
                <c:pt idx="6825">
                  <c:v>29.862444458045172</c:v>
                </c:pt>
                <c:pt idx="6826">
                  <c:v>29.866819266784997</c:v>
                </c:pt>
                <c:pt idx="6827">
                  <c:v>29.871194075524823</c:v>
                </c:pt>
                <c:pt idx="6828">
                  <c:v>29.875568884264645</c:v>
                </c:pt>
                <c:pt idx="6829">
                  <c:v>29.879943693004471</c:v>
                </c:pt>
                <c:pt idx="6830">
                  <c:v>29.884318501744296</c:v>
                </c:pt>
                <c:pt idx="6831">
                  <c:v>29.888693310484118</c:v>
                </c:pt>
                <c:pt idx="6832">
                  <c:v>29.893068119223944</c:v>
                </c:pt>
                <c:pt idx="6833">
                  <c:v>29.897442927963766</c:v>
                </c:pt>
                <c:pt idx="6834">
                  <c:v>29.901817736703592</c:v>
                </c:pt>
                <c:pt idx="6835">
                  <c:v>29.906192545443417</c:v>
                </c:pt>
                <c:pt idx="6836">
                  <c:v>29.910567354183243</c:v>
                </c:pt>
                <c:pt idx="6837">
                  <c:v>29.914942162923069</c:v>
                </c:pt>
                <c:pt idx="6838">
                  <c:v>29.919316971662891</c:v>
                </c:pt>
                <c:pt idx="6839">
                  <c:v>29.923691780402716</c:v>
                </c:pt>
                <c:pt idx="6840">
                  <c:v>29.928066589142542</c:v>
                </c:pt>
                <c:pt idx="6841">
                  <c:v>29.932441397882368</c:v>
                </c:pt>
                <c:pt idx="6842">
                  <c:v>29.936816206622193</c:v>
                </c:pt>
                <c:pt idx="6843">
                  <c:v>29.941191015362016</c:v>
                </c:pt>
                <c:pt idx="6844">
                  <c:v>29.945565824101841</c:v>
                </c:pt>
                <c:pt idx="6845">
                  <c:v>29.949940632841667</c:v>
                </c:pt>
                <c:pt idx="6846">
                  <c:v>29.954315441581493</c:v>
                </c:pt>
                <c:pt idx="6847">
                  <c:v>29.958690250321318</c:v>
                </c:pt>
                <c:pt idx="6848">
                  <c:v>29.963065059061144</c:v>
                </c:pt>
                <c:pt idx="6849">
                  <c:v>29.967439867800966</c:v>
                </c:pt>
                <c:pt idx="6850">
                  <c:v>29.971814676540792</c:v>
                </c:pt>
                <c:pt idx="6851">
                  <c:v>29.976189485280617</c:v>
                </c:pt>
                <c:pt idx="6852">
                  <c:v>29.980564294020443</c:v>
                </c:pt>
                <c:pt idx="6853">
                  <c:v>29.984939102760269</c:v>
                </c:pt>
                <c:pt idx="6854">
                  <c:v>29.989313911500091</c:v>
                </c:pt>
                <c:pt idx="6855">
                  <c:v>29.993688720239916</c:v>
                </c:pt>
                <c:pt idx="6856">
                  <c:v>29.998063528979742</c:v>
                </c:pt>
                <c:pt idx="6857">
                  <c:v>30.002438337719568</c:v>
                </c:pt>
                <c:pt idx="6858">
                  <c:v>30.006813146459393</c:v>
                </c:pt>
                <c:pt idx="6859">
                  <c:v>30.011187955199215</c:v>
                </c:pt>
                <c:pt idx="6860">
                  <c:v>30.015562763939041</c:v>
                </c:pt>
                <c:pt idx="6861">
                  <c:v>30.019937572678867</c:v>
                </c:pt>
                <c:pt idx="6862">
                  <c:v>30.024312381418692</c:v>
                </c:pt>
                <c:pt idx="6863">
                  <c:v>30.028687190158518</c:v>
                </c:pt>
                <c:pt idx="6864">
                  <c:v>30.033061998898344</c:v>
                </c:pt>
                <c:pt idx="6865">
                  <c:v>30.037436807638166</c:v>
                </c:pt>
                <c:pt idx="6866">
                  <c:v>30.041811616377991</c:v>
                </c:pt>
                <c:pt idx="6867">
                  <c:v>30.046186425117817</c:v>
                </c:pt>
                <c:pt idx="6868">
                  <c:v>30.050561233857643</c:v>
                </c:pt>
                <c:pt idx="6869">
                  <c:v>30.054936042597468</c:v>
                </c:pt>
                <c:pt idx="6870">
                  <c:v>30.05931085133729</c:v>
                </c:pt>
                <c:pt idx="6871">
                  <c:v>30.063685660077116</c:v>
                </c:pt>
                <c:pt idx="6872">
                  <c:v>30.068060468816942</c:v>
                </c:pt>
                <c:pt idx="6873">
                  <c:v>30.072435277556767</c:v>
                </c:pt>
                <c:pt idx="6874">
                  <c:v>30.076810086296593</c:v>
                </c:pt>
                <c:pt idx="6875">
                  <c:v>30.081184895036415</c:v>
                </c:pt>
                <c:pt idx="6876">
                  <c:v>30.085559703776241</c:v>
                </c:pt>
                <c:pt idx="6877">
                  <c:v>30.089934512516066</c:v>
                </c:pt>
                <c:pt idx="6878">
                  <c:v>30.094309321255892</c:v>
                </c:pt>
                <c:pt idx="6879">
                  <c:v>30.098684129995718</c:v>
                </c:pt>
                <c:pt idx="6880">
                  <c:v>30.103058938735543</c:v>
                </c:pt>
                <c:pt idx="6881">
                  <c:v>30.107433747475365</c:v>
                </c:pt>
                <c:pt idx="6882">
                  <c:v>30.111808556215191</c:v>
                </c:pt>
                <c:pt idx="6883">
                  <c:v>30.116183364955017</c:v>
                </c:pt>
                <c:pt idx="6884">
                  <c:v>30.120558173694842</c:v>
                </c:pt>
                <c:pt idx="6885">
                  <c:v>30.124932982434668</c:v>
                </c:pt>
                <c:pt idx="6886">
                  <c:v>30.12930779117449</c:v>
                </c:pt>
                <c:pt idx="6887">
                  <c:v>30.133682599914316</c:v>
                </c:pt>
                <c:pt idx="6888">
                  <c:v>30.138057408654142</c:v>
                </c:pt>
                <c:pt idx="6889">
                  <c:v>30.142432217393967</c:v>
                </c:pt>
                <c:pt idx="6890">
                  <c:v>30.146807026133793</c:v>
                </c:pt>
                <c:pt idx="6891">
                  <c:v>30.151181834873615</c:v>
                </c:pt>
                <c:pt idx="6892">
                  <c:v>30.155556643613441</c:v>
                </c:pt>
                <c:pt idx="6893">
                  <c:v>30.159931452353266</c:v>
                </c:pt>
                <c:pt idx="6894">
                  <c:v>30.164306261093092</c:v>
                </c:pt>
                <c:pt idx="6895">
                  <c:v>30.168681069832918</c:v>
                </c:pt>
                <c:pt idx="6896">
                  <c:v>30.173055878572743</c:v>
                </c:pt>
                <c:pt idx="6897">
                  <c:v>30.177430687312565</c:v>
                </c:pt>
                <c:pt idx="6898">
                  <c:v>30.181805496052391</c:v>
                </c:pt>
                <c:pt idx="6899">
                  <c:v>30.186180304792217</c:v>
                </c:pt>
                <c:pt idx="6900">
                  <c:v>30.190555113532042</c:v>
                </c:pt>
                <c:pt idx="6901">
                  <c:v>30.194929922271868</c:v>
                </c:pt>
                <c:pt idx="6902">
                  <c:v>30.19930473101169</c:v>
                </c:pt>
                <c:pt idx="6903">
                  <c:v>30.203679539751516</c:v>
                </c:pt>
                <c:pt idx="6904">
                  <c:v>30.208054348491341</c:v>
                </c:pt>
                <c:pt idx="6905">
                  <c:v>30.212429157231167</c:v>
                </c:pt>
                <c:pt idx="6906">
                  <c:v>30.216803965970993</c:v>
                </c:pt>
                <c:pt idx="6907">
                  <c:v>30.221178774710815</c:v>
                </c:pt>
                <c:pt idx="6908">
                  <c:v>30.22555358345064</c:v>
                </c:pt>
                <c:pt idx="6909">
                  <c:v>30.229928392190466</c:v>
                </c:pt>
                <c:pt idx="6910">
                  <c:v>30.234303200930292</c:v>
                </c:pt>
                <c:pt idx="6911">
                  <c:v>30.238678009670117</c:v>
                </c:pt>
                <c:pt idx="6912">
                  <c:v>30.243052818409943</c:v>
                </c:pt>
                <c:pt idx="6913">
                  <c:v>30.247427627149765</c:v>
                </c:pt>
                <c:pt idx="6914">
                  <c:v>30.251802435889591</c:v>
                </c:pt>
                <c:pt idx="6915">
                  <c:v>30.256177244629416</c:v>
                </c:pt>
                <c:pt idx="6916">
                  <c:v>30.260552053369242</c:v>
                </c:pt>
                <c:pt idx="6917">
                  <c:v>30.264926862109068</c:v>
                </c:pt>
                <c:pt idx="6918">
                  <c:v>30.26930167084889</c:v>
                </c:pt>
                <c:pt idx="6919">
                  <c:v>30.273676479588715</c:v>
                </c:pt>
                <c:pt idx="6920">
                  <c:v>30.278051288328541</c:v>
                </c:pt>
                <c:pt idx="6921">
                  <c:v>30.282426097068367</c:v>
                </c:pt>
                <c:pt idx="6922">
                  <c:v>30.286800905808192</c:v>
                </c:pt>
                <c:pt idx="6923">
                  <c:v>30.291175714548014</c:v>
                </c:pt>
                <c:pt idx="6924">
                  <c:v>30.29555052328784</c:v>
                </c:pt>
                <c:pt idx="6925">
                  <c:v>30.299925332027666</c:v>
                </c:pt>
                <c:pt idx="6926">
                  <c:v>30.304300140767491</c:v>
                </c:pt>
                <c:pt idx="6927">
                  <c:v>30.308674949507317</c:v>
                </c:pt>
                <c:pt idx="6928">
                  <c:v>30.313049758247143</c:v>
                </c:pt>
                <c:pt idx="6929">
                  <c:v>30.317424566986965</c:v>
                </c:pt>
                <c:pt idx="6930">
                  <c:v>30.321799375726791</c:v>
                </c:pt>
                <c:pt idx="6931">
                  <c:v>30.326174184466616</c:v>
                </c:pt>
                <c:pt idx="6932">
                  <c:v>30.330548993206442</c:v>
                </c:pt>
                <c:pt idx="6933">
                  <c:v>30.334923801946267</c:v>
                </c:pt>
                <c:pt idx="6934">
                  <c:v>30.33929861068609</c:v>
                </c:pt>
                <c:pt idx="6935">
                  <c:v>30.343673419425915</c:v>
                </c:pt>
                <c:pt idx="6936">
                  <c:v>30.348048228165741</c:v>
                </c:pt>
                <c:pt idx="6937">
                  <c:v>30.352423036905567</c:v>
                </c:pt>
                <c:pt idx="6938">
                  <c:v>30.356797845645392</c:v>
                </c:pt>
                <c:pt idx="6939">
                  <c:v>30.361172654385214</c:v>
                </c:pt>
                <c:pt idx="6940">
                  <c:v>30.36554746312504</c:v>
                </c:pt>
                <c:pt idx="6941">
                  <c:v>30.369922271864866</c:v>
                </c:pt>
                <c:pt idx="6942">
                  <c:v>30.374297080604691</c:v>
                </c:pt>
                <c:pt idx="6943">
                  <c:v>30.378671889344517</c:v>
                </c:pt>
                <c:pt idx="6944">
                  <c:v>30.383046698084343</c:v>
                </c:pt>
                <c:pt idx="6945">
                  <c:v>30.387421506824165</c:v>
                </c:pt>
                <c:pt idx="6946">
                  <c:v>30.39179631556399</c:v>
                </c:pt>
                <c:pt idx="6947">
                  <c:v>30.396171124303816</c:v>
                </c:pt>
                <c:pt idx="6948">
                  <c:v>30.400545933043642</c:v>
                </c:pt>
                <c:pt idx="6949">
                  <c:v>30.404920741783467</c:v>
                </c:pt>
                <c:pt idx="6950">
                  <c:v>30.409295550523289</c:v>
                </c:pt>
                <c:pt idx="6951">
                  <c:v>30.413670359263115</c:v>
                </c:pt>
                <c:pt idx="6952">
                  <c:v>30.418045168002941</c:v>
                </c:pt>
                <c:pt idx="6953">
                  <c:v>30.422419976742766</c:v>
                </c:pt>
                <c:pt idx="6954">
                  <c:v>30.426794785482592</c:v>
                </c:pt>
                <c:pt idx="6955">
                  <c:v>30.431169594222418</c:v>
                </c:pt>
                <c:pt idx="6956">
                  <c:v>30.43554440296224</c:v>
                </c:pt>
                <c:pt idx="6957">
                  <c:v>30.439919211702065</c:v>
                </c:pt>
                <c:pt idx="6958">
                  <c:v>30.444294020441891</c:v>
                </c:pt>
                <c:pt idx="6959">
                  <c:v>30.448668829181717</c:v>
                </c:pt>
                <c:pt idx="6960">
                  <c:v>30.453043637921542</c:v>
                </c:pt>
                <c:pt idx="6961">
                  <c:v>30.457418446661364</c:v>
                </c:pt>
                <c:pt idx="6962">
                  <c:v>30.46179325540119</c:v>
                </c:pt>
                <c:pt idx="6963">
                  <c:v>30.466168064141016</c:v>
                </c:pt>
                <c:pt idx="6964">
                  <c:v>30.470542872880841</c:v>
                </c:pt>
                <c:pt idx="6965">
                  <c:v>30.474917681620667</c:v>
                </c:pt>
                <c:pt idx="6966">
                  <c:v>30.479292490360489</c:v>
                </c:pt>
                <c:pt idx="6967">
                  <c:v>30.483667299100315</c:v>
                </c:pt>
                <c:pt idx="6968">
                  <c:v>30.48804210784014</c:v>
                </c:pt>
                <c:pt idx="6969">
                  <c:v>30.492416916579966</c:v>
                </c:pt>
                <c:pt idx="6970">
                  <c:v>30.496791725319792</c:v>
                </c:pt>
                <c:pt idx="6971">
                  <c:v>30.501166534059617</c:v>
                </c:pt>
                <c:pt idx="6972">
                  <c:v>30.505541342799436</c:v>
                </c:pt>
                <c:pt idx="6973">
                  <c:v>30.509916151539262</c:v>
                </c:pt>
                <c:pt idx="6974">
                  <c:v>30.514290960279087</c:v>
                </c:pt>
                <c:pt idx="6975">
                  <c:v>30.518665769018913</c:v>
                </c:pt>
                <c:pt idx="6976">
                  <c:v>30.523040577758735</c:v>
                </c:pt>
                <c:pt idx="6977">
                  <c:v>30.527415386498561</c:v>
                </c:pt>
                <c:pt idx="6978">
                  <c:v>30.531790195238386</c:v>
                </c:pt>
                <c:pt idx="6979">
                  <c:v>30.536165003978212</c:v>
                </c:pt>
                <c:pt idx="6980">
                  <c:v>30.540539812718038</c:v>
                </c:pt>
                <c:pt idx="6981">
                  <c:v>30.544914621457863</c:v>
                </c:pt>
                <c:pt idx="6982">
                  <c:v>30.549289430197685</c:v>
                </c:pt>
                <c:pt idx="6983">
                  <c:v>30.553664238937511</c:v>
                </c:pt>
                <c:pt idx="6984">
                  <c:v>30.558039047677337</c:v>
                </c:pt>
                <c:pt idx="6985">
                  <c:v>30.562413856417162</c:v>
                </c:pt>
                <c:pt idx="6986">
                  <c:v>30.566788665156988</c:v>
                </c:pt>
                <c:pt idx="6987">
                  <c:v>30.57116347389681</c:v>
                </c:pt>
                <c:pt idx="6988">
                  <c:v>30.575538282636636</c:v>
                </c:pt>
                <c:pt idx="6989">
                  <c:v>30.579913091376461</c:v>
                </c:pt>
                <c:pt idx="6990">
                  <c:v>30.584287900116287</c:v>
                </c:pt>
                <c:pt idx="6991">
                  <c:v>30.588662708856113</c:v>
                </c:pt>
                <c:pt idx="6992">
                  <c:v>30.593037517595935</c:v>
                </c:pt>
                <c:pt idx="6993">
                  <c:v>30.59741232633576</c:v>
                </c:pt>
                <c:pt idx="6994">
                  <c:v>30.601787135075586</c:v>
                </c:pt>
                <c:pt idx="6995">
                  <c:v>30.606161943815412</c:v>
                </c:pt>
                <c:pt idx="6996">
                  <c:v>30.610536752555237</c:v>
                </c:pt>
                <c:pt idx="6997">
                  <c:v>30.614911561295063</c:v>
                </c:pt>
                <c:pt idx="6998">
                  <c:v>30.619286370034885</c:v>
                </c:pt>
                <c:pt idx="6999">
                  <c:v>30.623661178774711</c:v>
                </c:pt>
                <c:pt idx="7000">
                  <c:v>30.628035987514536</c:v>
                </c:pt>
                <c:pt idx="7001">
                  <c:v>30.632410796254362</c:v>
                </c:pt>
                <c:pt idx="7002">
                  <c:v>30.636785604994188</c:v>
                </c:pt>
                <c:pt idx="7003">
                  <c:v>30.64116041373401</c:v>
                </c:pt>
                <c:pt idx="7004">
                  <c:v>30.645535222473836</c:v>
                </c:pt>
                <c:pt idx="7005">
                  <c:v>30.649910031213661</c:v>
                </c:pt>
                <c:pt idx="7006">
                  <c:v>30.654284839953487</c:v>
                </c:pt>
                <c:pt idx="7007">
                  <c:v>30.658659648693313</c:v>
                </c:pt>
                <c:pt idx="7008">
                  <c:v>30.663034457433135</c:v>
                </c:pt>
                <c:pt idx="7009">
                  <c:v>30.66740926617296</c:v>
                </c:pt>
                <c:pt idx="7010">
                  <c:v>30.671784074912786</c:v>
                </c:pt>
                <c:pt idx="7011">
                  <c:v>30.676158883652612</c:v>
                </c:pt>
                <c:pt idx="7012">
                  <c:v>30.680533692392437</c:v>
                </c:pt>
                <c:pt idx="7013">
                  <c:v>30.684908501132263</c:v>
                </c:pt>
                <c:pt idx="7014">
                  <c:v>30.689283309872085</c:v>
                </c:pt>
                <c:pt idx="7015">
                  <c:v>30.693658118611911</c:v>
                </c:pt>
                <c:pt idx="7016">
                  <c:v>30.698032927351736</c:v>
                </c:pt>
                <c:pt idx="7017">
                  <c:v>30.702407736091562</c:v>
                </c:pt>
                <c:pt idx="7018">
                  <c:v>30.706782544831388</c:v>
                </c:pt>
                <c:pt idx="7019">
                  <c:v>30.71115735357121</c:v>
                </c:pt>
                <c:pt idx="7020">
                  <c:v>30.715532162311035</c:v>
                </c:pt>
                <c:pt idx="7021">
                  <c:v>30.719906971050861</c:v>
                </c:pt>
                <c:pt idx="7022">
                  <c:v>30.724281779790687</c:v>
                </c:pt>
                <c:pt idx="7023">
                  <c:v>30.728656588530512</c:v>
                </c:pt>
                <c:pt idx="7024">
                  <c:v>30.733031397270334</c:v>
                </c:pt>
                <c:pt idx="7025">
                  <c:v>30.73740620601016</c:v>
                </c:pt>
                <c:pt idx="7026">
                  <c:v>30.741781014749986</c:v>
                </c:pt>
                <c:pt idx="7027">
                  <c:v>30.746155823489811</c:v>
                </c:pt>
                <c:pt idx="7028">
                  <c:v>30.750530632229637</c:v>
                </c:pt>
                <c:pt idx="7029">
                  <c:v>30.754905440969463</c:v>
                </c:pt>
                <c:pt idx="7030">
                  <c:v>30.759280249709285</c:v>
                </c:pt>
                <c:pt idx="7031">
                  <c:v>30.76365505844911</c:v>
                </c:pt>
                <c:pt idx="7032">
                  <c:v>30.768029867188936</c:v>
                </c:pt>
                <c:pt idx="7033">
                  <c:v>30.772404675928762</c:v>
                </c:pt>
                <c:pt idx="7034">
                  <c:v>30.776779484668587</c:v>
                </c:pt>
                <c:pt idx="7035">
                  <c:v>30.781154293408409</c:v>
                </c:pt>
                <c:pt idx="7036">
                  <c:v>30.785529102148235</c:v>
                </c:pt>
                <c:pt idx="7037">
                  <c:v>30.789903910888061</c:v>
                </c:pt>
                <c:pt idx="7038">
                  <c:v>30.794278719627886</c:v>
                </c:pt>
                <c:pt idx="7039">
                  <c:v>30.798653528367712</c:v>
                </c:pt>
                <c:pt idx="7040">
                  <c:v>30.803028337107534</c:v>
                </c:pt>
                <c:pt idx="7041">
                  <c:v>30.80740314584736</c:v>
                </c:pt>
                <c:pt idx="7042">
                  <c:v>30.811777954587185</c:v>
                </c:pt>
                <c:pt idx="7043">
                  <c:v>30.816152763327011</c:v>
                </c:pt>
                <c:pt idx="7044">
                  <c:v>30.820527572066837</c:v>
                </c:pt>
                <c:pt idx="7045">
                  <c:v>30.824902380806662</c:v>
                </c:pt>
                <c:pt idx="7046">
                  <c:v>30.829277189546485</c:v>
                </c:pt>
                <c:pt idx="7047">
                  <c:v>30.83365199828631</c:v>
                </c:pt>
                <c:pt idx="7048">
                  <c:v>30.838026807026136</c:v>
                </c:pt>
                <c:pt idx="7049">
                  <c:v>30.842401615765962</c:v>
                </c:pt>
                <c:pt idx="7050">
                  <c:v>30.846776424505787</c:v>
                </c:pt>
                <c:pt idx="7051">
                  <c:v>30.851151233245609</c:v>
                </c:pt>
                <c:pt idx="7052">
                  <c:v>30.855526041985435</c:v>
                </c:pt>
                <c:pt idx="7053">
                  <c:v>30.859900850725261</c:v>
                </c:pt>
                <c:pt idx="7054">
                  <c:v>30.864275659465086</c:v>
                </c:pt>
                <c:pt idx="7055">
                  <c:v>30.868650468204912</c:v>
                </c:pt>
                <c:pt idx="7056">
                  <c:v>30.873025276944734</c:v>
                </c:pt>
                <c:pt idx="7057">
                  <c:v>30.87740008568456</c:v>
                </c:pt>
                <c:pt idx="7058">
                  <c:v>30.881774894424385</c:v>
                </c:pt>
                <c:pt idx="7059">
                  <c:v>30.886149703164211</c:v>
                </c:pt>
                <c:pt idx="7060">
                  <c:v>30.890524511904037</c:v>
                </c:pt>
                <c:pt idx="7061">
                  <c:v>30.894899320643862</c:v>
                </c:pt>
                <c:pt idx="7062">
                  <c:v>30.899274129383684</c:v>
                </c:pt>
                <c:pt idx="7063">
                  <c:v>30.90364893812351</c:v>
                </c:pt>
                <c:pt idx="7064">
                  <c:v>30.908023746863336</c:v>
                </c:pt>
                <c:pt idx="7065">
                  <c:v>30.912398555603161</c:v>
                </c:pt>
                <c:pt idx="7066">
                  <c:v>30.916773364342987</c:v>
                </c:pt>
                <c:pt idx="7067">
                  <c:v>30.921148173082809</c:v>
                </c:pt>
                <c:pt idx="7068">
                  <c:v>30.925522981822635</c:v>
                </c:pt>
                <c:pt idx="7069">
                  <c:v>30.92989779056246</c:v>
                </c:pt>
                <c:pt idx="7070">
                  <c:v>30.934272599302286</c:v>
                </c:pt>
                <c:pt idx="7071">
                  <c:v>30.938647408042112</c:v>
                </c:pt>
                <c:pt idx="7072">
                  <c:v>30.943022216781934</c:v>
                </c:pt>
                <c:pt idx="7073">
                  <c:v>30.947397025521759</c:v>
                </c:pt>
                <c:pt idx="7074">
                  <c:v>30.951771834261585</c:v>
                </c:pt>
                <c:pt idx="7075">
                  <c:v>30.956146643001411</c:v>
                </c:pt>
                <c:pt idx="7076">
                  <c:v>30.960521451741236</c:v>
                </c:pt>
                <c:pt idx="7077">
                  <c:v>30.964896260481062</c:v>
                </c:pt>
                <c:pt idx="7078">
                  <c:v>30.969271069220884</c:v>
                </c:pt>
                <c:pt idx="7079">
                  <c:v>30.97364587796071</c:v>
                </c:pt>
                <c:pt idx="7080">
                  <c:v>30.978020686700535</c:v>
                </c:pt>
                <c:pt idx="7081">
                  <c:v>30.982395495440361</c:v>
                </c:pt>
                <c:pt idx="7082">
                  <c:v>30.986770304180187</c:v>
                </c:pt>
                <c:pt idx="7083">
                  <c:v>30.991145112920009</c:v>
                </c:pt>
                <c:pt idx="7084">
                  <c:v>30.995519921659834</c:v>
                </c:pt>
                <c:pt idx="7085">
                  <c:v>30.99989473039966</c:v>
                </c:pt>
                <c:pt idx="7086">
                  <c:v>31.004269539139486</c:v>
                </c:pt>
                <c:pt idx="7087">
                  <c:v>31.008644347879311</c:v>
                </c:pt>
                <c:pt idx="7088">
                  <c:v>31.013019156619134</c:v>
                </c:pt>
                <c:pt idx="7089">
                  <c:v>31.017393965358959</c:v>
                </c:pt>
                <c:pt idx="7090">
                  <c:v>31.021768774098785</c:v>
                </c:pt>
                <c:pt idx="7091">
                  <c:v>31.026143582838611</c:v>
                </c:pt>
                <c:pt idx="7092">
                  <c:v>31.030518391578436</c:v>
                </c:pt>
                <c:pt idx="7093">
                  <c:v>31.034893200318262</c:v>
                </c:pt>
                <c:pt idx="7094">
                  <c:v>31.039268009058084</c:v>
                </c:pt>
                <c:pt idx="7095">
                  <c:v>31.04364281779791</c:v>
                </c:pt>
                <c:pt idx="7096">
                  <c:v>31.048017626537735</c:v>
                </c:pt>
                <c:pt idx="7097">
                  <c:v>31.052392435277561</c:v>
                </c:pt>
                <c:pt idx="7098">
                  <c:v>31.056767244017387</c:v>
                </c:pt>
                <c:pt idx="7099">
                  <c:v>31.061142052757209</c:v>
                </c:pt>
                <c:pt idx="7100">
                  <c:v>31.065516861497034</c:v>
                </c:pt>
                <c:pt idx="7101">
                  <c:v>31.06989167023686</c:v>
                </c:pt>
                <c:pt idx="7102">
                  <c:v>31.074266478976686</c:v>
                </c:pt>
                <c:pt idx="7103">
                  <c:v>31.078641287716511</c:v>
                </c:pt>
                <c:pt idx="7104">
                  <c:v>31.083016096456333</c:v>
                </c:pt>
                <c:pt idx="7105">
                  <c:v>31.087390905196159</c:v>
                </c:pt>
                <c:pt idx="7106">
                  <c:v>31.091765713935985</c:v>
                </c:pt>
                <c:pt idx="7107">
                  <c:v>31.09614052267581</c:v>
                </c:pt>
                <c:pt idx="7108">
                  <c:v>31.100515331415636</c:v>
                </c:pt>
                <c:pt idx="7109">
                  <c:v>31.104890140155462</c:v>
                </c:pt>
                <c:pt idx="7110">
                  <c:v>31.109264948895284</c:v>
                </c:pt>
                <c:pt idx="7111">
                  <c:v>31.113639757635109</c:v>
                </c:pt>
                <c:pt idx="7112">
                  <c:v>31.118014566374935</c:v>
                </c:pt>
                <c:pt idx="7113">
                  <c:v>31.122389375114757</c:v>
                </c:pt>
                <c:pt idx="7114">
                  <c:v>31.126764183854579</c:v>
                </c:pt>
                <c:pt idx="7115">
                  <c:v>31.131138992594405</c:v>
                </c:pt>
                <c:pt idx="7116">
                  <c:v>31.135513801334231</c:v>
                </c:pt>
                <c:pt idx="7117">
                  <c:v>31.139888610074056</c:v>
                </c:pt>
                <c:pt idx="7118">
                  <c:v>31.144263418813882</c:v>
                </c:pt>
                <c:pt idx="7119">
                  <c:v>31.148638227553707</c:v>
                </c:pt>
                <c:pt idx="7120">
                  <c:v>31.15301303629353</c:v>
                </c:pt>
                <c:pt idx="7121">
                  <c:v>31.157387845033355</c:v>
                </c:pt>
                <c:pt idx="7122">
                  <c:v>31.161762653773181</c:v>
                </c:pt>
                <c:pt idx="7123">
                  <c:v>31.166137462513007</c:v>
                </c:pt>
                <c:pt idx="7124">
                  <c:v>31.170512271252832</c:v>
                </c:pt>
                <c:pt idx="7125">
                  <c:v>31.174887079992654</c:v>
                </c:pt>
                <c:pt idx="7126">
                  <c:v>31.17926188873248</c:v>
                </c:pt>
                <c:pt idx="7127">
                  <c:v>31.183636697472306</c:v>
                </c:pt>
                <c:pt idx="7128">
                  <c:v>31.188011506212131</c:v>
                </c:pt>
                <c:pt idx="7129">
                  <c:v>31.192386314951957</c:v>
                </c:pt>
                <c:pt idx="7130">
                  <c:v>31.196761123691779</c:v>
                </c:pt>
                <c:pt idx="7131">
                  <c:v>31.201135932431605</c:v>
                </c:pt>
                <c:pt idx="7132">
                  <c:v>31.20551074117143</c:v>
                </c:pt>
                <c:pt idx="7133">
                  <c:v>31.209885549911256</c:v>
                </c:pt>
                <c:pt idx="7134">
                  <c:v>31.214260358651082</c:v>
                </c:pt>
                <c:pt idx="7135">
                  <c:v>31.218635167390907</c:v>
                </c:pt>
                <c:pt idx="7136">
                  <c:v>31.223009976130729</c:v>
                </c:pt>
                <c:pt idx="7137">
                  <c:v>31.227384784870555</c:v>
                </c:pt>
                <c:pt idx="7138">
                  <c:v>31.231759593610381</c:v>
                </c:pt>
                <c:pt idx="7139">
                  <c:v>31.236134402350206</c:v>
                </c:pt>
                <c:pt idx="7140">
                  <c:v>31.240509211090032</c:v>
                </c:pt>
                <c:pt idx="7141">
                  <c:v>31.244884019829854</c:v>
                </c:pt>
                <c:pt idx="7142">
                  <c:v>31.24925882856968</c:v>
                </c:pt>
                <c:pt idx="7143">
                  <c:v>31.253633637309505</c:v>
                </c:pt>
                <c:pt idx="7144">
                  <c:v>31.258008446049331</c:v>
                </c:pt>
                <c:pt idx="7145">
                  <c:v>31.262383254789157</c:v>
                </c:pt>
                <c:pt idx="7146">
                  <c:v>31.266758063528979</c:v>
                </c:pt>
                <c:pt idx="7147">
                  <c:v>31.271132872268804</c:v>
                </c:pt>
                <c:pt idx="7148">
                  <c:v>31.27550768100863</c:v>
                </c:pt>
                <c:pt idx="7149">
                  <c:v>31.279882489748456</c:v>
                </c:pt>
                <c:pt idx="7150">
                  <c:v>31.284257298488281</c:v>
                </c:pt>
                <c:pt idx="7151">
                  <c:v>31.288632107228107</c:v>
                </c:pt>
                <c:pt idx="7152">
                  <c:v>31.293006915967929</c:v>
                </c:pt>
                <c:pt idx="7153">
                  <c:v>31.297381724707755</c:v>
                </c:pt>
                <c:pt idx="7154">
                  <c:v>31.30175653344758</c:v>
                </c:pt>
                <c:pt idx="7155">
                  <c:v>31.306131342187406</c:v>
                </c:pt>
                <c:pt idx="7156">
                  <c:v>31.310506150927232</c:v>
                </c:pt>
                <c:pt idx="7157">
                  <c:v>31.314880959667054</c:v>
                </c:pt>
                <c:pt idx="7158">
                  <c:v>31.31925576840688</c:v>
                </c:pt>
                <c:pt idx="7159">
                  <c:v>31.323630577146705</c:v>
                </c:pt>
                <c:pt idx="7160">
                  <c:v>31.328005385886531</c:v>
                </c:pt>
                <c:pt idx="7161">
                  <c:v>31.332380194626356</c:v>
                </c:pt>
                <c:pt idx="7162">
                  <c:v>31.336755003366179</c:v>
                </c:pt>
                <c:pt idx="7163">
                  <c:v>31.341129812106004</c:v>
                </c:pt>
                <c:pt idx="7164">
                  <c:v>31.34550462084583</c:v>
                </c:pt>
                <c:pt idx="7165">
                  <c:v>31.349879429585656</c:v>
                </c:pt>
                <c:pt idx="7166">
                  <c:v>31.354254238325481</c:v>
                </c:pt>
                <c:pt idx="7167">
                  <c:v>31.358629047065307</c:v>
                </c:pt>
                <c:pt idx="7168">
                  <c:v>31.363003855805129</c:v>
                </c:pt>
                <c:pt idx="7169">
                  <c:v>31.367378664544955</c:v>
                </c:pt>
                <c:pt idx="7170">
                  <c:v>31.37175347328478</c:v>
                </c:pt>
                <c:pt idx="7171">
                  <c:v>31.376128282024606</c:v>
                </c:pt>
                <c:pt idx="7172">
                  <c:v>31.380503090764432</c:v>
                </c:pt>
                <c:pt idx="7173">
                  <c:v>31.384877899504254</c:v>
                </c:pt>
                <c:pt idx="7174">
                  <c:v>31.389252708244079</c:v>
                </c:pt>
                <c:pt idx="7175">
                  <c:v>31.393627516983905</c:v>
                </c:pt>
                <c:pt idx="7176">
                  <c:v>31.398002325723731</c:v>
                </c:pt>
                <c:pt idx="7177">
                  <c:v>31.402377134463556</c:v>
                </c:pt>
                <c:pt idx="7178">
                  <c:v>31.406751943203378</c:v>
                </c:pt>
                <c:pt idx="7179">
                  <c:v>31.411126751943204</c:v>
                </c:pt>
                <c:pt idx="7180">
                  <c:v>31.41550156068303</c:v>
                </c:pt>
                <c:pt idx="7181">
                  <c:v>31.419876369422855</c:v>
                </c:pt>
                <c:pt idx="7182">
                  <c:v>31.424251178162681</c:v>
                </c:pt>
                <c:pt idx="7183">
                  <c:v>31.428625986902507</c:v>
                </c:pt>
                <c:pt idx="7184">
                  <c:v>31.433000795642329</c:v>
                </c:pt>
                <c:pt idx="7185">
                  <c:v>31.437375604382154</c:v>
                </c:pt>
                <c:pt idx="7186">
                  <c:v>31.44175041312198</c:v>
                </c:pt>
                <c:pt idx="7187">
                  <c:v>31.446125221861806</c:v>
                </c:pt>
                <c:pt idx="7188">
                  <c:v>31.450500030601631</c:v>
                </c:pt>
                <c:pt idx="7189">
                  <c:v>31.454874839341453</c:v>
                </c:pt>
                <c:pt idx="7190">
                  <c:v>31.459249648081279</c:v>
                </c:pt>
                <c:pt idx="7191">
                  <c:v>31.463624456821105</c:v>
                </c:pt>
                <c:pt idx="7192">
                  <c:v>31.46799926556093</c:v>
                </c:pt>
                <c:pt idx="7193">
                  <c:v>31.472374074300756</c:v>
                </c:pt>
                <c:pt idx="7194">
                  <c:v>31.476748883040578</c:v>
                </c:pt>
                <c:pt idx="7195">
                  <c:v>31.481123691780404</c:v>
                </c:pt>
                <c:pt idx="7196">
                  <c:v>31.485498500520229</c:v>
                </c:pt>
                <c:pt idx="7197">
                  <c:v>31.489873309260055</c:v>
                </c:pt>
                <c:pt idx="7198">
                  <c:v>31.494248117999881</c:v>
                </c:pt>
                <c:pt idx="7199">
                  <c:v>31.498622926739706</c:v>
                </c:pt>
                <c:pt idx="7200">
                  <c:v>31.502997735479529</c:v>
                </c:pt>
                <c:pt idx="7201">
                  <c:v>31.507372544219354</c:v>
                </c:pt>
                <c:pt idx="7202">
                  <c:v>31.51174735295918</c:v>
                </c:pt>
                <c:pt idx="7203">
                  <c:v>31.516122161699005</c:v>
                </c:pt>
                <c:pt idx="7204">
                  <c:v>31.520496970438831</c:v>
                </c:pt>
                <c:pt idx="7205">
                  <c:v>31.524871779178653</c:v>
                </c:pt>
                <c:pt idx="7206">
                  <c:v>31.529246587918479</c:v>
                </c:pt>
                <c:pt idx="7207">
                  <c:v>31.533621396658305</c:v>
                </c:pt>
                <c:pt idx="7208">
                  <c:v>31.53799620539813</c:v>
                </c:pt>
                <c:pt idx="7209">
                  <c:v>31.542371014137956</c:v>
                </c:pt>
                <c:pt idx="7210">
                  <c:v>31.546745822877778</c:v>
                </c:pt>
                <c:pt idx="7211">
                  <c:v>31.551120631617604</c:v>
                </c:pt>
                <c:pt idx="7212">
                  <c:v>31.555495440357429</c:v>
                </c:pt>
                <c:pt idx="7213">
                  <c:v>31.559870249097255</c:v>
                </c:pt>
                <c:pt idx="7214">
                  <c:v>31.564245057837081</c:v>
                </c:pt>
                <c:pt idx="7215">
                  <c:v>31.568619866576906</c:v>
                </c:pt>
                <c:pt idx="7216">
                  <c:v>31.572994675316728</c:v>
                </c:pt>
                <c:pt idx="7217">
                  <c:v>31.577369484056554</c:v>
                </c:pt>
                <c:pt idx="7218">
                  <c:v>31.58174429279638</c:v>
                </c:pt>
                <c:pt idx="7219">
                  <c:v>31.586119101536205</c:v>
                </c:pt>
                <c:pt idx="7220">
                  <c:v>31.590493910276031</c:v>
                </c:pt>
                <c:pt idx="7221">
                  <c:v>31.594868719015853</c:v>
                </c:pt>
                <c:pt idx="7222">
                  <c:v>31.599243527755679</c:v>
                </c:pt>
                <c:pt idx="7223">
                  <c:v>31.603618336495504</c:v>
                </c:pt>
                <c:pt idx="7224">
                  <c:v>31.60799314523533</c:v>
                </c:pt>
                <c:pt idx="7225">
                  <c:v>31.612367953975156</c:v>
                </c:pt>
                <c:pt idx="7226">
                  <c:v>31.616742762714978</c:v>
                </c:pt>
                <c:pt idx="7227">
                  <c:v>31.621117571454803</c:v>
                </c:pt>
                <c:pt idx="7228">
                  <c:v>31.625492380194629</c:v>
                </c:pt>
                <c:pt idx="7229">
                  <c:v>31.629867188934455</c:v>
                </c:pt>
                <c:pt idx="7230">
                  <c:v>31.63424199767428</c:v>
                </c:pt>
                <c:pt idx="7231">
                  <c:v>31.638616806414106</c:v>
                </c:pt>
                <c:pt idx="7232">
                  <c:v>31.642991615153928</c:v>
                </c:pt>
                <c:pt idx="7233">
                  <c:v>31.647366423893754</c:v>
                </c:pt>
                <c:pt idx="7234">
                  <c:v>31.651741232633579</c:v>
                </c:pt>
                <c:pt idx="7235">
                  <c:v>31.656116041373405</c:v>
                </c:pt>
                <c:pt idx="7236">
                  <c:v>31.660490850113231</c:v>
                </c:pt>
                <c:pt idx="7237">
                  <c:v>31.664865658853053</c:v>
                </c:pt>
                <c:pt idx="7238">
                  <c:v>31.669240467592878</c:v>
                </c:pt>
                <c:pt idx="7239">
                  <c:v>31.673615276332704</c:v>
                </c:pt>
                <c:pt idx="7240">
                  <c:v>31.67799008507253</c:v>
                </c:pt>
                <c:pt idx="7241">
                  <c:v>31.682364893812355</c:v>
                </c:pt>
                <c:pt idx="7242">
                  <c:v>31.686739702552178</c:v>
                </c:pt>
                <c:pt idx="7243">
                  <c:v>31.691114511292003</c:v>
                </c:pt>
                <c:pt idx="7244">
                  <c:v>31.695489320031829</c:v>
                </c:pt>
                <c:pt idx="7245">
                  <c:v>31.699864128771654</c:v>
                </c:pt>
                <c:pt idx="7246">
                  <c:v>31.70423893751148</c:v>
                </c:pt>
                <c:pt idx="7247">
                  <c:v>31.708613746251306</c:v>
                </c:pt>
                <c:pt idx="7248">
                  <c:v>31.712988554991128</c:v>
                </c:pt>
                <c:pt idx="7249">
                  <c:v>31.717363363730954</c:v>
                </c:pt>
                <c:pt idx="7250">
                  <c:v>31.721738172470779</c:v>
                </c:pt>
                <c:pt idx="7251">
                  <c:v>31.726112981210605</c:v>
                </c:pt>
                <c:pt idx="7252">
                  <c:v>31.730487789950431</c:v>
                </c:pt>
                <c:pt idx="7253">
                  <c:v>31.734862598690249</c:v>
                </c:pt>
                <c:pt idx="7254">
                  <c:v>31.739237407430075</c:v>
                </c:pt>
                <c:pt idx="7255">
                  <c:v>31.7436122161699</c:v>
                </c:pt>
                <c:pt idx="7256">
                  <c:v>31.747987024909726</c:v>
                </c:pt>
                <c:pt idx="7257">
                  <c:v>31.752361833649552</c:v>
                </c:pt>
                <c:pt idx="7258">
                  <c:v>31.756736642389374</c:v>
                </c:pt>
                <c:pt idx="7259">
                  <c:v>31.761111451129199</c:v>
                </c:pt>
                <c:pt idx="7260">
                  <c:v>31.765486259869025</c:v>
                </c:pt>
                <c:pt idx="7261">
                  <c:v>31.769861068608851</c:v>
                </c:pt>
                <c:pt idx="7262">
                  <c:v>31.774235877348676</c:v>
                </c:pt>
                <c:pt idx="7263">
                  <c:v>31.778610686088498</c:v>
                </c:pt>
                <c:pt idx="7264">
                  <c:v>31.782985494828324</c:v>
                </c:pt>
                <c:pt idx="7265">
                  <c:v>31.78736030356815</c:v>
                </c:pt>
                <c:pt idx="7266">
                  <c:v>31.791735112307975</c:v>
                </c:pt>
                <c:pt idx="7267">
                  <c:v>31.796109921047801</c:v>
                </c:pt>
                <c:pt idx="7268">
                  <c:v>31.800484729787623</c:v>
                </c:pt>
                <c:pt idx="7269">
                  <c:v>31.804859538527449</c:v>
                </c:pt>
                <c:pt idx="7270">
                  <c:v>31.809234347267275</c:v>
                </c:pt>
                <c:pt idx="7271">
                  <c:v>31.8136091560071</c:v>
                </c:pt>
                <c:pt idx="7272">
                  <c:v>31.817983964746926</c:v>
                </c:pt>
                <c:pt idx="7273">
                  <c:v>31.822358773486751</c:v>
                </c:pt>
                <c:pt idx="7274">
                  <c:v>31.826733582226574</c:v>
                </c:pt>
                <c:pt idx="7275">
                  <c:v>31.831108390966399</c:v>
                </c:pt>
                <c:pt idx="7276">
                  <c:v>31.835483199706225</c:v>
                </c:pt>
                <c:pt idx="7277">
                  <c:v>31.839858008446051</c:v>
                </c:pt>
                <c:pt idx="7278">
                  <c:v>31.844232817185876</c:v>
                </c:pt>
                <c:pt idx="7279">
                  <c:v>31.848607625925698</c:v>
                </c:pt>
                <c:pt idx="7280">
                  <c:v>31.852982434665524</c:v>
                </c:pt>
                <c:pt idx="7281">
                  <c:v>31.85735724340535</c:v>
                </c:pt>
                <c:pt idx="7282">
                  <c:v>31.861732052145175</c:v>
                </c:pt>
                <c:pt idx="7283">
                  <c:v>31.866106860885001</c:v>
                </c:pt>
                <c:pt idx="7284">
                  <c:v>31.870481669624823</c:v>
                </c:pt>
                <c:pt idx="7285">
                  <c:v>31.874856478364649</c:v>
                </c:pt>
                <c:pt idx="7286">
                  <c:v>31.879231287104474</c:v>
                </c:pt>
                <c:pt idx="7287">
                  <c:v>31.8836060958443</c:v>
                </c:pt>
                <c:pt idx="7288">
                  <c:v>31.887980904584126</c:v>
                </c:pt>
                <c:pt idx="7289">
                  <c:v>31.892355713323951</c:v>
                </c:pt>
                <c:pt idx="7290">
                  <c:v>31.896730522063773</c:v>
                </c:pt>
                <c:pt idx="7291">
                  <c:v>31.901105330803599</c:v>
                </c:pt>
                <c:pt idx="7292">
                  <c:v>31.905480139543425</c:v>
                </c:pt>
                <c:pt idx="7293">
                  <c:v>31.90985494828325</c:v>
                </c:pt>
                <c:pt idx="7294">
                  <c:v>31.914229757023076</c:v>
                </c:pt>
                <c:pt idx="7295">
                  <c:v>31.918604565762898</c:v>
                </c:pt>
                <c:pt idx="7296">
                  <c:v>31.922979374502724</c:v>
                </c:pt>
                <c:pt idx="7297">
                  <c:v>31.927354183242549</c:v>
                </c:pt>
                <c:pt idx="7298">
                  <c:v>31.931728991982375</c:v>
                </c:pt>
                <c:pt idx="7299">
                  <c:v>31.936103800722201</c:v>
                </c:pt>
                <c:pt idx="7300">
                  <c:v>31.940478609462023</c:v>
                </c:pt>
                <c:pt idx="7301">
                  <c:v>31.944853418201848</c:v>
                </c:pt>
                <c:pt idx="7302">
                  <c:v>31.949228226941674</c:v>
                </c:pt>
                <c:pt idx="7303">
                  <c:v>31.9536030356815</c:v>
                </c:pt>
                <c:pt idx="7304">
                  <c:v>31.957977844421325</c:v>
                </c:pt>
                <c:pt idx="7305">
                  <c:v>31.962352653161151</c:v>
                </c:pt>
                <c:pt idx="7306">
                  <c:v>31.966727461900973</c:v>
                </c:pt>
                <c:pt idx="7307">
                  <c:v>31.971102270640799</c:v>
                </c:pt>
                <c:pt idx="7308">
                  <c:v>31.975477079380624</c:v>
                </c:pt>
                <c:pt idx="7309">
                  <c:v>31.97985188812045</c:v>
                </c:pt>
                <c:pt idx="7310">
                  <c:v>31.984226696860276</c:v>
                </c:pt>
                <c:pt idx="7311">
                  <c:v>31.988601505600098</c:v>
                </c:pt>
                <c:pt idx="7312">
                  <c:v>31.992976314339924</c:v>
                </c:pt>
                <c:pt idx="7313">
                  <c:v>31.997351123079749</c:v>
                </c:pt>
                <c:pt idx="7314">
                  <c:v>32.001725931819571</c:v>
                </c:pt>
                <c:pt idx="7315">
                  <c:v>32.006100740559397</c:v>
                </c:pt>
                <c:pt idx="7316">
                  <c:v>32.010475549299223</c:v>
                </c:pt>
                <c:pt idx="7317">
                  <c:v>32.014850358039048</c:v>
                </c:pt>
                <c:pt idx="7318">
                  <c:v>32.019225166778874</c:v>
                </c:pt>
                <c:pt idx="7319">
                  <c:v>32.0235999755187</c:v>
                </c:pt>
                <c:pt idx="7320">
                  <c:v>32.027974784258525</c:v>
                </c:pt>
                <c:pt idx="7321">
                  <c:v>32.032349592998351</c:v>
                </c:pt>
                <c:pt idx="7322">
                  <c:v>32.036724401738176</c:v>
                </c:pt>
                <c:pt idx="7323">
                  <c:v>32.041099210478002</c:v>
                </c:pt>
                <c:pt idx="7324">
                  <c:v>32.045474019217821</c:v>
                </c:pt>
                <c:pt idx="7325">
                  <c:v>32.049848827957646</c:v>
                </c:pt>
                <c:pt idx="7326">
                  <c:v>32.054223636697472</c:v>
                </c:pt>
                <c:pt idx="7327">
                  <c:v>32.058598445437298</c:v>
                </c:pt>
                <c:pt idx="7328">
                  <c:v>32.062973254177123</c:v>
                </c:pt>
                <c:pt idx="7329">
                  <c:v>32.067348062916949</c:v>
                </c:pt>
                <c:pt idx="7330">
                  <c:v>32.071722871656775</c:v>
                </c:pt>
                <c:pt idx="7331">
                  <c:v>32.0760976803966</c:v>
                </c:pt>
                <c:pt idx="7332">
                  <c:v>32.080472489136426</c:v>
                </c:pt>
                <c:pt idx="7333">
                  <c:v>32.084847297876252</c:v>
                </c:pt>
                <c:pt idx="7334">
                  <c:v>32.089222106616077</c:v>
                </c:pt>
                <c:pt idx="7335">
                  <c:v>32.093596915355896</c:v>
                </c:pt>
                <c:pt idx="7336">
                  <c:v>32.097971724095721</c:v>
                </c:pt>
                <c:pt idx="7337">
                  <c:v>32.102346532835547</c:v>
                </c:pt>
                <c:pt idx="7338">
                  <c:v>32.106721341575373</c:v>
                </c:pt>
                <c:pt idx="7339">
                  <c:v>32.111096150315198</c:v>
                </c:pt>
                <c:pt idx="7340">
                  <c:v>32.115470959055024</c:v>
                </c:pt>
                <c:pt idx="7341">
                  <c:v>32.11984576779485</c:v>
                </c:pt>
                <c:pt idx="7342">
                  <c:v>32.124220576534675</c:v>
                </c:pt>
                <c:pt idx="7343">
                  <c:v>32.128595385274501</c:v>
                </c:pt>
                <c:pt idx="7344">
                  <c:v>32.132970194014327</c:v>
                </c:pt>
                <c:pt idx="7345">
                  <c:v>32.137345002754152</c:v>
                </c:pt>
                <c:pt idx="7346">
                  <c:v>32.141719811493971</c:v>
                </c:pt>
                <c:pt idx="7347">
                  <c:v>32.146094620233796</c:v>
                </c:pt>
                <c:pt idx="7348">
                  <c:v>32.150469428973622</c:v>
                </c:pt>
                <c:pt idx="7349">
                  <c:v>32.154844237713448</c:v>
                </c:pt>
                <c:pt idx="7350">
                  <c:v>32.159219046453273</c:v>
                </c:pt>
                <c:pt idx="7351">
                  <c:v>32.163593855193099</c:v>
                </c:pt>
                <c:pt idx="7352">
                  <c:v>32.167968663932925</c:v>
                </c:pt>
                <c:pt idx="7353">
                  <c:v>32.17234347267275</c:v>
                </c:pt>
                <c:pt idx="7354">
                  <c:v>32.176718281412576</c:v>
                </c:pt>
                <c:pt idx="7355">
                  <c:v>32.181093090152402</c:v>
                </c:pt>
                <c:pt idx="7356">
                  <c:v>32.18546789889222</c:v>
                </c:pt>
                <c:pt idx="7357">
                  <c:v>32.189842707632046</c:v>
                </c:pt>
                <c:pt idx="7358">
                  <c:v>32.194217516371872</c:v>
                </c:pt>
                <c:pt idx="7359">
                  <c:v>32.198592325111697</c:v>
                </c:pt>
                <c:pt idx="7360">
                  <c:v>32.202967133851523</c:v>
                </c:pt>
                <c:pt idx="7361">
                  <c:v>32.207341942591349</c:v>
                </c:pt>
                <c:pt idx="7362">
                  <c:v>32.211716751331174</c:v>
                </c:pt>
                <c:pt idx="7363">
                  <c:v>32.216091560071</c:v>
                </c:pt>
                <c:pt idx="7364">
                  <c:v>32.220466368810825</c:v>
                </c:pt>
                <c:pt idx="7365">
                  <c:v>32.224841177550651</c:v>
                </c:pt>
                <c:pt idx="7366">
                  <c:v>32.229215986290477</c:v>
                </c:pt>
                <c:pt idx="7367">
                  <c:v>32.233590795030295</c:v>
                </c:pt>
                <c:pt idx="7368">
                  <c:v>32.237965603770121</c:v>
                </c:pt>
                <c:pt idx="7369">
                  <c:v>32.242340412509947</c:v>
                </c:pt>
                <c:pt idx="7370">
                  <c:v>32.246715221249772</c:v>
                </c:pt>
                <c:pt idx="7371">
                  <c:v>32.251090029989598</c:v>
                </c:pt>
                <c:pt idx="7372">
                  <c:v>32.255464838729424</c:v>
                </c:pt>
                <c:pt idx="7373">
                  <c:v>32.259839647469249</c:v>
                </c:pt>
                <c:pt idx="7374">
                  <c:v>32.264214456209075</c:v>
                </c:pt>
                <c:pt idx="7375">
                  <c:v>32.268589264948901</c:v>
                </c:pt>
                <c:pt idx="7376">
                  <c:v>32.272964073688726</c:v>
                </c:pt>
                <c:pt idx="7377">
                  <c:v>32.277338882428552</c:v>
                </c:pt>
                <c:pt idx="7378">
                  <c:v>32.28171369116837</c:v>
                </c:pt>
                <c:pt idx="7379">
                  <c:v>32.286088499908196</c:v>
                </c:pt>
                <c:pt idx="7380">
                  <c:v>32.290463308648022</c:v>
                </c:pt>
                <c:pt idx="7381">
                  <c:v>32.294838117387847</c:v>
                </c:pt>
                <c:pt idx="7382">
                  <c:v>32.299212926127673</c:v>
                </c:pt>
                <c:pt idx="7383">
                  <c:v>32.303587734867499</c:v>
                </c:pt>
                <c:pt idx="7384">
                  <c:v>32.307962543607324</c:v>
                </c:pt>
                <c:pt idx="7385">
                  <c:v>32.31233735234715</c:v>
                </c:pt>
                <c:pt idx="7386">
                  <c:v>32.316712161086976</c:v>
                </c:pt>
                <c:pt idx="7387">
                  <c:v>32.321086969826801</c:v>
                </c:pt>
                <c:pt idx="7388">
                  <c:v>32.32546177856662</c:v>
                </c:pt>
                <c:pt idx="7389">
                  <c:v>32.329836587306445</c:v>
                </c:pt>
                <c:pt idx="7390">
                  <c:v>32.334211396046271</c:v>
                </c:pt>
                <c:pt idx="7391">
                  <c:v>32.338586204786097</c:v>
                </c:pt>
                <c:pt idx="7392">
                  <c:v>32.342961013525922</c:v>
                </c:pt>
                <c:pt idx="7393">
                  <c:v>32.347335822265748</c:v>
                </c:pt>
                <c:pt idx="7394">
                  <c:v>32.351710631005567</c:v>
                </c:pt>
                <c:pt idx="7395">
                  <c:v>32.356085439745392</c:v>
                </c:pt>
                <c:pt idx="7396">
                  <c:v>32.360460248485218</c:v>
                </c:pt>
                <c:pt idx="7397">
                  <c:v>32.364835057225044</c:v>
                </c:pt>
                <c:pt idx="7398">
                  <c:v>32.369209865964869</c:v>
                </c:pt>
                <c:pt idx="7399">
                  <c:v>32.373584674704695</c:v>
                </c:pt>
                <c:pt idx="7400">
                  <c:v>32.377959483444521</c:v>
                </c:pt>
                <c:pt idx="7401">
                  <c:v>32.382334292184346</c:v>
                </c:pt>
                <c:pt idx="7402">
                  <c:v>32.386709100924172</c:v>
                </c:pt>
                <c:pt idx="7403">
                  <c:v>32.391083909663998</c:v>
                </c:pt>
                <c:pt idx="7404">
                  <c:v>32.395458718403816</c:v>
                </c:pt>
                <c:pt idx="7405">
                  <c:v>32.399833527143642</c:v>
                </c:pt>
                <c:pt idx="7406">
                  <c:v>32.404208335883467</c:v>
                </c:pt>
                <c:pt idx="7407">
                  <c:v>32.408583144623293</c:v>
                </c:pt>
                <c:pt idx="7408">
                  <c:v>32.412957953363119</c:v>
                </c:pt>
                <c:pt idx="7409">
                  <c:v>32.417332762102944</c:v>
                </c:pt>
                <c:pt idx="7410">
                  <c:v>32.42170757084277</c:v>
                </c:pt>
                <c:pt idx="7411">
                  <c:v>32.426082379582596</c:v>
                </c:pt>
                <c:pt idx="7412">
                  <c:v>32.430457188322421</c:v>
                </c:pt>
                <c:pt idx="7413">
                  <c:v>32.434831997062247</c:v>
                </c:pt>
                <c:pt idx="7414">
                  <c:v>32.439206805802073</c:v>
                </c:pt>
                <c:pt idx="7415">
                  <c:v>32.443581614541891</c:v>
                </c:pt>
                <c:pt idx="7416">
                  <c:v>32.447956423281717</c:v>
                </c:pt>
                <c:pt idx="7417">
                  <c:v>32.452331232021542</c:v>
                </c:pt>
                <c:pt idx="7418">
                  <c:v>32.456706040761368</c:v>
                </c:pt>
                <c:pt idx="7419">
                  <c:v>32.461080849501194</c:v>
                </c:pt>
                <c:pt idx="7420">
                  <c:v>32.465455658241019</c:v>
                </c:pt>
                <c:pt idx="7421">
                  <c:v>32.469830466980845</c:v>
                </c:pt>
                <c:pt idx="7422">
                  <c:v>32.474205275720671</c:v>
                </c:pt>
                <c:pt idx="7423">
                  <c:v>32.478580084460496</c:v>
                </c:pt>
                <c:pt idx="7424">
                  <c:v>32.482954893200322</c:v>
                </c:pt>
                <c:pt idx="7425">
                  <c:v>32.487329701940141</c:v>
                </c:pt>
                <c:pt idx="7426">
                  <c:v>32.491704510679966</c:v>
                </c:pt>
                <c:pt idx="7427">
                  <c:v>32.496079319419792</c:v>
                </c:pt>
                <c:pt idx="7428">
                  <c:v>32.500454128159618</c:v>
                </c:pt>
                <c:pt idx="7429">
                  <c:v>32.504828936899443</c:v>
                </c:pt>
                <c:pt idx="7430">
                  <c:v>32.509203745639269</c:v>
                </c:pt>
                <c:pt idx="7431">
                  <c:v>32.513578554379094</c:v>
                </c:pt>
                <c:pt idx="7432">
                  <c:v>32.51795336311892</c:v>
                </c:pt>
                <c:pt idx="7433">
                  <c:v>32.522328171858746</c:v>
                </c:pt>
                <c:pt idx="7434">
                  <c:v>32.526702980598571</c:v>
                </c:pt>
                <c:pt idx="7435">
                  <c:v>32.531077789338397</c:v>
                </c:pt>
                <c:pt idx="7436">
                  <c:v>32.535452598078216</c:v>
                </c:pt>
                <c:pt idx="7437">
                  <c:v>32.539827406818041</c:v>
                </c:pt>
                <c:pt idx="7438">
                  <c:v>32.544202215557867</c:v>
                </c:pt>
                <c:pt idx="7439">
                  <c:v>32.548577024297693</c:v>
                </c:pt>
                <c:pt idx="7440">
                  <c:v>32.552951833037518</c:v>
                </c:pt>
                <c:pt idx="7441">
                  <c:v>32.557326641777344</c:v>
                </c:pt>
                <c:pt idx="7442">
                  <c:v>32.56170145051717</c:v>
                </c:pt>
                <c:pt idx="7443">
                  <c:v>32.566076259256995</c:v>
                </c:pt>
                <c:pt idx="7444">
                  <c:v>32.570451067996821</c:v>
                </c:pt>
                <c:pt idx="7445">
                  <c:v>32.574825876736647</c:v>
                </c:pt>
                <c:pt idx="7446">
                  <c:v>32.579200685476472</c:v>
                </c:pt>
                <c:pt idx="7447">
                  <c:v>32.583575494216291</c:v>
                </c:pt>
                <c:pt idx="7448">
                  <c:v>32.587950302956116</c:v>
                </c:pt>
                <c:pt idx="7449">
                  <c:v>32.592325111695942</c:v>
                </c:pt>
                <c:pt idx="7450">
                  <c:v>32.596699920435768</c:v>
                </c:pt>
                <c:pt idx="7451">
                  <c:v>32.601074729175593</c:v>
                </c:pt>
                <c:pt idx="7452">
                  <c:v>32.605449537915419</c:v>
                </c:pt>
                <c:pt idx="7453">
                  <c:v>32.609824346655245</c:v>
                </c:pt>
                <c:pt idx="7454">
                  <c:v>32.61419915539507</c:v>
                </c:pt>
                <c:pt idx="7455">
                  <c:v>32.618573964134896</c:v>
                </c:pt>
                <c:pt idx="7456">
                  <c:v>32.622948772874722</c:v>
                </c:pt>
                <c:pt idx="7457">
                  <c:v>32.62732358161454</c:v>
                </c:pt>
                <c:pt idx="7458">
                  <c:v>32.631698390354366</c:v>
                </c:pt>
                <c:pt idx="7459">
                  <c:v>32.636073199094191</c:v>
                </c:pt>
                <c:pt idx="7460">
                  <c:v>32.640448007834017</c:v>
                </c:pt>
                <c:pt idx="7461">
                  <c:v>32.644822816573843</c:v>
                </c:pt>
                <c:pt idx="7462">
                  <c:v>32.649197625313668</c:v>
                </c:pt>
                <c:pt idx="7463">
                  <c:v>32.653572434053494</c:v>
                </c:pt>
                <c:pt idx="7464">
                  <c:v>32.65794724279332</c:v>
                </c:pt>
                <c:pt idx="7465">
                  <c:v>32.662322051533145</c:v>
                </c:pt>
                <c:pt idx="7466">
                  <c:v>32.666696860272971</c:v>
                </c:pt>
                <c:pt idx="7467">
                  <c:v>32.671071669012797</c:v>
                </c:pt>
                <c:pt idx="7468">
                  <c:v>32.675446477752615</c:v>
                </c:pt>
                <c:pt idx="7469">
                  <c:v>32.679821286492441</c:v>
                </c:pt>
                <c:pt idx="7470">
                  <c:v>32.684196095232267</c:v>
                </c:pt>
                <c:pt idx="7471">
                  <c:v>32.688570903972092</c:v>
                </c:pt>
                <c:pt idx="7472">
                  <c:v>32.692945712711918</c:v>
                </c:pt>
                <c:pt idx="7473">
                  <c:v>32.697320521451744</c:v>
                </c:pt>
                <c:pt idx="7474">
                  <c:v>32.701695330191569</c:v>
                </c:pt>
                <c:pt idx="7475">
                  <c:v>32.706070138931395</c:v>
                </c:pt>
                <c:pt idx="7476">
                  <c:v>32.71044494767122</c:v>
                </c:pt>
                <c:pt idx="7477">
                  <c:v>32.714819756411046</c:v>
                </c:pt>
                <c:pt idx="7478">
                  <c:v>32.719194565150872</c:v>
                </c:pt>
                <c:pt idx="7479">
                  <c:v>32.72356937389069</c:v>
                </c:pt>
                <c:pt idx="7480">
                  <c:v>32.727944182630516</c:v>
                </c:pt>
                <c:pt idx="7481">
                  <c:v>32.732318991370342</c:v>
                </c:pt>
                <c:pt idx="7482">
                  <c:v>32.736693800110167</c:v>
                </c:pt>
                <c:pt idx="7483">
                  <c:v>32.741068608849993</c:v>
                </c:pt>
                <c:pt idx="7484">
                  <c:v>32.745443417589819</c:v>
                </c:pt>
                <c:pt idx="7485">
                  <c:v>32.749818226329644</c:v>
                </c:pt>
                <c:pt idx="7486">
                  <c:v>32.75419303506947</c:v>
                </c:pt>
                <c:pt idx="7487">
                  <c:v>32.758567843809296</c:v>
                </c:pt>
                <c:pt idx="7488">
                  <c:v>32.762942652549121</c:v>
                </c:pt>
                <c:pt idx="7489">
                  <c:v>32.76731746128894</c:v>
                </c:pt>
                <c:pt idx="7490">
                  <c:v>32.771692270028765</c:v>
                </c:pt>
                <c:pt idx="7491">
                  <c:v>32.776067078768591</c:v>
                </c:pt>
                <c:pt idx="7492">
                  <c:v>32.780441887508417</c:v>
                </c:pt>
                <c:pt idx="7493">
                  <c:v>32.784816696248242</c:v>
                </c:pt>
                <c:pt idx="7494">
                  <c:v>32.789191504988068</c:v>
                </c:pt>
                <c:pt idx="7495">
                  <c:v>32.793566313727894</c:v>
                </c:pt>
                <c:pt idx="7496">
                  <c:v>32.797941122467719</c:v>
                </c:pt>
                <c:pt idx="7497">
                  <c:v>32.802315931207545</c:v>
                </c:pt>
                <c:pt idx="7498">
                  <c:v>32.806690739947371</c:v>
                </c:pt>
                <c:pt idx="7499">
                  <c:v>32.811065548687196</c:v>
                </c:pt>
                <c:pt idx="7500">
                  <c:v>32.815440357427015</c:v>
                </c:pt>
                <c:pt idx="7501">
                  <c:v>32.81981516616684</c:v>
                </c:pt>
                <c:pt idx="7502">
                  <c:v>32.824189974906666</c:v>
                </c:pt>
                <c:pt idx="7503">
                  <c:v>32.828564783646492</c:v>
                </c:pt>
                <c:pt idx="7504">
                  <c:v>32.832939592386317</c:v>
                </c:pt>
                <c:pt idx="7505">
                  <c:v>32.837314401126143</c:v>
                </c:pt>
                <c:pt idx="7506">
                  <c:v>32.841689209865969</c:v>
                </c:pt>
                <c:pt idx="7507">
                  <c:v>32.846064018605794</c:v>
                </c:pt>
                <c:pt idx="7508">
                  <c:v>32.85043882734562</c:v>
                </c:pt>
                <c:pt idx="7509">
                  <c:v>32.854813636085446</c:v>
                </c:pt>
                <c:pt idx="7510">
                  <c:v>32.859188444825271</c:v>
                </c:pt>
                <c:pt idx="7511">
                  <c:v>32.86356325356509</c:v>
                </c:pt>
                <c:pt idx="7512">
                  <c:v>32.867938062304916</c:v>
                </c:pt>
                <c:pt idx="7513">
                  <c:v>32.872312871044741</c:v>
                </c:pt>
                <c:pt idx="7514">
                  <c:v>32.876687679784567</c:v>
                </c:pt>
                <c:pt idx="7515">
                  <c:v>32.881062488524393</c:v>
                </c:pt>
                <c:pt idx="7516">
                  <c:v>32.885437297264218</c:v>
                </c:pt>
                <c:pt idx="7517">
                  <c:v>32.889812106004044</c:v>
                </c:pt>
                <c:pt idx="7518">
                  <c:v>32.894186914743869</c:v>
                </c:pt>
                <c:pt idx="7519">
                  <c:v>32.898561723483695</c:v>
                </c:pt>
                <c:pt idx="7520">
                  <c:v>32.902936532223521</c:v>
                </c:pt>
                <c:pt idx="7521">
                  <c:v>32.907311340963339</c:v>
                </c:pt>
                <c:pt idx="7522">
                  <c:v>32.911686149703165</c:v>
                </c:pt>
                <c:pt idx="7523">
                  <c:v>32.916060958442991</c:v>
                </c:pt>
                <c:pt idx="7524">
                  <c:v>32.920435767182816</c:v>
                </c:pt>
                <c:pt idx="7525">
                  <c:v>32.924810575922642</c:v>
                </c:pt>
                <c:pt idx="7526">
                  <c:v>32.929185384662468</c:v>
                </c:pt>
                <c:pt idx="7527">
                  <c:v>32.933560193402293</c:v>
                </c:pt>
                <c:pt idx="7528">
                  <c:v>32.937935002142119</c:v>
                </c:pt>
                <c:pt idx="7529">
                  <c:v>32.942309810881945</c:v>
                </c:pt>
                <c:pt idx="7530">
                  <c:v>32.94668461962177</c:v>
                </c:pt>
                <c:pt idx="7531">
                  <c:v>32.951059428361596</c:v>
                </c:pt>
                <c:pt idx="7532">
                  <c:v>32.955434237101414</c:v>
                </c:pt>
                <c:pt idx="7533">
                  <c:v>32.95980904584124</c:v>
                </c:pt>
                <c:pt idx="7534">
                  <c:v>32.964183854581066</c:v>
                </c:pt>
                <c:pt idx="7535">
                  <c:v>32.968558663320891</c:v>
                </c:pt>
                <c:pt idx="7536">
                  <c:v>32.972933472060717</c:v>
                </c:pt>
                <c:pt idx="7537">
                  <c:v>32.977308280800536</c:v>
                </c:pt>
                <c:pt idx="7538">
                  <c:v>32.981683089540361</c:v>
                </c:pt>
                <c:pt idx="7539">
                  <c:v>32.986057898280187</c:v>
                </c:pt>
                <c:pt idx="7540">
                  <c:v>32.990432707020013</c:v>
                </c:pt>
                <c:pt idx="7541">
                  <c:v>32.994807515759838</c:v>
                </c:pt>
                <c:pt idx="7542">
                  <c:v>32.999182324499664</c:v>
                </c:pt>
                <c:pt idx="7543">
                  <c:v>33.003557133239489</c:v>
                </c:pt>
                <c:pt idx="7544">
                  <c:v>33.007931941979315</c:v>
                </c:pt>
                <c:pt idx="7545">
                  <c:v>33.012306750719141</c:v>
                </c:pt>
                <c:pt idx="7546">
                  <c:v>33.016681559458966</c:v>
                </c:pt>
                <c:pt idx="7547">
                  <c:v>33.021056368198785</c:v>
                </c:pt>
                <c:pt idx="7548">
                  <c:v>33.025431176938611</c:v>
                </c:pt>
                <c:pt idx="7549">
                  <c:v>33.029805985678436</c:v>
                </c:pt>
                <c:pt idx="7550">
                  <c:v>33.034180794418262</c:v>
                </c:pt>
                <c:pt idx="7551">
                  <c:v>33.038555603158088</c:v>
                </c:pt>
                <c:pt idx="7552">
                  <c:v>33.042930411897913</c:v>
                </c:pt>
                <c:pt idx="7553">
                  <c:v>33.047305220637739</c:v>
                </c:pt>
                <c:pt idx="7554">
                  <c:v>33.051680029377565</c:v>
                </c:pt>
                <c:pt idx="7555">
                  <c:v>33.05605483811739</c:v>
                </c:pt>
                <c:pt idx="7556">
                  <c:v>33.060429646857216</c:v>
                </c:pt>
                <c:pt idx="7557">
                  <c:v>33.064804455597042</c:v>
                </c:pt>
                <c:pt idx="7558">
                  <c:v>33.06917926433686</c:v>
                </c:pt>
                <c:pt idx="7559">
                  <c:v>33.073554073076686</c:v>
                </c:pt>
                <c:pt idx="7560">
                  <c:v>33.077928881816511</c:v>
                </c:pt>
                <c:pt idx="7561">
                  <c:v>33.082303690556337</c:v>
                </c:pt>
                <c:pt idx="7562">
                  <c:v>33.086678499296163</c:v>
                </c:pt>
                <c:pt idx="7563">
                  <c:v>33.091053308035988</c:v>
                </c:pt>
                <c:pt idx="7564">
                  <c:v>33.095428116775814</c:v>
                </c:pt>
                <c:pt idx="7565">
                  <c:v>33.09980292551564</c:v>
                </c:pt>
                <c:pt idx="7566">
                  <c:v>33.104177734255465</c:v>
                </c:pt>
                <c:pt idx="7567">
                  <c:v>33.108552542995291</c:v>
                </c:pt>
                <c:pt idx="7568">
                  <c:v>33.112927351735117</c:v>
                </c:pt>
                <c:pt idx="7569">
                  <c:v>33.117302160474935</c:v>
                </c:pt>
                <c:pt idx="7570">
                  <c:v>33.121676969214761</c:v>
                </c:pt>
                <c:pt idx="7571">
                  <c:v>33.126051777954586</c:v>
                </c:pt>
                <c:pt idx="7572">
                  <c:v>33.130426586694412</c:v>
                </c:pt>
                <c:pt idx="7573">
                  <c:v>33.134801395434238</c:v>
                </c:pt>
                <c:pt idx="7574">
                  <c:v>33.139176204174063</c:v>
                </c:pt>
                <c:pt idx="7575">
                  <c:v>33.143551012913889</c:v>
                </c:pt>
                <c:pt idx="7576">
                  <c:v>33.147925821653715</c:v>
                </c:pt>
                <c:pt idx="7577">
                  <c:v>33.15230063039354</c:v>
                </c:pt>
                <c:pt idx="7578">
                  <c:v>33.156675439133366</c:v>
                </c:pt>
                <c:pt idx="7579">
                  <c:v>33.161050247873185</c:v>
                </c:pt>
                <c:pt idx="7580">
                  <c:v>33.16542505661301</c:v>
                </c:pt>
                <c:pt idx="7581">
                  <c:v>33.169799865352836</c:v>
                </c:pt>
                <c:pt idx="7582">
                  <c:v>33.174174674092662</c:v>
                </c:pt>
                <c:pt idx="7583">
                  <c:v>33.178549482832487</c:v>
                </c:pt>
                <c:pt idx="7584">
                  <c:v>33.182924291572313</c:v>
                </c:pt>
                <c:pt idx="7585">
                  <c:v>33.187299100312138</c:v>
                </c:pt>
                <c:pt idx="7586">
                  <c:v>33.191673909051964</c:v>
                </c:pt>
                <c:pt idx="7587">
                  <c:v>33.19604871779179</c:v>
                </c:pt>
                <c:pt idx="7588">
                  <c:v>33.200423526531615</c:v>
                </c:pt>
                <c:pt idx="7589">
                  <c:v>33.204798335271441</c:v>
                </c:pt>
                <c:pt idx="7590">
                  <c:v>33.20917314401126</c:v>
                </c:pt>
                <c:pt idx="7591">
                  <c:v>33.213547952751085</c:v>
                </c:pt>
                <c:pt idx="7592">
                  <c:v>33.217922761490911</c:v>
                </c:pt>
                <c:pt idx="7593">
                  <c:v>33.222297570230737</c:v>
                </c:pt>
                <c:pt idx="7594">
                  <c:v>33.226672378970562</c:v>
                </c:pt>
                <c:pt idx="7595">
                  <c:v>33.231047187710388</c:v>
                </c:pt>
                <c:pt idx="7596">
                  <c:v>33.235421996450214</c:v>
                </c:pt>
                <c:pt idx="7597">
                  <c:v>33.239796805190039</c:v>
                </c:pt>
                <c:pt idx="7598">
                  <c:v>33.244171613929865</c:v>
                </c:pt>
                <c:pt idx="7599">
                  <c:v>33.248546422669691</c:v>
                </c:pt>
                <c:pt idx="7600">
                  <c:v>33.252921231409516</c:v>
                </c:pt>
                <c:pt idx="7601">
                  <c:v>33.257296040149335</c:v>
                </c:pt>
                <c:pt idx="7602">
                  <c:v>33.26167084888916</c:v>
                </c:pt>
                <c:pt idx="7603">
                  <c:v>33.266045657628986</c:v>
                </c:pt>
                <c:pt idx="7604">
                  <c:v>33.270420466368812</c:v>
                </c:pt>
                <c:pt idx="7605">
                  <c:v>33.274795275108637</c:v>
                </c:pt>
                <c:pt idx="7606">
                  <c:v>33.279170083848463</c:v>
                </c:pt>
                <c:pt idx="7607">
                  <c:v>33.283544892588289</c:v>
                </c:pt>
                <c:pt idx="7608">
                  <c:v>33.287919701328114</c:v>
                </c:pt>
                <c:pt idx="7609">
                  <c:v>33.29229451006794</c:v>
                </c:pt>
                <c:pt idx="7610">
                  <c:v>33.296669318807766</c:v>
                </c:pt>
                <c:pt idx="7611">
                  <c:v>33.301044127547584</c:v>
                </c:pt>
                <c:pt idx="7612">
                  <c:v>33.30541893628741</c:v>
                </c:pt>
                <c:pt idx="7613">
                  <c:v>33.309793745027235</c:v>
                </c:pt>
                <c:pt idx="7614">
                  <c:v>33.314168553767061</c:v>
                </c:pt>
                <c:pt idx="7615">
                  <c:v>33.318543362506887</c:v>
                </c:pt>
                <c:pt idx="7616">
                  <c:v>33.322918171246712</c:v>
                </c:pt>
                <c:pt idx="7617">
                  <c:v>33.327292979986538</c:v>
                </c:pt>
                <c:pt idx="7618">
                  <c:v>33.331667788726364</c:v>
                </c:pt>
                <c:pt idx="7619">
                  <c:v>33.336042597466189</c:v>
                </c:pt>
                <c:pt idx="7620">
                  <c:v>33.340417406206015</c:v>
                </c:pt>
                <c:pt idx="7621">
                  <c:v>33.344792214945841</c:v>
                </c:pt>
                <c:pt idx="7622">
                  <c:v>33.349167023685659</c:v>
                </c:pt>
                <c:pt idx="7623">
                  <c:v>33.353541832425485</c:v>
                </c:pt>
                <c:pt idx="7624">
                  <c:v>33.357916641165311</c:v>
                </c:pt>
                <c:pt idx="7625">
                  <c:v>33.362291449905136</c:v>
                </c:pt>
                <c:pt idx="7626">
                  <c:v>33.366666258644962</c:v>
                </c:pt>
                <c:pt idx="7627">
                  <c:v>33.371041067384787</c:v>
                </c:pt>
                <c:pt idx="7628">
                  <c:v>33.375415876124613</c:v>
                </c:pt>
                <c:pt idx="7629">
                  <c:v>33.379790684864439</c:v>
                </c:pt>
                <c:pt idx="7630">
                  <c:v>33.384165493604264</c:v>
                </c:pt>
                <c:pt idx="7631">
                  <c:v>33.38854030234409</c:v>
                </c:pt>
                <c:pt idx="7632">
                  <c:v>33.392915111083916</c:v>
                </c:pt>
                <c:pt idx="7633">
                  <c:v>33.397289919823734</c:v>
                </c:pt>
                <c:pt idx="7634">
                  <c:v>33.40166472856356</c:v>
                </c:pt>
                <c:pt idx="7635">
                  <c:v>33.406039537303386</c:v>
                </c:pt>
                <c:pt idx="7636">
                  <c:v>33.410414346043211</c:v>
                </c:pt>
                <c:pt idx="7637">
                  <c:v>33.414789154783037</c:v>
                </c:pt>
                <c:pt idx="7638">
                  <c:v>33.419163963522863</c:v>
                </c:pt>
                <c:pt idx="7639">
                  <c:v>33.423538772262688</c:v>
                </c:pt>
                <c:pt idx="7640">
                  <c:v>33.427913581002514</c:v>
                </c:pt>
                <c:pt idx="7641">
                  <c:v>33.43228838974234</c:v>
                </c:pt>
                <c:pt idx="7642">
                  <c:v>33.436663198482165</c:v>
                </c:pt>
                <c:pt idx="7643">
                  <c:v>33.441038007221984</c:v>
                </c:pt>
                <c:pt idx="7644">
                  <c:v>33.445412815961809</c:v>
                </c:pt>
                <c:pt idx="7645">
                  <c:v>33.449787624701635</c:v>
                </c:pt>
                <c:pt idx="7646">
                  <c:v>33.454162433441461</c:v>
                </c:pt>
                <c:pt idx="7647">
                  <c:v>33.458537242181286</c:v>
                </c:pt>
                <c:pt idx="7648">
                  <c:v>33.462912050921112</c:v>
                </c:pt>
                <c:pt idx="7649">
                  <c:v>33.467286859660938</c:v>
                </c:pt>
                <c:pt idx="7650">
                  <c:v>33.471661668400763</c:v>
                </c:pt>
                <c:pt idx="7651">
                  <c:v>33.476036477140589</c:v>
                </c:pt>
                <c:pt idx="7652">
                  <c:v>33.480411285880415</c:v>
                </c:pt>
                <c:pt idx="7653">
                  <c:v>33.48478609462024</c:v>
                </c:pt>
                <c:pt idx="7654">
                  <c:v>33.489160903360059</c:v>
                </c:pt>
                <c:pt idx="7655">
                  <c:v>33.493535712099884</c:v>
                </c:pt>
                <c:pt idx="7656">
                  <c:v>33.49791052083971</c:v>
                </c:pt>
                <c:pt idx="7657">
                  <c:v>33.502285329579536</c:v>
                </c:pt>
                <c:pt idx="7658">
                  <c:v>33.506660138319361</c:v>
                </c:pt>
                <c:pt idx="7659">
                  <c:v>33.511034947059187</c:v>
                </c:pt>
                <c:pt idx="7660">
                  <c:v>33.515409755799013</c:v>
                </c:pt>
                <c:pt idx="7661">
                  <c:v>33.519784564538838</c:v>
                </c:pt>
                <c:pt idx="7662">
                  <c:v>33.524159373278664</c:v>
                </c:pt>
                <c:pt idx="7663">
                  <c:v>33.52853418201849</c:v>
                </c:pt>
                <c:pt idx="7664">
                  <c:v>33.532908990758315</c:v>
                </c:pt>
                <c:pt idx="7665">
                  <c:v>33.537283799498134</c:v>
                </c:pt>
                <c:pt idx="7666">
                  <c:v>33.54165860823796</c:v>
                </c:pt>
                <c:pt idx="7667">
                  <c:v>33.546033416977785</c:v>
                </c:pt>
                <c:pt idx="7668">
                  <c:v>33.550408225717611</c:v>
                </c:pt>
                <c:pt idx="7669">
                  <c:v>33.554783034457436</c:v>
                </c:pt>
                <c:pt idx="7670">
                  <c:v>33.559157843197262</c:v>
                </c:pt>
                <c:pt idx="7671">
                  <c:v>33.563532651937088</c:v>
                </c:pt>
                <c:pt idx="7672">
                  <c:v>33.567907460676913</c:v>
                </c:pt>
                <c:pt idx="7673">
                  <c:v>33.572282269416739</c:v>
                </c:pt>
                <c:pt idx="7674">
                  <c:v>33.576657078156565</c:v>
                </c:pt>
                <c:pt idx="7675">
                  <c:v>33.581031886896383</c:v>
                </c:pt>
                <c:pt idx="7676">
                  <c:v>33.585406695636209</c:v>
                </c:pt>
                <c:pt idx="7677">
                  <c:v>33.589781504376035</c:v>
                </c:pt>
                <c:pt idx="7678">
                  <c:v>33.59415631311586</c:v>
                </c:pt>
                <c:pt idx="7679">
                  <c:v>33.598531121855686</c:v>
                </c:pt>
                <c:pt idx="7680">
                  <c:v>33.602905930595504</c:v>
                </c:pt>
                <c:pt idx="7681">
                  <c:v>33.60728073933533</c:v>
                </c:pt>
                <c:pt idx="7682">
                  <c:v>33.611655548075156</c:v>
                </c:pt>
                <c:pt idx="7683">
                  <c:v>33.616030356814981</c:v>
                </c:pt>
                <c:pt idx="7684">
                  <c:v>33.620405165554807</c:v>
                </c:pt>
                <c:pt idx="7685">
                  <c:v>33.624779974294633</c:v>
                </c:pt>
                <c:pt idx="7686">
                  <c:v>33.629154783034458</c:v>
                </c:pt>
                <c:pt idx="7687">
                  <c:v>33.633529591774284</c:v>
                </c:pt>
                <c:pt idx="7688">
                  <c:v>33.63790440051411</c:v>
                </c:pt>
                <c:pt idx="7689">
                  <c:v>33.642279209253935</c:v>
                </c:pt>
                <c:pt idx="7690">
                  <c:v>33.646654017993761</c:v>
                </c:pt>
                <c:pt idx="7691">
                  <c:v>33.65102882673358</c:v>
                </c:pt>
                <c:pt idx="7692">
                  <c:v>33.655403635473405</c:v>
                </c:pt>
                <c:pt idx="7693">
                  <c:v>33.659778444213231</c:v>
                </c:pt>
                <c:pt idx="7694">
                  <c:v>33.664153252953056</c:v>
                </c:pt>
                <c:pt idx="7695">
                  <c:v>33.668528061692882</c:v>
                </c:pt>
                <c:pt idx="7696">
                  <c:v>33.672902870432708</c:v>
                </c:pt>
                <c:pt idx="7697">
                  <c:v>33.677277679172533</c:v>
                </c:pt>
                <c:pt idx="7698">
                  <c:v>33.681652487912359</c:v>
                </c:pt>
                <c:pt idx="7699">
                  <c:v>33.686027296652185</c:v>
                </c:pt>
                <c:pt idx="7700">
                  <c:v>33.69040210539201</c:v>
                </c:pt>
                <c:pt idx="7701">
                  <c:v>33.694776914131829</c:v>
                </c:pt>
                <c:pt idx="7702">
                  <c:v>33.699151722871655</c:v>
                </c:pt>
                <c:pt idx="7703">
                  <c:v>33.70352653161148</c:v>
                </c:pt>
                <c:pt idx="7704">
                  <c:v>33.707901340351306</c:v>
                </c:pt>
                <c:pt idx="7705">
                  <c:v>33.712276149091132</c:v>
                </c:pt>
                <c:pt idx="7706">
                  <c:v>33.716650957830957</c:v>
                </c:pt>
                <c:pt idx="7707">
                  <c:v>33.721025766570783</c:v>
                </c:pt>
                <c:pt idx="7708">
                  <c:v>33.725400575310609</c:v>
                </c:pt>
                <c:pt idx="7709">
                  <c:v>33.729775384050434</c:v>
                </c:pt>
                <c:pt idx="7710">
                  <c:v>33.73415019279026</c:v>
                </c:pt>
                <c:pt idx="7711">
                  <c:v>33.738525001530085</c:v>
                </c:pt>
                <c:pt idx="7712">
                  <c:v>33.742899810269904</c:v>
                </c:pt>
                <c:pt idx="7713">
                  <c:v>33.74727461900973</c:v>
                </c:pt>
                <c:pt idx="7714">
                  <c:v>33.751649427749555</c:v>
                </c:pt>
                <c:pt idx="7715">
                  <c:v>33.756024236489381</c:v>
                </c:pt>
                <c:pt idx="7716">
                  <c:v>33.760399045229207</c:v>
                </c:pt>
                <c:pt idx="7717">
                  <c:v>33.764773853969032</c:v>
                </c:pt>
                <c:pt idx="7718">
                  <c:v>33.769148662708858</c:v>
                </c:pt>
                <c:pt idx="7719">
                  <c:v>33.773523471448684</c:v>
                </c:pt>
                <c:pt idx="7720">
                  <c:v>33.777898280188509</c:v>
                </c:pt>
                <c:pt idx="7721">
                  <c:v>33.782273088928335</c:v>
                </c:pt>
                <c:pt idx="7722">
                  <c:v>33.786647897668161</c:v>
                </c:pt>
                <c:pt idx="7723">
                  <c:v>33.791022706407979</c:v>
                </c:pt>
                <c:pt idx="7724">
                  <c:v>33.795397515147805</c:v>
                </c:pt>
                <c:pt idx="7725">
                  <c:v>33.79977232388763</c:v>
                </c:pt>
                <c:pt idx="7726">
                  <c:v>33.804147132627456</c:v>
                </c:pt>
                <c:pt idx="7727">
                  <c:v>33.808521941367282</c:v>
                </c:pt>
                <c:pt idx="7728">
                  <c:v>33.812896750107107</c:v>
                </c:pt>
                <c:pt idx="7729">
                  <c:v>33.817271558846933</c:v>
                </c:pt>
                <c:pt idx="7730">
                  <c:v>33.821646367586759</c:v>
                </c:pt>
                <c:pt idx="7731">
                  <c:v>33.826021176326584</c:v>
                </c:pt>
                <c:pt idx="7732">
                  <c:v>33.83039598506641</c:v>
                </c:pt>
                <c:pt idx="7733">
                  <c:v>33.834770793806229</c:v>
                </c:pt>
                <c:pt idx="7734">
                  <c:v>33.839145602546054</c:v>
                </c:pt>
                <c:pt idx="7735">
                  <c:v>33.84352041128588</c:v>
                </c:pt>
                <c:pt idx="7736">
                  <c:v>33.847895220025705</c:v>
                </c:pt>
                <c:pt idx="7737">
                  <c:v>33.852270028765531</c:v>
                </c:pt>
                <c:pt idx="7738">
                  <c:v>33.856644837505357</c:v>
                </c:pt>
                <c:pt idx="7739">
                  <c:v>33.861019646245182</c:v>
                </c:pt>
                <c:pt idx="7740">
                  <c:v>33.865394454985008</c:v>
                </c:pt>
                <c:pt idx="7741">
                  <c:v>33.869769263724834</c:v>
                </c:pt>
                <c:pt idx="7742">
                  <c:v>33.874144072464659</c:v>
                </c:pt>
                <c:pt idx="7743">
                  <c:v>33.878518881204485</c:v>
                </c:pt>
                <c:pt idx="7744">
                  <c:v>33.882893689944304</c:v>
                </c:pt>
                <c:pt idx="7745">
                  <c:v>33.887268498684129</c:v>
                </c:pt>
                <c:pt idx="7746">
                  <c:v>33.891643307423955</c:v>
                </c:pt>
                <c:pt idx="7747">
                  <c:v>33.896018116163781</c:v>
                </c:pt>
                <c:pt idx="7748">
                  <c:v>33.900392924903606</c:v>
                </c:pt>
                <c:pt idx="7749">
                  <c:v>33.904767733643432</c:v>
                </c:pt>
                <c:pt idx="7750">
                  <c:v>33.909142542383258</c:v>
                </c:pt>
                <c:pt idx="7751">
                  <c:v>33.913517351123083</c:v>
                </c:pt>
                <c:pt idx="7752">
                  <c:v>33.917892159862909</c:v>
                </c:pt>
                <c:pt idx="7753">
                  <c:v>33.922266968602734</c:v>
                </c:pt>
                <c:pt idx="7754">
                  <c:v>33.92664177734256</c:v>
                </c:pt>
                <c:pt idx="7755">
                  <c:v>33.931016586082379</c:v>
                </c:pt>
                <c:pt idx="7756">
                  <c:v>33.935391394822204</c:v>
                </c:pt>
                <c:pt idx="7757">
                  <c:v>33.93976620356203</c:v>
                </c:pt>
                <c:pt idx="7758">
                  <c:v>33.944141012301856</c:v>
                </c:pt>
                <c:pt idx="7759">
                  <c:v>33.948515821041681</c:v>
                </c:pt>
                <c:pt idx="7760">
                  <c:v>33.952890629781507</c:v>
                </c:pt>
                <c:pt idx="7761">
                  <c:v>33.957265438521333</c:v>
                </c:pt>
                <c:pt idx="7762">
                  <c:v>33.961640247261158</c:v>
                </c:pt>
                <c:pt idx="7763">
                  <c:v>33.966015056000984</c:v>
                </c:pt>
                <c:pt idx="7764">
                  <c:v>33.97038986474081</c:v>
                </c:pt>
                <c:pt idx="7765">
                  <c:v>33.974764673480628</c:v>
                </c:pt>
                <c:pt idx="7766">
                  <c:v>33.979139482220454</c:v>
                </c:pt>
                <c:pt idx="7767">
                  <c:v>33.983514290960279</c:v>
                </c:pt>
                <c:pt idx="7768">
                  <c:v>33.987889099700105</c:v>
                </c:pt>
                <c:pt idx="7769">
                  <c:v>33.992263908439931</c:v>
                </c:pt>
                <c:pt idx="7770">
                  <c:v>33.996638717179756</c:v>
                </c:pt>
                <c:pt idx="7771">
                  <c:v>34.001013525919582</c:v>
                </c:pt>
                <c:pt idx="7772">
                  <c:v>34.005388334659408</c:v>
                </c:pt>
                <c:pt idx="7773">
                  <c:v>34.009763143399233</c:v>
                </c:pt>
                <c:pt idx="7774">
                  <c:v>34.014137952139059</c:v>
                </c:pt>
                <c:pt idx="7775">
                  <c:v>34.018512760878885</c:v>
                </c:pt>
                <c:pt idx="7776">
                  <c:v>34.022887569618703</c:v>
                </c:pt>
                <c:pt idx="7777">
                  <c:v>34.027262378358529</c:v>
                </c:pt>
                <c:pt idx="7778">
                  <c:v>34.031637187098355</c:v>
                </c:pt>
                <c:pt idx="7779">
                  <c:v>34.03601199583818</c:v>
                </c:pt>
                <c:pt idx="7780">
                  <c:v>34.040386804578006</c:v>
                </c:pt>
                <c:pt idx="7781">
                  <c:v>34.044761613317831</c:v>
                </c:pt>
                <c:pt idx="7782">
                  <c:v>34.049136422057657</c:v>
                </c:pt>
                <c:pt idx="7783">
                  <c:v>34.053511230797483</c:v>
                </c:pt>
                <c:pt idx="7784">
                  <c:v>34.057886039537308</c:v>
                </c:pt>
                <c:pt idx="7785">
                  <c:v>34.062260848277134</c:v>
                </c:pt>
                <c:pt idx="7786">
                  <c:v>34.06663565701696</c:v>
                </c:pt>
                <c:pt idx="7787">
                  <c:v>34.071010465756778</c:v>
                </c:pt>
                <c:pt idx="7788">
                  <c:v>34.075385274496604</c:v>
                </c:pt>
                <c:pt idx="7789">
                  <c:v>34.07976008323643</c:v>
                </c:pt>
                <c:pt idx="7790">
                  <c:v>34.084134891976255</c:v>
                </c:pt>
                <c:pt idx="7791">
                  <c:v>34.088509700716081</c:v>
                </c:pt>
                <c:pt idx="7792">
                  <c:v>34.092884509455907</c:v>
                </c:pt>
                <c:pt idx="7793">
                  <c:v>34.097259318195732</c:v>
                </c:pt>
                <c:pt idx="7794">
                  <c:v>34.101634126935558</c:v>
                </c:pt>
                <c:pt idx="7795">
                  <c:v>34.106008935675383</c:v>
                </c:pt>
                <c:pt idx="7796">
                  <c:v>34.110383744415209</c:v>
                </c:pt>
                <c:pt idx="7797">
                  <c:v>34.114758553155028</c:v>
                </c:pt>
                <c:pt idx="7798">
                  <c:v>34.119133361894853</c:v>
                </c:pt>
                <c:pt idx="7799">
                  <c:v>34.123508170634679</c:v>
                </c:pt>
                <c:pt idx="7800">
                  <c:v>34.127882979374505</c:v>
                </c:pt>
                <c:pt idx="7801">
                  <c:v>34.13225778811433</c:v>
                </c:pt>
                <c:pt idx="7802">
                  <c:v>34.136632596854156</c:v>
                </c:pt>
                <c:pt idx="7803">
                  <c:v>34.141007405593982</c:v>
                </c:pt>
                <c:pt idx="7804">
                  <c:v>34.145382214333807</c:v>
                </c:pt>
                <c:pt idx="7805">
                  <c:v>34.149757023073633</c:v>
                </c:pt>
                <c:pt idx="7806">
                  <c:v>34.154131831813459</c:v>
                </c:pt>
                <c:pt idx="7807">
                  <c:v>34.158506640553284</c:v>
                </c:pt>
                <c:pt idx="7808">
                  <c:v>34.162881449293103</c:v>
                </c:pt>
                <c:pt idx="7809">
                  <c:v>34.167256258032928</c:v>
                </c:pt>
                <c:pt idx="7810">
                  <c:v>34.171631066772754</c:v>
                </c:pt>
                <c:pt idx="7811">
                  <c:v>34.17600587551258</c:v>
                </c:pt>
                <c:pt idx="7812">
                  <c:v>34.180380684252405</c:v>
                </c:pt>
                <c:pt idx="7813">
                  <c:v>34.184755492992231</c:v>
                </c:pt>
                <c:pt idx="7814">
                  <c:v>34.189130301732057</c:v>
                </c:pt>
                <c:pt idx="7815">
                  <c:v>34.193505110471882</c:v>
                </c:pt>
                <c:pt idx="7816">
                  <c:v>34.197879919211708</c:v>
                </c:pt>
                <c:pt idx="7817">
                  <c:v>34.202254727951527</c:v>
                </c:pt>
                <c:pt idx="7818">
                  <c:v>34.206629536691352</c:v>
                </c:pt>
                <c:pt idx="7819">
                  <c:v>34.211004345431178</c:v>
                </c:pt>
                <c:pt idx="7820">
                  <c:v>34.215379154171004</c:v>
                </c:pt>
                <c:pt idx="7821">
                  <c:v>34.219753962910829</c:v>
                </c:pt>
                <c:pt idx="7822">
                  <c:v>34.224128771650655</c:v>
                </c:pt>
                <c:pt idx="7823">
                  <c:v>34.228503580390473</c:v>
                </c:pt>
                <c:pt idx="7824">
                  <c:v>34.232878389130299</c:v>
                </c:pt>
                <c:pt idx="7825">
                  <c:v>34.237253197870125</c:v>
                </c:pt>
                <c:pt idx="7826">
                  <c:v>34.24162800660995</c:v>
                </c:pt>
                <c:pt idx="7827">
                  <c:v>34.246002815349776</c:v>
                </c:pt>
                <c:pt idx="7828">
                  <c:v>34.250377624089602</c:v>
                </c:pt>
                <c:pt idx="7829">
                  <c:v>34.254752432829427</c:v>
                </c:pt>
                <c:pt idx="7830">
                  <c:v>34.259127241569253</c:v>
                </c:pt>
                <c:pt idx="7831">
                  <c:v>34.263502050309079</c:v>
                </c:pt>
                <c:pt idx="7832">
                  <c:v>34.267876859048904</c:v>
                </c:pt>
                <c:pt idx="7833">
                  <c:v>34.27225166778873</c:v>
                </c:pt>
                <c:pt idx="7834">
                  <c:v>34.276626476528548</c:v>
                </c:pt>
                <c:pt idx="7835">
                  <c:v>34.281001285268374</c:v>
                </c:pt>
                <c:pt idx="7836">
                  <c:v>34.2853760940082</c:v>
                </c:pt>
                <c:pt idx="7837">
                  <c:v>34.289750902748025</c:v>
                </c:pt>
                <c:pt idx="7838">
                  <c:v>34.294125711487851</c:v>
                </c:pt>
                <c:pt idx="7839">
                  <c:v>34.298500520227677</c:v>
                </c:pt>
                <c:pt idx="7840">
                  <c:v>34.302875328967502</c:v>
                </c:pt>
                <c:pt idx="7841">
                  <c:v>34.307250137707328</c:v>
                </c:pt>
                <c:pt idx="7842">
                  <c:v>34.311624946447154</c:v>
                </c:pt>
                <c:pt idx="7843">
                  <c:v>34.315999755186979</c:v>
                </c:pt>
                <c:pt idx="7844">
                  <c:v>34.320374563926805</c:v>
                </c:pt>
                <c:pt idx="7845">
                  <c:v>34.324749372666624</c:v>
                </c:pt>
                <c:pt idx="7846">
                  <c:v>34.329124181406449</c:v>
                </c:pt>
                <c:pt idx="7847">
                  <c:v>34.333498990146275</c:v>
                </c:pt>
                <c:pt idx="7848">
                  <c:v>34.3378737988861</c:v>
                </c:pt>
                <c:pt idx="7849">
                  <c:v>34.342248607625926</c:v>
                </c:pt>
                <c:pt idx="7850">
                  <c:v>34.346623416365752</c:v>
                </c:pt>
                <c:pt idx="7851">
                  <c:v>34.350998225105577</c:v>
                </c:pt>
                <c:pt idx="7852">
                  <c:v>34.355373033845403</c:v>
                </c:pt>
                <c:pt idx="7853">
                  <c:v>34.359747842585229</c:v>
                </c:pt>
                <c:pt idx="7854">
                  <c:v>34.364122651325054</c:v>
                </c:pt>
                <c:pt idx="7855">
                  <c:v>34.368497460064873</c:v>
                </c:pt>
                <c:pt idx="7856">
                  <c:v>34.372872268804699</c:v>
                </c:pt>
                <c:pt idx="7857">
                  <c:v>34.377247077544524</c:v>
                </c:pt>
                <c:pt idx="7858">
                  <c:v>34.38162188628435</c:v>
                </c:pt>
                <c:pt idx="7859">
                  <c:v>34.385996695024176</c:v>
                </c:pt>
                <c:pt idx="7860">
                  <c:v>34.390371503764001</c:v>
                </c:pt>
                <c:pt idx="7861">
                  <c:v>34.394746312503827</c:v>
                </c:pt>
                <c:pt idx="7862">
                  <c:v>34.399121121243653</c:v>
                </c:pt>
                <c:pt idx="7863">
                  <c:v>34.403495929983478</c:v>
                </c:pt>
                <c:pt idx="7864">
                  <c:v>34.407870738723304</c:v>
                </c:pt>
                <c:pt idx="7865">
                  <c:v>34.412245547463129</c:v>
                </c:pt>
                <c:pt idx="7866">
                  <c:v>34.416620356202948</c:v>
                </c:pt>
                <c:pt idx="7867">
                  <c:v>34.420995164942774</c:v>
                </c:pt>
                <c:pt idx="7868">
                  <c:v>34.425369973682599</c:v>
                </c:pt>
                <c:pt idx="7869">
                  <c:v>34.429744782422425</c:v>
                </c:pt>
                <c:pt idx="7870">
                  <c:v>34.434119591162251</c:v>
                </c:pt>
                <c:pt idx="7871">
                  <c:v>34.438494399902076</c:v>
                </c:pt>
                <c:pt idx="7872">
                  <c:v>34.442869208641902</c:v>
                </c:pt>
                <c:pt idx="7873">
                  <c:v>34.447244017381728</c:v>
                </c:pt>
                <c:pt idx="7874">
                  <c:v>34.451618826121553</c:v>
                </c:pt>
                <c:pt idx="7875">
                  <c:v>34.455993634861379</c:v>
                </c:pt>
                <c:pt idx="7876">
                  <c:v>34.460368443601205</c:v>
                </c:pt>
                <c:pt idx="7877">
                  <c:v>34.464743252341023</c:v>
                </c:pt>
                <c:pt idx="7878">
                  <c:v>34.469118061080849</c:v>
                </c:pt>
                <c:pt idx="7879">
                  <c:v>34.473492869820674</c:v>
                </c:pt>
                <c:pt idx="7880">
                  <c:v>34.4778676785605</c:v>
                </c:pt>
                <c:pt idx="7881">
                  <c:v>34.482242487300326</c:v>
                </c:pt>
                <c:pt idx="7882">
                  <c:v>34.486617296040151</c:v>
                </c:pt>
                <c:pt idx="7883">
                  <c:v>34.490992104779977</c:v>
                </c:pt>
                <c:pt idx="7884">
                  <c:v>34.495366913519803</c:v>
                </c:pt>
                <c:pt idx="7885">
                  <c:v>34.499741722259628</c:v>
                </c:pt>
                <c:pt idx="7886">
                  <c:v>34.504116530999454</c:v>
                </c:pt>
                <c:pt idx="7887">
                  <c:v>34.508491339739273</c:v>
                </c:pt>
                <c:pt idx="7888">
                  <c:v>34.512866148479098</c:v>
                </c:pt>
                <c:pt idx="7889">
                  <c:v>34.517240957218924</c:v>
                </c:pt>
                <c:pt idx="7890">
                  <c:v>34.521615765958749</c:v>
                </c:pt>
                <c:pt idx="7891">
                  <c:v>34.525990574698575</c:v>
                </c:pt>
                <c:pt idx="7892">
                  <c:v>34.530365383438401</c:v>
                </c:pt>
                <c:pt idx="7893">
                  <c:v>34.534740192178226</c:v>
                </c:pt>
                <c:pt idx="7894">
                  <c:v>34.539115000918052</c:v>
                </c:pt>
                <c:pt idx="7895">
                  <c:v>34.543489809657878</c:v>
                </c:pt>
                <c:pt idx="7896">
                  <c:v>34.547864618397703</c:v>
                </c:pt>
                <c:pt idx="7897">
                  <c:v>34.552239427137529</c:v>
                </c:pt>
                <c:pt idx="7898">
                  <c:v>34.556614235877348</c:v>
                </c:pt>
                <c:pt idx="7899">
                  <c:v>34.560989044617173</c:v>
                </c:pt>
                <c:pt idx="7900">
                  <c:v>34.565363853356999</c:v>
                </c:pt>
                <c:pt idx="7901">
                  <c:v>34.569738662096825</c:v>
                </c:pt>
                <c:pt idx="7902">
                  <c:v>34.57411347083665</c:v>
                </c:pt>
                <c:pt idx="7903">
                  <c:v>34.578488279576476</c:v>
                </c:pt>
                <c:pt idx="7904">
                  <c:v>34.582863088316302</c:v>
                </c:pt>
                <c:pt idx="7905">
                  <c:v>34.587237897056127</c:v>
                </c:pt>
                <c:pt idx="7906">
                  <c:v>34.591612705795953</c:v>
                </c:pt>
                <c:pt idx="7907">
                  <c:v>34.595987514535778</c:v>
                </c:pt>
                <c:pt idx="7908">
                  <c:v>34.600362323275604</c:v>
                </c:pt>
                <c:pt idx="7909">
                  <c:v>34.604737132015423</c:v>
                </c:pt>
                <c:pt idx="7910">
                  <c:v>34.609111940755248</c:v>
                </c:pt>
                <c:pt idx="7911">
                  <c:v>34.613486749495074</c:v>
                </c:pt>
                <c:pt idx="7912">
                  <c:v>34.6178615582349</c:v>
                </c:pt>
                <c:pt idx="7913">
                  <c:v>34.622236366974725</c:v>
                </c:pt>
                <c:pt idx="7914">
                  <c:v>34.626611175714551</c:v>
                </c:pt>
                <c:pt idx="7915">
                  <c:v>34.630985984454377</c:v>
                </c:pt>
                <c:pt idx="7916">
                  <c:v>34.635360793194202</c:v>
                </c:pt>
                <c:pt idx="7917">
                  <c:v>34.639735601934028</c:v>
                </c:pt>
                <c:pt idx="7918">
                  <c:v>34.644110410673854</c:v>
                </c:pt>
                <c:pt idx="7919">
                  <c:v>34.648485219413672</c:v>
                </c:pt>
                <c:pt idx="7920">
                  <c:v>34.652860028153498</c:v>
                </c:pt>
                <c:pt idx="7921">
                  <c:v>34.657234836893323</c:v>
                </c:pt>
                <c:pt idx="7922">
                  <c:v>34.661609645633149</c:v>
                </c:pt>
                <c:pt idx="7923">
                  <c:v>34.665984454372975</c:v>
                </c:pt>
                <c:pt idx="7924">
                  <c:v>34.6703592631128</c:v>
                </c:pt>
                <c:pt idx="7925">
                  <c:v>34.674734071852626</c:v>
                </c:pt>
                <c:pt idx="7926">
                  <c:v>34.679108880592452</c:v>
                </c:pt>
                <c:pt idx="7927">
                  <c:v>34.683483689332277</c:v>
                </c:pt>
                <c:pt idx="7928">
                  <c:v>34.687858498072103</c:v>
                </c:pt>
                <c:pt idx="7929">
                  <c:v>34.692233306811929</c:v>
                </c:pt>
                <c:pt idx="7930">
                  <c:v>34.696608115551747</c:v>
                </c:pt>
                <c:pt idx="7931">
                  <c:v>34.700982924291573</c:v>
                </c:pt>
                <c:pt idx="7932">
                  <c:v>34.705357733031398</c:v>
                </c:pt>
                <c:pt idx="7933">
                  <c:v>34.709732541771224</c:v>
                </c:pt>
                <c:pt idx="7934">
                  <c:v>34.71410735051105</c:v>
                </c:pt>
                <c:pt idx="7935">
                  <c:v>34.718482159250875</c:v>
                </c:pt>
                <c:pt idx="7936">
                  <c:v>34.722856967990701</c:v>
                </c:pt>
                <c:pt idx="7937">
                  <c:v>34.727231776730527</c:v>
                </c:pt>
                <c:pt idx="7938">
                  <c:v>34.731606585470352</c:v>
                </c:pt>
                <c:pt idx="7939">
                  <c:v>34.735981394210178</c:v>
                </c:pt>
                <c:pt idx="7940">
                  <c:v>34.740356202950004</c:v>
                </c:pt>
                <c:pt idx="7941">
                  <c:v>34.744731011689822</c:v>
                </c:pt>
                <c:pt idx="7942">
                  <c:v>34.749105820429648</c:v>
                </c:pt>
                <c:pt idx="7943">
                  <c:v>34.753480629169474</c:v>
                </c:pt>
                <c:pt idx="7944">
                  <c:v>34.757855437909299</c:v>
                </c:pt>
                <c:pt idx="7945">
                  <c:v>34.762230246649125</c:v>
                </c:pt>
                <c:pt idx="7946">
                  <c:v>34.766605055388951</c:v>
                </c:pt>
                <c:pt idx="7947">
                  <c:v>34.770979864128776</c:v>
                </c:pt>
                <c:pt idx="7948">
                  <c:v>34.775354672868602</c:v>
                </c:pt>
                <c:pt idx="7949">
                  <c:v>34.779729481608427</c:v>
                </c:pt>
                <c:pt idx="7950">
                  <c:v>34.784104290348253</c:v>
                </c:pt>
                <c:pt idx="7951">
                  <c:v>34.788479099088079</c:v>
                </c:pt>
                <c:pt idx="7952">
                  <c:v>34.792853907827897</c:v>
                </c:pt>
                <c:pt idx="7953">
                  <c:v>34.797228716567723</c:v>
                </c:pt>
                <c:pt idx="7954">
                  <c:v>34.801603525307549</c:v>
                </c:pt>
                <c:pt idx="7955">
                  <c:v>34.805978334047374</c:v>
                </c:pt>
                <c:pt idx="7956">
                  <c:v>34.8103531427872</c:v>
                </c:pt>
                <c:pt idx="7957">
                  <c:v>34.814727951527026</c:v>
                </c:pt>
                <c:pt idx="7958">
                  <c:v>34.819102760266844</c:v>
                </c:pt>
                <c:pt idx="7959">
                  <c:v>34.82347756900667</c:v>
                </c:pt>
                <c:pt idx="7960">
                  <c:v>34.827852377746495</c:v>
                </c:pt>
                <c:pt idx="7961">
                  <c:v>34.832227186486321</c:v>
                </c:pt>
                <c:pt idx="7962">
                  <c:v>34.836601995226147</c:v>
                </c:pt>
                <c:pt idx="7963">
                  <c:v>34.840976803965972</c:v>
                </c:pt>
                <c:pt idx="7964">
                  <c:v>34.845351612705798</c:v>
                </c:pt>
                <c:pt idx="7965">
                  <c:v>34.849726421445624</c:v>
                </c:pt>
                <c:pt idx="7966">
                  <c:v>34.854101230185449</c:v>
                </c:pt>
                <c:pt idx="7967">
                  <c:v>34.858476038925268</c:v>
                </c:pt>
                <c:pt idx="7968">
                  <c:v>34.862850847665094</c:v>
                </c:pt>
                <c:pt idx="7969">
                  <c:v>34.867225656404919</c:v>
                </c:pt>
                <c:pt idx="7970">
                  <c:v>34.871600465144745</c:v>
                </c:pt>
                <c:pt idx="7971">
                  <c:v>34.875975273884571</c:v>
                </c:pt>
                <c:pt idx="7972">
                  <c:v>34.880350082624396</c:v>
                </c:pt>
                <c:pt idx="7973">
                  <c:v>34.884724891364222</c:v>
                </c:pt>
                <c:pt idx="7974">
                  <c:v>34.889099700104047</c:v>
                </c:pt>
                <c:pt idx="7975">
                  <c:v>34.893474508843873</c:v>
                </c:pt>
                <c:pt idx="7976">
                  <c:v>34.897849317583699</c:v>
                </c:pt>
                <c:pt idx="7977">
                  <c:v>34.902224126323524</c:v>
                </c:pt>
                <c:pt idx="7978">
                  <c:v>34.906598935063343</c:v>
                </c:pt>
                <c:pt idx="7979">
                  <c:v>34.910973743803169</c:v>
                </c:pt>
                <c:pt idx="7980">
                  <c:v>34.915348552542994</c:v>
                </c:pt>
                <c:pt idx="7981">
                  <c:v>34.91972336128282</c:v>
                </c:pt>
                <c:pt idx="7982">
                  <c:v>34.924098170022646</c:v>
                </c:pt>
                <c:pt idx="7983">
                  <c:v>34.928472978762471</c:v>
                </c:pt>
                <c:pt idx="7984">
                  <c:v>34.932847787502297</c:v>
                </c:pt>
                <c:pt idx="7985">
                  <c:v>34.937222596242123</c:v>
                </c:pt>
                <c:pt idx="7986">
                  <c:v>34.941597404981948</c:v>
                </c:pt>
                <c:pt idx="7987">
                  <c:v>34.945972213721774</c:v>
                </c:pt>
                <c:pt idx="7988">
                  <c:v>34.950347022461592</c:v>
                </c:pt>
                <c:pt idx="7989">
                  <c:v>34.954721831201418</c:v>
                </c:pt>
                <c:pt idx="7990">
                  <c:v>34.959096639941244</c:v>
                </c:pt>
                <c:pt idx="7991">
                  <c:v>34.963471448681069</c:v>
                </c:pt>
                <c:pt idx="7992">
                  <c:v>34.967846257420895</c:v>
                </c:pt>
                <c:pt idx="7993">
                  <c:v>34.972221066160721</c:v>
                </c:pt>
                <c:pt idx="7994">
                  <c:v>34.976595874900546</c:v>
                </c:pt>
                <c:pt idx="7995">
                  <c:v>34.980970683640372</c:v>
                </c:pt>
                <c:pt idx="7996">
                  <c:v>34.985345492380198</c:v>
                </c:pt>
                <c:pt idx="7997">
                  <c:v>34.989720301120023</c:v>
                </c:pt>
                <c:pt idx="7998">
                  <c:v>34.994095109859849</c:v>
                </c:pt>
                <c:pt idx="7999">
                  <c:v>34.998469918599667</c:v>
                </c:pt>
                <c:pt idx="8000">
                  <c:v>35.002844727339493</c:v>
                </c:pt>
                <c:pt idx="8001">
                  <c:v>35.007219536079319</c:v>
                </c:pt>
                <c:pt idx="8002">
                  <c:v>35.011594344819144</c:v>
                </c:pt>
                <c:pt idx="8003">
                  <c:v>35.01596915355897</c:v>
                </c:pt>
                <c:pt idx="8004">
                  <c:v>35.020343962298796</c:v>
                </c:pt>
                <c:pt idx="8005">
                  <c:v>35.024718771038621</c:v>
                </c:pt>
                <c:pt idx="8006">
                  <c:v>35.029093579778447</c:v>
                </c:pt>
                <c:pt idx="8007">
                  <c:v>35.033468388518273</c:v>
                </c:pt>
                <c:pt idx="8008">
                  <c:v>35.037843197258098</c:v>
                </c:pt>
                <c:pt idx="8009">
                  <c:v>35.042218005997924</c:v>
                </c:pt>
                <c:pt idx="8010">
                  <c:v>35.046592814737743</c:v>
                </c:pt>
                <c:pt idx="8011">
                  <c:v>35.050967623477568</c:v>
                </c:pt>
                <c:pt idx="8012">
                  <c:v>35.055342432217394</c:v>
                </c:pt>
                <c:pt idx="8013">
                  <c:v>35.05971724095722</c:v>
                </c:pt>
                <c:pt idx="8014">
                  <c:v>35.064092049697045</c:v>
                </c:pt>
                <c:pt idx="8015">
                  <c:v>35.068466858436871</c:v>
                </c:pt>
                <c:pt idx="8016">
                  <c:v>35.072841667176696</c:v>
                </c:pt>
                <c:pt idx="8017">
                  <c:v>35.077216475916522</c:v>
                </c:pt>
                <c:pt idx="8018">
                  <c:v>35.081591284656348</c:v>
                </c:pt>
                <c:pt idx="8019">
                  <c:v>35.085966093396173</c:v>
                </c:pt>
                <c:pt idx="8020">
                  <c:v>35.090340902135992</c:v>
                </c:pt>
                <c:pt idx="8021">
                  <c:v>35.094715710875818</c:v>
                </c:pt>
                <c:pt idx="8022">
                  <c:v>35.099090519615643</c:v>
                </c:pt>
                <c:pt idx="8023">
                  <c:v>35.103465328355469</c:v>
                </c:pt>
                <c:pt idx="8024">
                  <c:v>35.107840137095295</c:v>
                </c:pt>
                <c:pt idx="8025">
                  <c:v>35.11221494583512</c:v>
                </c:pt>
                <c:pt idx="8026">
                  <c:v>35.116589754574946</c:v>
                </c:pt>
                <c:pt idx="8027">
                  <c:v>35.120964563314772</c:v>
                </c:pt>
                <c:pt idx="8028">
                  <c:v>35.125339372054597</c:v>
                </c:pt>
                <c:pt idx="8029">
                  <c:v>35.129714180794423</c:v>
                </c:pt>
                <c:pt idx="8030">
                  <c:v>35.134088989534249</c:v>
                </c:pt>
                <c:pt idx="8031">
                  <c:v>35.138463798274067</c:v>
                </c:pt>
                <c:pt idx="8032">
                  <c:v>35.142838607013893</c:v>
                </c:pt>
                <c:pt idx="8033">
                  <c:v>35.147213415753718</c:v>
                </c:pt>
                <c:pt idx="8034">
                  <c:v>35.151588224493544</c:v>
                </c:pt>
                <c:pt idx="8035">
                  <c:v>35.15596303323337</c:v>
                </c:pt>
                <c:pt idx="8036">
                  <c:v>35.160337841973195</c:v>
                </c:pt>
                <c:pt idx="8037">
                  <c:v>35.164712650713021</c:v>
                </c:pt>
                <c:pt idx="8038">
                  <c:v>35.169087459452847</c:v>
                </c:pt>
                <c:pt idx="8039">
                  <c:v>35.173462268192672</c:v>
                </c:pt>
                <c:pt idx="8040">
                  <c:v>35.177837076932498</c:v>
                </c:pt>
                <c:pt idx="8041">
                  <c:v>35.182211885672324</c:v>
                </c:pt>
                <c:pt idx="8042">
                  <c:v>35.186586694412142</c:v>
                </c:pt>
                <c:pt idx="8043">
                  <c:v>35.190961503151968</c:v>
                </c:pt>
                <c:pt idx="8044">
                  <c:v>35.195336311891793</c:v>
                </c:pt>
                <c:pt idx="8045">
                  <c:v>35.199711120631619</c:v>
                </c:pt>
                <c:pt idx="8046">
                  <c:v>35.204085929371445</c:v>
                </c:pt>
                <c:pt idx="8047">
                  <c:v>35.20846073811127</c:v>
                </c:pt>
                <c:pt idx="8048">
                  <c:v>35.212835546851096</c:v>
                </c:pt>
                <c:pt idx="8049">
                  <c:v>35.217210355590922</c:v>
                </c:pt>
                <c:pt idx="8050">
                  <c:v>35.221585164330747</c:v>
                </c:pt>
                <c:pt idx="8051">
                  <c:v>35.225959973070573</c:v>
                </c:pt>
                <c:pt idx="8052">
                  <c:v>35.230334781810392</c:v>
                </c:pt>
                <c:pt idx="8053">
                  <c:v>35.234709590550217</c:v>
                </c:pt>
                <c:pt idx="8054">
                  <c:v>35.239084399290043</c:v>
                </c:pt>
                <c:pt idx="8055">
                  <c:v>35.243459208029869</c:v>
                </c:pt>
                <c:pt idx="8056">
                  <c:v>35.247834016769694</c:v>
                </c:pt>
                <c:pt idx="8057">
                  <c:v>35.25220882550952</c:v>
                </c:pt>
                <c:pt idx="8058">
                  <c:v>35.256583634249345</c:v>
                </c:pt>
                <c:pt idx="8059">
                  <c:v>35.260958442989171</c:v>
                </c:pt>
                <c:pt idx="8060">
                  <c:v>35.265333251728997</c:v>
                </c:pt>
                <c:pt idx="8061">
                  <c:v>35.269708060468822</c:v>
                </c:pt>
                <c:pt idx="8062">
                  <c:v>35.274082869208648</c:v>
                </c:pt>
                <c:pt idx="8063">
                  <c:v>35.278457677948467</c:v>
                </c:pt>
                <c:pt idx="8064">
                  <c:v>35.282832486688292</c:v>
                </c:pt>
                <c:pt idx="8065">
                  <c:v>35.287207295428118</c:v>
                </c:pt>
                <c:pt idx="8066">
                  <c:v>35.291582104167944</c:v>
                </c:pt>
                <c:pt idx="8067">
                  <c:v>35.295956912907769</c:v>
                </c:pt>
                <c:pt idx="8068">
                  <c:v>35.300331721647595</c:v>
                </c:pt>
                <c:pt idx="8069">
                  <c:v>35.304706530387421</c:v>
                </c:pt>
                <c:pt idx="8070">
                  <c:v>35.309081339127246</c:v>
                </c:pt>
                <c:pt idx="8071">
                  <c:v>35.313456147867072</c:v>
                </c:pt>
                <c:pt idx="8072">
                  <c:v>35.317830956606898</c:v>
                </c:pt>
                <c:pt idx="8073">
                  <c:v>35.322205765346723</c:v>
                </c:pt>
                <c:pt idx="8074">
                  <c:v>35.326580574086542</c:v>
                </c:pt>
                <c:pt idx="8075">
                  <c:v>35.330955382826367</c:v>
                </c:pt>
                <c:pt idx="8076">
                  <c:v>35.335330191566193</c:v>
                </c:pt>
                <c:pt idx="8077">
                  <c:v>35.339705000306019</c:v>
                </c:pt>
                <c:pt idx="8078">
                  <c:v>35.344079809045844</c:v>
                </c:pt>
                <c:pt idx="8079">
                  <c:v>35.34845461778567</c:v>
                </c:pt>
                <c:pt idx="8080">
                  <c:v>35.352829426525496</c:v>
                </c:pt>
                <c:pt idx="8081">
                  <c:v>35.357204235265321</c:v>
                </c:pt>
                <c:pt idx="8082">
                  <c:v>35.361579044005147</c:v>
                </c:pt>
                <c:pt idx="8083">
                  <c:v>35.365953852744973</c:v>
                </c:pt>
                <c:pt idx="8084">
                  <c:v>35.370328661484791</c:v>
                </c:pt>
                <c:pt idx="8085">
                  <c:v>35.374703470224617</c:v>
                </c:pt>
                <c:pt idx="8086">
                  <c:v>35.379078278964442</c:v>
                </c:pt>
                <c:pt idx="8087">
                  <c:v>35.383453087704268</c:v>
                </c:pt>
                <c:pt idx="8088">
                  <c:v>35.387827896444094</c:v>
                </c:pt>
                <c:pt idx="8089">
                  <c:v>35.392202705183919</c:v>
                </c:pt>
                <c:pt idx="8090">
                  <c:v>35.396577513923745</c:v>
                </c:pt>
                <c:pt idx="8091">
                  <c:v>35.400952322663571</c:v>
                </c:pt>
                <c:pt idx="8092">
                  <c:v>35.405327131403396</c:v>
                </c:pt>
                <c:pt idx="8093">
                  <c:v>35.409701940143222</c:v>
                </c:pt>
                <c:pt idx="8094">
                  <c:v>35.414076748883048</c:v>
                </c:pt>
                <c:pt idx="8095">
                  <c:v>35.418451557622866</c:v>
                </c:pt>
                <c:pt idx="8096">
                  <c:v>35.422826366362692</c:v>
                </c:pt>
                <c:pt idx="8097">
                  <c:v>35.427201175102518</c:v>
                </c:pt>
                <c:pt idx="8098">
                  <c:v>35.431575983842343</c:v>
                </c:pt>
                <c:pt idx="8099">
                  <c:v>35.435950792582169</c:v>
                </c:pt>
                <c:pt idx="8100">
                  <c:v>35.440325601321987</c:v>
                </c:pt>
                <c:pt idx="8101">
                  <c:v>35.444700410061813</c:v>
                </c:pt>
                <c:pt idx="8102">
                  <c:v>35.449075218801639</c:v>
                </c:pt>
                <c:pt idx="8103">
                  <c:v>35.453450027541464</c:v>
                </c:pt>
                <c:pt idx="8104">
                  <c:v>35.45782483628129</c:v>
                </c:pt>
                <c:pt idx="8105">
                  <c:v>35.462199645021116</c:v>
                </c:pt>
                <c:pt idx="8106">
                  <c:v>35.466574453760941</c:v>
                </c:pt>
                <c:pt idx="8107">
                  <c:v>35.470949262500767</c:v>
                </c:pt>
                <c:pt idx="8108">
                  <c:v>35.475324071240593</c:v>
                </c:pt>
                <c:pt idx="8109">
                  <c:v>35.479698879980418</c:v>
                </c:pt>
                <c:pt idx="8110">
                  <c:v>35.484073688720237</c:v>
                </c:pt>
                <c:pt idx="8111">
                  <c:v>35.488448497460062</c:v>
                </c:pt>
                <c:pt idx="8112">
                  <c:v>35.492823306199888</c:v>
                </c:pt>
                <c:pt idx="8113">
                  <c:v>35.497198114939714</c:v>
                </c:pt>
                <c:pt idx="8114">
                  <c:v>35.501572923679539</c:v>
                </c:pt>
                <c:pt idx="8115">
                  <c:v>35.505947732419365</c:v>
                </c:pt>
                <c:pt idx="8116">
                  <c:v>35.510322541159191</c:v>
                </c:pt>
                <c:pt idx="8117">
                  <c:v>35.514697349899016</c:v>
                </c:pt>
                <c:pt idx="8118">
                  <c:v>35.519072158638842</c:v>
                </c:pt>
                <c:pt idx="8119">
                  <c:v>35.523446967378668</c:v>
                </c:pt>
                <c:pt idx="8120">
                  <c:v>35.527821776118493</c:v>
                </c:pt>
                <c:pt idx="8121">
                  <c:v>35.532196584858312</c:v>
                </c:pt>
                <c:pt idx="8122">
                  <c:v>35.536571393598138</c:v>
                </c:pt>
                <c:pt idx="8123">
                  <c:v>35.540946202337963</c:v>
                </c:pt>
                <c:pt idx="8124">
                  <c:v>35.545321011077789</c:v>
                </c:pt>
                <c:pt idx="8125">
                  <c:v>35.549695819817615</c:v>
                </c:pt>
                <c:pt idx="8126">
                  <c:v>35.55407062855744</c:v>
                </c:pt>
                <c:pt idx="8127">
                  <c:v>35.558445437297266</c:v>
                </c:pt>
                <c:pt idx="8128">
                  <c:v>35.562820246037091</c:v>
                </c:pt>
                <c:pt idx="8129">
                  <c:v>35.567195054776917</c:v>
                </c:pt>
                <c:pt idx="8130">
                  <c:v>35.571569863516743</c:v>
                </c:pt>
                <c:pt idx="8131">
                  <c:v>35.575944672256568</c:v>
                </c:pt>
                <c:pt idx="8132">
                  <c:v>35.580319480996387</c:v>
                </c:pt>
                <c:pt idx="8133">
                  <c:v>35.584694289736213</c:v>
                </c:pt>
                <c:pt idx="8134">
                  <c:v>35.589069098476038</c:v>
                </c:pt>
                <c:pt idx="8135">
                  <c:v>35.593443907215864</c:v>
                </c:pt>
                <c:pt idx="8136">
                  <c:v>35.59781871595569</c:v>
                </c:pt>
                <c:pt idx="8137">
                  <c:v>35.602193524695515</c:v>
                </c:pt>
                <c:pt idx="8138">
                  <c:v>35.606568333435341</c:v>
                </c:pt>
                <c:pt idx="8139">
                  <c:v>35.610943142175167</c:v>
                </c:pt>
                <c:pt idx="8140">
                  <c:v>35.615317950914992</c:v>
                </c:pt>
                <c:pt idx="8141">
                  <c:v>35.619692759654818</c:v>
                </c:pt>
                <c:pt idx="8142">
                  <c:v>35.624067568394636</c:v>
                </c:pt>
                <c:pt idx="8143">
                  <c:v>35.628442377134462</c:v>
                </c:pt>
                <c:pt idx="8144">
                  <c:v>35.632817185874288</c:v>
                </c:pt>
                <c:pt idx="8145">
                  <c:v>35.637191994614113</c:v>
                </c:pt>
                <c:pt idx="8146">
                  <c:v>35.641566803353939</c:v>
                </c:pt>
                <c:pt idx="8147">
                  <c:v>35.645941612093765</c:v>
                </c:pt>
                <c:pt idx="8148">
                  <c:v>35.65031642083359</c:v>
                </c:pt>
                <c:pt idx="8149">
                  <c:v>35.654691229573416</c:v>
                </c:pt>
                <c:pt idx="8150">
                  <c:v>35.659066038313242</c:v>
                </c:pt>
                <c:pt idx="8151">
                  <c:v>35.663440847053067</c:v>
                </c:pt>
                <c:pt idx="8152">
                  <c:v>35.667815655792893</c:v>
                </c:pt>
                <c:pt idx="8153">
                  <c:v>35.672190464532711</c:v>
                </c:pt>
                <c:pt idx="8154">
                  <c:v>35.676565273272537</c:v>
                </c:pt>
                <c:pt idx="8155">
                  <c:v>35.680940082012363</c:v>
                </c:pt>
                <c:pt idx="8156">
                  <c:v>35.685314890752188</c:v>
                </c:pt>
                <c:pt idx="8157">
                  <c:v>35.689689699492014</c:v>
                </c:pt>
                <c:pt idx="8158">
                  <c:v>35.69406450823184</c:v>
                </c:pt>
                <c:pt idx="8159">
                  <c:v>35.698439316971665</c:v>
                </c:pt>
                <c:pt idx="8160">
                  <c:v>35.702814125711491</c:v>
                </c:pt>
                <c:pt idx="8161">
                  <c:v>35.707188934451317</c:v>
                </c:pt>
                <c:pt idx="8162">
                  <c:v>35.711563743191142</c:v>
                </c:pt>
                <c:pt idx="8163">
                  <c:v>35.715938551930968</c:v>
                </c:pt>
                <c:pt idx="8164">
                  <c:v>35.720313360670787</c:v>
                </c:pt>
                <c:pt idx="8165">
                  <c:v>35.724688169410612</c:v>
                </c:pt>
                <c:pt idx="8166">
                  <c:v>35.729062978150438</c:v>
                </c:pt>
                <c:pt idx="8167">
                  <c:v>35.733437786890264</c:v>
                </c:pt>
                <c:pt idx="8168">
                  <c:v>35.737812595630089</c:v>
                </c:pt>
                <c:pt idx="8169">
                  <c:v>35.742187404369915</c:v>
                </c:pt>
                <c:pt idx="8170">
                  <c:v>35.74656221310974</c:v>
                </c:pt>
                <c:pt idx="8171">
                  <c:v>35.750937021849566</c:v>
                </c:pt>
                <c:pt idx="8172">
                  <c:v>35.755311830589392</c:v>
                </c:pt>
                <c:pt idx="8173">
                  <c:v>35.759686639329217</c:v>
                </c:pt>
                <c:pt idx="8174">
                  <c:v>35.764061448069036</c:v>
                </c:pt>
                <c:pt idx="8175">
                  <c:v>35.768436256808862</c:v>
                </c:pt>
                <c:pt idx="8176">
                  <c:v>35.772811065548687</c:v>
                </c:pt>
                <c:pt idx="8177">
                  <c:v>35.777185874288513</c:v>
                </c:pt>
                <c:pt idx="8178">
                  <c:v>35.781560683028339</c:v>
                </c:pt>
                <c:pt idx="8179">
                  <c:v>35.785935491768164</c:v>
                </c:pt>
                <c:pt idx="8180">
                  <c:v>35.79031030050799</c:v>
                </c:pt>
                <c:pt idx="8181">
                  <c:v>35.794685109247816</c:v>
                </c:pt>
                <c:pt idx="8182">
                  <c:v>35.799059917987641</c:v>
                </c:pt>
                <c:pt idx="8183">
                  <c:v>35.803434726727467</c:v>
                </c:pt>
                <c:pt idx="8184">
                  <c:v>35.807809535467293</c:v>
                </c:pt>
                <c:pt idx="8185">
                  <c:v>35.812184344207111</c:v>
                </c:pt>
                <c:pt idx="8186">
                  <c:v>35.816559152946937</c:v>
                </c:pt>
                <c:pt idx="8187">
                  <c:v>35.820933961686762</c:v>
                </c:pt>
                <c:pt idx="8188">
                  <c:v>35.825308770426588</c:v>
                </c:pt>
                <c:pt idx="8189">
                  <c:v>35.829683579166414</c:v>
                </c:pt>
                <c:pt idx="8190">
                  <c:v>35.834058387906239</c:v>
                </c:pt>
                <c:pt idx="8191">
                  <c:v>35.838433196646065</c:v>
                </c:pt>
                <c:pt idx="8192">
                  <c:v>35.842808005385891</c:v>
                </c:pt>
                <c:pt idx="8193">
                  <c:v>35.847182814125716</c:v>
                </c:pt>
                <c:pt idx="8194">
                  <c:v>35.851557622865542</c:v>
                </c:pt>
                <c:pt idx="8195">
                  <c:v>35.855932431605368</c:v>
                </c:pt>
                <c:pt idx="8196">
                  <c:v>35.860307240345186</c:v>
                </c:pt>
                <c:pt idx="8197">
                  <c:v>35.864682049085012</c:v>
                </c:pt>
                <c:pt idx="8198">
                  <c:v>35.869056857824837</c:v>
                </c:pt>
                <c:pt idx="8199">
                  <c:v>35.873431666564663</c:v>
                </c:pt>
                <c:pt idx="8200">
                  <c:v>35.877806475304489</c:v>
                </c:pt>
                <c:pt idx="8201">
                  <c:v>35.882181284044314</c:v>
                </c:pt>
                <c:pt idx="8202">
                  <c:v>35.88655609278414</c:v>
                </c:pt>
                <c:pt idx="8203">
                  <c:v>35.890930901523966</c:v>
                </c:pt>
                <c:pt idx="8204">
                  <c:v>35.895305710263791</c:v>
                </c:pt>
                <c:pt idx="8205">
                  <c:v>35.899680519003617</c:v>
                </c:pt>
                <c:pt idx="8206">
                  <c:v>35.904055327743436</c:v>
                </c:pt>
                <c:pt idx="8207">
                  <c:v>35.908430136483261</c:v>
                </c:pt>
                <c:pt idx="8208">
                  <c:v>35.912804945223087</c:v>
                </c:pt>
                <c:pt idx="8209">
                  <c:v>35.917179753962913</c:v>
                </c:pt>
                <c:pt idx="8210">
                  <c:v>35.921554562702738</c:v>
                </c:pt>
                <c:pt idx="8211">
                  <c:v>35.925929371442564</c:v>
                </c:pt>
                <c:pt idx="8212">
                  <c:v>35.930304180182389</c:v>
                </c:pt>
                <c:pt idx="8213">
                  <c:v>35.934678988922215</c:v>
                </c:pt>
                <c:pt idx="8214">
                  <c:v>35.939053797662041</c:v>
                </c:pt>
                <c:pt idx="8215">
                  <c:v>35.943428606401866</c:v>
                </c:pt>
                <c:pt idx="8216">
                  <c:v>35.947803415141692</c:v>
                </c:pt>
                <c:pt idx="8217">
                  <c:v>35.952178223881511</c:v>
                </c:pt>
                <c:pt idx="8218">
                  <c:v>35.956553032621336</c:v>
                </c:pt>
                <c:pt idx="8219">
                  <c:v>35.960927841361162</c:v>
                </c:pt>
                <c:pt idx="8220">
                  <c:v>35.965302650100988</c:v>
                </c:pt>
                <c:pt idx="8221">
                  <c:v>35.969677458840813</c:v>
                </c:pt>
                <c:pt idx="8222">
                  <c:v>35.974052267580639</c:v>
                </c:pt>
                <c:pt idx="8223">
                  <c:v>35.978427076320465</c:v>
                </c:pt>
                <c:pt idx="8224">
                  <c:v>35.98280188506029</c:v>
                </c:pt>
                <c:pt idx="8225">
                  <c:v>35.987176693800116</c:v>
                </c:pt>
                <c:pt idx="8226">
                  <c:v>35.991551502539942</c:v>
                </c:pt>
                <c:pt idx="8227">
                  <c:v>35.995926311279767</c:v>
                </c:pt>
                <c:pt idx="8228">
                  <c:v>36.000301120019586</c:v>
                </c:pt>
                <c:pt idx="8229">
                  <c:v>36.004675928759411</c:v>
                </c:pt>
                <c:pt idx="8230">
                  <c:v>36.009050737499237</c:v>
                </c:pt>
                <c:pt idx="8231">
                  <c:v>36.013425546239063</c:v>
                </c:pt>
                <c:pt idx="8232">
                  <c:v>36.017800354978888</c:v>
                </c:pt>
                <c:pt idx="8233">
                  <c:v>36.022175163718714</c:v>
                </c:pt>
                <c:pt idx="8234">
                  <c:v>36.02654997245854</c:v>
                </c:pt>
                <c:pt idx="8235">
                  <c:v>36.030924781198365</c:v>
                </c:pt>
                <c:pt idx="8236">
                  <c:v>36.035299589938191</c:v>
                </c:pt>
                <c:pt idx="8237">
                  <c:v>36.039674398678017</c:v>
                </c:pt>
                <c:pt idx="8238">
                  <c:v>36.044049207417835</c:v>
                </c:pt>
                <c:pt idx="8239">
                  <c:v>36.048424016157661</c:v>
                </c:pt>
                <c:pt idx="8240">
                  <c:v>36.052798824897486</c:v>
                </c:pt>
                <c:pt idx="8241">
                  <c:v>36.057173633637312</c:v>
                </c:pt>
                <c:pt idx="8242">
                  <c:v>36.061548442377138</c:v>
                </c:pt>
                <c:pt idx="8243">
                  <c:v>36.065923251116963</c:v>
                </c:pt>
                <c:pt idx="8244">
                  <c:v>36.070298059856789</c:v>
                </c:pt>
                <c:pt idx="8245">
                  <c:v>36.074672868596615</c:v>
                </c:pt>
                <c:pt idx="8246">
                  <c:v>36.07904767733644</c:v>
                </c:pt>
                <c:pt idx="8247">
                  <c:v>36.083422486076266</c:v>
                </c:pt>
                <c:pt idx="8248">
                  <c:v>36.087797294816092</c:v>
                </c:pt>
                <c:pt idx="8249">
                  <c:v>36.09217210355591</c:v>
                </c:pt>
                <c:pt idx="8250">
                  <c:v>36.096546912295736</c:v>
                </c:pt>
                <c:pt idx="8251">
                  <c:v>36.100921721035562</c:v>
                </c:pt>
                <c:pt idx="8252">
                  <c:v>36.105296529775387</c:v>
                </c:pt>
                <c:pt idx="8253">
                  <c:v>36.109671338515213</c:v>
                </c:pt>
                <c:pt idx="8254">
                  <c:v>36.114046147255038</c:v>
                </c:pt>
                <c:pt idx="8255">
                  <c:v>36.118420955994864</c:v>
                </c:pt>
                <c:pt idx="8256">
                  <c:v>36.12279576473469</c:v>
                </c:pt>
                <c:pt idx="8257">
                  <c:v>36.127170573474515</c:v>
                </c:pt>
                <c:pt idx="8258">
                  <c:v>36.131545382214341</c:v>
                </c:pt>
                <c:pt idx="8259">
                  <c:v>36.135920190954167</c:v>
                </c:pt>
                <c:pt idx="8260">
                  <c:v>36.140294999693985</c:v>
                </c:pt>
                <c:pt idx="8261">
                  <c:v>36.144669808433811</c:v>
                </c:pt>
                <c:pt idx="8262">
                  <c:v>36.149044617173637</c:v>
                </c:pt>
                <c:pt idx="8263">
                  <c:v>36.153419425913462</c:v>
                </c:pt>
                <c:pt idx="8264">
                  <c:v>36.157794234653288</c:v>
                </c:pt>
                <c:pt idx="8265">
                  <c:v>36.162169043393114</c:v>
                </c:pt>
                <c:pt idx="8266">
                  <c:v>36.166543852132939</c:v>
                </c:pt>
                <c:pt idx="8267">
                  <c:v>36.170918660872765</c:v>
                </c:pt>
                <c:pt idx="8268">
                  <c:v>36.175293469612591</c:v>
                </c:pt>
                <c:pt idx="8269">
                  <c:v>36.179668278352416</c:v>
                </c:pt>
                <c:pt idx="8270">
                  <c:v>36.184043087092235</c:v>
                </c:pt>
                <c:pt idx="8271">
                  <c:v>36.18841789583206</c:v>
                </c:pt>
                <c:pt idx="8272">
                  <c:v>36.192792704571886</c:v>
                </c:pt>
                <c:pt idx="8273">
                  <c:v>36.197167513311712</c:v>
                </c:pt>
                <c:pt idx="8274">
                  <c:v>36.201542322051537</c:v>
                </c:pt>
                <c:pt idx="8275">
                  <c:v>36.205917130791363</c:v>
                </c:pt>
                <c:pt idx="8276">
                  <c:v>36.210291939531189</c:v>
                </c:pt>
                <c:pt idx="8277">
                  <c:v>36.214666748271014</c:v>
                </c:pt>
                <c:pt idx="8278">
                  <c:v>36.21904155701084</c:v>
                </c:pt>
                <c:pt idx="8279">
                  <c:v>36.223416365750666</c:v>
                </c:pt>
                <c:pt idx="8280">
                  <c:v>36.227791174490491</c:v>
                </c:pt>
                <c:pt idx="8281">
                  <c:v>36.23216598323031</c:v>
                </c:pt>
                <c:pt idx="8282">
                  <c:v>36.236540791970135</c:v>
                </c:pt>
                <c:pt idx="8283">
                  <c:v>36.240915600709961</c:v>
                </c:pt>
                <c:pt idx="8284">
                  <c:v>36.245290409449787</c:v>
                </c:pt>
                <c:pt idx="8285">
                  <c:v>36.249665218189612</c:v>
                </c:pt>
                <c:pt idx="8286">
                  <c:v>36.254040026929438</c:v>
                </c:pt>
                <c:pt idx="8287">
                  <c:v>36.258414835669264</c:v>
                </c:pt>
                <c:pt idx="8288">
                  <c:v>36.262789644409089</c:v>
                </c:pt>
                <c:pt idx="8289">
                  <c:v>36.267164453148915</c:v>
                </c:pt>
                <c:pt idx="8290">
                  <c:v>36.271539261888741</c:v>
                </c:pt>
                <c:pt idx="8291">
                  <c:v>36.275914070628566</c:v>
                </c:pt>
                <c:pt idx="8292">
                  <c:v>36.280288879368385</c:v>
                </c:pt>
                <c:pt idx="8293">
                  <c:v>36.284663688108211</c:v>
                </c:pt>
                <c:pt idx="8294">
                  <c:v>36.289038496848036</c:v>
                </c:pt>
                <c:pt idx="8295">
                  <c:v>36.293413305587862</c:v>
                </c:pt>
                <c:pt idx="8296">
                  <c:v>36.297788114327687</c:v>
                </c:pt>
                <c:pt idx="8297">
                  <c:v>36.302162923067513</c:v>
                </c:pt>
                <c:pt idx="8298">
                  <c:v>36.306537731807339</c:v>
                </c:pt>
                <c:pt idx="8299">
                  <c:v>36.310912540547164</c:v>
                </c:pt>
                <c:pt idx="8300">
                  <c:v>36.31528734928699</c:v>
                </c:pt>
                <c:pt idx="8301">
                  <c:v>36.319662158026816</c:v>
                </c:pt>
                <c:pt idx="8302">
                  <c:v>36.324036966766634</c:v>
                </c:pt>
                <c:pt idx="8303">
                  <c:v>36.32841177550646</c:v>
                </c:pt>
                <c:pt idx="8304">
                  <c:v>36.332786584246286</c:v>
                </c:pt>
                <c:pt idx="8305">
                  <c:v>36.337161392986111</c:v>
                </c:pt>
                <c:pt idx="8306">
                  <c:v>36.341536201725937</c:v>
                </c:pt>
                <c:pt idx="8307">
                  <c:v>36.345911010465763</c:v>
                </c:pt>
                <c:pt idx="8308">
                  <c:v>36.350285819205588</c:v>
                </c:pt>
                <c:pt idx="8309">
                  <c:v>36.354660627945414</c:v>
                </c:pt>
                <c:pt idx="8310">
                  <c:v>36.359035436685232</c:v>
                </c:pt>
                <c:pt idx="8311">
                  <c:v>36.363410245425058</c:v>
                </c:pt>
                <c:pt idx="8312">
                  <c:v>36.367785054164877</c:v>
                </c:pt>
                <c:pt idx="8313">
                  <c:v>36.372159862904702</c:v>
                </c:pt>
                <c:pt idx="8314">
                  <c:v>36.376534671644528</c:v>
                </c:pt>
                <c:pt idx="8315">
                  <c:v>36.380909480384354</c:v>
                </c:pt>
                <c:pt idx="8316">
                  <c:v>36.385284289124179</c:v>
                </c:pt>
                <c:pt idx="8317">
                  <c:v>36.389659097864005</c:v>
                </c:pt>
                <c:pt idx="8318">
                  <c:v>36.394033906603831</c:v>
                </c:pt>
                <c:pt idx="8319">
                  <c:v>36.398408715343656</c:v>
                </c:pt>
                <c:pt idx="8320">
                  <c:v>36.402783524083482</c:v>
                </c:pt>
                <c:pt idx="8321">
                  <c:v>36.407158332823307</c:v>
                </c:pt>
                <c:pt idx="8322">
                  <c:v>36.411533141563126</c:v>
                </c:pt>
                <c:pt idx="8323">
                  <c:v>36.415907950302952</c:v>
                </c:pt>
                <c:pt idx="8324">
                  <c:v>36.420282759042777</c:v>
                </c:pt>
                <c:pt idx="8325">
                  <c:v>36.424657567782603</c:v>
                </c:pt>
                <c:pt idx="8326">
                  <c:v>36.429032376522429</c:v>
                </c:pt>
                <c:pt idx="8327">
                  <c:v>36.433407185262254</c:v>
                </c:pt>
                <c:pt idx="8328">
                  <c:v>36.43778199400208</c:v>
                </c:pt>
                <c:pt idx="8329">
                  <c:v>36.442156802741906</c:v>
                </c:pt>
                <c:pt idx="8330">
                  <c:v>36.446531611481731</c:v>
                </c:pt>
                <c:pt idx="8331">
                  <c:v>36.450906420221557</c:v>
                </c:pt>
                <c:pt idx="8332">
                  <c:v>36.455281228961383</c:v>
                </c:pt>
                <c:pt idx="8333">
                  <c:v>36.459656037701201</c:v>
                </c:pt>
                <c:pt idx="8334">
                  <c:v>36.464030846441027</c:v>
                </c:pt>
                <c:pt idx="8335">
                  <c:v>36.468405655180852</c:v>
                </c:pt>
                <c:pt idx="8336">
                  <c:v>36.472780463920678</c:v>
                </c:pt>
                <c:pt idx="8337">
                  <c:v>36.477155272660504</c:v>
                </c:pt>
                <c:pt idx="8338">
                  <c:v>36.481530081400329</c:v>
                </c:pt>
                <c:pt idx="8339">
                  <c:v>36.485904890140155</c:v>
                </c:pt>
                <c:pt idx="8340">
                  <c:v>36.490279698879981</c:v>
                </c:pt>
                <c:pt idx="8341">
                  <c:v>36.494654507619806</c:v>
                </c:pt>
                <c:pt idx="8342">
                  <c:v>36.499029316359632</c:v>
                </c:pt>
                <c:pt idx="8343">
                  <c:v>36.503404125099458</c:v>
                </c:pt>
                <c:pt idx="8344">
                  <c:v>36.507778933839276</c:v>
                </c:pt>
                <c:pt idx="8345">
                  <c:v>36.512153742579102</c:v>
                </c:pt>
                <c:pt idx="8346">
                  <c:v>36.516528551318927</c:v>
                </c:pt>
                <c:pt idx="8347">
                  <c:v>36.520903360058753</c:v>
                </c:pt>
                <c:pt idx="8348">
                  <c:v>36.525278168798579</c:v>
                </c:pt>
                <c:pt idx="8349">
                  <c:v>36.529652977538404</c:v>
                </c:pt>
                <c:pt idx="8350">
                  <c:v>36.53402778627823</c:v>
                </c:pt>
                <c:pt idx="8351">
                  <c:v>36.538402595018056</c:v>
                </c:pt>
                <c:pt idx="8352">
                  <c:v>36.542777403757881</c:v>
                </c:pt>
                <c:pt idx="8353">
                  <c:v>36.547152212497707</c:v>
                </c:pt>
                <c:pt idx="8354">
                  <c:v>36.551527021237526</c:v>
                </c:pt>
                <c:pt idx="8355">
                  <c:v>36.555901829977351</c:v>
                </c:pt>
                <c:pt idx="8356">
                  <c:v>36.560276638717177</c:v>
                </c:pt>
                <c:pt idx="8357">
                  <c:v>36.564651447457003</c:v>
                </c:pt>
                <c:pt idx="8358">
                  <c:v>36.569026256196828</c:v>
                </c:pt>
                <c:pt idx="8359">
                  <c:v>36.573401064936654</c:v>
                </c:pt>
                <c:pt idx="8360">
                  <c:v>36.57777587367648</c:v>
                </c:pt>
                <c:pt idx="8361">
                  <c:v>36.582150682416305</c:v>
                </c:pt>
                <c:pt idx="8362">
                  <c:v>36.586525491156131</c:v>
                </c:pt>
                <c:pt idx="8363">
                  <c:v>36.590900299895956</c:v>
                </c:pt>
                <c:pt idx="8364">
                  <c:v>36.595275108635782</c:v>
                </c:pt>
                <c:pt idx="8365">
                  <c:v>36.599649917375601</c:v>
                </c:pt>
                <c:pt idx="8366">
                  <c:v>36.604024726115426</c:v>
                </c:pt>
                <c:pt idx="8367">
                  <c:v>36.608399534855252</c:v>
                </c:pt>
                <c:pt idx="8368">
                  <c:v>36.612774343595078</c:v>
                </c:pt>
                <c:pt idx="8369">
                  <c:v>36.617149152334903</c:v>
                </c:pt>
                <c:pt idx="8370">
                  <c:v>36.621523961074729</c:v>
                </c:pt>
                <c:pt idx="8371">
                  <c:v>36.625898769814555</c:v>
                </c:pt>
                <c:pt idx="8372">
                  <c:v>36.63027357855438</c:v>
                </c:pt>
                <c:pt idx="8373">
                  <c:v>36.634648387294206</c:v>
                </c:pt>
                <c:pt idx="8374">
                  <c:v>36.639023196034032</c:v>
                </c:pt>
                <c:pt idx="8375">
                  <c:v>36.643398004773857</c:v>
                </c:pt>
                <c:pt idx="8376">
                  <c:v>36.647772813513676</c:v>
                </c:pt>
                <c:pt idx="8377">
                  <c:v>36.652147622253501</c:v>
                </c:pt>
                <c:pt idx="8378">
                  <c:v>36.656522430993327</c:v>
                </c:pt>
                <c:pt idx="8379">
                  <c:v>36.660897239733153</c:v>
                </c:pt>
                <c:pt idx="8380">
                  <c:v>36.665272048472978</c:v>
                </c:pt>
                <c:pt idx="8381">
                  <c:v>36.669646857212804</c:v>
                </c:pt>
                <c:pt idx="8382">
                  <c:v>36.67402166595263</c:v>
                </c:pt>
                <c:pt idx="8383">
                  <c:v>36.678396474692455</c:v>
                </c:pt>
                <c:pt idx="8384">
                  <c:v>36.682771283432281</c:v>
                </c:pt>
                <c:pt idx="8385">
                  <c:v>36.687146092172107</c:v>
                </c:pt>
                <c:pt idx="8386">
                  <c:v>36.691520900911925</c:v>
                </c:pt>
                <c:pt idx="8387">
                  <c:v>36.695895709651751</c:v>
                </c:pt>
                <c:pt idx="8388">
                  <c:v>36.700270518391577</c:v>
                </c:pt>
                <c:pt idx="8389">
                  <c:v>36.704645327131402</c:v>
                </c:pt>
                <c:pt idx="8390">
                  <c:v>36.709020135871228</c:v>
                </c:pt>
                <c:pt idx="8391">
                  <c:v>36.713394944611053</c:v>
                </c:pt>
                <c:pt idx="8392">
                  <c:v>36.717769753350879</c:v>
                </c:pt>
                <c:pt idx="8393">
                  <c:v>36.722144562090705</c:v>
                </c:pt>
                <c:pt idx="8394">
                  <c:v>36.72651937083053</c:v>
                </c:pt>
                <c:pt idx="8395">
                  <c:v>36.730894179570356</c:v>
                </c:pt>
                <c:pt idx="8396">
                  <c:v>36.735268988310182</c:v>
                </c:pt>
                <c:pt idx="8397">
                  <c:v>36.73964379705</c:v>
                </c:pt>
                <c:pt idx="8398">
                  <c:v>36.744018605789826</c:v>
                </c:pt>
                <c:pt idx="8399">
                  <c:v>36.748393414529652</c:v>
                </c:pt>
                <c:pt idx="8400">
                  <c:v>36.752768223269477</c:v>
                </c:pt>
                <c:pt idx="8401">
                  <c:v>36.757143032009303</c:v>
                </c:pt>
                <c:pt idx="8402">
                  <c:v>36.761517840749129</c:v>
                </c:pt>
                <c:pt idx="8403">
                  <c:v>36.765892649488954</c:v>
                </c:pt>
                <c:pt idx="8404">
                  <c:v>36.77026745822878</c:v>
                </c:pt>
                <c:pt idx="8405">
                  <c:v>36.774642266968605</c:v>
                </c:pt>
                <c:pt idx="8406">
                  <c:v>36.779017075708431</c:v>
                </c:pt>
                <c:pt idx="8407">
                  <c:v>36.783391884448257</c:v>
                </c:pt>
                <c:pt idx="8408">
                  <c:v>36.787766693188075</c:v>
                </c:pt>
                <c:pt idx="8409">
                  <c:v>36.792141501927901</c:v>
                </c:pt>
                <c:pt idx="8410">
                  <c:v>36.796516310667727</c:v>
                </c:pt>
                <c:pt idx="8411">
                  <c:v>36.800891119407552</c:v>
                </c:pt>
                <c:pt idx="8412">
                  <c:v>36.805265928147378</c:v>
                </c:pt>
                <c:pt idx="8413">
                  <c:v>36.809640736887204</c:v>
                </c:pt>
                <c:pt idx="8414">
                  <c:v>36.814015545627029</c:v>
                </c:pt>
                <c:pt idx="8415">
                  <c:v>36.818390354366855</c:v>
                </c:pt>
                <c:pt idx="8416">
                  <c:v>36.822765163106681</c:v>
                </c:pt>
                <c:pt idx="8417">
                  <c:v>36.827139971846506</c:v>
                </c:pt>
                <c:pt idx="8418">
                  <c:v>36.831514780586332</c:v>
                </c:pt>
                <c:pt idx="8419">
                  <c:v>36.83588958932615</c:v>
                </c:pt>
                <c:pt idx="8420">
                  <c:v>36.840264398065976</c:v>
                </c:pt>
                <c:pt idx="8421">
                  <c:v>36.844639206805802</c:v>
                </c:pt>
                <c:pt idx="8422">
                  <c:v>36.849014015545627</c:v>
                </c:pt>
                <c:pt idx="8423">
                  <c:v>36.853388824285453</c:v>
                </c:pt>
                <c:pt idx="8424">
                  <c:v>36.857763633025279</c:v>
                </c:pt>
                <c:pt idx="8425">
                  <c:v>36.862138441765104</c:v>
                </c:pt>
                <c:pt idx="8426">
                  <c:v>36.86651325050493</c:v>
                </c:pt>
                <c:pt idx="8427">
                  <c:v>36.870888059244756</c:v>
                </c:pt>
                <c:pt idx="8428">
                  <c:v>36.875262867984581</c:v>
                </c:pt>
                <c:pt idx="8429">
                  <c:v>36.8796376767244</c:v>
                </c:pt>
                <c:pt idx="8430">
                  <c:v>36.884012485464226</c:v>
                </c:pt>
                <c:pt idx="8431">
                  <c:v>36.888387294204051</c:v>
                </c:pt>
                <c:pt idx="8432">
                  <c:v>36.892762102943877</c:v>
                </c:pt>
                <c:pt idx="8433">
                  <c:v>36.897136911683702</c:v>
                </c:pt>
                <c:pt idx="8434">
                  <c:v>36.901511720423528</c:v>
                </c:pt>
                <c:pt idx="8435">
                  <c:v>36.905886529163354</c:v>
                </c:pt>
                <c:pt idx="8436">
                  <c:v>36.910261337903179</c:v>
                </c:pt>
                <c:pt idx="8437">
                  <c:v>36.914636146643005</c:v>
                </c:pt>
                <c:pt idx="8438">
                  <c:v>36.919010955382831</c:v>
                </c:pt>
                <c:pt idx="8439">
                  <c:v>36.923385764122656</c:v>
                </c:pt>
                <c:pt idx="8440">
                  <c:v>36.927760572862475</c:v>
                </c:pt>
                <c:pt idx="8441">
                  <c:v>36.932135381602301</c:v>
                </c:pt>
                <c:pt idx="8442">
                  <c:v>36.936510190342126</c:v>
                </c:pt>
                <c:pt idx="8443">
                  <c:v>36.940884999081952</c:v>
                </c:pt>
                <c:pt idx="8444">
                  <c:v>36.945259807821778</c:v>
                </c:pt>
                <c:pt idx="8445">
                  <c:v>36.949634616561603</c:v>
                </c:pt>
                <c:pt idx="8446">
                  <c:v>36.954009425301429</c:v>
                </c:pt>
                <c:pt idx="8447">
                  <c:v>36.958384234041255</c:v>
                </c:pt>
                <c:pt idx="8448">
                  <c:v>36.96275904278108</c:v>
                </c:pt>
                <c:pt idx="8449">
                  <c:v>36.967133851520906</c:v>
                </c:pt>
                <c:pt idx="8450">
                  <c:v>36.971508660260731</c:v>
                </c:pt>
                <c:pt idx="8451">
                  <c:v>36.97588346900055</c:v>
                </c:pt>
                <c:pt idx="8452">
                  <c:v>36.980258277740376</c:v>
                </c:pt>
                <c:pt idx="8453">
                  <c:v>36.984633086480201</c:v>
                </c:pt>
                <c:pt idx="8454">
                  <c:v>36.989007895220027</c:v>
                </c:pt>
                <c:pt idx="8455">
                  <c:v>36.993382703959853</c:v>
                </c:pt>
                <c:pt idx="8456">
                  <c:v>36.997757512699678</c:v>
                </c:pt>
                <c:pt idx="8457">
                  <c:v>37.002132321439504</c:v>
                </c:pt>
                <c:pt idx="8458">
                  <c:v>37.00650713017933</c:v>
                </c:pt>
                <c:pt idx="8459">
                  <c:v>37.010881938919155</c:v>
                </c:pt>
                <c:pt idx="8460">
                  <c:v>37.015256747658981</c:v>
                </c:pt>
                <c:pt idx="8461">
                  <c:v>37.019631556398799</c:v>
                </c:pt>
                <c:pt idx="8462">
                  <c:v>37.024006365138625</c:v>
                </c:pt>
                <c:pt idx="8463">
                  <c:v>37.028381173878451</c:v>
                </c:pt>
                <c:pt idx="8464">
                  <c:v>37.032755982618276</c:v>
                </c:pt>
                <c:pt idx="8465">
                  <c:v>37.037130791358102</c:v>
                </c:pt>
                <c:pt idx="8466">
                  <c:v>37.041505600097928</c:v>
                </c:pt>
                <c:pt idx="8467">
                  <c:v>37.045880408837753</c:v>
                </c:pt>
                <c:pt idx="8468">
                  <c:v>37.050255217577579</c:v>
                </c:pt>
                <c:pt idx="8469">
                  <c:v>37.054630026317405</c:v>
                </c:pt>
                <c:pt idx="8470">
                  <c:v>37.05900483505723</c:v>
                </c:pt>
                <c:pt idx="8471">
                  <c:v>37.063379643797056</c:v>
                </c:pt>
                <c:pt idx="8472">
                  <c:v>37.067754452536875</c:v>
                </c:pt>
                <c:pt idx="8473">
                  <c:v>37.0721292612767</c:v>
                </c:pt>
                <c:pt idx="8474">
                  <c:v>37.076504070016526</c:v>
                </c:pt>
                <c:pt idx="8475">
                  <c:v>37.080878878756351</c:v>
                </c:pt>
                <c:pt idx="8476">
                  <c:v>37.085253687496177</c:v>
                </c:pt>
                <c:pt idx="8477">
                  <c:v>37.089628496236003</c:v>
                </c:pt>
                <c:pt idx="8478">
                  <c:v>37.094003304975828</c:v>
                </c:pt>
                <c:pt idx="8479">
                  <c:v>37.098378113715654</c:v>
                </c:pt>
                <c:pt idx="8480">
                  <c:v>37.10275292245548</c:v>
                </c:pt>
                <c:pt idx="8481">
                  <c:v>37.107127731195305</c:v>
                </c:pt>
                <c:pt idx="8482">
                  <c:v>37.111502539935131</c:v>
                </c:pt>
                <c:pt idx="8483">
                  <c:v>37.11587734867495</c:v>
                </c:pt>
                <c:pt idx="8484">
                  <c:v>37.120252157414775</c:v>
                </c:pt>
                <c:pt idx="8485">
                  <c:v>37.124626966154601</c:v>
                </c:pt>
                <c:pt idx="8486">
                  <c:v>37.129001774894427</c:v>
                </c:pt>
                <c:pt idx="8487">
                  <c:v>37.133376583634252</c:v>
                </c:pt>
                <c:pt idx="8488">
                  <c:v>37.137751392374078</c:v>
                </c:pt>
                <c:pt idx="8489">
                  <c:v>37.142126201113904</c:v>
                </c:pt>
                <c:pt idx="8490">
                  <c:v>37.146501009853729</c:v>
                </c:pt>
                <c:pt idx="8491">
                  <c:v>37.150875818593555</c:v>
                </c:pt>
                <c:pt idx="8492">
                  <c:v>37.15525062733338</c:v>
                </c:pt>
                <c:pt idx="8493">
                  <c:v>37.159625436073199</c:v>
                </c:pt>
                <c:pt idx="8494">
                  <c:v>37.164000244813025</c:v>
                </c:pt>
                <c:pt idx="8495">
                  <c:v>37.16837505355285</c:v>
                </c:pt>
                <c:pt idx="8496">
                  <c:v>37.172749862292676</c:v>
                </c:pt>
                <c:pt idx="8497">
                  <c:v>37.177124671032502</c:v>
                </c:pt>
                <c:pt idx="8498">
                  <c:v>37.181499479772327</c:v>
                </c:pt>
                <c:pt idx="8499">
                  <c:v>37.185874288512153</c:v>
                </c:pt>
                <c:pt idx="8500">
                  <c:v>37.190249097251979</c:v>
                </c:pt>
                <c:pt idx="8501">
                  <c:v>37.194623905991804</c:v>
                </c:pt>
                <c:pt idx="8502">
                  <c:v>37.19899871473163</c:v>
                </c:pt>
                <c:pt idx="8503">
                  <c:v>37.203373523471456</c:v>
                </c:pt>
                <c:pt idx="8504">
                  <c:v>37.207748332211274</c:v>
                </c:pt>
                <c:pt idx="8505">
                  <c:v>37.2121231409511</c:v>
                </c:pt>
                <c:pt idx="8506">
                  <c:v>37.216497949690925</c:v>
                </c:pt>
                <c:pt idx="8507">
                  <c:v>37.220872758430751</c:v>
                </c:pt>
                <c:pt idx="8508">
                  <c:v>37.225247567170577</c:v>
                </c:pt>
                <c:pt idx="8509">
                  <c:v>37.229622375910402</c:v>
                </c:pt>
                <c:pt idx="8510">
                  <c:v>37.233997184650228</c:v>
                </c:pt>
                <c:pt idx="8511">
                  <c:v>37.238371993390054</c:v>
                </c:pt>
                <c:pt idx="8512">
                  <c:v>37.242746802129879</c:v>
                </c:pt>
                <c:pt idx="8513">
                  <c:v>37.247121610869705</c:v>
                </c:pt>
                <c:pt idx="8514">
                  <c:v>37.251496419609531</c:v>
                </c:pt>
                <c:pt idx="8515">
                  <c:v>37.255871228349349</c:v>
                </c:pt>
                <c:pt idx="8516">
                  <c:v>37.260246037089175</c:v>
                </c:pt>
                <c:pt idx="8517">
                  <c:v>37.264620845829</c:v>
                </c:pt>
                <c:pt idx="8518">
                  <c:v>37.268995654568826</c:v>
                </c:pt>
                <c:pt idx="8519">
                  <c:v>37.273370463308652</c:v>
                </c:pt>
                <c:pt idx="8520">
                  <c:v>37.277745272048477</c:v>
                </c:pt>
                <c:pt idx="8521">
                  <c:v>37.282120080788303</c:v>
                </c:pt>
                <c:pt idx="8522">
                  <c:v>37.286494889528129</c:v>
                </c:pt>
                <c:pt idx="8523">
                  <c:v>37.290869698267954</c:v>
                </c:pt>
                <c:pt idx="8524">
                  <c:v>37.29524450700778</c:v>
                </c:pt>
                <c:pt idx="8525">
                  <c:v>37.299619315747599</c:v>
                </c:pt>
                <c:pt idx="8526">
                  <c:v>37.303994124487424</c:v>
                </c:pt>
                <c:pt idx="8527">
                  <c:v>37.30836893322725</c:v>
                </c:pt>
                <c:pt idx="8528">
                  <c:v>37.312743741967076</c:v>
                </c:pt>
                <c:pt idx="8529">
                  <c:v>37.317118550706901</c:v>
                </c:pt>
                <c:pt idx="8530">
                  <c:v>37.321493359446727</c:v>
                </c:pt>
                <c:pt idx="8531">
                  <c:v>37.325868168186553</c:v>
                </c:pt>
                <c:pt idx="8532">
                  <c:v>37.330242976926378</c:v>
                </c:pt>
                <c:pt idx="8533">
                  <c:v>37.334617785666204</c:v>
                </c:pt>
                <c:pt idx="8534">
                  <c:v>37.338992594406029</c:v>
                </c:pt>
                <c:pt idx="8535">
                  <c:v>37.343367403145855</c:v>
                </c:pt>
                <c:pt idx="8536">
                  <c:v>37.347742211885674</c:v>
                </c:pt>
                <c:pt idx="8537">
                  <c:v>37.352117020625499</c:v>
                </c:pt>
                <c:pt idx="8538">
                  <c:v>37.356491829365325</c:v>
                </c:pt>
                <c:pt idx="8539">
                  <c:v>37.360866638105151</c:v>
                </c:pt>
                <c:pt idx="8540">
                  <c:v>37.365241446844976</c:v>
                </c:pt>
                <c:pt idx="8541">
                  <c:v>37.369616255584802</c:v>
                </c:pt>
                <c:pt idx="8542">
                  <c:v>37.373991064324628</c:v>
                </c:pt>
                <c:pt idx="8543">
                  <c:v>37.378365873064453</c:v>
                </c:pt>
                <c:pt idx="8544">
                  <c:v>37.382740681804279</c:v>
                </c:pt>
                <c:pt idx="8545">
                  <c:v>37.387115490544105</c:v>
                </c:pt>
                <c:pt idx="8546">
                  <c:v>37.39149029928393</c:v>
                </c:pt>
                <c:pt idx="8547">
                  <c:v>37.395865108023749</c:v>
                </c:pt>
                <c:pt idx="8548">
                  <c:v>37.400239916763574</c:v>
                </c:pt>
                <c:pt idx="8549">
                  <c:v>37.4046147255034</c:v>
                </c:pt>
                <c:pt idx="8550">
                  <c:v>37.408989534243226</c:v>
                </c:pt>
                <c:pt idx="8551">
                  <c:v>37.413364342983051</c:v>
                </c:pt>
                <c:pt idx="8552">
                  <c:v>37.417739151722877</c:v>
                </c:pt>
                <c:pt idx="8553">
                  <c:v>37.422113960462703</c:v>
                </c:pt>
                <c:pt idx="8554">
                  <c:v>37.426488769202528</c:v>
                </c:pt>
                <c:pt idx="8555">
                  <c:v>37.430863577942354</c:v>
                </c:pt>
                <c:pt idx="8556">
                  <c:v>37.43523838668218</c:v>
                </c:pt>
                <c:pt idx="8557">
                  <c:v>37.439613195421998</c:v>
                </c:pt>
                <c:pt idx="8558">
                  <c:v>37.443988004161824</c:v>
                </c:pt>
                <c:pt idx="8559">
                  <c:v>37.448362812901649</c:v>
                </c:pt>
                <c:pt idx="8560">
                  <c:v>37.452737621641475</c:v>
                </c:pt>
                <c:pt idx="8561">
                  <c:v>37.457112430381301</c:v>
                </c:pt>
                <c:pt idx="8562">
                  <c:v>37.461487239121126</c:v>
                </c:pt>
                <c:pt idx="8563">
                  <c:v>37.465862047860952</c:v>
                </c:pt>
                <c:pt idx="8564">
                  <c:v>37.470236856600778</c:v>
                </c:pt>
                <c:pt idx="8565">
                  <c:v>37.474611665340603</c:v>
                </c:pt>
                <c:pt idx="8566">
                  <c:v>37.478986474080429</c:v>
                </c:pt>
                <c:pt idx="8567">
                  <c:v>37.483361282820255</c:v>
                </c:pt>
                <c:pt idx="8568">
                  <c:v>37.487736091560073</c:v>
                </c:pt>
                <c:pt idx="8569">
                  <c:v>37.492110900299899</c:v>
                </c:pt>
                <c:pt idx="8570">
                  <c:v>37.496485709039725</c:v>
                </c:pt>
                <c:pt idx="8571">
                  <c:v>37.50086051777955</c:v>
                </c:pt>
                <c:pt idx="8572">
                  <c:v>37.505235326519376</c:v>
                </c:pt>
                <c:pt idx="8573">
                  <c:v>37.509610135259202</c:v>
                </c:pt>
                <c:pt idx="8574">
                  <c:v>37.513984943999027</c:v>
                </c:pt>
                <c:pt idx="8575">
                  <c:v>37.518359752738853</c:v>
                </c:pt>
                <c:pt idx="8576">
                  <c:v>37.522734561478678</c:v>
                </c:pt>
                <c:pt idx="8577">
                  <c:v>37.527109370218504</c:v>
                </c:pt>
                <c:pt idx="8578">
                  <c:v>37.53148417895833</c:v>
                </c:pt>
                <c:pt idx="8579">
                  <c:v>37.535858987698148</c:v>
                </c:pt>
                <c:pt idx="8580">
                  <c:v>37.540233796437974</c:v>
                </c:pt>
                <c:pt idx="8581">
                  <c:v>37.5446086051778</c:v>
                </c:pt>
                <c:pt idx="8582">
                  <c:v>37.548983413917625</c:v>
                </c:pt>
                <c:pt idx="8583">
                  <c:v>37.553358222657451</c:v>
                </c:pt>
                <c:pt idx="8584">
                  <c:v>37.557733031397277</c:v>
                </c:pt>
                <c:pt idx="8585">
                  <c:v>37.562107840137102</c:v>
                </c:pt>
                <c:pt idx="8586">
                  <c:v>37.566482648876928</c:v>
                </c:pt>
                <c:pt idx="8587">
                  <c:v>37.570857457616754</c:v>
                </c:pt>
                <c:pt idx="8588">
                  <c:v>37.575232266356579</c:v>
                </c:pt>
                <c:pt idx="8589">
                  <c:v>37.579607075096398</c:v>
                </c:pt>
                <c:pt idx="8590">
                  <c:v>37.583981883836223</c:v>
                </c:pt>
                <c:pt idx="8591">
                  <c:v>37.588356692576049</c:v>
                </c:pt>
                <c:pt idx="8592">
                  <c:v>37.592731501315868</c:v>
                </c:pt>
                <c:pt idx="8593">
                  <c:v>37.597106310055693</c:v>
                </c:pt>
                <c:pt idx="8594">
                  <c:v>37.601481118795519</c:v>
                </c:pt>
                <c:pt idx="8595">
                  <c:v>37.605855927535345</c:v>
                </c:pt>
                <c:pt idx="8596">
                  <c:v>37.61023073627517</c:v>
                </c:pt>
                <c:pt idx="8597">
                  <c:v>37.614605545014996</c:v>
                </c:pt>
                <c:pt idx="8598">
                  <c:v>37.618980353754822</c:v>
                </c:pt>
                <c:pt idx="8599">
                  <c:v>37.62335516249464</c:v>
                </c:pt>
                <c:pt idx="8600">
                  <c:v>37.627729971234466</c:v>
                </c:pt>
                <c:pt idx="8601">
                  <c:v>37.632104779974291</c:v>
                </c:pt>
                <c:pt idx="8602">
                  <c:v>37.636479588714117</c:v>
                </c:pt>
                <c:pt idx="8603">
                  <c:v>37.640854397453943</c:v>
                </c:pt>
                <c:pt idx="8604">
                  <c:v>37.645229206193768</c:v>
                </c:pt>
                <c:pt idx="8605">
                  <c:v>37.649604014933594</c:v>
                </c:pt>
                <c:pt idx="8606">
                  <c:v>37.65397882367342</c:v>
                </c:pt>
                <c:pt idx="8607">
                  <c:v>37.658353632413245</c:v>
                </c:pt>
                <c:pt idx="8608">
                  <c:v>37.662728441153071</c:v>
                </c:pt>
                <c:pt idx="8609">
                  <c:v>37.667103249892889</c:v>
                </c:pt>
                <c:pt idx="8610">
                  <c:v>37.671478058632715</c:v>
                </c:pt>
                <c:pt idx="8611">
                  <c:v>37.675852867372541</c:v>
                </c:pt>
                <c:pt idx="8612">
                  <c:v>37.680227676112366</c:v>
                </c:pt>
                <c:pt idx="8613">
                  <c:v>37.684602484852192</c:v>
                </c:pt>
                <c:pt idx="8614">
                  <c:v>37.688977293592018</c:v>
                </c:pt>
                <c:pt idx="8615">
                  <c:v>37.693352102331843</c:v>
                </c:pt>
                <c:pt idx="8616">
                  <c:v>37.697726911071669</c:v>
                </c:pt>
                <c:pt idx="8617">
                  <c:v>37.702101719811495</c:v>
                </c:pt>
                <c:pt idx="8618">
                  <c:v>37.70647652855132</c:v>
                </c:pt>
                <c:pt idx="8619">
                  <c:v>37.710851337291146</c:v>
                </c:pt>
                <c:pt idx="8620">
                  <c:v>37.715226146030965</c:v>
                </c:pt>
                <c:pt idx="8621">
                  <c:v>37.71960095477079</c:v>
                </c:pt>
                <c:pt idx="8622">
                  <c:v>37.723975763510616</c:v>
                </c:pt>
                <c:pt idx="8623">
                  <c:v>37.728350572250442</c:v>
                </c:pt>
                <c:pt idx="8624">
                  <c:v>37.732725380990267</c:v>
                </c:pt>
                <c:pt idx="8625">
                  <c:v>37.737100189730093</c:v>
                </c:pt>
                <c:pt idx="8626">
                  <c:v>37.741474998469918</c:v>
                </c:pt>
                <c:pt idx="8627">
                  <c:v>37.745849807209744</c:v>
                </c:pt>
                <c:pt idx="8628">
                  <c:v>37.75022461594957</c:v>
                </c:pt>
                <c:pt idx="8629">
                  <c:v>37.754599424689395</c:v>
                </c:pt>
                <c:pt idx="8630">
                  <c:v>37.758974233429221</c:v>
                </c:pt>
                <c:pt idx="8631">
                  <c:v>37.76334904216904</c:v>
                </c:pt>
                <c:pt idx="8632">
                  <c:v>37.767723850908865</c:v>
                </c:pt>
                <c:pt idx="8633">
                  <c:v>37.772098659648691</c:v>
                </c:pt>
                <c:pt idx="8634">
                  <c:v>37.776473468388517</c:v>
                </c:pt>
                <c:pt idx="8635">
                  <c:v>37.780848277128342</c:v>
                </c:pt>
                <c:pt idx="8636">
                  <c:v>37.785223085868168</c:v>
                </c:pt>
                <c:pt idx="8637">
                  <c:v>37.789597894607994</c:v>
                </c:pt>
                <c:pt idx="8638">
                  <c:v>37.793972703347819</c:v>
                </c:pt>
                <c:pt idx="8639">
                  <c:v>37.798347512087645</c:v>
                </c:pt>
                <c:pt idx="8640">
                  <c:v>37.802722320827471</c:v>
                </c:pt>
                <c:pt idx="8641">
                  <c:v>37.807097129567289</c:v>
                </c:pt>
                <c:pt idx="8642">
                  <c:v>37.811471938307115</c:v>
                </c:pt>
                <c:pt idx="8643">
                  <c:v>37.81584674704694</c:v>
                </c:pt>
                <c:pt idx="8644">
                  <c:v>37.820221555786766</c:v>
                </c:pt>
                <c:pt idx="8645">
                  <c:v>37.824596364526592</c:v>
                </c:pt>
                <c:pt idx="8646">
                  <c:v>37.828971173266417</c:v>
                </c:pt>
                <c:pt idx="8647">
                  <c:v>37.833345982006243</c:v>
                </c:pt>
                <c:pt idx="8648">
                  <c:v>37.837720790746069</c:v>
                </c:pt>
                <c:pt idx="8649">
                  <c:v>37.842095599485894</c:v>
                </c:pt>
                <c:pt idx="8650">
                  <c:v>37.84647040822572</c:v>
                </c:pt>
                <c:pt idx="8651">
                  <c:v>37.850845216965546</c:v>
                </c:pt>
                <c:pt idx="8652">
                  <c:v>37.855220025705364</c:v>
                </c:pt>
                <c:pt idx="8653">
                  <c:v>37.85959483444519</c:v>
                </c:pt>
                <c:pt idx="8654">
                  <c:v>37.863969643185015</c:v>
                </c:pt>
                <c:pt idx="8655">
                  <c:v>37.868344451924841</c:v>
                </c:pt>
                <c:pt idx="8656">
                  <c:v>37.872719260664667</c:v>
                </c:pt>
                <c:pt idx="8657">
                  <c:v>37.877094069404492</c:v>
                </c:pt>
                <c:pt idx="8658">
                  <c:v>37.881468878144318</c:v>
                </c:pt>
                <c:pt idx="8659">
                  <c:v>37.885843686884144</c:v>
                </c:pt>
                <c:pt idx="8660">
                  <c:v>37.890218495623969</c:v>
                </c:pt>
                <c:pt idx="8661">
                  <c:v>37.894593304363795</c:v>
                </c:pt>
                <c:pt idx="8662">
                  <c:v>37.898968113103621</c:v>
                </c:pt>
                <c:pt idx="8663">
                  <c:v>37.903342921843439</c:v>
                </c:pt>
                <c:pt idx="8664">
                  <c:v>37.907717730583265</c:v>
                </c:pt>
                <c:pt idx="8665">
                  <c:v>37.912092539323091</c:v>
                </c:pt>
                <c:pt idx="8666">
                  <c:v>37.916467348062916</c:v>
                </c:pt>
                <c:pt idx="8667">
                  <c:v>37.920842156802742</c:v>
                </c:pt>
                <c:pt idx="8668">
                  <c:v>37.925216965542567</c:v>
                </c:pt>
                <c:pt idx="8669">
                  <c:v>37.929591774282393</c:v>
                </c:pt>
                <c:pt idx="8670">
                  <c:v>37.933966583022219</c:v>
                </c:pt>
                <c:pt idx="8671">
                  <c:v>37.938341391762044</c:v>
                </c:pt>
                <c:pt idx="8672">
                  <c:v>37.94271620050187</c:v>
                </c:pt>
                <c:pt idx="8673">
                  <c:v>37.947091009241689</c:v>
                </c:pt>
                <c:pt idx="8674">
                  <c:v>37.951465817981514</c:v>
                </c:pt>
                <c:pt idx="8675">
                  <c:v>37.95584062672134</c:v>
                </c:pt>
                <c:pt idx="8676">
                  <c:v>37.960215435461166</c:v>
                </c:pt>
                <c:pt idx="8677">
                  <c:v>37.964590244200991</c:v>
                </c:pt>
                <c:pt idx="8678">
                  <c:v>37.968965052940817</c:v>
                </c:pt>
                <c:pt idx="8679">
                  <c:v>37.973339861680643</c:v>
                </c:pt>
                <c:pt idx="8680">
                  <c:v>37.977714670420468</c:v>
                </c:pt>
                <c:pt idx="8681">
                  <c:v>37.982089479160294</c:v>
                </c:pt>
                <c:pt idx="8682">
                  <c:v>37.98646428790012</c:v>
                </c:pt>
                <c:pt idx="8683">
                  <c:v>37.990839096639945</c:v>
                </c:pt>
                <c:pt idx="8684">
                  <c:v>37.995213905379764</c:v>
                </c:pt>
                <c:pt idx="8685">
                  <c:v>37.999588714119589</c:v>
                </c:pt>
                <c:pt idx="8686">
                  <c:v>38.003963522859415</c:v>
                </c:pt>
                <c:pt idx="8687">
                  <c:v>38.008338331599241</c:v>
                </c:pt>
                <c:pt idx="8688">
                  <c:v>38.012713140339066</c:v>
                </c:pt>
                <c:pt idx="8689">
                  <c:v>38.017087949078892</c:v>
                </c:pt>
                <c:pt idx="8690">
                  <c:v>38.021462757818718</c:v>
                </c:pt>
                <c:pt idx="8691">
                  <c:v>38.025837566558543</c:v>
                </c:pt>
                <c:pt idx="8692">
                  <c:v>38.030212375298369</c:v>
                </c:pt>
                <c:pt idx="8693">
                  <c:v>38.034587184038195</c:v>
                </c:pt>
                <c:pt idx="8694">
                  <c:v>38.03896199277802</c:v>
                </c:pt>
                <c:pt idx="8695">
                  <c:v>38.043336801517839</c:v>
                </c:pt>
                <c:pt idx="8696">
                  <c:v>38.047711610257664</c:v>
                </c:pt>
                <c:pt idx="8697">
                  <c:v>38.05208641899749</c:v>
                </c:pt>
                <c:pt idx="8698">
                  <c:v>38.056461227737316</c:v>
                </c:pt>
                <c:pt idx="8699">
                  <c:v>38.060836036477141</c:v>
                </c:pt>
                <c:pt idx="8700">
                  <c:v>38.065210845216967</c:v>
                </c:pt>
                <c:pt idx="8701">
                  <c:v>38.069585653956793</c:v>
                </c:pt>
                <c:pt idx="8702">
                  <c:v>38.073960462696618</c:v>
                </c:pt>
                <c:pt idx="8703">
                  <c:v>38.078335271436444</c:v>
                </c:pt>
                <c:pt idx="8704">
                  <c:v>38.08271008017627</c:v>
                </c:pt>
                <c:pt idx="8705">
                  <c:v>38.087084888916088</c:v>
                </c:pt>
                <c:pt idx="8706">
                  <c:v>38.091459697655914</c:v>
                </c:pt>
                <c:pt idx="8707">
                  <c:v>38.09583450639574</c:v>
                </c:pt>
                <c:pt idx="8708">
                  <c:v>38.100209315135565</c:v>
                </c:pt>
                <c:pt idx="8709">
                  <c:v>38.104584123875391</c:v>
                </c:pt>
                <c:pt idx="8710">
                  <c:v>38.108958932615216</c:v>
                </c:pt>
                <c:pt idx="8711">
                  <c:v>38.113333741355042</c:v>
                </c:pt>
                <c:pt idx="8712">
                  <c:v>38.117708550094868</c:v>
                </c:pt>
                <c:pt idx="8713">
                  <c:v>38.122083358834693</c:v>
                </c:pt>
                <c:pt idx="8714">
                  <c:v>38.126458167574519</c:v>
                </c:pt>
                <c:pt idx="8715">
                  <c:v>38.130832976314345</c:v>
                </c:pt>
                <c:pt idx="8716">
                  <c:v>38.135207785054163</c:v>
                </c:pt>
                <c:pt idx="8717">
                  <c:v>38.139582593793989</c:v>
                </c:pt>
                <c:pt idx="8718">
                  <c:v>38.143957402533815</c:v>
                </c:pt>
                <c:pt idx="8719">
                  <c:v>38.14833221127364</c:v>
                </c:pt>
                <c:pt idx="8720">
                  <c:v>38.152707020013466</c:v>
                </c:pt>
                <c:pt idx="8721">
                  <c:v>38.157081828753292</c:v>
                </c:pt>
                <c:pt idx="8722">
                  <c:v>38.161456637493117</c:v>
                </c:pt>
                <c:pt idx="8723">
                  <c:v>38.165831446232943</c:v>
                </c:pt>
                <c:pt idx="8724">
                  <c:v>38.170206254972769</c:v>
                </c:pt>
                <c:pt idx="8725">
                  <c:v>38.174581063712594</c:v>
                </c:pt>
                <c:pt idx="8726">
                  <c:v>38.17895587245242</c:v>
                </c:pt>
                <c:pt idx="8727">
                  <c:v>38.183330681192238</c:v>
                </c:pt>
                <c:pt idx="8728">
                  <c:v>38.187705489932064</c:v>
                </c:pt>
                <c:pt idx="8729">
                  <c:v>38.19208029867189</c:v>
                </c:pt>
                <c:pt idx="8730">
                  <c:v>38.196455107411715</c:v>
                </c:pt>
                <c:pt idx="8731">
                  <c:v>38.200829916151541</c:v>
                </c:pt>
                <c:pt idx="8732">
                  <c:v>38.205204724891367</c:v>
                </c:pt>
                <c:pt idx="8733">
                  <c:v>38.209579533631192</c:v>
                </c:pt>
                <c:pt idx="8734">
                  <c:v>38.213954342371018</c:v>
                </c:pt>
                <c:pt idx="8735">
                  <c:v>38.218329151110844</c:v>
                </c:pt>
                <c:pt idx="8736">
                  <c:v>38.222703959850669</c:v>
                </c:pt>
                <c:pt idx="8737">
                  <c:v>38.227078768590488</c:v>
                </c:pt>
                <c:pt idx="8738">
                  <c:v>38.231453577330313</c:v>
                </c:pt>
                <c:pt idx="8739">
                  <c:v>38.235828386070139</c:v>
                </c:pt>
                <c:pt idx="8740">
                  <c:v>38.240203194809965</c:v>
                </c:pt>
                <c:pt idx="8741">
                  <c:v>38.24457800354979</c:v>
                </c:pt>
                <c:pt idx="8742">
                  <c:v>38.248952812289616</c:v>
                </c:pt>
                <c:pt idx="8743">
                  <c:v>38.253327621029442</c:v>
                </c:pt>
                <c:pt idx="8744">
                  <c:v>38.257702429769267</c:v>
                </c:pt>
                <c:pt idx="8745">
                  <c:v>38.262077238509093</c:v>
                </c:pt>
                <c:pt idx="8746">
                  <c:v>38.266452047248919</c:v>
                </c:pt>
                <c:pt idx="8747">
                  <c:v>38.270826855988744</c:v>
                </c:pt>
                <c:pt idx="8748">
                  <c:v>38.275201664728563</c:v>
                </c:pt>
                <c:pt idx="8749">
                  <c:v>38.279576473468389</c:v>
                </c:pt>
                <c:pt idx="8750">
                  <c:v>38.283951282208214</c:v>
                </c:pt>
                <c:pt idx="8751">
                  <c:v>38.28832609094804</c:v>
                </c:pt>
                <c:pt idx="8752">
                  <c:v>38.292700899687866</c:v>
                </c:pt>
                <c:pt idx="8753">
                  <c:v>38.297075708427691</c:v>
                </c:pt>
                <c:pt idx="8754">
                  <c:v>38.301450517167517</c:v>
                </c:pt>
                <c:pt idx="8755">
                  <c:v>38.305825325907342</c:v>
                </c:pt>
                <c:pt idx="8756">
                  <c:v>38.310200134647168</c:v>
                </c:pt>
                <c:pt idx="8757">
                  <c:v>38.314574943386994</c:v>
                </c:pt>
                <c:pt idx="8758">
                  <c:v>38.318949752126819</c:v>
                </c:pt>
                <c:pt idx="8759">
                  <c:v>38.323324560866638</c:v>
                </c:pt>
                <c:pt idx="8760">
                  <c:v>38.327699369606464</c:v>
                </c:pt>
                <c:pt idx="8761">
                  <c:v>38.332074178346289</c:v>
                </c:pt>
                <c:pt idx="8762">
                  <c:v>38.336448987086115</c:v>
                </c:pt>
                <c:pt idx="8763">
                  <c:v>38.340823795825941</c:v>
                </c:pt>
                <c:pt idx="8764">
                  <c:v>38.345198604565766</c:v>
                </c:pt>
                <c:pt idx="8765">
                  <c:v>38.349573413305592</c:v>
                </c:pt>
                <c:pt idx="8766">
                  <c:v>38.353948222045418</c:v>
                </c:pt>
                <c:pt idx="8767">
                  <c:v>38.358323030785243</c:v>
                </c:pt>
                <c:pt idx="8768">
                  <c:v>38.362697839525069</c:v>
                </c:pt>
                <c:pt idx="8769">
                  <c:v>38.367072648264887</c:v>
                </c:pt>
                <c:pt idx="8770">
                  <c:v>38.371447457004713</c:v>
                </c:pt>
                <c:pt idx="8771">
                  <c:v>38.375822265744539</c:v>
                </c:pt>
                <c:pt idx="8772">
                  <c:v>38.380197074484364</c:v>
                </c:pt>
                <c:pt idx="8773">
                  <c:v>38.38457188322419</c:v>
                </c:pt>
                <c:pt idx="8774">
                  <c:v>38.388946691964016</c:v>
                </c:pt>
                <c:pt idx="8775">
                  <c:v>38.393321500703841</c:v>
                </c:pt>
                <c:pt idx="8776">
                  <c:v>38.397696309443667</c:v>
                </c:pt>
                <c:pt idx="8777">
                  <c:v>38.402071118183493</c:v>
                </c:pt>
                <c:pt idx="8778">
                  <c:v>38.406445926923318</c:v>
                </c:pt>
                <c:pt idx="8779">
                  <c:v>38.410820735663144</c:v>
                </c:pt>
                <c:pt idx="8780">
                  <c:v>38.415195544402962</c:v>
                </c:pt>
                <c:pt idx="8781">
                  <c:v>38.419570353142788</c:v>
                </c:pt>
                <c:pt idx="8782">
                  <c:v>38.423945161882614</c:v>
                </c:pt>
                <c:pt idx="8783">
                  <c:v>38.428319970622439</c:v>
                </c:pt>
                <c:pt idx="8784">
                  <c:v>38.432694779362265</c:v>
                </c:pt>
                <c:pt idx="8785">
                  <c:v>38.437069588102091</c:v>
                </c:pt>
                <c:pt idx="8786">
                  <c:v>38.441444396841916</c:v>
                </c:pt>
                <c:pt idx="8787">
                  <c:v>38.445819205581742</c:v>
                </c:pt>
                <c:pt idx="8788">
                  <c:v>38.450194014321568</c:v>
                </c:pt>
                <c:pt idx="8789">
                  <c:v>38.454568823061393</c:v>
                </c:pt>
                <c:pt idx="8790">
                  <c:v>38.458943631801219</c:v>
                </c:pt>
                <c:pt idx="8791">
                  <c:v>38.463318440541038</c:v>
                </c:pt>
                <c:pt idx="8792">
                  <c:v>38.467693249280863</c:v>
                </c:pt>
                <c:pt idx="8793">
                  <c:v>38.472068058020689</c:v>
                </c:pt>
                <c:pt idx="8794">
                  <c:v>38.476442866760515</c:v>
                </c:pt>
                <c:pt idx="8795">
                  <c:v>38.48081767550034</c:v>
                </c:pt>
                <c:pt idx="8796">
                  <c:v>38.485192484240166</c:v>
                </c:pt>
                <c:pt idx="8797">
                  <c:v>38.489567292979991</c:v>
                </c:pt>
                <c:pt idx="8798">
                  <c:v>38.493942101719817</c:v>
                </c:pt>
                <c:pt idx="8799">
                  <c:v>38.498316910459643</c:v>
                </c:pt>
                <c:pt idx="8800">
                  <c:v>38.502691719199468</c:v>
                </c:pt>
                <c:pt idx="8801">
                  <c:v>38.507066527939287</c:v>
                </c:pt>
                <c:pt idx="8802">
                  <c:v>38.511441336679113</c:v>
                </c:pt>
                <c:pt idx="8803">
                  <c:v>38.515816145418938</c:v>
                </c:pt>
                <c:pt idx="8804">
                  <c:v>38.520190954158764</c:v>
                </c:pt>
                <c:pt idx="8805">
                  <c:v>38.52456576289859</c:v>
                </c:pt>
                <c:pt idx="8806">
                  <c:v>38.528940571638415</c:v>
                </c:pt>
                <c:pt idx="8807">
                  <c:v>38.533315380378241</c:v>
                </c:pt>
                <c:pt idx="8808">
                  <c:v>38.537690189118067</c:v>
                </c:pt>
                <c:pt idx="8809">
                  <c:v>38.542064997857892</c:v>
                </c:pt>
                <c:pt idx="8810">
                  <c:v>38.546439806597718</c:v>
                </c:pt>
                <c:pt idx="8811">
                  <c:v>38.550814615337544</c:v>
                </c:pt>
                <c:pt idx="8812">
                  <c:v>38.555189424077362</c:v>
                </c:pt>
                <c:pt idx="8813">
                  <c:v>38.559564232817188</c:v>
                </c:pt>
                <c:pt idx="8814">
                  <c:v>38.563939041557013</c:v>
                </c:pt>
                <c:pt idx="8815">
                  <c:v>38.568313850296839</c:v>
                </c:pt>
                <c:pt idx="8816">
                  <c:v>38.572688659036665</c:v>
                </c:pt>
                <c:pt idx="8817">
                  <c:v>38.57706346777649</c:v>
                </c:pt>
                <c:pt idx="8818">
                  <c:v>38.581438276516316</c:v>
                </c:pt>
                <c:pt idx="8819">
                  <c:v>38.585813085256142</c:v>
                </c:pt>
                <c:pt idx="8820">
                  <c:v>38.590187893995967</c:v>
                </c:pt>
                <c:pt idx="8821">
                  <c:v>38.594562702735793</c:v>
                </c:pt>
                <c:pt idx="8822">
                  <c:v>38.598937511475619</c:v>
                </c:pt>
                <c:pt idx="8823">
                  <c:v>38.603312320215437</c:v>
                </c:pt>
                <c:pt idx="8824">
                  <c:v>38.607687128955263</c:v>
                </c:pt>
                <c:pt idx="8825">
                  <c:v>38.612061937695088</c:v>
                </c:pt>
                <c:pt idx="8826">
                  <c:v>38.616436746434914</c:v>
                </c:pt>
                <c:pt idx="8827">
                  <c:v>38.62081155517474</c:v>
                </c:pt>
                <c:pt idx="8828">
                  <c:v>38.625186363914565</c:v>
                </c:pt>
                <c:pt idx="8829">
                  <c:v>38.629561172654391</c:v>
                </c:pt>
                <c:pt idx="8830">
                  <c:v>38.633935981394217</c:v>
                </c:pt>
                <c:pt idx="8831">
                  <c:v>38.638310790134042</c:v>
                </c:pt>
                <c:pt idx="8832">
                  <c:v>38.642685598873868</c:v>
                </c:pt>
                <c:pt idx="8833">
                  <c:v>38.647060407613687</c:v>
                </c:pt>
                <c:pt idx="8834">
                  <c:v>38.651435216353512</c:v>
                </c:pt>
                <c:pt idx="8835">
                  <c:v>38.655810025093338</c:v>
                </c:pt>
                <c:pt idx="8836">
                  <c:v>38.660184833833164</c:v>
                </c:pt>
                <c:pt idx="8837">
                  <c:v>38.664559642572989</c:v>
                </c:pt>
                <c:pt idx="8838">
                  <c:v>38.668934451312815</c:v>
                </c:pt>
                <c:pt idx="8839">
                  <c:v>38.67330926005264</c:v>
                </c:pt>
                <c:pt idx="8840">
                  <c:v>38.677684068792466</c:v>
                </c:pt>
                <c:pt idx="8841">
                  <c:v>38.682058877532292</c:v>
                </c:pt>
                <c:pt idx="8842">
                  <c:v>38.686433686272117</c:v>
                </c:pt>
                <c:pt idx="8843">
                  <c:v>38.690808495011943</c:v>
                </c:pt>
                <c:pt idx="8844">
                  <c:v>38.695183303751762</c:v>
                </c:pt>
                <c:pt idx="8845">
                  <c:v>38.699558112491587</c:v>
                </c:pt>
                <c:pt idx="8846">
                  <c:v>38.703932921231413</c:v>
                </c:pt>
                <c:pt idx="8847">
                  <c:v>38.708307729971239</c:v>
                </c:pt>
                <c:pt idx="8848">
                  <c:v>38.712682538711064</c:v>
                </c:pt>
                <c:pt idx="8849">
                  <c:v>38.71705734745089</c:v>
                </c:pt>
                <c:pt idx="8850">
                  <c:v>38.721432156190716</c:v>
                </c:pt>
                <c:pt idx="8851">
                  <c:v>38.725806964930541</c:v>
                </c:pt>
                <c:pt idx="8852">
                  <c:v>38.730181773670367</c:v>
                </c:pt>
                <c:pt idx="8853">
                  <c:v>38.734556582410193</c:v>
                </c:pt>
                <c:pt idx="8854">
                  <c:v>38.738931391150018</c:v>
                </c:pt>
                <c:pt idx="8855">
                  <c:v>38.743306199889837</c:v>
                </c:pt>
                <c:pt idx="8856">
                  <c:v>38.747681008629662</c:v>
                </c:pt>
                <c:pt idx="8857">
                  <c:v>38.752055817369488</c:v>
                </c:pt>
                <c:pt idx="8858">
                  <c:v>38.756430626109314</c:v>
                </c:pt>
                <c:pt idx="8859">
                  <c:v>38.760805434849139</c:v>
                </c:pt>
                <c:pt idx="8860">
                  <c:v>38.765180243588965</c:v>
                </c:pt>
                <c:pt idx="8861">
                  <c:v>38.769555052328791</c:v>
                </c:pt>
                <c:pt idx="8862">
                  <c:v>38.773929861068616</c:v>
                </c:pt>
                <c:pt idx="8863">
                  <c:v>38.778304669808442</c:v>
                </c:pt>
                <c:pt idx="8864">
                  <c:v>38.782679478548268</c:v>
                </c:pt>
                <c:pt idx="8865">
                  <c:v>38.787054287288086</c:v>
                </c:pt>
                <c:pt idx="8866">
                  <c:v>38.791429096027912</c:v>
                </c:pt>
                <c:pt idx="8867">
                  <c:v>38.795803904767737</c:v>
                </c:pt>
                <c:pt idx="8868">
                  <c:v>38.800178713507563</c:v>
                </c:pt>
                <c:pt idx="8869">
                  <c:v>38.804553522247389</c:v>
                </c:pt>
                <c:pt idx="8870">
                  <c:v>38.808928330987214</c:v>
                </c:pt>
                <c:pt idx="8871">
                  <c:v>38.81330313972704</c:v>
                </c:pt>
                <c:pt idx="8872">
                  <c:v>38.817677948466866</c:v>
                </c:pt>
                <c:pt idx="8873">
                  <c:v>38.822052757206684</c:v>
                </c:pt>
                <c:pt idx="8874">
                  <c:v>38.82642756594651</c:v>
                </c:pt>
                <c:pt idx="8875">
                  <c:v>38.830802374686328</c:v>
                </c:pt>
                <c:pt idx="8876">
                  <c:v>38.835177183426154</c:v>
                </c:pt>
                <c:pt idx="8877">
                  <c:v>38.83955199216598</c:v>
                </c:pt>
                <c:pt idx="8878">
                  <c:v>38.843926800905805</c:v>
                </c:pt>
                <c:pt idx="8879">
                  <c:v>38.848301609645631</c:v>
                </c:pt>
                <c:pt idx="8880">
                  <c:v>38.852676418385457</c:v>
                </c:pt>
                <c:pt idx="8881">
                  <c:v>38.857051227125282</c:v>
                </c:pt>
                <c:pt idx="8882">
                  <c:v>38.861426035865108</c:v>
                </c:pt>
                <c:pt idx="8883">
                  <c:v>38.865800844604934</c:v>
                </c:pt>
                <c:pt idx="8884">
                  <c:v>38.870175653344759</c:v>
                </c:pt>
                <c:pt idx="8885">
                  <c:v>38.874550462084585</c:v>
                </c:pt>
                <c:pt idx="8886">
                  <c:v>38.878925270824404</c:v>
                </c:pt>
                <c:pt idx="8887">
                  <c:v>38.883300079564229</c:v>
                </c:pt>
                <c:pt idx="8888">
                  <c:v>38.887674888304055</c:v>
                </c:pt>
                <c:pt idx="8889">
                  <c:v>38.89204969704388</c:v>
                </c:pt>
                <c:pt idx="8890">
                  <c:v>38.896424505783706</c:v>
                </c:pt>
                <c:pt idx="8891">
                  <c:v>38.900799314523532</c:v>
                </c:pt>
                <c:pt idx="8892">
                  <c:v>38.905174123263357</c:v>
                </c:pt>
                <c:pt idx="8893">
                  <c:v>38.909548932003183</c:v>
                </c:pt>
                <c:pt idx="8894">
                  <c:v>38.913923740743009</c:v>
                </c:pt>
                <c:pt idx="8895">
                  <c:v>38.918298549482834</c:v>
                </c:pt>
                <c:pt idx="8896">
                  <c:v>38.922673358222653</c:v>
                </c:pt>
                <c:pt idx="8897">
                  <c:v>38.927048166962479</c:v>
                </c:pt>
                <c:pt idx="8898">
                  <c:v>38.931422975702304</c:v>
                </c:pt>
                <c:pt idx="8899">
                  <c:v>38.93579778444213</c:v>
                </c:pt>
                <c:pt idx="8900">
                  <c:v>38.940172593181956</c:v>
                </c:pt>
                <c:pt idx="8901">
                  <c:v>38.944547401921781</c:v>
                </c:pt>
                <c:pt idx="8902">
                  <c:v>38.948922210661607</c:v>
                </c:pt>
                <c:pt idx="8903">
                  <c:v>38.953297019401433</c:v>
                </c:pt>
                <c:pt idx="8904">
                  <c:v>38.957671828141258</c:v>
                </c:pt>
                <c:pt idx="8905">
                  <c:v>38.962046636881084</c:v>
                </c:pt>
                <c:pt idx="8906">
                  <c:v>38.966421445620909</c:v>
                </c:pt>
                <c:pt idx="8907">
                  <c:v>38.970796254360728</c:v>
                </c:pt>
                <c:pt idx="8908">
                  <c:v>38.975171063100554</c:v>
                </c:pt>
                <c:pt idx="8909">
                  <c:v>38.979545871840379</c:v>
                </c:pt>
                <c:pt idx="8910">
                  <c:v>38.983920680580205</c:v>
                </c:pt>
                <c:pt idx="8911">
                  <c:v>38.988295489320031</c:v>
                </c:pt>
                <c:pt idx="8912">
                  <c:v>38.992670298059856</c:v>
                </c:pt>
                <c:pt idx="8913">
                  <c:v>38.997045106799682</c:v>
                </c:pt>
                <c:pt idx="8914">
                  <c:v>39.001419915539508</c:v>
                </c:pt>
                <c:pt idx="8915">
                  <c:v>39.005794724279333</c:v>
                </c:pt>
                <c:pt idx="8916">
                  <c:v>39.010169533019159</c:v>
                </c:pt>
                <c:pt idx="8917">
                  <c:v>39.014544341758985</c:v>
                </c:pt>
                <c:pt idx="8918">
                  <c:v>39.018919150498803</c:v>
                </c:pt>
                <c:pt idx="8919">
                  <c:v>39.023293959238629</c:v>
                </c:pt>
                <c:pt idx="8920">
                  <c:v>39.027668767978454</c:v>
                </c:pt>
                <c:pt idx="8921">
                  <c:v>39.03204357671828</c:v>
                </c:pt>
                <c:pt idx="8922">
                  <c:v>39.036418385458106</c:v>
                </c:pt>
                <c:pt idx="8923">
                  <c:v>39.040793194197931</c:v>
                </c:pt>
                <c:pt idx="8924">
                  <c:v>39.045168002937757</c:v>
                </c:pt>
                <c:pt idx="8925">
                  <c:v>39.049542811677583</c:v>
                </c:pt>
                <c:pt idx="8926">
                  <c:v>39.053917620417408</c:v>
                </c:pt>
                <c:pt idx="8927">
                  <c:v>39.058292429157234</c:v>
                </c:pt>
                <c:pt idx="8928">
                  <c:v>39.062667237897053</c:v>
                </c:pt>
                <c:pt idx="8929">
                  <c:v>39.067042046636878</c:v>
                </c:pt>
                <c:pt idx="8930">
                  <c:v>39.071416855376704</c:v>
                </c:pt>
                <c:pt idx="8931">
                  <c:v>39.075791664116529</c:v>
                </c:pt>
                <c:pt idx="8932">
                  <c:v>39.080166472856355</c:v>
                </c:pt>
                <c:pt idx="8933">
                  <c:v>39.084541281596181</c:v>
                </c:pt>
                <c:pt idx="8934">
                  <c:v>39.088916090336006</c:v>
                </c:pt>
                <c:pt idx="8935">
                  <c:v>39.093290899075832</c:v>
                </c:pt>
                <c:pt idx="8936">
                  <c:v>39.097665707815658</c:v>
                </c:pt>
                <c:pt idx="8937">
                  <c:v>39.102040516555483</c:v>
                </c:pt>
                <c:pt idx="8938">
                  <c:v>39.106415325295309</c:v>
                </c:pt>
                <c:pt idx="8939">
                  <c:v>39.110790134035128</c:v>
                </c:pt>
                <c:pt idx="8940">
                  <c:v>39.115164942774953</c:v>
                </c:pt>
                <c:pt idx="8941">
                  <c:v>39.119539751514779</c:v>
                </c:pt>
                <c:pt idx="8942">
                  <c:v>39.123914560254605</c:v>
                </c:pt>
                <c:pt idx="8943">
                  <c:v>39.12828936899443</c:v>
                </c:pt>
                <c:pt idx="8944">
                  <c:v>39.132664177734256</c:v>
                </c:pt>
                <c:pt idx="8945">
                  <c:v>39.137038986474082</c:v>
                </c:pt>
                <c:pt idx="8946">
                  <c:v>39.141413795213907</c:v>
                </c:pt>
                <c:pt idx="8947">
                  <c:v>39.145788603953733</c:v>
                </c:pt>
                <c:pt idx="8948">
                  <c:v>39.150163412693558</c:v>
                </c:pt>
                <c:pt idx="8949">
                  <c:v>39.154538221433384</c:v>
                </c:pt>
                <c:pt idx="8950">
                  <c:v>39.158913030173203</c:v>
                </c:pt>
                <c:pt idx="8951">
                  <c:v>39.163287838913028</c:v>
                </c:pt>
                <c:pt idx="8952">
                  <c:v>39.167662647652854</c:v>
                </c:pt>
                <c:pt idx="8953">
                  <c:v>39.17203745639268</c:v>
                </c:pt>
                <c:pt idx="8954">
                  <c:v>39.176412265132505</c:v>
                </c:pt>
                <c:pt idx="8955">
                  <c:v>39.180787073872331</c:v>
                </c:pt>
                <c:pt idx="8956">
                  <c:v>39.185161882612157</c:v>
                </c:pt>
                <c:pt idx="8957">
                  <c:v>39.189536691351982</c:v>
                </c:pt>
                <c:pt idx="8958">
                  <c:v>39.193911500091808</c:v>
                </c:pt>
                <c:pt idx="8959">
                  <c:v>39.198286308831634</c:v>
                </c:pt>
                <c:pt idx="8960">
                  <c:v>39.202661117571452</c:v>
                </c:pt>
                <c:pt idx="8961">
                  <c:v>39.207035926311278</c:v>
                </c:pt>
                <c:pt idx="8962">
                  <c:v>39.211410735051103</c:v>
                </c:pt>
                <c:pt idx="8963">
                  <c:v>39.215785543790929</c:v>
                </c:pt>
                <c:pt idx="8964">
                  <c:v>39.220160352530755</c:v>
                </c:pt>
                <c:pt idx="8965">
                  <c:v>39.22453516127058</c:v>
                </c:pt>
                <c:pt idx="8966">
                  <c:v>39.228909970010406</c:v>
                </c:pt>
                <c:pt idx="8967">
                  <c:v>39.233284778750232</c:v>
                </c:pt>
                <c:pt idx="8968">
                  <c:v>39.237659587490057</c:v>
                </c:pt>
                <c:pt idx="8969">
                  <c:v>39.242034396229883</c:v>
                </c:pt>
                <c:pt idx="8970">
                  <c:v>39.246409204969709</c:v>
                </c:pt>
                <c:pt idx="8971">
                  <c:v>39.250784013709527</c:v>
                </c:pt>
                <c:pt idx="8972">
                  <c:v>39.255158822449353</c:v>
                </c:pt>
                <c:pt idx="8973">
                  <c:v>39.259533631189178</c:v>
                </c:pt>
                <c:pt idx="8974">
                  <c:v>39.263908439929004</c:v>
                </c:pt>
                <c:pt idx="8975">
                  <c:v>39.26828324866883</c:v>
                </c:pt>
                <c:pt idx="8976">
                  <c:v>39.272658057408655</c:v>
                </c:pt>
                <c:pt idx="8977">
                  <c:v>39.277032866148481</c:v>
                </c:pt>
                <c:pt idx="8978">
                  <c:v>39.281407674888307</c:v>
                </c:pt>
                <c:pt idx="8979">
                  <c:v>39.285782483628132</c:v>
                </c:pt>
                <c:pt idx="8980">
                  <c:v>39.290157292367958</c:v>
                </c:pt>
                <c:pt idx="8981">
                  <c:v>39.294532101107784</c:v>
                </c:pt>
                <c:pt idx="8982">
                  <c:v>39.298906909847602</c:v>
                </c:pt>
                <c:pt idx="8983">
                  <c:v>39.303281718587428</c:v>
                </c:pt>
                <c:pt idx="8984">
                  <c:v>39.307656527327254</c:v>
                </c:pt>
                <c:pt idx="8985">
                  <c:v>39.312031336067079</c:v>
                </c:pt>
                <c:pt idx="8986">
                  <c:v>39.316406144806905</c:v>
                </c:pt>
                <c:pt idx="8987">
                  <c:v>39.320780953546731</c:v>
                </c:pt>
                <c:pt idx="8988">
                  <c:v>39.325155762286556</c:v>
                </c:pt>
                <c:pt idx="8989">
                  <c:v>39.329530571026382</c:v>
                </c:pt>
                <c:pt idx="8990">
                  <c:v>39.333905379766207</c:v>
                </c:pt>
                <c:pt idx="8991">
                  <c:v>39.338280188506033</c:v>
                </c:pt>
                <c:pt idx="8992">
                  <c:v>39.342654997245852</c:v>
                </c:pt>
                <c:pt idx="8993">
                  <c:v>39.347029805985677</c:v>
                </c:pt>
                <c:pt idx="8994">
                  <c:v>39.351404614725503</c:v>
                </c:pt>
                <c:pt idx="8995">
                  <c:v>39.355779423465329</c:v>
                </c:pt>
                <c:pt idx="8996">
                  <c:v>39.360154232205154</c:v>
                </c:pt>
                <c:pt idx="8997">
                  <c:v>39.36452904094498</c:v>
                </c:pt>
                <c:pt idx="8998">
                  <c:v>39.368903849684806</c:v>
                </c:pt>
                <c:pt idx="8999">
                  <c:v>39.373278658424631</c:v>
                </c:pt>
                <c:pt idx="9000">
                  <c:v>39.377653467164457</c:v>
                </c:pt>
                <c:pt idx="9001">
                  <c:v>39.382028275904283</c:v>
                </c:pt>
                <c:pt idx="9002">
                  <c:v>39.386403084644108</c:v>
                </c:pt>
                <c:pt idx="9003">
                  <c:v>39.390777893383927</c:v>
                </c:pt>
                <c:pt idx="9004">
                  <c:v>39.395152702123752</c:v>
                </c:pt>
                <c:pt idx="9005">
                  <c:v>39.399527510863578</c:v>
                </c:pt>
                <c:pt idx="9006">
                  <c:v>39.403902319603404</c:v>
                </c:pt>
                <c:pt idx="9007">
                  <c:v>39.408277128343229</c:v>
                </c:pt>
                <c:pt idx="9008">
                  <c:v>39.412651937083055</c:v>
                </c:pt>
                <c:pt idx="9009">
                  <c:v>39.417026745822881</c:v>
                </c:pt>
                <c:pt idx="9010">
                  <c:v>39.421401554562706</c:v>
                </c:pt>
                <c:pt idx="9011">
                  <c:v>39.425776363302532</c:v>
                </c:pt>
                <c:pt idx="9012">
                  <c:v>39.430151172042358</c:v>
                </c:pt>
                <c:pt idx="9013">
                  <c:v>39.434525980782183</c:v>
                </c:pt>
                <c:pt idx="9014">
                  <c:v>39.438900789522002</c:v>
                </c:pt>
                <c:pt idx="9015">
                  <c:v>39.443275598261827</c:v>
                </c:pt>
                <c:pt idx="9016">
                  <c:v>39.447650407001653</c:v>
                </c:pt>
                <c:pt idx="9017">
                  <c:v>39.452025215741479</c:v>
                </c:pt>
                <c:pt idx="9018">
                  <c:v>39.456400024481304</c:v>
                </c:pt>
                <c:pt idx="9019">
                  <c:v>39.46077483322113</c:v>
                </c:pt>
                <c:pt idx="9020">
                  <c:v>39.465149641960956</c:v>
                </c:pt>
                <c:pt idx="9021">
                  <c:v>39.469524450700781</c:v>
                </c:pt>
                <c:pt idx="9022">
                  <c:v>39.473899259440607</c:v>
                </c:pt>
                <c:pt idx="9023">
                  <c:v>39.478274068180433</c:v>
                </c:pt>
                <c:pt idx="9024">
                  <c:v>39.482648876920251</c:v>
                </c:pt>
                <c:pt idx="9025">
                  <c:v>39.487023685660077</c:v>
                </c:pt>
                <c:pt idx="9026">
                  <c:v>39.491398494399903</c:v>
                </c:pt>
                <c:pt idx="9027">
                  <c:v>39.495773303139728</c:v>
                </c:pt>
                <c:pt idx="9028">
                  <c:v>39.500148111879554</c:v>
                </c:pt>
                <c:pt idx="9029">
                  <c:v>39.50452292061938</c:v>
                </c:pt>
                <c:pt idx="9030">
                  <c:v>39.508897729359205</c:v>
                </c:pt>
                <c:pt idx="9031">
                  <c:v>39.513272538099031</c:v>
                </c:pt>
                <c:pt idx="9032">
                  <c:v>39.517647346838856</c:v>
                </c:pt>
                <c:pt idx="9033">
                  <c:v>39.522022155578682</c:v>
                </c:pt>
                <c:pt idx="9034">
                  <c:v>39.526396964318508</c:v>
                </c:pt>
                <c:pt idx="9035">
                  <c:v>39.530771773058326</c:v>
                </c:pt>
                <c:pt idx="9036">
                  <c:v>39.535146581798152</c:v>
                </c:pt>
                <c:pt idx="9037">
                  <c:v>39.539521390537978</c:v>
                </c:pt>
                <c:pt idx="9038">
                  <c:v>39.543896199277803</c:v>
                </c:pt>
                <c:pt idx="9039">
                  <c:v>39.548271008017629</c:v>
                </c:pt>
                <c:pt idx="9040">
                  <c:v>39.552645816757455</c:v>
                </c:pt>
                <c:pt idx="9041">
                  <c:v>39.55702062549728</c:v>
                </c:pt>
                <c:pt idx="9042">
                  <c:v>39.561395434237106</c:v>
                </c:pt>
                <c:pt idx="9043">
                  <c:v>39.565770242976932</c:v>
                </c:pt>
                <c:pt idx="9044">
                  <c:v>39.570145051716757</c:v>
                </c:pt>
                <c:pt idx="9045">
                  <c:v>39.574519860456583</c:v>
                </c:pt>
                <c:pt idx="9046">
                  <c:v>39.578894669196401</c:v>
                </c:pt>
                <c:pt idx="9047">
                  <c:v>39.583269477936227</c:v>
                </c:pt>
                <c:pt idx="9048">
                  <c:v>39.587644286676053</c:v>
                </c:pt>
                <c:pt idx="9049">
                  <c:v>39.592019095415878</c:v>
                </c:pt>
                <c:pt idx="9050">
                  <c:v>39.596393904155704</c:v>
                </c:pt>
                <c:pt idx="9051">
                  <c:v>39.60076871289553</c:v>
                </c:pt>
                <c:pt idx="9052">
                  <c:v>39.605143521635355</c:v>
                </c:pt>
                <c:pt idx="9053">
                  <c:v>39.609518330375181</c:v>
                </c:pt>
                <c:pt idx="9054">
                  <c:v>39.613893139115007</c:v>
                </c:pt>
                <c:pt idx="9055">
                  <c:v>39.618267947854832</c:v>
                </c:pt>
                <c:pt idx="9056">
                  <c:v>39.622642756594651</c:v>
                </c:pt>
                <c:pt idx="9057">
                  <c:v>39.627017565334477</c:v>
                </c:pt>
                <c:pt idx="9058">
                  <c:v>39.631392374074302</c:v>
                </c:pt>
                <c:pt idx="9059">
                  <c:v>39.635767182814128</c:v>
                </c:pt>
                <c:pt idx="9060">
                  <c:v>39.640141991553953</c:v>
                </c:pt>
                <c:pt idx="9061">
                  <c:v>39.644516800293779</c:v>
                </c:pt>
                <c:pt idx="9062">
                  <c:v>39.648891609033605</c:v>
                </c:pt>
                <c:pt idx="9063">
                  <c:v>39.65326641777343</c:v>
                </c:pt>
                <c:pt idx="9064">
                  <c:v>39.657641226513256</c:v>
                </c:pt>
                <c:pt idx="9065">
                  <c:v>39.662016035253082</c:v>
                </c:pt>
                <c:pt idx="9066">
                  <c:v>39.666390843992907</c:v>
                </c:pt>
                <c:pt idx="9067">
                  <c:v>39.670765652732726</c:v>
                </c:pt>
                <c:pt idx="9068">
                  <c:v>39.675140461472552</c:v>
                </c:pt>
                <c:pt idx="9069">
                  <c:v>39.679515270212377</c:v>
                </c:pt>
                <c:pt idx="9070">
                  <c:v>39.683890078952203</c:v>
                </c:pt>
                <c:pt idx="9071">
                  <c:v>39.688264887692029</c:v>
                </c:pt>
                <c:pt idx="9072">
                  <c:v>39.692639696431854</c:v>
                </c:pt>
                <c:pt idx="9073">
                  <c:v>39.69701450517168</c:v>
                </c:pt>
                <c:pt idx="9074">
                  <c:v>39.701389313911505</c:v>
                </c:pt>
                <c:pt idx="9075">
                  <c:v>39.705764122651331</c:v>
                </c:pt>
                <c:pt idx="9076">
                  <c:v>39.710138931391157</c:v>
                </c:pt>
                <c:pt idx="9077">
                  <c:v>39.714513740130982</c:v>
                </c:pt>
                <c:pt idx="9078">
                  <c:v>39.718888548870801</c:v>
                </c:pt>
                <c:pt idx="9079">
                  <c:v>39.723263357610627</c:v>
                </c:pt>
                <c:pt idx="9080">
                  <c:v>39.727638166350452</c:v>
                </c:pt>
                <c:pt idx="9081">
                  <c:v>39.732012975090278</c:v>
                </c:pt>
                <c:pt idx="9082">
                  <c:v>39.736387783830104</c:v>
                </c:pt>
                <c:pt idx="9083">
                  <c:v>39.740762592569929</c:v>
                </c:pt>
                <c:pt idx="9084">
                  <c:v>39.745137401309755</c:v>
                </c:pt>
                <c:pt idx="9085">
                  <c:v>39.749512210049581</c:v>
                </c:pt>
                <c:pt idx="9086">
                  <c:v>39.753887018789406</c:v>
                </c:pt>
                <c:pt idx="9087">
                  <c:v>39.758261827529232</c:v>
                </c:pt>
                <c:pt idx="9088">
                  <c:v>39.76263663626905</c:v>
                </c:pt>
                <c:pt idx="9089">
                  <c:v>39.767011445008876</c:v>
                </c:pt>
                <c:pt idx="9090">
                  <c:v>39.771386253748702</c:v>
                </c:pt>
                <c:pt idx="9091">
                  <c:v>39.775761062488527</c:v>
                </c:pt>
                <c:pt idx="9092">
                  <c:v>39.780135871228353</c:v>
                </c:pt>
                <c:pt idx="9093">
                  <c:v>39.784510679968179</c:v>
                </c:pt>
                <c:pt idx="9094">
                  <c:v>39.788885488708004</c:v>
                </c:pt>
                <c:pt idx="9095">
                  <c:v>39.79326029744783</c:v>
                </c:pt>
                <c:pt idx="9096">
                  <c:v>39.797635106187656</c:v>
                </c:pt>
                <c:pt idx="9097">
                  <c:v>39.802009914927481</c:v>
                </c:pt>
                <c:pt idx="9098">
                  <c:v>39.806384723667307</c:v>
                </c:pt>
                <c:pt idx="9099">
                  <c:v>39.810759532407126</c:v>
                </c:pt>
                <c:pt idx="9100">
                  <c:v>39.815134341146951</c:v>
                </c:pt>
                <c:pt idx="9101">
                  <c:v>39.819509149886777</c:v>
                </c:pt>
                <c:pt idx="9102">
                  <c:v>39.823883958626602</c:v>
                </c:pt>
                <c:pt idx="9103">
                  <c:v>39.828258767366428</c:v>
                </c:pt>
                <c:pt idx="9104">
                  <c:v>39.832633576106254</c:v>
                </c:pt>
                <c:pt idx="9105">
                  <c:v>39.837008384846079</c:v>
                </c:pt>
                <c:pt idx="9106">
                  <c:v>39.841383193585905</c:v>
                </c:pt>
                <c:pt idx="9107">
                  <c:v>39.845758002325731</c:v>
                </c:pt>
                <c:pt idx="9108">
                  <c:v>39.850132811065556</c:v>
                </c:pt>
                <c:pt idx="9109">
                  <c:v>39.854507619805382</c:v>
                </c:pt>
                <c:pt idx="9110">
                  <c:v>39.858882428545201</c:v>
                </c:pt>
                <c:pt idx="9111">
                  <c:v>39.863257237285026</c:v>
                </c:pt>
                <c:pt idx="9112">
                  <c:v>39.867632046024852</c:v>
                </c:pt>
                <c:pt idx="9113">
                  <c:v>39.872006854764678</c:v>
                </c:pt>
                <c:pt idx="9114">
                  <c:v>39.876381663504503</c:v>
                </c:pt>
                <c:pt idx="9115">
                  <c:v>39.880756472244329</c:v>
                </c:pt>
                <c:pt idx="9116">
                  <c:v>39.885131280984155</c:v>
                </c:pt>
                <c:pt idx="9117">
                  <c:v>39.88950608972398</c:v>
                </c:pt>
                <c:pt idx="9118">
                  <c:v>39.893880898463806</c:v>
                </c:pt>
                <c:pt idx="9119">
                  <c:v>39.898255707203631</c:v>
                </c:pt>
                <c:pt idx="9120">
                  <c:v>39.90263051594345</c:v>
                </c:pt>
                <c:pt idx="9121">
                  <c:v>39.907005324683276</c:v>
                </c:pt>
                <c:pt idx="9122">
                  <c:v>39.911380133423101</c:v>
                </c:pt>
                <c:pt idx="9123">
                  <c:v>39.915754942162927</c:v>
                </c:pt>
                <c:pt idx="9124">
                  <c:v>39.920129750902753</c:v>
                </c:pt>
                <c:pt idx="9125">
                  <c:v>39.924504559642578</c:v>
                </c:pt>
                <c:pt idx="9126">
                  <c:v>39.928879368382404</c:v>
                </c:pt>
                <c:pt idx="9127">
                  <c:v>39.93325417712223</c:v>
                </c:pt>
                <c:pt idx="9128">
                  <c:v>39.937628985862055</c:v>
                </c:pt>
                <c:pt idx="9129">
                  <c:v>39.942003794601881</c:v>
                </c:pt>
                <c:pt idx="9130">
                  <c:v>39.946378603341707</c:v>
                </c:pt>
                <c:pt idx="9131">
                  <c:v>39.950753412081525</c:v>
                </c:pt>
                <c:pt idx="9132">
                  <c:v>39.955128220821351</c:v>
                </c:pt>
                <c:pt idx="9133">
                  <c:v>39.959503029561176</c:v>
                </c:pt>
                <c:pt idx="9134">
                  <c:v>39.963877838301002</c:v>
                </c:pt>
                <c:pt idx="9135">
                  <c:v>39.968252647040828</c:v>
                </c:pt>
                <c:pt idx="9136">
                  <c:v>39.972627455780653</c:v>
                </c:pt>
                <c:pt idx="9137">
                  <c:v>39.977002264520479</c:v>
                </c:pt>
                <c:pt idx="9138">
                  <c:v>39.981377073260305</c:v>
                </c:pt>
                <c:pt idx="9139">
                  <c:v>39.98575188200013</c:v>
                </c:pt>
                <c:pt idx="9140">
                  <c:v>39.990126690739956</c:v>
                </c:pt>
                <c:pt idx="9141">
                  <c:v>39.994501499479782</c:v>
                </c:pt>
                <c:pt idx="9142">
                  <c:v>39.9988763082196</c:v>
                </c:pt>
                <c:pt idx="9143">
                  <c:v>40.003251116959426</c:v>
                </c:pt>
                <c:pt idx="9144">
                  <c:v>40.007625925699251</c:v>
                </c:pt>
                <c:pt idx="9145">
                  <c:v>40.012000734439077</c:v>
                </c:pt>
                <c:pt idx="9146">
                  <c:v>40.016375543178903</c:v>
                </c:pt>
                <c:pt idx="9147">
                  <c:v>40.020750351918728</c:v>
                </c:pt>
                <c:pt idx="9148">
                  <c:v>40.025125160658554</c:v>
                </c:pt>
                <c:pt idx="9149">
                  <c:v>40.02949996939838</c:v>
                </c:pt>
                <c:pt idx="9150">
                  <c:v>40.033874778138205</c:v>
                </c:pt>
                <c:pt idx="9151">
                  <c:v>40.038249586878031</c:v>
                </c:pt>
                <c:pt idx="9152">
                  <c:v>40.04262439561785</c:v>
                </c:pt>
                <c:pt idx="9153">
                  <c:v>40.046999204357675</c:v>
                </c:pt>
                <c:pt idx="9154">
                  <c:v>40.051374013097501</c:v>
                </c:pt>
                <c:pt idx="9155">
                  <c:v>40.055748821837319</c:v>
                </c:pt>
                <c:pt idx="9156">
                  <c:v>40.060123630577145</c:v>
                </c:pt>
                <c:pt idx="9157">
                  <c:v>40.064498439316971</c:v>
                </c:pt>
                <c:pt idx="9158">
                  <c:v>40.068873248056796</c:v>
                </c:pt>
                <c:pt idx="9159">
                  <c:v>40.073248056796622</c:v>
                </c:pt>
                <c:pt idx="9160">
                  <c:v>40.077622865536448</c:v>
                </c:pt>
                <c:pt idx="9161">
                  <c:v>40.081997674276273</c:v>
                </c:pt>
                <c:pt idx="9162">
                  <c:v>40.086372483016092</c:v>
                </c:pt>
                <c:pt idx="9163">
                  <c:v>40.090747291755918</c:v>
                </c:pt>
                <c:pt idx="9164">
                  <c:v>40.095122100495743</c:v>
                </c:pt>
                <c:pt idx="9165">
                  <c:v>40.099496909235569</c:v>
                </c:pt>
                <c:pt idx="9166">
                  <c:v>40.103871717975395</c:v>
                </c:pt>
                <c:pt idx="9167">
                  <c:v>40.10824652671522</c:v>
                </c:pt>
                <c:pt idx="9168">
                  <c:v>40.112621335455046</c:v>
                </c:pt>
                <c:pt idx="9169">
                  <c:v>40.116996144194871</c:v>
                </c:pt>
                <c:pt idx="9170">
                  <c:v>40.121370952934697</c:v>
                </c:pt>
                <c:pt idx="9171">
                  <c:v>40.125745761674523</c:v>
                </c:pt>
                <c:pt idx="9172">
                  <c:v>40.130120570414341</c:v>
                </c:pt>
                <c:pt idx="9173">
                  <c:v>40.134495379154167</c:v>
                </c:pt>
                <c:pt idx="9174">
                  <c:v>40.138870187893993</c:v>
                </c:pt>
                <c:pt idx="9175">
                  <c:v>40.143244996633818</c:v>
                </c:pt>
                <c:pt idx="9176">
                  <c:v>40.147619805373644</c:v>
                </c:pt>
                <c:pt idx="9177">
                  <c:v>40.15199461411347</c:v>
                </c:pt>
                <c:pt idx="9178">
                  <c:v>40.156369422853295</c:v>
                </c:pt>
                <c:pt idx="9179">
                  <c:v>40.160744231593121</c:v>
                </c:pt>
                <c:pt idx="9180">
                  <c:v>40.165119040332947</c:v>
                </c:pt>
                <c:pt idx="9181">
                  <c:v>40.169493849072772</c:v>
                </c:pt>
                <c:pt idx="9182">
                  <c:v>40.173868657812598</c:v>
                </c:pt>
                <c:pt idx="9183">
                  <c:v>40.178243466552416</c:v>
                </c:pt>
                <c:pt idx="9184">
                  <c:v>40.182618275292242</c:v>
                </c:pt>
                <c:pt idx="9185">
                  <c:v>40.186993084032068</c:v>
                </c:pt>
                <c:pt idx="9186">
                  <c:v>40.191367892771893</c:v>
                </c:pt>
                <c:pt idx="9187">
                  <c:v>40.195742701511719</c:v>
                </c:pt>
                <c:pt idx="9188">
                  <c:v>40.200117510251545</c:v>
                </c:pt>
                <c:pt idx="9189">
                  <c:v>40.20449231899137</c:v>
                </c:pt>
                <c:pt idx="9190">
                  <c:v>40.208867127731196</c:v>
                </c:pt>
                <c:pt idx="9191">
                  <c:v>40.213241936471022</c:v>
                </c:pt>
                <c:pt idx="9192">
                  <c:v>40.217616745210847</c:v>
                </c:pt>
                <c:pt idx="9193">
                  <c:v>40.221991553950673</c:v>
                </c:pt>
                <c:pt idx="9194">
                  <c:v>40.226366362690491</c:v>
                </c:pt>
                <c:pt idx="9195">
                  <c:v>40.230741171430317</c:v>
                </c:pt>
                <c:pt idx="9196">
                  <c:v>40.235115980170143</c:v>
                </c:pt>
                <c:pt idx="9197">
                  <c:v>40.239490788909968</c:v>
                </c:pt>
                <c:pt idx="9198">
                  <c:v>40.243865597649794</c:v>
                </c:pt>
                <c:pt idx="9199">
                  <c:v>40.24824040638962</c:v>
                </c:pt>
                <c:pt idx="9200">
                  <c:v>40.252615215129445</c:v>
                </c:pt>
                <c:pt idx="9201">
                  <c:v>40.256990023869271</c:v>
                </c:pt>
                <c:pt idx="9202">
                  <c:v>40.261364832609097</c:v>
                </c:pt>
                <c:pt idx="9203">
                  <c:v>40.265739641348922</c:v>
                </c:pt>
                <c:pt idx="9204">
                  <c:v>40.270114450088741</c:v>
                </c:pt>
                <c:pt idx="9205">
                  <c:v>40.274489258828567</c:v>
                </c:pt>
                <c:pt idx="9206">
                  <c:v>40.278864067568392</c:v>
                </c:pt>
                <c:pt idx="9207">
                  <c:v>40.283238876308218</c:v>
                </c:pt>
                <c:pt idx="9208">
                  <c:v>40.287613685048044</c:v>
                </c:pt>
                <c:pt idx="9209">
                  <c:v>40.291988493787869</c:v>
                </c:pt>
                <c:pt idx="9210">
                  <c:v>40.296363302527695</c:v>
                </c:pt>
                <c:pt idx="9211">
                  <c:v>40.30073811126752</c:v>
                </c:pt>
                <c:pt idx="9212">
                  <c:v>40.305112920007346</c:v>
                </c:pt>
                <c:pt idx="9213">
                  <c:v>40.309487728747172</c:v>
                </c:pt>
                <c:pt idx="9214">
                  <c:v>40.313862537486997</c:v>
                </c:pt>
                <c:pt idx="9215">
                  <c:v>40.318237346226816</c:v>
                </c:pt>
                <c:pt idx="9216">
                  <c:v>40.322612154966642</c:v>
                </c:pt>
                <c:pt idx="9217">
                  <c:v>40.326986963706467</c:v>
                </c:pt>
                <c:pt idx="9218">
                  <c:v>40.331361772446293</c:v>
                </c:pt>
                <c:pt idx="9219">
                  <c:v>40.335736581186119</c:v>
                </c:pt>
                <c:pt idx="9220">
                  <c:v>40.340111389925944</c:v>
                </c:pt>
                <c:pt idx="9221">
                  <c:v>40.34448619866577</c:v>
                </c:pt>
                <c:pt idx="9222">
                  <c:v>40.348861007405596</c:v>
                </c:pt>
                <c:pt idx="9223">
                  <c:v>40.353235816145421</c:v>
                </c:pt>
                <c:pt idx="9224">
                  <c:v>40.357610624885247</c:v>
                </c:pt>
                <c:pt idx="9225">
                  <c:v>40.361985433625073</c:v>
                </c:pt>
                <c:pt idx="9226">
                  <c:v>40.366360242364891</c:v>
                </c:pt>
                <c:pt idx="9227">
                  <c:v>40.370735051104717</c:v>
                </c:pt>
                <c:pt idx="9228">
                  <c:v>40.375109859844542</c:v>
                </c:pt>
                <c:pt idx="9229">
                  <c:v>40.379484668584368</c:v>
                </c:pt>
                <c:pt idx="9230">
                  <c:v>40.383859477324194</c:v>
                </c:pt>
                <c:pt idx="9231">
                  <c:v>40.388234286064019</c:v>
                </c:pt>
                <c:pt idx="9232">
                  <c:v>40.392609094803845</c:v>
                </c:pt>
                <c:pt idx="9233">
                  <c:v>40.396983903543671</c:v>
                </c:pt>
                <c:pt idx="9234">
                  <c:v>40.401358712283496</c:v>
                </c:pt>
                <c:pt idx="9235">
                  <c:v>40.405733521023322</c:v>
                </c:pt>
                <c:pt idx="9236">
                  <c:v>40.41010832976314</c:v>
                </c:pt>
                <c:pt idx="9237">
                  <c:v>40.414483138502966</c:v>
                </c:pt>
                <c:pt idx="9238">
                  <c:v>40.418857947242792</c:v>
                </c:pt>
                <c:pt idx="9239">
                  <c:v>40.423232755982617</c:v>
                </c:pt>
                <c:pt idx="9240">
                  <c:v>40.427607564722443</c:v>
                </c:pt>
                <c:pt idx="9241">
                  <c:v>40.431982373462269</c:v>
                </c:pt>
                <c:pt idx="9242">
                  <c:v>40.436357182202094</c:v>
                </c:pt>
                <c:pt idx="9243">
                  <c:v>40.44073199094192</c:v>
                </c:pt>
                <c:pt idx="9244">
                  <c:v>40.445106799681746</c:v>
                </c:pt>
                <c:pt idx="9245">
                  <c:v>40.449481608421571</c:v>
                </c:pt>
                <c:pt idx="9246">
                  <c:v>40.453856417161397</c:v>
                </c:pt>
                <c:pt idx="9247">
                  <c:v>40.458231225901216</c:v>
                </c:pt>
                <c:pt idx="9248">
                  <c:v>40.462606034641041</c:v>
                </c:pt>
                <c:pt idx="9249">
                  <c:v>40.466980843380867</c:v>
                </c:pt>
                <c:pt idx="9250">
                  <c:v>40.471355652120693</c:v>
                </c:pt>
                <c:pt idx="9251">
                  <c:v>40.475730460860518</c:v>
                </c:pt>
                <c:pt idx="9252">
                  <c:v>40.480105269600344</c:v>
                </c:pt>
                <c:pt idx="9253">
                  <c:v>40.484480078340169</c:v>
                </c:pt>
                <c:pt idx="9254">
                  <c:v>40.488854887079995</c:v>
                </c:pt>
                <c:pt idx="9255">
                  <c:v>40.493229695819821</c:v>
                </c:pt>
                <c:pt idx="9256">
                  <c:v>40.497604504559646</c:v>
                </c:pt>
                <c:pt idx="9257">
                  <c:v>40.501979313299472</c:v>
                </c:pt>
                <c:pt idx="9258">
                  <c:v>40.506354122039291</c:v>
                </c:pt>
                <c:pt idx="9259">
                  <c:v>40.510728930779116</c:v>
                </c:pt>
                <c:pt idx="9260">
                  <c:v>40.515103739518942</c:v>
                </c:pt>
                <c:pt idx="9261">
                  <c:v>40.519478548258768</c:v>
                </c:pt>
                <c:pt idx="9262">
                  <c:v>40.523853356998593</c:v>
                </c:pt>
                <c:pt idx="9263">
                  <c:v>40.528228165738419</c:v>
                </c:pt>
                <c:pt idx="9264">
                  <c:v>40.532602974478245</c:v>
                </c:pt>
                <c:pt idx="9265">
                  <c:v>40.53697778321807</c:v>
                </c:pt>
                <c:pt idx="9266">
                  <c:v>40.541352591957896</c:v>
                </c:pt>
                <c:pt idx="9267">
                  <c:v>40.545727400697722</c:v>
                </c:pt>
                <c:pt idx="9268">
                  <c:v>40.55010220943754</c:v>
                </c:pt>
                <c:pt idx="9269">
                  <c:v>40.554477018177366</c:v>
                </c:pt>
                <c:pt idx="9270">
                  <c:v>40.558851826917191</c:v>
                </c:pt>
                <c:pt idx="9271">
                  <c:v>40.563226635657017</c:v>
                </c:pt>
                <c:pt idx="9272">
                  <c:v>40.567601444396843</c:v>
                </c:pt>
                <c:pt idx="9273">
                  <c:v>40.571976253136668</c:v>
                </c:pt>
                <c:pt idx="9274">
                  <c:v>40.576351061876494</c:v>
                </c:pt>
                <c:pt idx="9275">
                  <c:v>40.58072587061632</c:v>
                </c:pt>
                <c:pt idx="9276">
                  <c:v>40.585100679356145</c:v>
                </c:pt>
                <c:pt idx="9277">
                  <c:v>40.589475488095971</c:v>
                </c:pt>
                <c:pt idx="9278">
                  <c:v>40.593850296835797</c:v>
                </c:pt>
                <c:pt idx="9279">
                  <c:v>40.598225105575615</c:v>
                </c:pt>
                <c:pt idx="9280">
                  <c:v>40.602599914315441</c:v>
                </c:pt>
                <c:pt idx="9281">
                  <c:v>40.606974723055266</c:v>
                </c:pt>
                <c:pt idx="9282">
                  <c:v>40.611349531795092</c:v>
                </c:pt>
                <c:pt idx="9283">
                  <c:v>40.615724340534918</c:v>
                </c:pt>
                <c:pt idx="9284">
                  <c:v>40.620099149274743</c:v>
                </c:pt>
                <c:pt idx="9285">
                  <c:v>40.624473958014569</c:v>
                </c:pt>
                <c:pt idx="9286">
                  <c:v>40.628848766754395</c:v>
                </c:pt>
                <c:pt idx="9287">
                  <c:v>40.63322357549422</c:v>
                </c:pt>
                <c:pt idx="9288">
                  <c:v>40.637598384234046</c:v>
                </c:pt>
                <c:pt idx="9289">
                  <c:v>40.641973192973872</c:v>
                </c:pt>
                <c:pt idx="9290">
                  <c:v>40.64634800171369</c:v>
                </c:pt>
                <c:pt idx="9291">
                  <c:v>40.650722810453516</c:v>
                </c:pt>
                <c:pt idx="9292">
                  <c:v>40.655097619193342</c:v>
                </c:pt>
                <c:pt idx="9293">
                  <c:v>40.659472427933167</c:v>
                </c:pt>
                <c:pt idx="9294">
                  <c:v>40.663847236672993</c:v>
                </c:pt>
                <c:pt idx="9295">
                  <c:v>40.668222045412818</c:v>
                </c:pt>
                <c:pt idx="9296">
                  <c:v>40.672596854152644</c:v>
                </c:pt>
                <c:pt idx="9297">
                  <c:v>40.67697166289247</c:v>
                </c:pt>
                <c:pt idx="9298">
                  <c:v>40.681346471632295</c:v>
                </c:pt>
                <c:pt idx="9299">
                  <c:v>40.685721280372121</c:v>
                </c:pt>
                <c:pt idx="9300">
                  <c:v>40.69009608911194</c:v>
                </c:pt>
                <c:pt idx="9301">
                  <c:v>40.694470897851765</c:v>
                </c:pt>
                <c:pt idx="9302">
                  <c:v>40.698845706591591</c:v>
                </c:pt>
                <c:pt idx="9303">
                  <c:v>40.703220515331417</c:v>
                </c:pt>
                <c:pt idx="9304">
                  <c:v>40.707595324071242</c:v>
                </c:pt>
                <c:pt idx="9305">
                  <c:v>40.711970132811068</c:v>
                </c:pt>
                <c:pt idx="9306">
                  <c:v>40.716344941550894</c:v>
                </c:pt>
                <c:pt idx="9307">
                  <c:v>40.720719750290719</c:v>
                </c:pt>
                <c:pt idx="9308">
                  <c:v>40.725094559030545</c:v>
                </c:pt>
                <c:pt idx="9309">
                  <c:v>40.729469367770371</c:v>
                </c:pt>
                <c:pt idx="9310">
                  <c:v>40.733844176510196</c:v>
                </c:pt>
                <c:pt idx="9311">
                  <c:v>40.738218985250015</c:v>
                </c:pt>
                <c:pt idx="9312">
                  <c:v>40.74259379398984</c:v>
                </c:pt>
                <c:pt idx="9313">
                  <c:v>40.746968602729666</c:v>
                </c:pt>
                <c:pt idx="9314">
                  <c:v>40.751343411469492</c:v>
                </c:pt>
                <c:pt idx="9315">
                  <c:v>40.755718220209317</c:v>
                </c:pt>
                <c:pt idx="9316">
                  <c:v>40.760093028949143</c:v>
                </c:pt>
                <c:pt idx="9317">
                  <c:v>40.764467837688969</c:v>
                </c:pt>
                <c:pt idx="9318">
                  <c:v>40.768842646428794</c:v>
                </c:pt>
                <c:pt idx="9319">
                  <c:v>40.77321745516862</c:v>
                </c:pt>
                <c:pt idx="9320">
                  <c:v>40.777592263908446</c:v>
                </c:pt>
                <c:pt idx="9321">
                  <c:v>40.781967072648271</c:v>
                </c:pt>
                <c:pt idx="9322">
                  <c:v>40.78634188138809</c:v>
                </c:pt>
                <c:pt idx="9323">
                  <c:v>40.790716690127915</c:v>
                </c:pt>
                <c:pt idx="9324">
                  <c:v>40.795091498867741</c:v>
                </c:pt>
                <c:pt idx="9325">
                  <c:v>40.799466307607567</c:v>
                </c:pt>
                <c:pt idx="9326">
                  <c:v>40.803841116347392</c:v>
                </c:pt>
                <c:pt idx="9327">
                  <c:v>40.808215925087218</c:v>
                </c:pt>
                <c:pt idx="9328">
                  <c:v>40.812590733827044</c:v>
                </c:pt>
                <c:pt idx="9329">
                  <c:v>40.816965542566869</c:v>
                </c:pt>
                <c:pt idx="9330">
                  <c:v>40.821340351306695</c:v>
                </c:pt>
                <c:pt idx="9331">
                  <c:v>40.825715160046521</c:v>
                </c:pt>
                <c:pt idx="9332">
                  <c:v>40.830089968786339</c:v>
                </c:pt>
                <c:pt idx="9333">
                  <c:v>40.834464777526165</c:v>
                </c:pt>
                <c:pt idx="9334">
                  <c:v>40.838839586265991</c:v>
                </c:pt>
                <c:pt idx="9335">
                  <c:v>40.843214395005816</c:v>
                </c:pt>
                <c:pt idx="9336">
                  <c:v>40.847589203745642</c:v>
                </c:pt>
                <c:pt idx="9337">
                  <c:v>40.851964012485467</c:v>
                </c:pt>
                <c:pt idx="9338">
                  <c:v>40.856338821225293</c:v>
                </c:pt>
                <c:pt idx="9339">
                  <c:v>40.860713629965119</c:v>
                </c:pt>
                <c:pt idx="9340">
                  <c:v>40.865088438704944</c:v>
                </c:pt>
                <c:pt idx="9341">
                  <c:v>40.86946324744477</c:v>
                </c:pt>
                <c:pt idx="9342">
                  <c:v>40.873838056184596</c:v>
                </c:pt>
                <c:pt idx="9343">
                  <c:v>40.878212864924414</c:v>
                </c:pt>
                <c:pt idx="9344">
                  <c:v>40.88258767366424</c:v>
                </c:pt>
                <c:pt idx="9345">
                  <c:v>40.886962482404066</c:v>
                </c:pt>
                <c:pt idx="9346">
                  <c:v>40.891337291143891</c:v>
                </c:pt>
                <c:pt idx="9347">
                  <c:v>40.895712099883717</c:v>
                </c:pt>
                <c:pt idx="9348">
                  <c:v>40.900086908623543</c:v>
                </c:pt>
                <c:pt idx="9349">
                  <c:v>40.904461717363368</c:v>
                </c:pt>
                <c:pt idx="9350">
                  <c:v>40.908836526103194</c:v>
                </c:pt>
                <c:pt idx="9351">
                  <c:v>40.91321133484302</c:v>
                </c:pt>
                <c:pt idx="9352">
                  <c:v>40.917586143582845</c:v>
                </c:pt>
                <c:pt idx="9353">
                  <c:v>40.921960952322671</c:v>
                </c:pt>
                <c:pt idx="9354">
                  <c:v>40.926335761062489</c:v>
                </c:pt>
                <c:pt idx="9355">
                  <c:v>40.930710569802315</c:v>
                </c:pt>
                <c:pt idx="9356">
                  <c:v>40.935085378542141</c:v>
                </c:pt>
                <c:pt idx="9357">
                  <c:v>40.939460187281966</c:v>
                </c:pt>
                <c:pt idx="9358">
                  <c:v>40.943834996021792</c:v>
                </c:pt>
                <c:pt idx="9359">
                  <c:v>40.948209804761618</c:v>
                </c:pt>
                <c:pt idx="9360">
                  <c:v>40.952584613501443</c:v>
                </c:pt>
                <c:pt idx="9361">
                  <c:v>40.956959422241269</c:v>
                </c:pt>
                <c:pt idx="9362">
                  <c:v>40.961334230981095</c:v>
                </c:pt>
                <c:pt idx="9363">
                  <c:v>40.96570903972092</c:v>
                </c:pt>
                <c:pt idx="9364">
                  <c:v>40.970083848460739</c:v>
                </c:pt>
                <c:pt idx="9365">
                  <c:v>40.974458657200564</c:v>
                </c:pt>
                <c:pt idx="9366">
                  <c:v>40.97883346594039</c:v>
                </c:pt>
                <c:pt idx="9367">
                  <c:v>40.983208274680216</c:v>
                </c:pt>
                <c:pt idx="9368">
                  <c:v>40.987583083420041</c:v>
                </c:pt>
                <c:pt idx="9369">
                  <c:v>40.991957892159867</c:v>
                </c:pt>
                <c:pt idx="9370">
                  <c:v>40.996332700899693</c:v>
                </c:pt>
                <c:pt idx="9371">
                  <c:v>41.000707509639518</c:v>
                </c:pt>
                <c:pt idx="9372">
                  <c:v>41.005082318379344</c:v>
                </c:pt>
                <c:pt idx="9373">
                  <c:v>41.00945712711917</c:v>
                </c:pt>
                <c:pt idx="9374">
                  <c:v>41.013831935858995</c:v>
                </c:pt>
                <c:pt idx="9375">
                  <c:v>41.018206744598814</c:v>
                </c:pt>
                <c:pt idx="9376">
                  <c:v>41.02258155333864</c:v>
                </c:pt>
                <c:pt idx="9377">
                  <c:v>41.026956362078465</c:v>
                </c:pt>
                <c:pt idx="9378">
                  <c:v>41.031331170818291</c:v>
                </c:pt>
                <c:pt idx="9379">
                  <c:v>41.035705979558116</c:v>
                </c:pt>
                <c:pt idx="9380">
                  <c:v>41.040080788297942</c:v>
                </c:pt>
                <c:pt idx="9381">
                  <c:v>41.044455597037768</c:v>
                </c:pt>
                <c:pt idx="9382">
                  <c:v>41.048830405777593</c:v>
                </c:pt>
                <c:pt idx="9383">
                  <c:v>41.053205214517419</c:v>
                </c:pt>
                <c:pt idx="9384">
                  <c:v>41.057580023257245</c:v>
                </c:pt>
                <c:pt idx="9385">
                  <c:v>41.06195483199707</c:v>
                </c:pt>
                <c:pt idx="9386">
                  <c:v>41.066329640736889</c:v>
                </c:pt>
                <c:pt idx="9387">
                  <c:v>41.070704449476715</c:v>
                </c:pt>
                <c:pt idx="9388">
                  <c:v>41.07507925821654</c:v>
                </c:pt>
                <c:pt idx="9389">
                  <c:v>41.079454066956366</c:v>
                </c:pt>
                <c:pt idx="9390">
                  <c:v>41.083828875696192</c:v>
                </c:pt>
                <c:pt idx="9391">
                  <c:v>41.088203684436017</c:v>
                </c:pt>
                <c:pt idx="9392">
                  <c:v>41.092578493175843</c:v>
                </c:pt>
                <c:pt idx="9393">
                  <c:v>41.096953301915669</c:v>
                </c:pt>
                <c:pt idx="9394">
                  <c:v>41.101328110655494</c:v>
                </c:pt>
                <c:pt idx="9395">
                  <c:v>41.10570291939532</c:v>
                </c:pt>
                <c:pt idx="9396">
                  <c:v>41.110077728135138</c:v>
                </c:pt>
                <c:pt idx="9397">
                  <c:v>41.114452536874964</c:v>
                </c:pt>
                <c:pt idx="9398">
                  <c:v>41.11882734561479</c:v>
                </c:pt>
                <c:pt idx="9399">
                  <c:v>41.123202154354615</c:v>
                </c:pt>
                <c:pt idx="9400">
                  <c:v>41.127576963094441</c:v>
                </c:pt>
                <c:pt idx="9401">
                  <c:v>41.131951771834267</c:v>
                </c:pt>
                <c:pt idx="9402">
                  <c:v>41.136326580574092</c:v>
                </c:pt>
                <c:pt idx="9403">
                  <c:v>41.140701389313918</c:v>
                </c:pt>
                <c:pt idx="9404">
                  <c:v>41.145076198053744</c:v>
                </c:pt>
                <c:pt idx="9405">
                  <c:v>41.149451006793569</c:v>
                </c:pt>
                <c:pt idx="9406">
                  <c:v>41.153825815533395</c:v>
                </c:pt>
                <c:pt idx="9407">
                  <c:v>41.158200624273213</c:v>
                </c:pt>
                <c:pt idx="9408">
                  <c:v>41.162575433013039</c:v>
                </c:pt>
                <c:pt idx="9409">
                  <c:v>41.166950241752865</c:v>
                </c:pt>
                <c:pt idx="9410">
                  <c:v>41.17132505049269</c:v>
                </c:pt>
                <c:pt idx="9411">
                  <c:v>41.175699859232516</c:v>
                </c:pt>
                <c:pt idx="9412">
                  <c:v>41.180074667972342</c:v>
                </c:pt>
                <c:pt idx="9413">
                  <c:v>41.184449476712167</c:v>
                </c:pt>
                <c:pt idx="9414">
                  <c:v>41.188824285451993</c:v>
                </c:pt>
                <c:pt idx="9415">
                  <c:v>41.193199094191819</c:v>
                </c:pt>
                <c:pt idx="9416">
                  <c:v>41.197573902931644</c:v>
                </c:pt>
                <c:pt idx="9417">
                  <c:v>41.20194871167147</c:v>
                </c:pt>
                <c:pt idx="9418">
                  <c:v>41.206323520411289</c:v>
                </c:pt>
                <c:pt idx="9419">
                  <c:v>41.210698329151114</c:v>
                </c:pt>
                <c:pt idx="9420">
                  <c:v>41.21507313789094</c:v>
                </c:pt>
                <c:pt idx="9421">
                  <c:v>41.219447946630766</c:v>
                </c:pt>
                <c:pt idx="9422">
                  <c:v>41.223822755370591</c:v>
                </c:pt>
                <c:pt idx="9423">
                  <c:v>41.228197564110417</c:v>
                </c:pt>
                <c:pt idx="9424">
                  <c:v>41.232572372850242</c:v>
                </c:pt>
                <c:pt idx="9425">
                  <c:v>41.236947181590068</c:v>
                </c:pt>
                <c:pt idx="9426">
                  <c:v>41.241321990329894</c:v>
                </c:pt>
                <c:pt idx="9427">
                  <c:v>41.245696799069719</c:v>
                </c:pt>
                <c:pt idx="9428">
                  <c:v>41.250071607809538</c:v>
                </c:pt>
                <c:pt idx="9429">
                  <c:v>41.254446416549364</c:v>
                </c:pt>
                <c:pt idx="9430">
                  <c:v>41.258821225289189</c:v>
                </c:pt>
                <c:pt idx="9431">
                  <c:v>41.263196034029015</c:v>
                </c:pt>
                <c:pt idx="9432">
                  <c:v>41.267570842768841</c:v>
                </c:pt>
                <c:pt idx="9433">
                  <c:v>41.271945651508666</c:v>
                </c:pt>
                <c:pt idx="9434">
                  <c:v>41.276320460248492</c:v>
                </c:pt>
                <c:pt idx="9435">
                  <c:v>41.280695268988318</c:v>
                </c:pt>
                <c:pt idx="9436">
                  <c:v>41.285070077728143</c:v>
                </c:pt>
                <c:pt idx="9437">
                  <c:v>41.289444886467962</c:v>
                </c:pt>
                <c:pt idx="9438">
                  <c:v>41.29381969520778</c:v>
                </c:pt>
                <c:pt idx="9439">
                  <c:v>41.298194503947606</c:v>
                </c:pt>
                <c:pt idx="9440">
                  <c:v>41.302569312687432</c:v>
                </c:pt>
                <c:pt idx="9441">
                  <c:v>41.306944121427257</c:v>
                </c:pt>
                <c:pt idx="9442">
                  <c:v>41.311318930167083</c:v>
                </c:pt>
                <c:pt idx="9443">
                  <c:v>41.315693738906909</c:v>
                </c:pt>
                <c:pt idx="9444">
                  <c:v>41.320068547646734</c:v>
                </c:pt>
                <c:pt idx="9445">
                  <c:v>41.32444335638656</c:v>
                </c:pt>
                <c:pt idx="9446">
                  <c:v>41.328818165126386</c:v>
                </c:pt>
                <c:pt idx="9447">
                  <c:v>41.333192973866211</c:v>
                </c:pt>
                <c:pt idx="9448">
                  <c:v>41.337567782606037</c:v>
                </c:pt>
                <c:pt idx="9449">
                  <c:v>41.341942591345855</c:v>
                </c:pt>
                <c:pt idx="9450">
                  <c:v>41.346317400085681</c:v>
                </c:pt>
                <c:pt idx="9451">
                  <c:v>41.350692208825507</c:v>
                </c:pt>
                <c:pt idx="9452">
                  <c:v>41.355067017565332</c:v>
                </c:pt>
                <c:pt idx="9453">
                  <c:v>41.359441826305158</c:v>
                </c:pt>
                <c:pt idx="9454">
                  <c:v>41.363816635044984</c:v>
                </c:pt>
                <c:pt idx="9455">
                  <c:v>41.368191443784809</c:v>
                </c:pt>
                <c:pt idx="9456">
                  <c:v>41.372566252524635</c:v>
                </c:pt>
                <c:pt idx="9457">
                  <c:v>41.376941061264461</c:v>
                </c:pt>
                <c:pt idx="9458">
                  <c:v>41.381315870004286</c:v>
                </c:pt>
                <c:pt idx="9459">
                  <c:v>41.385690678744105</c:v>
                </c:pt>
                <c:pt idx="9460">
                  <c:v>41.39006548748393</c:v>
                </c:pt>
                <c:pt idx="9461">
                  <c:v>41.394440296223756</c:v>
                </c:pt>
                <c:pt idx="9462">
                  <c:v>41.398815104963582</c:v>
                </c:pt>
                <c:pt idx="9463">
                  <c:v>41.403189913703407</c:v>
                </c:pt>
                <c:pt idx="9464">
                  <c:v>41.407564722443233</c:v>
                </c:pt>
                <c:pt idx="9465">
                  <c:v>41.411939531183059</c:v>
                </c:pt>
                <c:pt idx="9466">
                  <c:v>41.416314339922884</c:v>
                </c:pt>
                <c:pt idx="9467">
                  <c:v>41.42068914866271</c:v>
                </c:pt>
                <c:pt idx="9468">
                  <c:v>41.425063957402536</c:v>
                </c:pt>
                <c:pt idx="9469">
                  <c:v>41.429438766142361</c:v>
                </c:pt>
                <c:pt idx="9470">
                  <c:v>41.43381357488218</c:v>
                </c:pt>
                <c:pt idx="9471">
                  <c:v>41.438188383622006</c:v>
                </c:pt>
                <c:pt idx="9472">
                  <c:v>41.442563192361831</c:v>
                </c:pt>
                <c:pt idx="9473">
                  <c:v>41.446938001101657</c:v>
                </c:pt>
                <c:pt idx="9474">
                  <c:v>41.451312809841482</c:v>
                </c:pt>
                <c:pt idx="9475">
                  <c:v>41.455687618581308</c:v>
                </c:pt>
                <c:pt idx="9476">
                  <c:v>41.460062427321134</c:v>
                </c:pt>
                <c:pt idx="9477">
                  <c:v>41.464437236060959</c:v>
                </c:pt>
                <c:pt idx="9478">
                  <c:v>41.468812044800785</c:v>
                </c:pt>
                <c:pt idx="9479">
                  <c:v>41.473186853540611</c:v>
                </c:pt>
                <c:pt idx="9480">
                  <c:v>41.477561662280436</c:v>
                </c:pt>
                <c:pt idx="9481">
                  <c:v>41.481936471020255</c:v>
                </c:pt>
                <c:pt idx="9482">
                  <c:v>41.486311279760081</c:v>
                </c:pt>
                <c:pt idx="9483">
                  <c:v>41.490686088499906</c:v>
                </c:pt>
                <c:pt idx="9484">
                  <c:v>41.495060897239732</c:v>
                </c:pt>
                <c:pt idx="9485">
                  <c:v>41.499435705979558</c:v>
                </c:pt>
                <c:pt idx="9486">
                  <c:v>41.503810514719383</c:v>
                </c:pt>
                <c:pt idx="9487">
                  <c:v>41.508185323459209</c:v>
                </c:pt>
                <c:pt idx="9488">
                  <c:v>41.512560132199035</c:v>
                </c:pt>
                <c:pt idx="9489">
                  <c:v>41.51693494093886</c:v>
                </c:pt>
                <c:pt idx="9490">
                  <c:v>41.521309749678686</c:v>
                </c:pt>
                <c:pt idx="9491">
                  <c:v>41.525684558418504</c:v>
                </c:pt>
                <c:pt idx="9492">
                  <c:v>41.53005936715833</c:v>
                </c:pt>
                <c:pt idx="9493">
                  <c:v>41.534434175898156</c:v>
                </c:pt>
                <c:pt idx="9494">
                  <c:v>41.538808984637981</c:v>
                </c:pt>
                <c:pt idx="9495">
                  <c:v>41.543183793377807</c:v>
                </c:pt>
                <c:pt idx="9496">
                  <c:v>41.547558602117633</c:v>
                </c:pt>
                <c:pt idx="9497">
                  <c:v>41.551933410857458</c:v>
                </c:pt>
                <c:pt idx="9498">
                  <c:v>41.556308219597284</c:v>
                </c:pt>
                <c:pt idx="9499">
                  <c:v>41.56068302833711</c:v>
                </c:pt>
                <c:pt idx="9500">
                  <c:v>41.565057837076935</c:v>
                </c:pt>
                <c:pt idx="9501">
                  <c:v>41.569432645816761</c:v>
                </c:pt>
                <c:pt idx="9502">
                  <c:v>41.573807454556579</c:v>
                </c:pt>
                <c:pt idx="9503">
                  <c:v>41.578182263296405</c:v>
                </c:pt>
                <c:pt idx="9504">
                  <c:v>41.582557072036231</c:v>
                </c:pt>
                <c:pt idx="9505">
                  <c:v>41.586931880776056</c:v>
                </c:pt>
                <c:pt idx="9506">
                  <c:v>41.591306689515882</c:v>
                </c:pt>
                <c:pt idx="9507">
                  <c:v>41.595681498255708</c:v>
                </c:pt>
                <c:pt idx="9508">
                  <c:v>41.600056306995533</c:v>
                </c:pt>
                <c:pt idx="9509">
                  <c:v>41.604431115735359</c:v>
                </c:pt>
                <c:pt idx="9510">
                  <c:v>41.608805924475185</c:v>
                </c:pt>
                <c:pt idx="9511">
                  <c:v>41.61318073321501</c:v>
                </c:pt>
                <c:pt idx="9512">
                  <c:v>41.617555541954836</c:v>
                </c:pt>
                <c:pt idx="9513">
                  <c:v>41.621930350694655</c:v>
                </c:pt>
                <c:pt idx="9514">
                  <c:v>41.62630515943448</c:v>
                </c:pt>
                <c:pt idx="9515">
                  <c:v>41.630679968174306</c:v>
                </c:pt>
                <c:pt idx="9516">
                  <c:v>41.635054776914131</c:v>
                </c:pt>
                <c:pt idx="9517">
                  <c:v>41.639429585653957</c:v>
                </c:pt>
                <c:pt idx="9518">
                  <c:v>41.643804394393783</c:v>
                </c:pt>
                <c:pt idx="9519">
                  <c:v>41.648179203133608</c:v>
                </c:pt>
                <c:pt idx="9520">
                  <c:v>41.652554011873434</c:v>
                </c:pt>
                <c:pt idx="9521">
                  <c:v>41.65692882061326</c:v>
                </c:pt>
                <c:pt idx="9522">
                  <c:v>41.661303629353085</c:v>
                </c:pt>
                <c:pt idx="9523">
                  <c:v>41.665678438092904</c:v>
                </c:pt>
                <c:pt idx="9524">
                  <c:v>41.67005324683273</c:v>
                </c:pt>
                <c:pt idx="9525">
                  <c:v>41.674428055572555</c:v>
                </c:pt>
                <c:pt idx="9526">
                  <c:v>41.678802864312381</c:v>
                </c:pt>
                <c:pt idx="9527">
                  <c:v>41.683177673052207</c:v>
                </c:pt>
                <c:pt idx="9528">
                  <c:v>41.687552481792032</c:v>
                </c:pt>
                <c:pt idx="9529">
                  <c:v>41.691927290531858</c:v>
                </c:pt>
                <c:pt idx="9530">
                  <c:v>41.696302099271684</c:v>
                </c:pt>
                <c:pt idx="9531">
                  <c:v>41.700676908011509</c:v>
                </c:pt>
                <c:pt idx="9532">
                  <c:v>41.705051716751335</c:v>
                </c:pt>
                <c:pt idx="9533">
                  <c:v>41.70942652549116</c:v>
                </c:pt>
                <c:pt idx="9534">
                  <c:v>41.713801334230979</c:v>
                </c:pt>
                <c:pt idx="9535">
                  <c:v>41.718176142970805</c:v>
                </c:pt>
                <c:pt idx="9536">
                  <c:v>41.72255095171063</c:v>
                </c:pt>
                <c:pt idx="9537">
                  <c:v>41.726925760450456</c:v>
                </c:pt>
                <c:pt idx="9538">
                  <c:v>41.731300569190282</c:v>
                </c:pt>
                <c:pt idx="9539">
                  <c:v>41.735675377930107</c:v>
                </c:pt>
                <c:pt idx="9540">
                  <c:v>41.740050186669933</c:v>
                </c:pt>
                <c:pt idx="9541">
                  <c:v>41.744424995409759</c:v>
                </c:pt>
                <c:pt idx="9542">
                  <c:v>41.748799804149584</c:v>
                </c:pt>
                <c:pt idx="9543">
                  <c:v>41.75317461288941</c:v>
                </c:pt>
                <c:pt idx="9544">
                  <c:v>41.757549421629236</c:v>
                </c:pt>
                <c:pt idx="9545">
                  <c:v>41.761924230369054</c:v>
                </c:pt>
                <c:pt idx="9546">
                  <c:v>41.76629903910888</c:v>
                </c:pt>
                <c:pt idx="9547">
                  <c:v>41.770673847848705</c:v>
                </c:pt>
                <c:pt idx="9548">
                  <c:v>41.775048656588531</c:v>
                </c:pt>
                <c:pt idx="9549">
                  <c:v>41.779423465328357</c:v>
                </c:pt>
                <c:pt idx="9550">
                  <c:v>41.783798274068182</c:v>
                </c:pt>
                <c:pt idx="9551">
                  <c:v>41.788173082808008</c:v>
                </c:pt>
                <c:pt idx="9552">
                  <c:v>41.792547891547834</c:v>
                </c:pt>
                <c:pt idx="9553">
                  <c:v>41.796922700287659</c:v>
                </c:pt>
                <c:pt idx="9554">
                  <c:v>41.801297509027485</c:v>
                </c:pt>
                <c:pt idx="9555">
                  <c:v>41.805672317767304</c:v>
                </c:pt>
                <c:pt idx="9556">
                  <c:v>41.810047126507129</c:v>
                </c:pt>
                <c:pt idx="9557">
                  <c:v>41.814421935246955</c:v>
                </c:pt>
                <c:pt idx="9558">
                  <c:v>41.81879674398678</c:v>
                </c:pt>
                <c:pt idx="9559">
                  <c:v>41.823171552726606</c:v>
                </c:pt>
                <c:pt idx="9560">
                  <c:v>41.827546361466432</c:v>
                </c:pt>
                <c:pt idx="9561">
                  <c:v>41.831921170206257</c:v>
                </c:pt>
                <c:pt idx="9562">
                  <c:v>41.836295978946083</c:v>
                </c:pt>
                <c:pt idx="9563">
                  <c:v>41.840670787685909</c:v>
                </c:pt>
                <c:pt idx="9564">
                  <c:v>41.845045596425734</c:v>
                </c:pt>
                <c:pt idx="9565">
                  <c:v>41.84942040516556</c:v>
                </c:pt>
                <c:pt idx="9566">
                  <c:v>41.853795213905379</c:v>
                </c:pt>
                <c:pt idx="9567">
                  <c:v>41.858170022645204</c:v>
                </c:pt>
                <c:pt idx="9568">
                  <c:v>41.86254483138503</c:v>
                </c:pt>
                <c:pt idx="9569">
                  <c:v>41.866919640124856</c:v>
                </c:pt>
                <c:pt idx="9570">
                  <c:v>41.871294448864681</c:v>
                </c:pt>
                <c:pt idx="9571">
                  <c:v>41.875669257604507</c:v>
                </c:pt>
                <c:pt idx="9572">
                  <c:v>41.880044066344333</c:v>
                </c:pt>
                <c:pt idx="9573">
                  <c:v>41.884418875084158</c:v>
                </c:pt>
                <c:pt idx="9574">
                  <c:v>41.888793683823984</c:v>
                </c:pt>
                <c:pt idx="9575">
                  <c:v>41.893168492563809</c:v>
                </c:pt>
                <c:pt idx="9576">
                  <c:v>41.897543301303635</c:v>
                </c:pt>
                <c:pt idx="9577">
                  <c:v>41.901918110043454</c:v>
                </c:pt>
                <c:pt idx="9578">
                  <c:v>41.906292918783279</c:v>
                </c:pt>
                <c:pt idx="9579">
                  <c:v>41.910667727523105</c:v>
                </c:pt>
                <c:pt idx="9580">
                  <c:v>41.915042536262931</c:v>
                </c:pt>
                <c:pt idx="9581">
                  <c:v>41.919417345002756</c:v>
                </c:pt>
                <c:pt idx="9582">
                  <c:v>41.923792153742582</c:v>
                </c:pt>
                <c:pt idx="9583">
                  <c:v>41.928166962482408</c:v>
                </c:pt>
                <c:pt idx="9584">
                  <c:v>41.932541771222233</c:v>
                </c:pt>
                <c:pt idx="9585">
                  <c:v>41.936916579962059</c:v>
                </c:pt>
                <c:pt idx="9586">
                  <c:v>41.941291388701885</c:v>
                </c:pt>
                <c:pt idx="9587">
                  <c:v>41.945666197441703</c:v>
                </c:pt>
                <c:pt idx="9588">
                  <c:v>41.950041006181529</c:v>
                </c:pt>
                <c:pt idx="9589">
                  <c:v>41.954415814921354</c:v>
                </c:pt>
                <c:pt idx="9590">
                  <c:v>41.95879062366118</c:v>
                </c:pt>
                <c:pt idx="9591">
                  <c:v>41.963165432401006</c:v>
                </c:pt>
                <c:pt idx="9592">
                  <c:v>41.967540241140831</c:v>
                </c:pt>
                <c:pt idx="9593">
                  <c:v>41.971915049880657</c:v>
                </c:pt>
                <c:pt idx="9594">
                  <c:v>41.976289858620483</c:v>
                </c:pt>
                <c:pt idx="9595">
                  <c:v>41.980664667360308</c:v>
                </c:pt>
                <c:pt idx="9596">
                  <c:v>41.985039476100134</c:v>
                </c:pt>
                <c:pt idx="9597">
                  <c:v>41.98941428483996</c:v>
                </c:pt>
                <c:pt idx="9598">
                  <c:v>41.993789093579778</c:v>
                </c:pt>
                <c:pt idx="9599">
                  <c:v>41.998163902319604</c:v>
                </c:pt>
                <c:pt idx="9600">
                  <c:v>42.002538711059429</c:v>
                </c:pt>
                <c:pt idx="9601">
                  <c:v>42.006913519799255</c:v>
                </c:pt>
                <c:pt idx="9602">
                  <c:v>42.011288328539081</c:v>
                </c:pt>
                <c:pt idx="9603">
                  <c:v>42.015663137278906</c:v>
                </c:pt>
                <c:pt idx="9604">
                  <c:v>42.020037946018732</c:v>
                </c:pt>
                <c:pt idx="9605">
                  <c:v>42.024412754758558</c:v>
                </c:pt>
                <c:pt idx="9606">
                  <c:v>42.028787563498383</c:v>
                </c:pt>
                <c:pt idx="9607">
                  <c:v>42.033162372238209</c:v>
                </c:pt>
                <c:pt idx="9608">
                  <c:v>42.037537180978035</c:v>
                </c:pt>
                <c:pt idx="9609">
                  <c:v>42.041911989717853</c:v>
                </c:pt>
                <c:pt idx="9610">
                  <c:v>42.046286798457679</c:v>
                </c:pt>
                <c:pt idx="9611">
                  <c:v>42.050661607197505</c:v>
                </c:pt>
                <c:pt idx="9612">
                  <c:v>42.05503641593733</c:v>
                </c:pt>
                <c:pt idx="9613">
                  <c:v>42.059411224677156</c:v>
                </c:pt>
                <c:pt idx="9614">
                  <c:v>42.063786033416982</c:v>
                </c:pt>
                <c:pt idx="9615">
                  <c:v>42.068160842156807</c:v>
                </c:pt>
                <c:pt idx="9616">
                  <c:v>42.072535650896633</c:v>
                </c:pt>
                <c:pt idx="9617">
                  <c:v>42.076910459636458</c:v>
                </c:pt>
                <c:pt idx="9618">
                  <c:v>42.081285268376284</c:v>
                </c:pt>
                <c:pt idx="9619">
                  <c:v>42.085660077116103</c:v>
                </c:pt>
                <c:pt idx="9620">
                  <c:v>42.090034885855928</c:v>
                </c:pt>
                <c:pt idx="9621">
                  <c:v>42.094409694595754</c:v>
                </c:pt>
                <c:pt idx="9622">
                  <c:v>42.09878450333558</c:v>
                </c:pt>
                <c:pt idx="9623">
                  <c:v>42.103159312075405</c:v>
                </c:pt>
                <c:pt idx="9624">
                  <c:v>42.107534120815231</c:v>
                </c:pt>
                <c:pt idx="9625">
                  <c:v>42.111908929555057</c:v>
                </c:pt>
                <c:pt idx="9626">
                  <c:v>42.116283738294882</c:v>
                </c:pt>
                <c:pt idx="9627">
                  <c:v>42.120658547034708</c:v>
                </c:pt>
                <c:pt idx="9628">
                  <c:v>42.125033355774534</c:v>
                </c:pt>
                <c:pt idx="9629">
                  <c:v>42.129408164514359</c:v>
                </c:pt>
                <c:pt idx="9630">
                  <c:v>42.133782973254178</c:v>
                </c:pt>
                <c:pt idx="9631">
                  <c:v>42.138157781994003</c:v>
                </c:pt>
                <c:pt idx="9632">
                  <c:v>42.142532590733829</c:v>
                </c:pt>
                <c:pt idx="9633">
                  <c:v>42.146907399473655</c:v>
                </c:pt>
                <c:pt idx="9634">
                  <c:v>42.15128220821348</c:v>
                </c:pt>
                <c:pt idx="9635">
                  <c:v>42.155657016953306</c:v>
                </c:pt>
                <c:pt idx="9636">
                  <c:v>42.160031825693132</c:v>
                </c:pt>
                <c:pt idx="9637">
                  <c:v>42.164406634432957</c:v>
                </c:pt>
                <c:pt idx="9638">
                  <c:v>42.168781443172783</c:v>
                </c:pt>
                <c:pt idx="9639">
                  <c:v>42.173156251912609</c:v>
                </c:pt>
                <c:pt idx="9640">
                  <c:v>42.177531060652434</c:v>
                </c:pt>
                <c:pt idx="9641">
                  <c:v>42.181905869392253</c:v>
                </c:pt>
                <c:pt idx="9642">
                  <c:v>42.186280678132078</c:v>
                </c:pt>
                <c:pt idx="9643">
                  <c:v>42.190655486871904</c:v>
                </c:pt>
                <c:pt idx="9644">
                  <c:v>42.19503029561173</c:v>
                </c:pt>
                <c:pt idx="9645">
                  <c:v>42.199405104351555</c:v>
                </c:pt>
                <c:pt idx="9646">
                  <c:v>42.203779913091381</c:v>
                </c:pt>
                <c:pt idx="9647">
                  <c:v>42.208154721831207</c:v>
                </c:pt>
                <c:pt idx="9648">
                  <c:v>42.212529530571032</c:v>
                </c:pt>
                <c:pt idx="9649">
                  <c:v>42.216904339310858</c:v>
                </c:pt>
                <c:pt idx="9650">
                  <c:v>42.221279148050684</c:v>
                </c:pt>
                <c:pt idx="9651">
                  <c:v>42.225653956790502</c:v>
                </c:pt>
                <c:pt idx="9652">
                  <c:v>42.230028765530328</c:v>
                </c:pt>
                <c:pt idx="9653">
                  <c:v>42.234403574270154</c:v>
                </c:pt>
                <c:pt idx="9654">
                  <c:v>42.238778383009979</c:v>
                </c:pt>
                <c:pt idx="9655">
                  <c:v>42.243153191749805</c:v>
                </c:pt>
                <c:pt idx="9656">
                  <c:v>42.247528000489631</c:v>
                </c:pt>
                <c:pt idx="9657">
                  <c:v>42.251902809229456</c:v>
                </c:pt>
                <c:pt idx="9658">
                  <c:v>42.256277617969282</c:v>
                </c:pt>
                <c:pt idx="9659">
                  <c:v>42.260652426709107</c:v>
                </c:pt>
                <c:pt idx="9660">
                  <c:v>42.265027235448933</c:v>
                </c:pt>
                <c:pt idx="9661">
                  <c:v>42.269402044188759</c:v>
                </c:pt>
                <c:pt idx="9662">
                  <c:v>42.273776852928577</c:v>
                </c:pt>
                <c:pt idx="9663">
                  <c:v>42.278151661668403</c:v>
                </c:pt>
                <c:pt idx="9664">
                  <c:v>42.282526470408229</c:v>
                </c:pt>
                <c:pt idx="9665">
                  <c:v>42.286901279148054</c:v>
                </c:pt>
                <c:pt idx="9666">
                  <c:v>42.29127608788788</c:v>
                </c:pt>
                <c:pt idx="9667">
                  <c:v>42.295650896627706</c:v>
                </c:pt>
                <c:pt idx="9668">
                  <c:v>42.300025705367531</c:v>
                </c:pt>
                <c:pt idx="9669">
                  <c:v>42.304400514107357</c:v>
                </c:pt>
                <c:pt idx="9670">
                  <c:v>42.308775322847183</c:v>
                </c:pt>
                <c:pt idx="9671">
                  <c:v>42.313150131587008</c:v>
                </c:pt>
                <c:pt idx="9672">
                  <c:v>42.317524940326834</c:v>
                </c:pt>
                <c:pt idx="9673">
                  <c:v>42.321899749066652</c:v>
                </c:pt>
                <c:pt idx="9674">
                  <c:v>42.326274557806478</c:v>
                </c:pt>
                <c:pt idx="9675">
                  <c:v>42.330649366546304</c:v>
                </c:pt>
                <c:pt idx="9676">
                  <c:v>42.335024175286129</c:v>
                </c:pt>
                <c:pt idx="9677">
                  <c:v>42.339398984025955</c:v>
                </c:pt>
                <c:pt idx="9678">
                  <c:v>42.343773792765781</c:v>
                </c:pt>
                <c:pt idx="9679">
                  <c:v>42.348148601505606</c:v>
                </c:pt>
                <c:pt idx="9680">
                  <c:v>42.352523410245432</c:v>
                </c:pt>
                <c:pt idx="9681">
                  <c:v>42.356898218985258</c:v>
                </c:pt>
                <c:pt idx="9682">
                  <c:v>42.361273027725083</c:v>
                </c:pt>
                <c:pt idx="9683">
                  <c:v>42.365647836464902</c:v>
                </c:pt>
                <c:pt idx="9684">
                  <c:v>42.370022645204727</c:v>
                </c:pt>
                <c:pt idx="9685">
                  <c:v>42.374397453944553</c:v>
                </c:pt>
                <c:pt idx="9686">
                  <c:v>42.378772262684379</c:v>
                </c:pt>
                <c:pt idx="9687">
                  <c:v>42.383147071424204</c:v>
                </c:pt>
                <c:pt idx="9688">
                  <c:v>42.38752188016403</c:v>
                </c:pt>
                <c:pt idx="9689">
                  <c:v>42.391896688903856</c:v>
                </c:pt>
                <c:pt idx="9690">
                  <c:v>42.396271497643681</c:v>
                </c:pt>
                <c:pt idx="9691">
                  <c:v>42.400646306383507</c:v>
                </c:pt>
                <c:pt idx="9692">
                  <c:v>42.405021115123333</c:v>
                </c:pt>
                <c:pt idx="9693">
                  <c:v>42.409395923863158</c:v>
                </c:pt>
                <c:pt idx="9694">
                  <c:v>42.413770732602977</c:v>
                </c:pt>
                <c:pt idx="9695">
                  <c:v>42.418145541342803</c:v>
                </c:pt>
                <c:pt idx="9696">
                  <c:v>42.422520350082628</c:v>
                </c:pt>
                <c:pt idx="9697">
                  <c:v>42.426895158822454</c:v>
                </c:pt>
                <c:pt idx="9698">
                  <c:v>42.43126996756228</c:v>
                </c:pt>
                <c:pt idx="9699">
                  <c:v>42.435644776302105</c:v>
                </c:pt>
                <c:pt idx="9700">
                  <c:v>42.440019585041931</c:v>
                </c:pt>
                <c:pt idx="9701">
                  <c:v>42.444394393781756</c:v>
                </c:pt>
                <c:pt idx="9702">
                  <c:v>42.448769202521582</c:v>
                </c:pt>
                <c:pt idx="9703">
                  <c:v>42.453144011261408</c:v>
                </c:pt>
                <c:pt idx="9704">
                  <c:v>42.457518820001233</c:v>
                </c:pt>
                <c:pt idx="9705">
                  <c:v>42.461893628741052</c:v>
                </c:pt>
                <c:pt idx="9706">
                  <c:v>42.466268437480878</c:v>
                </c:pt>
                <c:pt idx="9707">
                  <c:v>42.470643246220703</c:v>
                </c:pt>
                <c:pt idx="9708">
                  <c:v>42.475018054960529</c:v>
                </c:pt>
                <c:pt idx="9709">
                  <c:v>42.479392863700355</c:v>
                </c:pt>
                <c:pt idx="9710">
                  <c:v>42.48376767244018</c:v>
                </c:pt>
                <c:pt idx="9711">
                  <c:v>42.488142481180006</c:v>
                </c:pt>
                <c:pt idx="9712">
                  <c:v>42.492517289919832</c:v>
                </c:pt>
                <c:pt idx="9713">
                  <c:v>42.496892098659657</c:v>
                </c:pt>
                <c:pt idx="9714">
                  <c:v>42.501266907399483</c:v>
                </c:pt>
                <c:pt idx="9715">
                  <c:v>42.505641716139301</c:v>
                </c:pt>
                <c:pt idx="9716">
                  <c:v>42.510016524879127</c:v>
                </c:pt>
                <c:pt idx="9717">
                  <c:v>42.514391333618953</c:v>
                </c:pt>
                <c:pt idx="9718">
                  <c:v>42.518766142358771</c:v>
                </c:pt>
                <c:pt idx="9719">
                  <c:v>42.523140951098597</c:v>
                </c:pt>
                <c:pt idx="9720">
                  <c:v>42.527515759838423</c:v>
                </c:pt>
                <c:pt idx="9721">
                  <c:v>42.531890568578248</c:v>
                </c:pt>
                <c:pt idx="9722">
                  <c:v>42.536265377318074</c:v>
                </c:pt>
                <c:pt idx="9723">
                  <c:v>42.5406401860579</c:v>
                </c:pt>
                <c:pt idx="9724">
                  <c:v>42.545014994797725</c:v>
                </c:pt>
                <c:pt idx="9725">
                  <c:v>42.549389803537544</c:v>
                </c:pt>
                <c:pt idx="9726">
                  <c:v>42.553764612277369</c:v>
                </c:pt>
                <c:pt idx="9727">
                  <c:v>42.558139421017195</c:v>
                </c:pt>
                <c:pt idx="9728">
                  <c:v>42.562514229757021</c:v>
                </c:pt>
                <c:pt idx="9729">
                  <c:v>42.566889038496846</c:v>
                </c:pt>
                <c:pt idx="9730">
                  <c:v>42.571263847236672</c:v>
                </c:pt>
                <c:pt idx="9731">
                  <c:v>42.575638655976498</c:v>
                </c:pt>
                <c:pt idx="9732">
                  <c:v>42.580013464716323</c:v>
                </c:pt>
                <c:pt idx="9733">
                  <c:v>42.584388273456149</c:v>
                </c:pt>
                <c:pt idx="9734">
                  <c:v>42.588763082195975</c:v>
                </c:pt>
                <c:pt idx="9735">
                  <c:v>42.593137890935793</c:v>
                </c:pt>
                <c:pt idx="9736">
                  <c:v>42.597512699675619</c:v>
                </c:pt>
                <c:pt idx="9737">
                  <c:v>42.601887508415444</c:v>
                </c:pt>
                <c:pt idx="9738">
                  <c:v>42.60626231715527</c:v>
                </c:pt>
                <c:pt idx="9739">
                  <c:v>42.610637125895096</c:v>
                </c:pt>
                <c:pt idx="9740">
                  <c:v>42.615011934634921</c:v>
                </c:pt>
                <c:pt idx="9741">
                  <c:v>42.619386743374747</c:v>
                </c:pt>
                <c:pt idx="9742">
                  <c:v>42.623761552114573</c:v>
                </c:pt>
                <c:pt idx="9743">
                  <c:v>42.628136360854398</c:v>
                </c:pt>
                <c:pt idx="9744">
                  <c:v>42.632511169594224</c:v>
                </c:pt>
                <c:pt idx="9745">
                  <c:v>42.63688597833405</c:v>
                </c:pt>
                <c:pt idx="9746">
                  <c:v>42.641260787073868</c:v>
                </c:pt>
                <c:pt idx="9747">
                  <c:v>42.645635595813694</c:v>
                </c:pt>
                <c:pt idx="9748">
                  <c:v>42.65001040455352</c:v>
                </c:pt>
                <c:pt idx="9749">
                  <c:v>42.654385213293345</c:v>
                </c:pt>
                <c:pt idx="9750">
                  <c:v>42.658760022033171</c:v>
                </c:pt>
                <c:pt idx="9751">
                  <c:v>42.663134830772997</c:v>
                </c:pt>
                <c:pt idx="9752">
                  <c:v>42.667509639512822</c:v>
                </c:pt>
                <c:pt idx="9753">
                  <c:v>42.671884448252648</c:v>
                </c:pt>
                <c:pt idx="9754">
                  <c:v>42.676259256992473</c:v>
                </c:pt>
                <c:pt idx="9755">
                  <c:v>42.680634065732299</c:v>
                </c:pt>
                <c:pt idx="9756">
                  <c:v>42.685008874472125</c:v>
                </c:pt>
                <c:pt idx="9757">
                  <c:v>42.689383683211943</c:v>
                </c:pt>
                <c:pt idx="9758">
                  <c:v>42.693758491951769</c:v>
                </c:pt>
                <c:pt idx="9759">
                  <c:v>42.698133300691595</c:v>
                </c:pt>
                <c:pt idx="9760">
                  <c:v>42.70250810943142</c:v>
                </c:pt>
                <c:pt idx="9761">
                  <c:v>42.706882918171246</c:v>
                </c:pt>
                <c:pt idx="9762">
                  <c:v>42.711257726911072</c:v>
                </c:pt>
                <c:pt idx="9763">
                  <c:v>42.715632535650897</c:v>
                </c:pt>
                <c:pt idx="9764">
                  <c:v>42.720007344390723</c:v>
                </c:pt>
                <c:pt idx="9765">
                  <c:v>42.724382153130549</c:v>
                </c:pt>
                <c:pt idx="9766">
                  <c:v>42.728756961870374</c:v>
                </c:pt>
                <c:pt idx="9767">
                  <c:v>42.733131770610193</c:v>
                </c:pt>
                <c:pt idx="9768">
                  <c:v>42.737506579350018</c:v>
                </c:pt>
                <c:pt idx="9769">
                  <c:v>42.741881388089844</c:v>
                </c:pt>
                <c:pt idx="9770">
                  <c:v>42.74625619682967</c:v>
                </c:pt>
                <c:pt idx="9771">
                  <c:v>42.750631005569495</c:v>
                </c:pt>
                <c:pt idx="9772">
                  <c:v>42.755005814309321</c:v>
                </c:pt>
                <c:pt idx="9773">
                  <c:v>42.759380623049147</c:v>
                </c:pt>
                <c:pt idx="9774">
                  <c:v>42.763755431788972</c:v>
                </c:pt>
                <c:pt idx="9775">
                  <c:v>42.768130240528798</c:v>
                </c:pt>
                <c:pt idx="9776">
                  <c:v>42.772505049268624</c:v>
                </c:pt>
                <c:pt idx="9777">
                  <c:v>42.776879858008449</c:v>
                </c:pt>
                <c:pt idx="9778">
                  <c:v>42.781254666748268</c:v>
                </c:pt>
                <c:pt idx="9779">
                  <c:v>42.785629475488093</c:v>
                </c:pt>
                <c:pt idx="9780">
                  <c:v>42.790004284227919</c:v>
                </c:pt>
                <c:pt idx="9781">
                  <c:v>42.794379092967745</c:v>
                </c:pt>
                <c:pt idx="9782">
                  <c:v>42.79875390170757</c:v>
                </c:pt>
                <c:pt idx="9783">
                  <c:v>42.803128710447396</c:v>
                </c:pt>
                <c:pt idx="9784">
                  <c:v>42.807503519187222</c:v>
                </c:pt>
                <c:pt idx="9785">
                  <c:v>42.811878327927047</c:v>
                </c:pt>
                <c:pt idx="9786">
                  <c:v>42.816253136666873</c:v>
                </c:pt>
                <c:pt idx="9787">
                  <c:v>42.820627945406699</c:v>
                </c:pt>
                <c:pt idx="9788">
                  <c:v>42.825002754146524</c:v>
                </c:pt>
                <c:pt idx="9789">
                  <c:v>42.829377562886343</c:v>
                </c:pt>
                <c:pt idx="9790">
                  <c:v>42.833752371626169</c:v>
                </c:pt>
                <c:pt idx="9791">
                  <c:v>42.838127180365994</c:v>
                </c:pt>
                <c:pt idx="9792">
                  <c:v>42.84250198910582</c:v>
                </c:pt>
                <c:pt idx="9793">
                  <c:v>42.846876797845646</c:v>
                </c:pt>
                <c:pt idx="9794">
                  <c:v>42.851251606585471</c:v>
                </c:pt>
                <c:pt idx="9795">
                  <c:v>42.855626415325297</c:v>
                </c:pt>
                <c:pt idx="9796">
                  <c:v>42.860001224065122</c:v>
                </c:pt>
                <c:pt idx="9797">
                  <c:v>42.864376032804948</c:v>
                </c:pt>
                <c:pt idx="9798">
                  <c:v>42.868750841544774</c:v>
                </c:pt>
                <c:pt idx="9799">
                  <c:v>42.873125650284592</c:v>
                </c:pt>
                <c:pt idx="9800">
                  <c:v>42.877500459024418</c:v>
                </c:pt>
                <c:pt idx="9801">
                  <c:v>42.881875267764244</c:v>
                </c:pt>
                <c:pt idx="9802">
                  <c:v>42.886250076504069</c:v>
                </c:pt>
                <c:pt idx="9803">
                  <c:v>42.890624885243895</c:v>
                </c:pt>
                <c:pt idx="9804">
                  <c:v>42.894999693983721</c:v>
                </c:pt>
                <c:pt idx="9805">
                  <c:v>42.899374502723546</c:v>
                </c:pt>
                <c:pt idx="9806">
                  <c:v>42.903749311463372</c:v>
                </c:pt>
                <c:pt idx="9807">
                  <c:v>42.908124120203198</c:v>
                </c:pt>
                <c:pt idx="9808">
                  <c:v>42.912498928943023</c:v>
                </c:pt>
                <c:pt idx="9809">
                  <c:v>42.916873737682849</c:v>
                </c:pt>
                <c:pt idx="9810">
                  <c:v>42.921248546422667</c:v>
                </c:pt>
                <c:pt idx="9811">
                  <c:v>42.925623355162493</c:v>
                </c:pt>
                <c:pt idx="9812">
                  <c:v>42.929998163902319</c:v>
                </c:pt>
                <c:pt idx="9813">
                  <c:v>42.934372972642144</c:v>
                </c:pt>
                <c:pt idx="9814">
                  <c:v>42.93874778138197</c:v>
                </c:pt>
                <c:pt idx="9815">
                  <c:v>42.943122590121796</c:v>
                </c:pt>
                <c:pt idx="9816">
                  <c:v>42.947497398861621</c:v>
                </c:pt>
                <c:pt idx="9817">
                  <c:v>42.951872207601447</c:v>
                </c:pt>
                <c:pt idx="9818">
                  <c:v>42.956247016341273</c:v>
                </c:pt>
                <c:pt idx="9819">
                  <c:v>42.960621825081098</c:v>
                </c:pt>
                <c:pt idx="9820">
                  <c:v>42.964996633820924</c:v>
                </c:pt>
                <c:pt idx="9821">
                  <c:v>42.969371442560742</c:v>
                </c:pt>
                <c:pt idx="9822">
                  <c:v>42.973746251300568</c:v>
                </c:pt>
                <c:pt idx="9823">
                  <c:v>42.978121060040394</c:v>
                </c:pt>
                <c:pt idx="9824">
                  <c:v>42.982495868780219</c:v>
                </c:pt>
                <c:pt idx="9825">
                  <c:v>42.986870677520045</c:v>
                </c:pt>
                <c:pt idx="9826">
                  <c:v>42.991245486259871</c:v>
                </c:pt>
                <c:pt idx="9827">
                  <c:v>42.995620294999696</c:v>
                </c:pt>
                <c:pt idx="9828">
                  <c:v>42.999995103739522</c:v>
                </c:pt>
                <c:pt idx="9829">
                  <c:v>43.004369912479348</c:v>
                </c:pt>
                <c:pt idx="9830">
                  <c:v>43.008744721219173</c:v>
                </c:pt>
                <c:pt idx="9831">
                  <c:v>43.013119529958992</c:v>
                </c:pt>
                <c:pt idx="9832">
                  <c:v>43.017494338698818</c:v>
                </c:pt>
                <c:pt idx="9833">
                  <c:v>43.021869147438643</c:v>
                </c:pt>
                <c:pt idx="9834">
                  <c:v>43.026243956178469</c:v>
                </c:pt>
                <c:pt idx="9835">
                  <c:v>43.030618764918295</c:v>
                </c:pt>
                <c:pt idx="9836">
                  <c:v>43.03499357365812</c:v>
                </c:pt>
                <c:pt idx="9837">
                  <c:v>43.039368382397946</c:v>
                </c:pt>
                <c:pt idx="9838">
                  <c:v>43.043743191137771</c:v>
                </c:pt>
                <c:pt idx="9839">
                  <c:v>43.048117999877597</c:v>
                </c:pt>
                <c:pt idx="9840">
                  <c:v>43.052492808617423</c:v>
                </c:pt>
                <c:pt idx="9841">
                  <c:v>43.056867617357248</c:v>
                </c:pt>
                <c:pt idx="9842">
                  <c:v>43.061242426097067</c:v>
                </c:pt>
                <c:pt idx="9843">
                  <c:v>43.065617234836893</c:v>
                </c:pt>
                <c:pt idx="9844">
                  <c:v>43.069992043576718</c:v>
                </c:pt>
                <c:pt idx="9845">
                  <c:v>43.074366852316544</c:v>
                </c:pt>
                <c:pt idx="9846">
                  <c:v>43.07874166105637</c:v>
                </c:pt>
                <c:pt idx="9847">
                  <c:v>43.083116469796195</c:v>
                </c:pt>
                <c:pt idx="9848">
                  <c:v>43.087491278536021</c:v>
                </c:pt>
                <c:pt idx="9849">
                  <c:v>43.091866087275847</c:v>
                </c:pt>
                <c:pt idx="9850">
                  <c:v>43.096240896015672</c:v>
                </c:pt>
                <c:pt idx="9851">
                  <c:v>43.100615704755498</c:v>
                </c:pt>
                <c:pt idx="9852">
                  <c:v>43.104990513495324</c:v>
                </c:pt>
                <c:pt idx="9853">
                  <c:v>43.109365322235142</c:v>
                </c:pt>
                <c:pt idx="9854">
                  <c:v>43.113740130974968</c:v>
                </c:pt>
                <c:pt idx="9855">
                  <c:v>43.118114939714793</c:v>
                </c:pt>
                <c:pt idx="9856">
                  <c:v>43.122489748454619</c:v>
                </c:pt>
                <c:pt idx="9857">
                  <c:v>43.126864557194445</c:v>
                </c:pt>
                <c:pt idx="9858">
                  <c:v>43.13123936593427</c:v>
                </c:pt>
                <c:pt idx="9859">
                  <c:v>43.135614174674096</c:v>
                </c:pt>
                <c:pt idx="9860">
                  <c:v>43.139988983413922</c:v>
                </c:pt>
                <c:pt idx="9861">
                  <c:v>43.144363792153747</c:v>
                </c:pt>
                <c:pt idx="9862">
                  <c:v>43.148738600893573</c:v>
                </c:pt>
                <c:pt idx="9863">
                  <c:v>43.153113409633391</c:v>
                </c:pt>
                <c:pt idx="9864">
                  <c:v>43.157488218373217</c:v>
                </c:pt>
                <c:pt idx="9865">
                  <c:v>43.161863027113043</c:v>
                </c:pt>
                <c:pt idx="9866">
                  <c:v>43.166237835852868</c:v>
                </c:pt>
                <c:pt idx="9867">
                  <c:v>43.170612644592694</c:v>
                </c:pt>
                <c:pt idx="9868">
                  <c:v>43.17498745333252</c:v>
                </c:pt>
                <c:pt idx="9869">
                  <c:v>43.179362262072345</c:v>
                </c:pt>
                <c:pt idx="9870">
                  <c:v>43.183737070812171</c:v>
                </c:pt>
                <c:pt idx="9871">
                  <c:v>43.188111879551997</c:v>
                </c:pt>
                <c:pt idx="9872">
                  <c:v>43.192486688291822</c:v>
                </c:pt>
                <c:pt idx="9873">
                  <c:v>43.196861497031648</c:v>
                </c:pt>
                <c:pt idx="9874">
                  <c:v>43.201236305771467</c:v>
                </c:pt>
                <c:pt idx="9875">
                  <c:v>43.205611114511292</c:v>
                </c:pt>
                <c:pt idx="9876">
                  <c:v>43.209985923251118</c:v>
                </c:pt>
                <c:pt idx="9877">
                  <c:v>43.214360731990944</c:v>
                </c:pt>
                <c:pt idx="9878">
                  <c:v>43.218735540730769</c:v>
                </c:pt>
                <c:pt idx="9879">
                  <c:v>43.223110349470595</c:v>
                </c:pt>
                <c:pt idx="9880">
                  <c:v>43.22748515821042</c:v>
                </c:pt>
                <c:pt idx="9881">
                  <c:v>43.231859966950246</c:v>
                </c:pt>
                <c:pt idx="9882">
                  <c:v>43.236234775690072</c:v>
                </c:pt>
                <c:pt idx="9883">
                  <c:v>43.240609584429897</c:v>
                </c:pt>
                <c:pt idx="9884">
                  <c:v>43.244984393169723</c:v>
                </c:pt>
                <c:pt idx="9885">
                  <c:v>43.249359201909542</c:v>
                </c:pt>
                <c:pt idx="9886">
                  <c:v>43.253734010649367</c:v>
                </c:pt>
                <c:pt idx="9887">
                  <c:v>43.258108819389193</c:v>
                </c:pt>
                <c:pt idx="9888">
                  <c:v>43.262483628129019</c:v>
                </c:pt>
                <c:pt idx="9889">
                  <c:v>43.266858436868844</c:v>
                </c:pt>
                <c:pt idx="9890">
                  <c:v>43.27123324560867</c:v>
                </c:pt>
                <c:pt idx="9891">
                  <c:v>43.275608054348496</c:v>
                </c:pt>
                <c:pt idx="9892">
                  <c:v>43.279982863088321</c:v>
                </c:pt>
                <c:pt idx="9893">
                  <c:v>43.284357671828147</c:v>
                </c:pt>
                <c:pt idx="9894">
                  <c:v>43.288732480567973</c:v>
                </c:pt>
                <c:pt idx="9895">
                  <c:v>43.293107289307791</c:v>
                </c:pt>
                <c:pt idx="9896">
                  <c:v>43.297482098047617</c:v>
                </c:pt>
                <c:pt idx="9897">
                  <c:v>43.301856906787442</c:v>
                </c:pt>
                <c:pt idx="9898">
                  <c:v>43.306231715527268</c:v>
                </c:pt>
                <c:pt idx="9899">
                  <c:v>43.310606524267094</c:v>
                </c:pt>
                <c:pt idx="9900">
                  <c:v>43.314981333006919</c:v>
                </c:pt>
                <c:pt idx="9901">
                  <c:v>43.319356141746745</c:v>
                </c:pt>
                <c:pt idx="9902">
                  <c:v>43.323730950486571</c:v>
                </c:pt>
                <c:pt idx="9903">
                  <c:v>43.328105759226396</c:v>
                </c:pt>
                <c:pt idx="9904">
                  <c:v>43.332480567966222</c:v>
                </c:pt>
                <c:pt idx="9905">
                  <c:v>43.336855376706048</c:v>
                </c:pt>
                <c:pt idx="9906">
                  <c:v>43.341230185445866</c:v>
                </c:pt>
                <c:pt idx="9907">
                  <c:v>43.345604994185692</c:v>
                </c:pt>
                <c:pt idx="9908">
                  <c:v>43.349979802925517</c:v>
                </c:pt>
                <c:pt idx="9909">
                  <c:v>43.354354611665343</c:v>
                </c:pt>
                <c:pt idx="9910">
                  <c:v>43.358729420405169</c:v>
                </c:pt>
                <c:pt idx="9911">
                  <c:v>43.363104229144994</c:v>
                </c:pt>
                <c:pt idx="9912">
                  <c:v>43.36747903788482</c:v>
                </c:pt>
                <c:pt idx="9913">
                  <c:v>43.371853846624646</c:v>
                </c:pt>
                <c:pt idx="9914">
                  <c:v>43.376228655364471</c:v>
                </c:pt>
                <c:pt idx="9915">
                  <c:v>43.380603464104297</c:v>
                </c:pt>
                <c:pt idx="9916">
                  <c:v>43.384978272844123</c:v>
                </c:pt>
                <c:pt idx="9917">
                  <c:v>43.389353081583941</c:v>
                </c:pt>
                <c:pt idx="9918">
                  <c:v>43.393727890323767</c:v>
                </c:pt>
                <c:pt idx="9919">
                  <c:v>43.398102699063593</c:v>
                </c:pt>
                <c:pt idx="9920">
                  <c:v>43.402477507803418</c:v>
                </c:pt>
                <c:pt idx="9921">
                  <c:v>43.406852316543244</c:v>
                </c:pt>
                <c:pt idx="9922">
                  <c:v>43.411227125283069</c:v>
                </c:pt>
                <c:pt idx="9923">
                  <c:v>43.415601934022895</c:v>
                </c:pt>
                <c:pt idx="9924">
                  <c:v>43.419976742762721</c:v>
                </c:pt>
                <c:pt idx="9925">
                  <c:v>43.424351551502546</c:v>
                </c:pt>
                <c:pt idx="9926">
                  <c:v>43.428726360242372</c:v>
                </c:pt>
                <c:pt idx="9927">
                  <c:v>43.433101168982191</c:v>
                </c:pt>
                <c:pt idx="9928">
                  <c:v>43.437475977722016</c:v>
                </c:pt>
                <c:pt idx="9929">
                  <c:v>43.441850786461842</c:v>
                </c:pt>
                <c:pt idx="9930">
                  <c:v>43.446225595201668</c:v>
                </c:pt>
                <c:pt idx="9931">
                  <c:v>43.450600403941493</c:v>
                </c:pt>
                <c:pt idx="9932">
                  <c:v>43.454975212681319</c:v>
                </c:pt>
                <c:pt idx="9933">
                  <c:v>43.459350021421145</c:v>
                </c:pt>
                <c:pt idx="9934">
                  <c:v>43.46372483016097</c:v>
                </c:pt>
                <c:pt idx="9935">
                  <c:v>43.468099638900796</c:v>
                </c:pt>
                <c:pt idx="9936">
                  <c:v>43.472474447640622</c:v>
                </c:pt>
                <c:pt idx="9937">
                  <c:v>43.476849256380447</c:v>
                </c:pt>
                <c:pt idx="9938">
                  <c:v>43.481224065120266</c:v>
                </c:pt>
                <c:pt idx="9939">
                  <c:v>43.485598873860091</c:v>
                </c:pt>
                <c:pt idx="9940">
                  <c:v>43.489973682599917</c:v>
                </c:pt>
                <c:pt idx="9941">
                  <c:v>43.494348491339743</c:v>
                </c:pt>
                <c:pt idx="9942">
                  <c:v>43.498723300079568</c:v>
                </c:pt>
                <c:pt idx="9943">
                  <c:v>43.503098108819394</c:v>
                </c:pt>
                <c:pt idx="9944">
                  <c:v>43.50747291755922</c:v>
                </c:pt>
                <c:pt idx="9945">
                  <c:v>43.511847726299045</c:v>
                </c:pt>
                <c:pt idx="9946">
                  <c:v>43.516222535038871</c:v>
                </c:pt>
                <c:pt idx="9947">
                  <c:v>43.520597343778697</c:v>
                </c:pt>
                <c:pt idx="9948">
                  <c:v>43.524972152518522</c:v>
                </c:pt>
                <c:pt idx="9949">
                  <c:v>43.529346961258341</c:v>
                </c:pt>
                <c:pt idx="9950">
                  <c:v>43.533721769998166</c:v>
                </c:pt>
                <c:pt idx="9951">
                  <c:v>43.538096578737992</c:v>
                </c:pt>
                <c:pt idx="9952">
                  <c:v>43.542471387477818</c:v>
                </c:pt>
                <c:pt idx="9953">
                  <c:v>43.546846196217643</c:v>
                </c:pt>
                <c:pt idx="9954">
                  <c:v>43.551221004957469</c:v>
                </c:pt>
                <c:pt idx="9955">
                  <c:v>43.555595813697295</c:v>
                </c:pt>
                <c:pt idx="9956">
                  <c:v>43.55997062243712</c:v>
                </c:pt>
                <c:pt idx="9957">
                  <c:v>43.564345431176946</c:v>
                </c:pt>
                <c:pt idx="9958">
                  <c:v>43.568720239916772</c:v>
                </c:pt>
                <c:pt idx="9959">
                  <c:v>43.573095048656597</c:v>
                </c:pt>
                <c:pt idx="9960">
                  <c:v>43.577469857396416</c:v>
                </c:pt>
                <c:pt idx="9961">
                  <c:v>43.581844666136242</c:v>
                </c:pt>
                <c:pt idx="9962">
                  <c:v>43.586219474876067</c:v>
                </c:pt>
                <c:pt idx="9963">
                  <c:v>43.590594283615893</c:v>
                </c:pt>
                <c:pt idx="9964">
                  <c:v>43.594969092355718</c:v>
                </c:pt>
                <c:pt idx="9965">
                  <c:v>43.599343901095544</c:v>
                </c:pt>
                <c:pt idx="9966">
                  <c:v>43.60371870983537</c:v>
                </c:pt>
                <c:pt idx="9967">
                  <c:v>43.608093518575195</c:v>
                </c:pt>
                <c:pt idx="9968">
                  <c:v>43.612468327315021</c:v>
                </c:pt>
                <c:pt idx="9969">
                  <c:v>43.616843136054847</c:v>
                </c:pt>
                <c:pt idx="9970">
                  <c:v>43.621217944794665</c:v>
                </c:pt>
                <c:pt idx="9971">
                  <c:v>43.625592753534491</c:v>
                </c:pt>
                <c:pt idx="9972">
                  <c:v>43.629967562274317</c:v>
                </c:pt>
                <c:pt idx="9973">
                  <c:v>43.634342371014142</c:v>
                </c:pt>
                <c:pt idx="9974">
                  <c:v>43.638717179753968</c:v>
                </c:pt>
                <c:pt idx="9975">
                  <c:v>43.643091988493794</c:v>
                </c:pt>
                <c:pt idx="9976">
                  <c:v>43.647466797233619</c:v>
                </c:pt>
                <c:pt idx="9977">
                  <c:v>43.651841605973445</c:v>
                </c:pt>
                <c:pt idx="9978">
                  <c:v>43.656216414713271</c:v>
                </c:pt>
                <c:pt idx="9979">
                  <c:v>43.660591223453096</c:v>
                </c:pt>
                <c:pt idx="9980">
                  <c:v>43.664966032192922</c:v>
                </c:pt>
                <c:pt idx="9981">
                  <c:v>43.66934084093274</c:v>
                </c:pt>
                <c:pt idx="9982">
                  <c:v>43.673715649672566</c:v>
                </c:pt>
                <c:pt idx="9983">
                  <c:v>43.678090458412392</c:v>
                </c:pt>
                <c:pt idx="9984">
                  <c:v>43.682465267152217</c:v>
                </c:pt>
                <c:pt idx="9985">
                  <c:v>43.686840075892043</c:v>
                </c:pt>
                <c:pt idx="9986">
                  <c:v>43.691214884631869</c:v>
                </c:pt>
                <c:pt idx="9987">
                  <c:v>43.695589693371694</c:v>
                </c:pt>
                <c:pt idx="9988">
                  <c:v>43.69996450211152</c:v>
                </c:pt>
                <c:pt idx="9989">
                  <c:v>43.704339310851346</c:v>
                </c:pt>
                <c:pt idx="9990">
                  <c:v>43.708714119591171</c:v>
                </c:pt>
                <c:pt idx="9991">
                  <c:v>43.713088928330997</c:v>
                </c:pt>
                <c:pt idx="9992">
                  <c:v>43.717463737070815</c:v>
                </c:pt>
                <c:pt idx="9993">
                  <c:v>43.721838545810641</c:v>
                </c:pt>
                <c:pt idx="9994">
                  <c:v>43.726213354550467</c:v>
                </c:pt>
                <c:pt idx="9995">
                  <c:v>43.730588163290292</c:v>
                </c:pt>
                <c:pt idx="9996">
                  <c:v>43.734962972030118</c:v>
                </c:pt>
                <c:pt idx="9997">
                  <c:v>43.739337780769944</c:v>
                </c:pt>
                <c:pt idx="9998">
                  <c:v>43.743712589509769</c:v>
                </c:pt>
                <c:pt idx="9999">
                  <c:v>43.748087398249595</c:v>
                </c:pt>
                <c:pt idx="10000">
                  <c:v>43.752462206989414</c:v>
                </c:pt>
                <c:pt idx="10001">
                  <c:v>43.756837015729232</c:v>
                </c:pt>
                <c:pt idx="10002">
                  <c:v>43.761211824469058</c:v>
                </c:pt>
                <c:pt idx="10003">
                  <c:v>43.765586633208883</c:v>
                </c:pt>
                <c:pt idx="10004">
                  <c:v>43.769961441948709</c:v>
                </c:pt>
                <c:pt idx="10005">
                  <c:v>43.774336250688535</c:v>
                </c:pt>
                <c:pt idx="10006">
                  <c:v>43.77871105942836</c:v>
                </c:pt>
                <c:pt idx="10007">
                  <c:v>43.783085868168186</c:v>
                </c:pt>
                <c:pt idx="10008">
                  <c:v>43.787460676908012</c:v>
                </c:pt>
                <c:pt idx="10009">
                  <c:v>43.791835485647837</c:v>
                </c:pt>
                <c:pt idx="10010">
                  <c:v>43.796210294387663</c:v>
                </c:pt>
                <c:pt idx="10011">
                  <c:v>43.800585103127489</c:v>
                </c:pt>
                <c:pt idx="10012">
                  <c:v>43.804959911867307</c:v>
                </c:pt>
                <c:pt idx="10013">
                  <c:v>43.809334720607133</c:v>
                </c:pt>
                <c:pt idx="10014">
                  <c:v>43.813709529346959</c:v>
                </c:pt>
                <c:pt idx="10015">
                  <c:v>43.818084338086784</c:v>
                </c:pt>
                <c:pt idx="10016">
                  <c:v>43.82245914682661</c:v>
                </c:pt>
                <c:pt idx="10017">
                  <c:v>43.826833955566435</c:v>
                </c:pt>
                <c:pt idx="10018">
                  <c:v>43.831208764306261</c:v>
                </c:pt>
                <c:pt idx="10019">
                  <c:v>43.835583573046087</c:v>
                </c:pt>
                <c:pt idx="10020">
                  <c:v>43.839958381785912</c:v>
                </c:pt>
                <c:pt idx="10021">
                  <c:v>43.844333190525738</c:v>
                </c:pt>
                <c:pt idx="10022">
                  <c:v>43.848707999265557</c:v>
                </c:pt>
                <c:pt idx="10023">
                  <c:v>43.853082808005382</c:v>
                </c:pt>
                <c:pt idx="10024">
                  <c:v>43.857457616745208</c:v>
                </c:pt>
                <c:pt idx="10025">
                  <c:v>43.861832425485034</c:v>
                </c:pt>
                <c:pt idx="10026">
                  <c:v>43.866207234224859</c:v>
                </c:pt>
                <c:pt idx="10027">
                  <c:v>43.870582042964685</c:v>
                </c:pt>
                <c:pt idx="10028">
                  <c:v>43.874956851704511</c:v>
                </c:pt>
                <c:pt idx="10029">
                  <c:v>43.879331660444336</c:v>
                </c:pt>
                <c:pt idx="10030">
                  <c:v>43.883706469184162</c:v>
                </c:pt>
                <c:pt idx="10031">
                  <c:v>43.888081277923987</c:v>
                </c:pt>
                <c:pt idx="10032">
                  <c:v>43.892456086663813</c:v>
                </c:pt>
                <c:pt idx="10033">
                  <c:v>43.896830895403632</c:v>
                </c:pt>
                <c:pt idx="10034">
                  <c:v>43.901205704143457</c:v>
                </c:pt>
                <c:pt idx="10035">
                  <c:v>43.905580512883283</c:v>
                </c:pt>
                <c:pt idx="10036">
                  <c:v>43.909955321623109</c:v>
                </c:pt>
                <c:pt idx="10037">
                  <c:v>43.914330130362934</c:v>
                </c:pt>
                <c:pt idx="10038">
                  <c:v>43.91870493910276</c:v>
                </c:pt>
                <c:pt idx="10039">
                  <c:v>43.923079747842586</c:v>
                </c:pt>
                <c:pt idx="10040">
                  <c:v>43.927454556582411</c:v>
                </c:pt>
                <c:pt idx="10041">
                  <c:v>43.931829365322237</c:v>
                </c:pt>
                <c:pt idx="10042">
                  <c:v>43.936204174062063</c:v>
                </c:pt>
                <c:pt idx="10043">
                  <c:v>43.940578982801888</c:v>
                </c:pt>
                <c:pt idx="10044">
                  <c:v>43.944953791541707</c:v>
                </c:pt>
                <c:pt idx="10045">
                  <c:v>43.949328600281532</c:v>
                </c:pt>
                <c:pt idx="10046">
                  <c:v>43.953703409021358</c:v>
                </c:pt>
                <c:pt idx="10047">
                  <c:v>43.958078217761184</c:v>
                </c:pt>
                <c:pt idx="10048">
                  <c:v>43.962453026501009</c:v>
                </c:pt>
                <c:pt idx="10049">
                  <c:v>43.966827835240835</c:v>
                </c:pt>
                <c:pt idx="10050">
                  <c:v>43.971202643980661</c:v>
                </c:pt>
                <c:pt idx="10051">
                  <c:v>43.975577452720486</c:v>
                </c:pt>
                <c:pt idx="10052">
                  <c:v>43.979952261460312</c:v>
                </c:pt>
                <c:pt idx="10053">
                  <c:v>43.984327070200138</c:v>
                </c:pt>
                <c:pt idx="10054">
                  <c:v>43.988701878939956</c:v>
                </c:pt>
                <c:pt idx="10055">
                  <c:v>43.993076687679782</c:v>
                </c:pt>
                <c:pt idx="10056">
                  <c:v>43.997451496419608</c:v>
                </c:pt>
                <c:pt idx="10057">
                  <c:v>44.001826305159433</c:v>
                </c:pt>
                <c:pt idx="10058">
                  <c:v>44.006201113899259</c:v>
                </c:pt>
                <c:pt idx="10059">
                  <c:v>44.010575922639084</c:v>
                </c:pt>
                <c:pt idx="10060">
                  <c:v>44.01495073137891</c:v>
                </c:pt>
                <c:pt idx="10061">
                  <c:v>44.019325540118736</c:v>
                </c:pt>
                <c:pt idx="10062">
                  <c:v>44.023700348858561</c:v>
                </c:pt>
                <c:pt idx="10063">
                  <c:v>44.028075157598387</c:v>
                </c:pt>
                <c:pt idx="10064">
                  <c:v>44.032449966338213</c:v>
                </c:pt>
                <c:pt idx="10065">
                  <c:v>44.036824775078031</c:v>
                </c:pt>
                <c:pt idx="10066">
                  <c:v>44.041199583817857</c:v>
                </c:pt>
                <c:pt idx="10067">
                  <c:v>44.045574392557683</c:v>
                </c:pt>
                <c:pt idx="10068">
                  <c:v>44.049949201297508</c:v>
                </c:pt>
                <c:pt idx="10069">
                  <c:v>44.054324010037334</c:v>
                </c:pt>
                <c:pt idx="10070">
                  <c:v>44.05869881877716</c:v>
                </c:pt>
                <c:pt idx="10071">
                  <c:v>44.063073627516985</c:v>
                </c:pt>
                <c:pt idx="10072">
                  <c:v>44.067448436256811</c:v>
                </c:pt>
                <c:pt idx="10073">
                  <c:v>44.071823244996637</c:v>
                </c:pt>
                <c:pt idx="10074">
                  <c:v>44.076198053736462</c:v>
                </c:pt>
                <c:pt idx="10075">
                  <c:v>44.080572862476288</c:v>
                </c:pt>
                <c:pt idx="10076">
                  <c:v>44.084947671216106</c:v>
                </c:pt>
                <c:pt idx="10077">
                  <c:v>44.089322479955932</c:v>
                </c:pt>
                <c:pt idx="10078">
                  <c:v>44.093697288695758</c:v>
                </c:pt>
                <c:pt idx="10079">
                  <c:v>44.098072097435583</c:v>
                </c:pt>
                <c:pt idx="10080">
                  <c:v>44.102446906175409</c:v>
                </c:pt>
                <c:pt idx="10081">
                  <c:v>44.106821714915235</c:v>
                </c:pt>
                <c:pt idx="10082">
                  <c:v>44.11119652365506</c:v>
                </c:pt>
                <c:pt idx="10083">
                  <c:v>44.115571332394886</c:v>
                </c:pt>
                <c:pt idx="10084">
                  <c:v>44.119946141134712</c:v>
                </c:pt>
                <c:pt idx="10085">
                  <c:v>44.124320949874537</c:v>
                </c:pt>
                <c:pt idx="10086">
                  <c:v>44.128695758614356</c:v>
                </c:pt>
                <c:pt idx="10087">
                  <c:v>44.133070567354181</c:v>
                </c:pt>
                <c:pt idx="10088">
                  <c:v>44.137445376094007</c:v>
                </c:pt>
                <c:pt idx="10089">
                  <c:v>44.141820184833833</c:v>
                </c:pt>
                <c:pt idx="10090">
                  <c:v>44.146194993573658</c:v>
                </c:pt>
                <c:pt idx="10091">
                  <c:v>44.150569802313484</c:v>
                </c:pt>
                <c:pt idx="10092">
                  <c:v>44.15494461105331</c:v>
                </c:pt>
                <c:pt idx="10093">
                  <c:v>44.159319419793135</c:v>
                </c:pt>
                <c:pt idx="10094">
                  <c:v>44.163694228532961</c:v>
                </c:pt>
                <c:pt idx="10095">
                  <c:v>44.168069037272787</c:v>
                </c:pt>
                <c:pt idx="10096">
                  <c:v>44.172443846012612</c:v>
                </c:pt>
                <c:pt idx="10097">
                  <c:v>44.176818654752431</c:v>
                </c:pt>
                <c:pt idx="10098">
                  <c:v>44.181193463492257</c:v>
                </c:pt>
                <c:pt idx="10099">
                  <c:v>44.185568272232082</c:v>
                </c:pt>
                <c:pt idx="10100">
                  <c:v>44.189943080971908</c:v>
                </c:pt>
                <c:pt idx="10101">
                  <c:v>44.194317889711733</c:v>
                </c:pt>
                <c:pt idx="10102">
                  <c:v>44.198692698451559</c:v>
                </c:pt>
                <c:pt idx="10103">
                  <c:v>44.203067507191385</c:v>
                </c:pt>
                <c:pt idx="10104">
                  <c:v>44.20744231593121</c:v>
                </c:pt>
                <c:pt idx="10105">
                  <c:v>44.211817124671036</c:v>
                </c:pt>
                <c:pt idx="10106">
                  <c:v>44.216191933410862</c:v>
                </c:pt>
                <c:pt idx="10107">
                  <c:v>44.220566742150687</c:v>
                </c:pt>
                <c:pt idx="10108">
                  <c:v>44.224941550890506</c:v>
                </c:pt>
                <c:pt idx="10109">
                  <c:v>44.229316359630332</c:v>
                </c:pt>
                <c:pt idx="10110">
                  <c:v>44.233691168370157</c:v>
                </c:pt>
                <c:pt idx="10111">
                  <c:v>44.238065977109983</c:v>
                </c:pt>
                <c:pt idx="10112">
                  <c:v>44.242440785849809</c:v>
                </c:pt>
                <c:pt idx="10113">
                  <c:v>44.246815594589634</c:v>
                </c:pt>
                <c:pt idx="10114">
                  <c:v>44.25119040332946</c:v>
                </c:pt>
                <c:pt idx="10115">
                  <c:v>44.255565212069286</c:v>
                </c:pt>
                <c:pt idx="10116">
                  <c:v>44.259940020809111</c:v>
                </c:pt>
                <c:pt idx="10117">
                  <c:v>44.264314829548937</c:v>
                </c:pt>
                <c:pt idx="10118">
                  <c:v>44.268689638288755</c:v>
                </c:pt>
                <c:pt idx="10119">
                  <c:v>44.273064447028581</c:v>
                </c:pt>
                <c:pt idx="10120">
                  <c:v>44.277439255768407</c:v>
                </c:pt>
                <c:pt idx="10121">
                  <c:v>44.281814064508232</c:v>
                </c:pt>
                <c:pt idx="10122">
                  <c:v>44.286188873248058</c:v>
                </c:pt>
                <c:pt idx="10123">
                  <c:v>44.290563681987884</c:v>
                </c:pt>
                <c:pt idx="10124">
                  <c:v>44.294938490727709</c:v>
                </c:pt>
                <c:pt idx="10125">
                  <c:v>44.299313299467535</c:v>
                </c:pt>
                <c:pt idx="10126">
                  <c:v>44.303688108207361</c:v>
                </c:pt>
                <c:pt idx="10127">
                  <c:v>44.308062916947186</c:v>
                </c:pt>
                <c:pt idx="10128">
                  <c:v>44.312437725687012</c:v>
                </c:pt>
                <c:pt idx="10129">
                  <c:v>44.31681253442683</c:v>
                </c:pt>
                <c:pt idx="10130">
                  <c:v>44.321187343166656</c:v>
                </c:pt>
                <c:pt idx="10131">
                  <c:v>44.325562151906482</c:v>
                </c:pt>
                <c:pt idx="10132">
                  <c:v>44.329936960646307</c:v>
                </c:pt>
                <c:pt idx="10133">
                  <c:v>44.334311769386133</c:v>
                </c:pt>
                <c:pt idx="10134">
                  <c:v>44.338686578125959</c:v>
                </c:pt>
                <c:pt idx="10135">
                  <c:v>44.343061386865784</c:v>
                </c:pt>
                <c:pt idx="10136">
                  <c:v>44.34743619560561</c:v>
                </c:pt>
                <c:pt idx="10137">
                  <c:v>44.351811004345436</c:v>
                </c:pt>
                <c:pt idx="10138">
                  <c:v>44.356185813085261</c:v>
                </c:pt>
                <c:pt idx="10139">
                  <c:v>44.360560621825087</c:v>
                </c:pt>
                <c:pt idx="10140">
                  <c:v>44.364935430564906</c:v>
                </c:pt>
                <c:pt idx="10141">
                  <c:v>44.369310239304731</c:v>
                </c:pt>
                <c:pt idx="10142">
                  <c:v>44.373685048044557</c:v>
                </c:pt>
                <c:pt idx="10143">
                  <c:v>44.378059856784382</c:v>
                </c:pt>
                <c:pt idx="10144">
                  <c:v>44.382434665524208</c:v>
                </c:pt>
                <c:pt idx="10145">
                  <c:v>44.386809474264034</c:v>
                </c:pt>
                <c:pt idx="10146">
                  <c:v>44.391184283003859</c:v>
                </c:pt>
                <c:pt idx="10147">
                  <c:v>44.395559091743685</c:v>
                </c:pt>
                <c:pt idx="10148">
                  <c:v>44.399933900483511</c:v>
                </c:pt>
                <c:pt idx="10149">
                  <c:v>44.404308709223336</c:v>
                </c:pt>
                <c:pt idx="10150">
                  <c:v>44.408683517963155</c:v>
                </c:pt>
                <c:pt idx="10151">
                  <c:v>44.413058326702981</c:v>
                </c:pt>
                <c:pt idx="10152">
                  <c:v>44.417433135442806</c:v>
                </c:pt>
                <c:pt idx="10153">
                  <c:v>44.421807944182632</c:v>
                </c:pt>
                <c:pt idx="10154">
                  <c:v>44.426182752922458</c:v>
                </c:pt>
                <c:pt idx="10155">
                  <c:v>44.430557561662283</c:v>
                </c:pt>
                <c:pt idx="10156">
                  <c:v>44.434932370402109</c:v>
                </c:pt>
                <c:pt idx="10157">
                  <c:v>44.439307179141935</c:v>
                </c:pt>
                <c:pt idx="10158">
                  <c:v>44.44368198788176</c:v>
                </c:pt>
                <c:pt idx="10159">
                  <c:v>44.448056796621586</c:v>
                </c:pt>
                <c:pt idx="10160">
                  <c:v>44.452431605361411</c:v>
                </c:pt>
                <c:pt idx="10161">
                  <c:v>44.45680641410123</c:v>
                </c:pt>
                <c:pt idx="10162">
                  <c:v>44.461181222841056</c:v>
                </c:pt>
                <c:pt idx="10163">
                  <c:v>44.465556031580881</c:v>
                </c:pt>
                <c:pt idx="10164">
                  <c:v>44.469930840320707</c:v>
                </c:pt>
                <c:pt idx="10165">
                  <c:v>44.474305649060533</c:v>
                </c:pt>
                <c:pt idx="10166">
                  <c:v>44.478680457800358</c:v>
                </c:pt>
                <c:pt idx="10167">
                  <c:v>44.483055266540184</c:v>
                </c:pt>
                <c:pt idx="10168">
                  <c:v>44.48743007528001</c:v>
                </c:pt>
                <c:pt idx="10169">
                  <c:v>44.491804884019835</c:v>
                </c:pt>
                <c:pt idx="10170">
                  <c:v>44.496179692759661</c:v>
                </c:pt>
                <c:pt idx="10171">
                  <c:v>44.500554501499487</c:v>
                </c:pt>
                <c:pt idx="10172">
                  <c:v>44.504929310239305</c:v>
                </c:pt>
                <c:pt idx="10173">
                  <c:v>44.509304118979131</c:v>
                </c:pt>
                <c:pt idx="10174">
                  <c:v>44.513678927718956</c:v>
                </c:pt>
                <c:pt idx="10175">
                  <c:v>44.518053736458782</c:v>
                </c:pt>
                <c:pt idx="10176">
                  <c:v>44.522428545198608</c:v>
                </c:pt>
                <c:pt idx="10177">
                  <c:v>44.526803353938433</c:v>
                </c:pt>
                <c:pt idx="10178">
                  <c:v>44.531178162678259</c:v>
                </c:pt>
                <c:pt idx="10179">
                  <c:v>44.535552971418085</c:v>
                </c:pt>
                <c:pt idx="10180">
                  <c:v>44.53992778015791</c:v>
                </c:pt>
                <c:pt idx="10181">
                  <c:v>44.544302588897736</c:v>
                </c:pt>
                <c:pt idx="10182">
                  <c:v>44.548677397637555</c:v>
                </c:pt>
                <c:pt idx="10183">
                  <c:v>44.55305220637738</c:v>
                </c:pt>
                <c:pt idx="10184">
                  <c:v>44.557427015117206</c:v>
                </c:pt>
                <c:pt idx="10185">
                  <c:v>44.561801823857031</c:v>
                </c:pt>
                <c:pt idx="10186">
                  <c:v>44.566176632596857</c:v>
                </c:pt>
                <c:pt idx="10187">
                  <c:v>44.570551441336683</c:v>
                </c:pt>
                <c:pt idx="10188">
                  <c:v>44.574926250076508</c:v>
                </c:pt>
                <c:pt idx="10189">
                  <c:v>44.579301058816334</c:v>
                </c:pt>
                <c:pt idx="10190">
                  <c:v>44.58367586755616</c:v>
                </c:pt>
                <c:pt idx="10191">
                  <c:v>44.588050676295985</c:v>
                </c:pt>
                <c:pt idx="10192">
                  <c:v>44.592425485035811</c:v>
                </c:pt>
                <c:pt idx="10193">
                  <c:v>44.59680029377563</c:v>
                </c:pt>
                <c:pt idx="10194">
                  <c:v>44.601175102515455</c:v>
                </c:pt>
                <c:pt idx="10195">
                  <c:v>44.605549911255281</c:v>
                </c:pt>
                <c:pt idx="10196">
                  <c:v>44.609924719995107</c:v>
                </c:pt>
                <c:pt idx="10197">
                  <c:v>44.614299528734932</c:v>
                </c:pt>
                <c:pt idx="10198">
                  <c:v>44.618674337474758</c:v>
                </c:pt>
                <c:pt idx="10199">
                  <c:v>44.623049146214584</c:v>
                </c:pt>
                <c:pt idx="10200">
                  <c:v>44.627423954954409</c:v>
                </c:pt>
                <c:pt idx="10201">
                  <c:v>44.631798763694235</c:v>
                </c:pt>
                <c:pt idx="10202">
                  <c:v>44.63617357243406</c:v>
                </c:pt>
                <c:pt idx="10203">
                  <c:v>44.640548381173886</c:v>
                </c:pt>
                <c:pt idx="10204">
                  <c:v>44.644923189913705</c:v>
                </c:pt>
                <c:pt idx="10205">
                  <c:v>44.64929799865353</c:v>
                </c:pt>
                <c:pt idx="10206">
                  <c:v>44.653672807393356</c:v>
                </c:pt>
                <c:pt idx="10207">
                  <c:v>44.658047616133182</c:v>
                </c:pt>
                <c:pt idx="10208">
                  <c:v>44.662422424873007</c:v>
                </c:pt>
                <c:pt idx="10209">
                  <c:v>44.666797233612833</c:v>
                </c:pt>
                <c:pt idx="10210">
                  <c:v>44.671172042352659</c:v>
                </c:pt>
                <c:pt idx="10211">
                  <c:v>44.675546851092484</c:v>
                </c:pt>
                <c:pt idx="10212">
                  <c:v>44.67992165983231</c:v>
                </c:pt>
                <c:pt idx="10213">
                  <c:v>44.684296468572136</c:v>
                </c:pt>
                <c:pt idx="10214">
                  <c:v>44.688671277311954</c:v>
                </c:pt>
                <c:pt idx="10215">
                  <c:v>44.69304608605178</c:v>
                </c:pt>
                <c:pt idx="10216">
                  <c:v>44.697420894791605</c:v>
                </c:pt>
                <c:pt idx="10217">
                  <c:v>44.701795703531431</c:v>
                </c:pt>
                <c:pt idx="10218">
                  <c:v>44.706170512271257</c:v>
                </c:pt>
                <c:pt idx="10219">
                  <c:v>44.710545321011082</c:v>
                </c:pt>
                <c:pt idx="10220">
                  <c:v>44.714920129750908</c:v>
                </c:pt>
                <c:pt idx="10221">
                  <c:v>44.719294938490734</c:v>
                </c:pt>
                <c:pt idx="10222">
                  <c:v>44.723669747230559</c:v>
                </c:pt>
                <c:pt idx="10223">
                  <c:v>44.728044555970385</c:v>
                </c:pt>
                <c:pt idx="10224">
                  <c:v>44.732419364710211</c:v>
                </c:pt>
                <c:pt idx="10225">
                  <c:v>44.736794173450029</c:v>
                </c:pt>
                <c:pt idx="10226">
                  <c:v>44.741168982189855</c:v>
                </c:pt>
                <c:pt idx="10227">
                  <c:v>44.74554379092968</c:v>
                </c:pt>
                <c:pt idx="10228">
                  <c:v>44.749918599669506</c:v>
                </c:pt>
                <c:pt idx="10229">
                  <c:v>44.754293408409332</c:v>
                </c:pt>
                <c:pt idx="10230">
                  <c:v>44.758668217149157</c:v>
                </c:pt>
                <c:pt idx="10231">
                  <c:v>44.763043025888983</c:v>
                </c:pt>
                <c:pt idx="10232">
                  <c:v>44.767417834628809</c:v>
                </c:pt>
                <c:pt idx="10233">
                  <c:v>44.771792643368634</c:v>
                </c:pt>
                <c:pt idx="10234">
                  <c:v>44.77616745210846</c:v>
                </c:pt>
                <c:pt idx="10235">
                  <c:v>44.780542260848286</c:v>
                </c:pt>
                <c:pt idx="10236">
                  <c:v>44.784917069588104</c:v>
                </c:pt>
                <c:pt idx="10237">
                  <c:v>44.78929187832793</c:v>
                </c:pt>
                <c:pt idx="10238">
                  <c:v>44.793666687067756</c:v>
                </c:pt>
                <c:pt idx="10239">
                  <c:v>44.798041495807581</c:v>
                </c:pt>
                <c:pt idx="10240">
                  <c:v>44.802416304547407</c:v>
                </c:pt>
                <c:pt idx="10241">
                  <c:v>44.806791113287233</c:v>
                </c:pt>
                <c:pt idx="10242">
                  <c:v>44.811165922027058</c:v>
                </c:pt>
                <c:pt idx="10243">
                  <c:v>44.815540730766884</c:v>
                </c:pt>
                <c:pt idx="10244">
                  <c:v>44.819915539506709</c:v>
                </c:pt>
                <c:pt idx="10245">
                  <c:v>44.824290348246535</c:v>
                </c:pt>
                <c:pt idx="10246">
                  <c:v>44.828665156986354</c:v>
                </c:pt>
                <c:pt idx="10247">
                  <c:v>44.833039965726179</c:v>
                </c:pt>
                <c:pt idx="10248">
                  <c:v>44.837414774466005</c:v>
                </c:pt>
                <c:pt idx="10249">
                  <c:v>44.841789583205831</c:v>
                </c:pt>
                <c:pt idx="10250">
                  <c:v>44.846164391945656</c:v>
                </c:pt>
                <c:pt idx="10251">
                  <c:v>44.850539200685482</c:v>
                </c:pt>
                <c:pt idx="10252">
                  <c:v>44.854914009425308</c:v>
                </c:pt>
                <c:pt idx="10253">
                  <c:v>44.859288818165133</c:v>
                </c:pt>
                <c:pt idx="10254">
                  <c:v>44.863663626904959</c:v>
                </c:pt>
                <c:pt idx="10255">
                  <c:v>44.868038435644785</c:v>
                </c:pt>
                <c:pt idx="10256">
                  <c:v>44.87241324438461</c:v>
                </c:pt>
                <c:pt idx="10257">
                  <c:v>44.876788053124429</c:v>
                </c:pt>
                <c:pt idx="10258">
                  <c:v>44.881162861864254</c:v>
                </c:pt>
                <c:pt idx="10259">
                  <c:v>44.88553767060408</c:v>
                </c:pt>
                <c:pt idx="10260">
                  <c:v>44.889912479343906</c:v>
                </c:pt>
                <c:pt idx="10261">
                  <c:v>44.894287288083731</c:v>
                </c:pt>
                <c:pt idx="10262">
                  <c:v>44.898662096823557</c:v>
                </c:pt>
                <c:pt idx="10263">
                  <c:v>44.903036905563383</c:v>
                </c:pt>
                <c:pt idx="10264">
                  <c:v>44.907411714303208</c:v>
                </c:pt>
                <c:pt idx="10265">
                  <c:v>44.911786523043034</c:v>
                </c:pt>
                <c:pt idx="10266">
                  <c:v>44.91616133178286</c:v>
                </c:pt>
                <c:pt idx="10267">
                  <c:v>44.920536140522685</c:v>
                </c:pt>
                <c:pt idx="10268">
                  <c:v>44.924910949262504</c:v>
                </c:pt>
                <c:pt idx="10269">
                  <c:v>44.929285758002329</c:v>
                </c:pt>
                <c:pt idx="10270">
                  <c:v>44.933660566742155</c:v>
                </c:pt>
                <c:pt idx="10271">
                  <c:v>44.938035375481981</c:v>
                </c:pt>
                <c:pt idx="10272">
                  <c:v>44.942410184221806</c:v>
                </c:pt>
                <c:pt idx="10273">
                  <c:v>44.946784992961632</c:v>
                </c:pt>
                <c:pt idx="10274">
                  <c:v>44.951159801701458</c:v>
                </c:pt>
                <c:pt idx="10275">
                  <c:v>44.955534610441283</c:v>
                </c:pt>
                <c:pt idx="10276">
                  <c:v>44.959909419181109</c:v>
                </c:pt>
                <c:pt idx="10277">
                  <c:v>44.964284227920935</c:v>
                </c:pt>
                <c:pt idx="10278">
                  <c:v>44.968659036660753</c:v>
                </c:pt>
                <c:pt idx="10279">
                  <c:v>44.973033845400579</c:v>
                </c:pt>
                <c:pt idx="10280">
                  <c:v>44.977408654140405</c:v>
                </c:pt>
                <c:pt idx="10281">
                  <c:v>44.98178346288023</c:v>
                </c:pt>
                <c:pt idx="10282">
                  <c:v>44.986158271620049</c:v>
                </c:pt>
                <c:pt idx="10283">
                  <c:v>44.990533080359874</c:v>
                </c:pt>
                <c:pt idx="10284">
                  <c:v>44.9949078890997</c:v>
                </c:pt>
                <c:pt idx="10285">
                  <c:v>44.999282697839526</c:v>
                </c:pt>
                <c:pt idx="10286">
                  <c:v>45.003657506579351</c:v>
                </c:pt>
                <c:pt idx="10287">
                  <c:v>45.008032315319177</c:v>
                </c:pt>
                <c:pt idx="10288">
                  <c:v>45.012407124058996</c:v>
                </c:pt>
                <c:pt idx="10289">
                  <c:v>45.016781932798821</c:v>
                </c:pt>
                <c:pt idx="10290">
                  <c:v>45.021156741538647</c:v>
                </c:pt>
                <c:pt idx="10291">
                  <c:v>45.025531550278473</c:v>
                </c:pt>
                <c:pt idx="10292">
                  <c:v>45.029906359018298</c:v>
                </c:pt>
                <c:pt idx="10293">
                  <c:v>45.034281167758124</c:v>
                </c:pt>
                <c:pt idx="10294">
                  <c:v>45.038655976497949</c:v>
                </c:pt>
                <c:pt idx="10295">
                  <c:v>45.043030785237775</c:v>
                </c:pt>
                <c:pt idx="10296">
                  <c:v>45.047405593977601</c:v>
                </c:pt>
                <c:pt idx="10297">
                  <c:v>45.051780402717426</c:v>
                </c:pt>
                <c:pt idx="10298">
                  <c:v>45.056155211457245</c:v>
                </c:pt>
                <c:pt idx="10299">
                  <c:v>45.060530020197071</c:v>
                </c:pt>
                <c:pt idx="10300">
                  <c:v>45.064904828936896</c:v>
                </c:pt>
                <c:pt idx="10301">
                  <c:v>45.069279637676722</c:v>
                </c:pt>
                <c:pt idx="10302">
                  <c:v>45.073654446416548</c:v>
                </c:pt>
                <c:pt idx="10303">
                  <c:v>45.078029255156373</c:v>
                </c:pt>
                <c:pt idx="10304">
                  <c:v>45.082404063896199</c:v>
                </c:pt>
                <c:pt idx="10305">
                  <c:v>45.086778872636025</c:v>
                </c:pt>
                <c:pt idx="10306">
                  <c:v>45.09115368137585</c:v>
                </c:pt>
                <c:pt idx="10307">
                  <c:v>45.095528490115676</c:v>
                </c:pt>
                <c:pt idx="10308">
                  <c:v>45.099903298855502</c:v>
                </c:pt>
                <c:pt idx="10309">
                  <c:v>45.10427810759532</c:v>
                </c:pt>
                <c:pt idx="10310">
                  <c:v>45.108652916335146</c:v>
                </c:pt>
                <c:pt idx="10311">
                  <c:v>45.113027725074971</c:v>
                </c:pt>
                <c:pt idx="10312">
                  <c:v>45.117402533814797</c:v>
                </c:pt>
                <c:pt idx="10313">
                  <c:v>45.121777342554623</c:v>
                </c:pt>
                <c:pt idx="10314">
                  <c:v>45.126152151294448</c:v>
                </c:pt>
                <c:pt idx="10315">
                  <c:v>45.130526960034274</c:v>
                </c:pt>
                <c:pt idx="10316">
                  <c:v>45.1349017687741</c:v>
                </c:pt>
                <c:pt idx="10317">
                  <c:v>45.139276577513925</c:v>
                </c:pt>
                <c:pt idx="10318">
                  <c:v>45.143651386253751</c:v>
                </c:pt>
                <c:pt idx="10319">
                  <c:v>45.148026194993577</c:v>
                </c:pt>
                <c:pt idx="10320">
                  <c:v>45.152401003733395</c:v>
                </c:pt>
                <c:pt idx="10321">
                  <c:v>45.156775812473221</c:v>
                </c:pt>
                <c:pt idx="10322">
                  <c:v>45.161150621213046</c:v>
                </c:pt>
                <c:pt idx="10323">
                  <c:v>45.165525429952872</c:v>
                </c:pt>
                <c:pt idx="10324">
                  <c:v>45.169900238692698</c:v>
                </c:pt>
                <c:pt idx="10325">
                  <c:v>45.174275047432523</c:v>
                </c:pt>
                <c:pt idx="10326">
                  <c:v>45.178649856172349</c:v>
                </c:pt>
                <c:pt idx="10327">
                  <c:v>45.183024664912175</c:v>
                </c:pt>
                <c:pt idx="10328">
                  <c:v>45.187399473652</c:v>
                </c:pt>
                <c:pt idx="10329">
                  <c:v>45.191774282391826</c:v>
                </c:pt>
                <c:pt idx="10330">
                  <c:v>45.196149091131645</c:v>
                </c:pt>
                <c:pt idx="10331">
                  <c:v>45.20052389987147</c:v>
                </c:pt>
                <c:pt idx="10332">
                  <c:v>45.204898708611296</c:v>
                </c:pt>
                <c:pt idx="10333">
                  <c:v>45.209273517351122</c:v>
                </c:pt>
                <c:pt idx="10334">
                  <c:v>45.213648326090947</c:v>
                </c:pt>
                <c:pt idx="10335">
                  <c:v>45.218023134830773</c:v>
                </c:pt>
                <c:pt idx="10336">
                  <c:v>45.222397943570598</c:v>
                </c:pt>
                <c:pt idx="10337">
                  <c:v>45.226772752310424</c:v>
                </c:pt>
                <c:pt idx="10338">
                  <c:v>45.23114756105025</c:v>
                </c:pt>
                <c:pt idx="10339">
                  <c:v>45.235522369790075</c:v>
                </c:pt>
                <c:pt idx="10340">
                  <c:v>45.239897178529901</c:v>
                </c:pt>
                <c:pt idx="10341">
                  <c:v>45.24427198726972</c:v>
                </c:pt>
                <c:pt idx="10342">
                  <c:v>45.248646796009545</c:v>
                </c:pt>
                <c:pt idx="10343">
                  <c:v>45.253021604749371</c:v>
                </c:pt>
                <c:pt idx="10344">
                  <c:v>45.257396413489197</c:v>
                </c:pt>
                <c:pt idx="10345">
                  <c:v>45.261771222229022</c:v>
                </c:pt>
                <c:pt idx="10346">
                  <c:v>45.266146030968848</c:v>
                </c:pt>
                <c:pt idx="10347">
                  <c:v>45.270520839708674</c:v>
                </c:pt>
                <c:pt idx="10348">
                  <c:v>45.274895648448499</c:v>
                </c:pt>
                <c:pt idx="10349">
                  <c:v>45.279270457188325</c:v>
                </c:pt>
                <c:pt idx="10350">
                  <c:v>45.283645265928151</c:v>
                </c:pt>
                <c:pt idx="10351">
                  <c:v>45.288020074667976</c:v>
                </c:pt>
                <c:pt idx="10352">
                  <c:v>45.292394883407795</c:v>
                </c:pt>
                <c:pt idx="10353">
                  <c:v>45.29676969214762</c:v>
                </c:pt>
                <c:pt idx="10354">
                  <c:v>45.301144500887446</c:v>
                </c:pt>
                <c:pt idx="10355">
                  <c:v>45.305519309627272</c:v>
                </c:pt>
                <c:pt idx="10356">
                  <c:v>45.309894118367097</c:v>
                </c:pt>
                <c:pt idx="10357">
                  <c:v>45.314268927106923</c:v>
                </c:pt>
                <c:pt idx="10358">
                  <c:v>45.318643735846749</c:v>
                </c:pt>
                <c:pt idx="10359">
                  <c:v>45.323018544586574</c:v>
                </c:pt>
                <c:pt idx="10360">
                  <c:v>45.3273933533264</c:v>
                </c:pt>
                <c:pt idx="10361">
                  <c:v>45.331768162066226</c:v>
                </c:pt>
                <c:pt idx="10362">
                  <c:v>45.336142970806044</c:v>
                </c:pt>
                <c:pt idx="10363">
                  <c:v>45.34051777954587</c:v>
                </c:pt>
                <c:pt idx="10364">
                  <c:v>45.344892588285695</c:v>
                </c:pt>
                <c:pt idx="10365">
                  <c:v>45.349267397025521</c:v>
                </c:pt>
                <c:pt idx="10366">
                  <c:v>45.353642205765347</c:v>
                </c:pt>
                <c:pt idx="10367">
                  <c:v>45.358017014505172</c:v>
                </c:pt>
                <c:pt idx="10368">
                  <c:v>45.362391823244998</c:v>
                </c:pt>
                <c:pt idx="10369">
                  <c:v>45.366766631984824</c:v>
                </c:pt>
                <c:pt idx="10370">
                  <c:v>45.371141440724649</c:v>
                </c:pt>
                <c:pt idx="10371">
                  <c:v>45.375516249464475</c:v>
                </c:pt>
                <c:pt idx="10372">
                  <c:v>45.379891058204301</c:v>
                </c:pt>
                <c:pt idx="10373">
                  <c:v>45.384265866944119</c:v>
                </c:pt>
                <c:pt idx="10374">
                  <c:v>45.388640675683945</c:v>
                </c:pt>
                <c:pt idx="10375">
                  <c:v>45.393015484423771</c:v>
                </c:pt>
                <c:pt idx="10376">
                  <c:v>45.397390293163596</c:v>
                </c:pt>
                <c:pt idx="10377">
                  <c:v>45.401765101903422</c:v>
                </c:pt>
                <c:pt idx="10378">
                  <c:v>45.406139910643248</c:v>
                </c:pt>
                <c:pt idx="10379">
                  <c:v>45.410514719383073</c:v>
                </c:pt>
                <c:pt idx="10380">
                  <c:v>45.414889528122899</c:v>
                </c:pt>
                <c:pt idx="10381">
                  <c:v>45.419264336862724</c:v>
                </c:pt>
                <c:pt idx="10382">
                  <c:v>45.42363914560255</c:v>
                </c:pt>
                <c:pt idx="10383">
                  <c:v>45.428013954342376</c:v>
                </c:pt>
                <c:pt idx="10384">
                  <c:v>45.432388763082194</c:v>
                </c:pt>
                <c:pt idx="10385">
                  <c:v>45.43676357182202</c:v>
                </c:pt>
                <c:pt idx="10386">
                  <c:v>45.441138380561846</c:v>
                </c:pt>
                <c:pt idx="10387">
                  <c:v>45.445513189301671</c:v>
                </c:pt>
                <c:pt idx="10388">
                  <c:v>45.449887998041497</c:v>
                </c:pt>
                <c:pt idx="10389">
                  <c:v>45.454262806781323</c:v>
                </c:pt>
                <c:pt idx="10390">
                  <c:v>45.458637615521148</c:v>
                </c:pt>
                <c:pt idx="10391">
                  <c:v>45.463012424260974</c:v>
                </c:pt>
                <c:pt idx="10392">
                  <c:v>45.4673872330008</c:v>
                </c:pt>
                <c:pt idx="10393">
                  <c:v>45.471762041740625</c:v>
                </c:pt>
                <c:pt idx="10394">
                  <c:v>45.476136850480451</c:v>
                </c:pt>
                <c:pt idx="10395">
                  <c:v>45.480511659220269</c:v>
                </c:pt>
                <c:pt idx="10396">
                  <c:v>45.484886467960095</c:v>
                </c:pt>
                <c:pt idx="10397">
                  <c:v>45.489261276699921</c:v>
                </c:pt>
                <c:pt idx="10398">
                  <c:v>45.493636085439746</c:v>
                </c:pt>
                <c:pt idx="10399">
                  <c:v>45.498010894179572</c:v>
                </c:pt>
                <c:pt idx="10400">
                  <c:v>45.502385702919398</c:v>
                </c:pt>
                <c:pt idx="10401">
                  <c:v>45.506760511659223</c:v>
                </c:pt>
                <c:pt idx="10402">
                  <c:v>45.511135320399049</c:v>
                </c:pt>
                <c:pt idx="10403">
                  <c:v>45.515510129138875</c:v>
                </c:pt>
                <c:pt idx="10404">
                  <c:v>45.5198849378787</c:v>
                </c:pt>
                <c:pt idx="10405">
                  <c:v>45.524259746618519</c:v>
                </c:pt>
                <c:pt idx="10406">
                  <c:v>45.528634555358344</c:v>
                </c:pt>
                <c:pt idx="10407">
                  <c:v>45.53300936409817</c:v>
                </c:pt>
                <c:pt idx="10408">
                  <c:v>45.537384172837996</c:v>
                </c:pt>
                <c:pt idx="10409">
                  <c:v>45.541758981577821</c:v>
                </c:pt>
                <c:pt idx="10410">
                  <c:v>45.546133790317647</c:v>
                </c:pt>
                <c:pt idx="10411">
                  <c:v>45.550508599057473</c:v>
                </c:pt>
                <c:pt idx="10412">
                  <c:v>45.554883407797298</c:v>
                </c:pt>
                <c:pt idx="10413">
                  <c:v>45.559258216537124</c:v>
                </c:pt>
                <c:pt idx="10414">
                  <c:v>45.56363302527695</c:v>
                </c:pt>
                <c:pt idx="10415">
                  <c:v>45.568007834016775</c:v>
                </c:pt>
                <c:pt idx="10416">
                  <c:v>45.572382642756594</c:v>
                </c:pt>
                <c:pt idx="10417">
                  <c:v>45.57675745149642</c:v>
                </c:pt>
                <c:pt idx="10418">
                  <c:v>45.581132260236245</c:v>
                </c:pt>
                <c:pt idx="10419">
                  <c:v>45.585507068976071</c:v>
                </c:pt>
                <c:pt idx="10420">
                  <c:v>45.589881877715897</c:v>
                </c:pt>
                <c:pt idx="10421">
                  <c:v>45.594256686455722</c:v>
                </c:pt>
                <c:pt idx="10422">
                  <c:v>45.598631495195548</c:v>
                </c:pt>
                <c:pt idx="10423">
                  <c:v>45.603006303935373</c:v>
                </c:pt>
                <c:pt idx="10424">
                  <c:v>45.607381112675199</c:v>
                </c:pt>
                <c:pt idx="10425">
                  <c:v>45.611755921415025</c:v>
                </c:pt>
                <c:pt idx="10426">
                  <c:v>45.61613073015485</c:v>
                </c:pt>
                <c:pt idx="10427">
                  <c:v>45.620505538894669</c:v>
                </c:pt>
                <c:pt idx="10428">
                  <c:v>45.624880347634495</c:v>
                </c:pt>
                <c:pt idx="10429">
                  <c:v>45.62925515637432</c:v>
                </c:pt>
                <c:pt idx="10430">
                  <c:v>45.633629965114146</c:v>
                </c:pt>
                <c:pt idx="10431">
                  <c:v>45.638004773853972</c:v>
                </c:pt>
                <c:pt idx="10432">
                  <c:v>45.642379582593797</c:v>
                </c:pt>
                <c:pt idx="10433">
                  <c:v>45.646754391333623</c:v>
                </c:pt>
                <c:pt idx="10434">
                  <c:v>45.651129200073449</c:v>
                </c:pt>
                <c:pt idx="10435">
                  <c:v>45.655504008813274</c:v>
                </c:pt>
                <c:pt idx="10436">
                  <c:v>45.6598788175531</c:v>
                </c:pt>
                <c:pt idx="10437">
                  <c:v>45.664253626292918</c:v>
                </c:pt>
                <c:pt idx="10438">
                  <c:v>45.668628435032744</c:v>
                </c:pt>
                <c:pt idx="10439">
                  <c:v>45.67300324377257</c:v>
                </c:pt>
                <c:pt idx="10440">
                  <c:v>45.677378052512395</c:v>
                </c:pt>
                <c:pt idx="10441">
                  <c:v>45.681752861252221</c:v>
                </c:pt>
                <c:pt idx="10442">
                  <c:v>45.686127669992047</c:v>
                </c:pt>
                <c:pt idx="10443">
                  <c:v>45.690502478731872</c:v>
                </c:pt>
                <c:pt idx="10444">
                  <c:v>45.694877287471698</c:v>
                </c:pt>
                <c:pt idx="10445">
                  <c:v>45.699252096211524</c:v>
                </c:pt>
                <c:pt idx="10446">
                  <c:v>45.703626904951349</c:v>
                </c:pt>
                <c:pt idx="10447">
                  <c:v>45.708001713691175</c:v>
                </c:pt>
                <c:pt idx="10448">
                  <c:v>45.712376522430993</c:v>
                </c:pt>
                <c:pt idx="10449">
                  <c:v>45.716751331170819</c:v>
                </c:pt>
                <c:pt idx="10450">
                  <c:v>45.721126139910645</c:v>
                </c:pt>
                <c:pt idx="10451">
                  <c:v>45.72550094865047</c:v>
                </c:pt>
                <c:pt idx="10452">
                  <c:v>45.729875757390296</c:v>
                </c:pt>
                <c:pt idx="10453">
                  <c:v>45.734250566130122</c:v>
                </c:pt>
                <c:pt idx="10454">
                  <c:v>45.738625374869947</c:v>
                </c:pt>
                <c:pt idx="10455">
                  <c:v>45.743000183609773</c:v>
                </c:pt>
                <c:pt idx="10456">
                  <c:v>45.747374992349599</c:v>
                </c:pt>
                <c:pt idx="10457">
                  <c:v>45.751749801089424</c:v>
                </c:pt>
                <c:pt idx="10458">
                  <c:v>45.75612460982925</c:v>
                </c:pt>
                <c:pt idx="10459">
                  <c:v>45.760499418569069</c:v>
                </c:pt>
                <c:pt idx="10460">
                  <c:v>45.764874227308894</c:v>
                </c:pt>
                <c:pt idx="10461">
                  <c:v>45.76924903604872</c:v>
                </c:pt>
                <c:pt idx="10462">
                  <c:v>45.773623844788546</c:v>
                </c:pt>
                <c:pt idx="10463">
                  <c:v>45.777998653528371</c:v>
                </c:pt>
                <c:pt idx="10464">
                  <c:v>45.782373462268197</c:v>
                </c:pt>
                <c:pt idx="10465">
                  <c:v>45.786748271008022</c:v>
                </c:pt>
                <c:pt idx="10466">
                  <c:v>45.791123079747848</c:v>
                </c:pt>
                <c:pt idx="10467">
                  <c:v>45.795497888487674</c:v>
                </c:pt>
                <c:pt idx="10468">
                  <c:v>45.799872697227499</c:v>
                </c:pt>
                <c:pt idx="10469">
                  <c:v>45.804247505967318</c:v>
                </c:pt>
                <c:pt idx="10470">
                  <c:v>45.808622314707144</c:v>
                </c:pt>
                <c:pt idx="10471">
                  <c:v>45.812997123446969</c:v>
                </c:pt>
                <c:pt idx="10472">
                  <c:v>45.817371932186795</c:v>
                </c:pt>
                <c:pt idx="10473">
                  <c:v>45.821746740926621</c:v>
                </c:pt>
                <c:pt idx="10474">
                  <c:v>45.826121549666446</c:v>
                </c:pt>
                <c:pt idx="10475">
                  <c:v>45.830496358406272</c:v>
                </c:pt>
                <c:pt idx="10476">
                  <c:v>45.834871167146098</c:v>
                </c:pt>
                <c:pt idx="10477">
                  <c:v>45.839245975885923</c:v>
                </c:pt>
                <c:pt idx="10478">
                  <c:v>45.843620784625749</c:v>
                </c:pt>
                <c:pt idx="10479">
                  <c:v>45.847995593365575</c:v>
                </c:pt>
                <c:pt idx="10480">
                  <c:v>45.852370402105393</c:v>
                </c:pt>
                <c:pt idx="10481">
                  <c:v>45.856745210845219</c:v>
                </c:pt>
                <c:pt idx="10482">
                  <c:v>45.861120019585044</c:v>
                </c:pt>
                <c:pt idx="10483">
                  <c:v>45.86549482832487</c:v>
                </c:pt>
                <c:pt idx="10484">
                  <c:v>45.869869637064696</c:v>
                </c:pt>
                <c:pt idx="10485">
                  <c:v>45.874244445804521</c:v>
                </c:pt>
                <c:pt idx="10486">
                  <c:v>45.878619254544347</c:v>
                </c:pt>
                <c:pt idx="10487">
                  <c:v>45.882994063284173</c:v>
                </c:pt>
                <c:pt idx="10488">
                  <c:v>45.887368872023998</c:v>
                </c:pt>
                <c:pt idx="10489">
                  <c:v>45.891743680763824</c:v>
                </c:pt>
                <c:pt idx="10490">
                  <c:v>45.89611848950365</c:v>
                </c:pt>
                <c:pt idx="10491">
                  <c:v>45.900493298243468</c:v>
                </c:pt>
                <c:pt idx="10492">
                  <c:v>45.904868106983294</c:v>
                </c:pt>
                <c:pt idx="10493">
                  <c:v>45.909242915723119</c:v>
                </c:pt>
                <c:pt idx="10494">
                  <c:v>45.913617724462945</c:v>
                </c:pt>
                <c:pt idx="10495">
                  <c:v>45.917992533202771</c:v>
                </c:pt>
                <c:pt idx="10496">
                  <c:v>45.922367341942596</c:v>
                </c:pt>
                <c:pt idx="10497">
                  <c:v>45.926742150682422</c:v>
                </c:pt>
                <c:pt idx="10498">
                  <c:v>45.931116959422248</c:v>
                </c:pt>
                <c:pt idx="10499">
                  <c:v>45.935491768162073</c:v>
                </c:pt>
                <c:pt idx="10500">
                  <c:v>45.939866576901899</c:v>
                </c:pt>
                <c:pt idx="10501">
                  <c:v>45.944241385641718</c:v>
                </c:pt>
                <c:pt idx="10502">
                  <c:v>45.948616194381543</c:v>
                </c:pt>
                <c:pt idx="10503">
                  <c:v>45.952991003121369</c:v>
                </c:pt>
                <c:pt idx="10504">
                  <c:v>45.957365811861195</c:v>
                </c:pt>
                <c:pt idx="10505">
                  <c:v>45.96174062060102</c:v>
                </c:pt>
                <c:pt idx="10506">
                  <c:v>45.966115429340846</c:v>
                </c:pt>
                <c:pt idx="10507">
                  <c:v>45.970490238080671</c:v>
                </c:pt>
                <c:pt idx="10508">
                  <c:v>45.974865046820497</c:v>
                </c:pt>
                <c:pt idx="10509">
                  <c:v>45.979239855560323</c:v>
                </c:pt>
                <c:pt idx="10510">
                  <c:v>45.983614664300148</c:v>
                </c:pt>
                <c:pt idx="10511">
                  <c:v>45.987989473039974</c:v>
                </c:pt>
                <c:pt idx="10512">
                  <c:v>45.992364281779793</c:v>
                </c:pt>
                <c:pt idx="10513">
                  <c:v>45.996739090519618</c:v>
                </c:pt>
                <c:pt idx="10514">
                  <c:v>46.001113899259444</c:v>
                </c:pt>
                <c:pt idx="10515">
                  <c:v>46.00548870799927</c:v>
                </c:pt>
                <c:pt idx="10516">
                  <c:v>46.009863516739095</c:v>
                </c:pt>
                <c:pt idx="10517">
                  <c:v>46.014238325478921</c:v>
                </c:pt>
                <c:pt idx="10518">
                  <c:v>46.018613134218747</c:v>
                </c:pt>
                <c:pt idx="10519">
                  <c:v>46.022987942958572</c:v>
                </c:pt>
                <c:pt idx="10520">
                  <c:v>46.027362751698398</c:v>
                </c:pt>
                <c:pt idx="10521">
                  <c:v>46.031737560438224</c:v>
                </c:pt>
                <c:pt idx="10522">
                  <c:v>46.036112369178049</c:v>
                </c:pt>
                <c:pt idx="10523">
                  <c:v>46.040487177917868</c:v>
                </c:pt>
                <c:pt idx="10524">
                  <c:v>46.044861986657693</c:v>
                </c:pt>
                <c:pt idx="10525">
                  <c:v>46.049236795397519</c:v>
                </c:pt>
                <c:pt idx="10526">
                  <c:v>46.053611604137345</c:v>
                </c:pt>
                <c:pt idx="10527">
                  <c:v>46.05798641287717</c:v>
                </c:pt>
                <c:pt idx="10528">
                  <c:v>46.062361221616996</c:v>
                </c:pt>
                <c:pt idx="10529">
                  <c:v>46.066736030356822</c:v>
                </c:pt>
                <c:pt idx="10530">
                  <c:v>46.071110839096647</c:v>
                </c:pt>
                <c:pt idx="10531">
                  <c:v>46.075485647836473</c:v>
                </c:pt>
                <c:pt idx="10532">
                  <c:v>46.079860456576299</c:v>
                </c:pt>
                <c:pt idx="10533">
                  <c:v>46.084235265316117</c:v>
                </c:pt>
                <c:pt idx="10534">
                  <c:v>46.088610074055943</c:v>
                </c:pt>
                <c:pt idx="10535">
                  <c:v>46.092984882795768</c:v>
                </c:pt>
                <c:pt idx="10536">
                  <c:v>46.097359691535594</c:v>
                </c:pt>
                <c:pt idx="10537">
                  <c:v>46.10173450027542</c:v>
                </c:pt>
                <c:pt idx="10538">
                  <c:v>46.106109309015245</c:v>
                </c:pt>
                <c:pt idx="10539">
                  <c:v>46.110484117755071</c:v>
                </c:pt>
                <c:pt idx="10540">
                  <c:v>46.114858926494897</c:v>
                </c:pt>
                <c:pt idx="10541">
                  <c:v>46.119233735234722</c:v>
                </c:pt>
                <c:pt idx="10542">
                  <c:v>46.123608543974548</c:v>
                </c:pt>
                <c:pt idx="10543">
                  <c:v>46.127983352714374</c:v>
                </c:pt>
                <c:pt idx="10544">
                  <c:v>46.132358161454192</c:v>
                </c:pt>
                <c:pt idx="10545">
                  <c:v>46.136732970194018</c:v>
                </c:pt>
                <c:pt idx="10546">
                  <c:v>46.141107778933844</c:v>
                </c:pt>
                <c:pt idx="10547">
                  <c:v>46.145482587673669</c:v>
                </c:pt>
                <c:pt idx="10548">
                  <c:v>46.149857396413495</c:v>
                </c:pt>
                <c:pt idx="10549">
                  <c:v>46.15423220515332</c:v>
                </c:pt>
                <c:pt idx="10550">
                  <c:v>46.158607013893146</c:v>
                </c:pt>
                <c:pt idx="10551">
                  <c:v>46.162981822632972</c:v>
                </c:pt>
                <c:pt idx="10552">
                  <c:v>46.167356631372797</c:v>
                </c:pt>
                <c:pt idx="10553">
                  <c:v>46.171731440112623</c:v>
                </c:pt>
                <c:pt idx="10554">
                  <c:v>46.176106248852449</c:v>
                </c:pt>
                <c:pt idx="10555">
                  <c:v>46.180481057592267</c:v>
                </c:pt>
                <c:pt idx="10556">
                  <c:v>46.184855866332093</c:v>
                </c:pt>
                <c:pt idx="10557">
                  <c:v>46.189230675071919</c:v>
                </c:pt>
                <c:pt idx="10558">
                  <c:v>46.193605483811744</c:v>
                </c:pt>
                <c:pt idx="10559">
                  <c:v>46.19798029255157</c:v>
                </c:pt>
                <c:pt idx="10560">
                  <c:v>46.202355101291396</c:v>
                </c:pt>
                <c:pt idx="10561">
                  <c:v>46.206729910031221</c:v>
                </c:pt>
                <c:pt idx="10562">
                  <c:v>46.211104718771047</c:v>
                </c:pt>
                <c:pt idx="10563">
                  <c:v>46.215479527510873</c:v>
                </c:pt>
                <c:pt idx="10564">
                  <c:v>46.219854336250684</c:v>
                </c:pt>
                <c:pt idx="10565">
                  <c:v>46.22422914499051</c:v>
                </c:pt>
                <c:pt idx="10566">
                  <c:v>46.228603953730335</c:v>
                </c:pt>
                <c:pt idx="10567">
                  <c:v>46.232978762470161</c:v>
                </c:pt>
                <c:pt idx="10568">
                  <c:v>46.237353571209987</c:v>
                </c:pt>
                <c:pt idx="10569">
                  <c:v>46.241728379949812</c:v>
                </c:pt>
                <c:pt idx="10570">
                  <c:v>46.246103188689638</c:v>
                </c:pt>
                <c:pt idx="10571">
                  <c:v>46.250477997429464</c:v>
                </c:pt>
                <c:pt idx="10572">
                  <c:v>46.254852806169289</c:v>
                </c:pt>
                <c:pt idx="10573">
                  <c:v>46.259227614909115</c:v>
                </c:pt>
                <c:pt idx="10574">
                  <c:v>46.26360242364894</c:v>
                </c:pt>
                <c:pt idx="10575">
                  <c:v>46.267977232388759</c:v>
                </c:pt>
                <c:pt idx="10576">
                  <c:v>46.272352041128585</c:v>
                </c:pt>
                <c:pt idx="10577">
                  <c:v>46.27672684986841</c:v>
                </c:pt>
                <c:pt idx="10578">
                  <c:v>46.281101658608236</c:v>
                </c:pt>
                <c:pt idx="10579">
                  <c:v>46.285476467348062</c:v>
                </c:pt>
                <c:pt idx="10580">
                  <c:v>46.289851276087887</c:v>
                </c:pt>
                <c:pt idx="10581">
                  <c:v>46.294226084827713</c:v>
                </c:pt>
                <c:pt idx="10582">
                  <c:v>46.298600893567539</c:v>
                </c:pt>
                <c:pt idx="10583">
                  <c:v>46.302975702307364</c:v>
                </c:pt>
                <c:pt idx="10584">
                  <c:v>46.30735051104719</c:v>
                </c:pt>
                <c:pt idx="10585">
                  <c:v>46.311725319787008</c:v>
                </c:pt>
                <c:pt idx="10586">
                  <c:v>46.316100128526834</c:v>
                </c:pt>
                <c:pt idx="10587">
                  <c:v>46.32047493726666</c:v>
                </c:pt>
                <c:pt idx="10588">
                  <c:v>46.324849746006485</c:v>
                </c:pt>
                <c:pt idx="10589">
                  <c:v>46.329224554746311</c:v>
                </c:pt>
                <c:pt idx="10590">
                  <c:v>46.333599363486137</c:v>
                </c:pt>
                <c:pt idx="10591">
                  <c:v>46.337974172225962</c:v>
                </c:pt>
                <c:pt idx="10592">
                  <c:v>46.342348980965788</c:v>
                </c:pt>
                <c:pt idx="10593">
                  <c:v>46.346723789705614</c:v>
                </c:pt>
                <c:pt idx="10594">
                  <c:v>46.351098598445439</c:v>
                </c:pt>
                <c:pt idx="10595">
                  <c:v>46.355473407185265</c:v>
                </c:pt>
                <c:pt idx="10596">
                  <c:v>46.359848215925084</c:v>
                </c:pt>
                <c:pt idx="10597">
                  <c:v>46.364223024664909</c:v>
                </c:pt>
                <c:pt idx="10598">
                  <c:v>46.368597833404735</c:v>
                </c:pt>
                <c:pt idx="10599">
                  <c:v>46.37297264214456</c:v>
                </c:pt>
                <c:pt idx="10600">
                  <c:v>46.377347450884386</c:v>
                </c:pt>
                <c:pt idx="10601">
                  <c:v>46.381722259624212</c:v>
                </c:pt>
                <c:pt idx="10602">
                  <c:v>46.386097068364037</c:v>
                </c:pt>
                <c:pt idx="10603">
                  <c:v>46.390471877103863</c:v>
                </c:pt>
                <c:pt idx="10604">
                  <c:v>46.394846685843689</c:v>
                </c:pt>
                <c:pt idx="10605">
                  <c:v>46.399221494583514</c:v>
                </c:pt>
                <c:pt idx="10606">
                  <c:v>46.40359630332334</c:v>
                </c:pt>
                <c:pt idx="10607">
                  <c:v>46.407971112063159</c:v>
                </c:pt>
                <c:pt idx="10608">
                  <c:v>46.412345920802984</c:v>
                </c:pt>
                <c:pt idx="10609">
                  <c:v>46.41672072954281</c:v>
                </c:pt>
                <c:pt idx="10610">
                  <c:v>46.421095538282636</c:v>
                </c:pt>
                <c:pt idx="10611">
                  <c:v>46.425470347022461</c:v>
                </c:pt>
                <c:pt idx="10612">
                  <c:v>46.429845155762287</c:v>
                </c:pt>
                <c:pt idx="10613">
                  <c:v>46.434219964502113</c:v>
                </c:pt>
                <c:pt idx="10614">
                  <c:v>46.438594773241938</c:v>
                </c:pt>
                <c:pt idx="10615">
                  <c:v>46.442969581981764</c:v>
                </c:pt>
                <c:pt idx="10616">
                  <c:v>46.447344390721589</c:v>
                </c:pt>
                <c:pt idx="10617">
                  <c:v>46.451719199461408</c:v>
                </c:pt>
                <c:pt idx="10618">
                  <c:v>46.456094008201234</c:v>
                </c:pt>
                <c:pt idx="10619">
                  <c:v>46.460468816941059</c:v>
                </c:pt>
                <c:pt idx="10620">
                  <c:v>46.464843625680885</c:v>
                </c:pt>
                <c:pt idx="10621">
                  <c:v>46.469218434420711</c:v>
                </c:pt>
                <c:pt idx="10622">
                  <c:v>46.473593243160536</c:v>
                </c:pt>
                <c:pt idx="10623">
                  <c:v>46.477968051900362</c:v>
                </c:pt>
                <c:pt idx="10624">
                  <c:v>46.482342860640188</c:v>
                </c:pt>
                <c:pt idx="10625">
                  <c:v>46.486717669380013</c:v>
                </c:pt>
                <c:pt idx="10626">
                  <c:v>46.491092478119839</c:v>
                </c:pt>
                <c:pt idx="10627">
                  <c:v>46.495467286859665</c:v>
                </c:pt>
                <c:pt idx="10628">
                  <c:v>46.499842095599483</c:v>
                </c:pt>
                <c:pt idx="10629">
                  <c:v>46.504216904339309</c:v>
                </c:pt>
                <c:pt idx="10630">
                  <c:v>46.508591713079134</c:v>
                </c:pt>
                <c:pt idx="10631">
                  <c:v>46.51296652181896</c:v>
                </c:pt>
                <c:pt idx="10632">
                  <c:v>46.517341330558786</c:v>
                </c:pt>
                <c:pt idx="10633">
                  <c:v>46.521716139298611</c:v>
                </c:pt>
                <c:pt idx="10634">
                  <c:v>46.526090948038437</c:v>
                </c:pt>
                <c:pt idx="10635">
                  <c:v>46.530465756778263</c:v>
                </c:pt>
                <c:pt idx="10636">
                  <c:v>46.534840565518088</c:v>
                </c:pt>
                <c:pt idx="10637">
                  <c:v>46.539215374257914</c:v>
                </c:pt>
                <c:pt idx="10638">
                  <c:v>46.54359018299774</c:v>
                </c:pt>
                <c:pt idx="10639">
                  <c:v>46.547964991737558</c:v>
                </c:pt>
                <c:pt idx="10640">
                  <c:v>46.552339800477384</c:v>
                </c:pt>
                <c:pt idx="10641">
                  <c:v>46.556714609217209</c:v>
                </c:pt>
                <c:pt idx="10642">
                  <c:v>46.561089417957035</c:v>
                </c:pt>
                <c:pt idx="10643">
                  <c:v>46.565464226696861</c:v>
                </c:pt>
                <c:pt idx="10644">
                  <c:v>46.569839035436686</c:v>
                </c:pt>
                <c:pt idx="10645">
                  <c:v>46.574213844176512</c:v>
                </c:pt>
                <c:pt idx="10646">
                  <c:v>46.578588652916338</c:v>
                </c:pt>
                <c:pt idx="10647">
                  <c:v>46.582963461656163</c:v>
                </c:pt>
                <c:pt idx="10648">
                  <c:v>46.587338270395989</c:v>
                </c:pt>
                <c:pt idx="10649">
                  <c:v>46.591713079135808</c:v>
                </c:pt>
                <c:pt idx="10650">
                  <c:v>46.596087887875633</c:v>
                </c:pt>
                <c:pt idx="10651">
                  <c:v>46.600462696615459</c:v>
                </c:pt>
                <c:pt idx="10652">
                  <c:v>46.604837505355285</c:v>
                </c:pt>
                <c:pt idx="10653">
                  <c:v>46.60921231409511</c:v>
                </c:pt>
                <c:pt idx="10654">
                  <c:v>46.613587122834936</c:v>
                </c:pt>
                <c:pt idx="10655">
                  <c:v>46.617961931574762</c:v>
                </c:pt>
                <c:pt idx="10656">
                  <c:v>46.622336740314587</c:v>
                </c:pt>
                <c:pt idx="10657">
                  <c:v>46.626711549054413</c:v>
                </c:pt>
                <c:pt idx="10658">
                  <c:v>46.631086357794238</c:v>
                </c:pt>
                <c:pt idx="10659">
                  <c:v>46.635461166534064</c:v>
                </c:pt>
                <c:pt idx="10660">
                  <c:v>46.639835975273883</c:v>
                </c:pt>
                <c:pt idx="10661">
                  <c:v>46.644210784013708</c:v>
                </c:pt>
                <c:pt idx="10662">
                  <c:v>46.648585592753534</c:v>
                </c:pt>
                <c:pt idx="10663">
                  <c:v>46.65296040149336</c:v>
                </c:pt>
                <c:pt idx="10664">
                  <c:v>46.657335210233185</c:v>
                </c:pt>
                <c:pt idx="10665">
                  <c:v>46.661710018973011</c:v>
                </c:pt>
                <c:pt idx="10666">
                  <c:v>46.666084827712837</c:v>
                </c:pt>
                <c:pt idx="10667">
                  <c:v>46.670459636452662</c:v>
                </c:pt>
                <c:pt idx="10668">
                  <c:v>46.674834445192488</c:v>
                </c:pt>
                <c:pt idx="10669">
                  <c:v>46.679209253932314</c:v>
                </c:pt>
                <c:pt idx="10670">
                  <c:v>46.683584062672139</c:v>
                </c:pt>
                <c:pt idx="10671">
                  <c:v>46.687958871411958</c:v>
                </c:pt>
                <c:pt idx="10672">
                  <c:v>46.692333680151783</c:v>
                </c:pt>
                <c:pt idx="10673">
                  <c:v>46.696708488891609</c:v>
                </c:pt>
                <c:pt idx="10674">
                  <c:v>46.701083297631435</c:v>
                </c:pt>
                <c:pt idx="10675">
                  <c:v>46.70545810637126</c:v>
                </c:pt>
                <c:pt idx="10676">
                  <c:v>46.709832915111086</c:v>
                </c:pt>
                <c:pt idx="10677">
                  <c:v>46.714207723850912</c:v>
                </c:pt>
                <c:pt idx="10678">
                  <c:v>46.718582532590737</c:v>
                </c:pt>
                <c:pt idx="10679">
                  <c:v>46.722957341330563</c:v>
                </c:pt>
                <c:pt idx="10680">
                  <c:v>46.727332150070389</c:v>
                </c:pt>
                <c:pt idx="10681">
                  <c:v>46.731706958810207</c:v>
                </c:pt>
                <c:pt idx="10682">
                  <c:v>46.736081767550033</c:v>
                </c:pt>
                <c:pt idx="10683">
                  <c:v>46.740456576289859</c:v>
                </c:pt>
                <c:pt idx="10684">
                  <c:v>46.744831385029684</c:v>
                </c:pt>
                <c:pt idx="10685">
                  <c:v>46.74920619376951</c:v>
                </c:pt>
                <c:pt idx="10686">
                  <c:v>46.753581002509335</c:v>
                </c:pt>
                <c:pt idx="10687">
                  <c:v>46.757955811249161</c:v>
                </c:pt>
                <c:pt idx="10688">
                  <c:v>46.762330619988987</c:v>
                </c:pt>
                <c:pt idx="10689">
                  <c:v>46.766705428728812</c:v>
                </c:pt>
                <c:pt idx="10690">
                  <c:v>46.771080237468638</c:v>
                </c:pt>
                <c:pt idx="10691">
                  <c:v>46.775455046208464</c:v>
                </c:pt>
                <c:pt idx="10692">
                  <c:v>46.779829854948282</c:v>
                </c:pt>
                <c:pt idx="10693">
                  <c:v>46.784204663688108</c:v>
                </c:pt>
                <c:pt idx="10694">
                  <c:v>46.788579472427934</c:v>
                </c:pt>
                <c:pt idx="10695">
                  <c:v>46.792954281167759</c:v>
                </c:pt>
                <c:pt idx="10696">
                  <c:v>46.797329089907585</c:v>
                </c:pt>
                <c:pt idx="10697">
                  <c:v>46.801703898647411</c:v>
                </c:pt>
                <c:pt idx="10698">
                  <c:v>46.806078707387236</c:v>
                </c:pt>
                <c:pt idx="10699">
                  <c:v>46.810453516127062</c:v>
                </c:pt>
                <c:pt idx="10700">
                  <c:v>46.814828324866887</c:v>
                </c:pt>
                <c:pt idx="10701">
                  <c:v>46.819203133606713</c:v>
                </c:pt>
                <c:pt idx="10702">
                  <c:v>46.823577942346539</c:v>
                </c:pt>
                <c:pt idx="10703">
                  <c:v>46.827952751086357</c:v>
                </c:pt>
                <c:pt idx="10704">
                  <c:v>46.832327559826183</c:v>
                </c:pt>
                <c:pt idx="10705">
                  <c:v>46.836702368566009</c:v>
                </c:pt>
                <c:pt idx="10706">
                  <c:v>46.841077177305834</c:v>
                </c:pt>
                <c:pt idx="10707">
                  <c:v>46.84545198604566</c:v>
                </c:pt>
                <c:pt idx="10708">
                  <c:v>46.849826794785486</c:v>
                </c:pt>
                <c:pt idx="10709">
                  <c:v>46.854201603525311</c:v>
                </c:pt>
                <c:pt idx="10710">
                  <c:v>46.858576412265137</c:v>
                </c:pt>
                <c:pt idx="10711">
                  <c:v>46.862951221004963</c:v>
                </c:pt>
                <c:pt idx="10712">
                  <c:v>46.867326029744788</c:v>
                </c:pt>
                <c:pt idx="10713">
                  <c:v>46.871700838484607</c:v>
                </c:pt>
                <c:pt idx="10714">
                  <c:v>46.876075647224432</c:v>
                </c:pt>
                <c:pt idx="10715">
                  <c:v>46.880450455964258</c:v>
                </c:pt>
                <c:pt idx="10716">
                  <c:v>46.884825264704084</c:v>
                </c:pt>
                <c:pt idx="10717">
                  <c:v>46.889200073443909</c:v>
                </c:pt>
                <c:pt idx="10718">
                  <c:v>46.893574882183735</c:v>
                </c:pt>
                <c:pt idx="10719">
                  <c:v>46.897949690923561</c:v>
                </c:pt>
                <c:pt idx="10720">
                  <c:v>46.902324499663386</c:v>
                </c:pt>
                <c:pt idx="10721">
                  <c:v>46.906699308403212</c:v>
                </c:pt>
                <c:pt idx="10722">
                  <c:v>46.911074117143038</c:v>
                </c:pt>
                <c:pt idx="10723">
                  <c:v>46.915448925882863</c:v>
                </c:pt>
                <c:pt idx="10724">
                  <c:v>46.919823734622682</c:v>
                </c:pt>
                <c:pt idx="10725">
                  <c:v>46.924198543362508</c:v>
                </c:pt>
                <c:pt idx="10726">
                  <c:v>46.928573352102333</c:v>
                </c:pt>
                <c:pt idx="10727">
                  <c:v>46.932948160842159</c:v>
                </c:pt>
                <c:pt idx="10728">
                  <c:v>46.937322969581984</c:v>
                </c:pt>
                <c:pt idx="10729">
                  <c:v>46.94169777832181</c:v>
                </c:pt>
                <c:pt idx="10730">
                  <c:v>46.946072587061636</c:v>
                </c:pt>
                <c:pt idx="10731">
                  <c:v>46.950447395801461</c:v>
                </c:pt>
                <c:pt idx="10732">
                  <c:v>46.954822204541287</c:v>
                </c:pt>
                <c:pt idx="10733">
                  <c:v>46.959197013281113</c:v>
                </c:pt>
                <c:pt idx="10734">
                  <c:v>46.963571822020938</c:v>
                </c:pt>
                <c:pt idx="10735">
                  <c:v>46.967946630760757</c:v>
                </c:pt>
                <c:pt idx="10736">
                  <c:v>46.972321439500583</c:v>
                </c:pt>
                <c:pt idx="10737">
                  <c:v>46.976696248240408</c:v>
                </c:pt>
                <c:pt idx="10738">
                  <c:v>46.981071056980234</c:v>
                </c:pt>
                <c:pt idx="10739">
                  <c:v>46.98544586572006</c:v>
                </c:pt>
                <c:pt idx="10740">
                  <c:v>46.989820674459885</c:v>
                </c:pt>
                <c:pt idx="10741">
                  <c:v>46.994195483199711</c:v>
                </c:pt>
                <c:pt idx="10742">
                  <c:v>46.998570291939537</c:v>
                </c:pt>
                <c:pt idx="10743">
                  <c:v>47.002945100679362</c:v>
                </c:pt>
                <c:pt idx="10744">
                  <c:v>47.007319909419188</c:v>
                </c:pt>
                <c:pt idx="10745">
                  <c:v>47.011694718159006</c:v>
                </c:pt>
                <c:pt idx="10746">
                  <c:v>47.016069526898832</c:v>
                </c:pt>
                <c:pt idx="10747">
                  <c:v>47.020444335638658</c:v>
                </c:pt>
                <c:pt idx="10748">
                  <c:v>47.024819144378483</c:v>
                </c:pt>
                <c:pt idx="10749">
                  <c:v>47.029193953118309</c:v>
                </c:pt>
                <c:pt idx="10750">
                  <c:v>47.033568761858135</c:v>
                </c:pt>
                <c:pt idx="10751">
                  <c:v>47.03794357059796</c:v>
                </c:pt>
                <c:pt idx="10752">
                  <c:v>47.042318379337786</c:v>
                </c:pt>
                <c:pt idx="10753">
                  <c:v>47.046693188077612</c:v>
                </c:pt>
                <c:pt idx="10754">
                  <c:v>47.051067996817437</c:v>
                </c:pt>
                <c:pt idx="10755">
                  <c:v>47.055442805557263</c:v>
                </c:pt>
                <c:pt idx="10756">
                  <c:v>47.059817614297081</c:v>
                </c:pt>
                <c:pt idx="10757">
                  <c:v>47.064192423036907</c:v>
                </c:pt>
                <c:pt idx="10758">
                  <c:v>47.068567231776733</c:v>
                </c:pt>
                <c:pt idx="10759">
                  <c:v>47.072942040516558</c:v>
                </c:pt>
                <c:pt idx="10760">
                  <c:v>47.077316849256384</c:v>
                </c:pt>
                <c:pt idx="10761">
                  <c:v>47.08169165799621</c:v>
                </c:pt>
                <c:pt idx="10762">
                  <c:v>47.086066466736035</c:v>
                </c:pt>
                <c:pt idx="10763">
                  <c:v>47.090441275475861</c:v>
                </c:pt>
                <c:pt idx="10764">
                  <c:v>47.094816084215687</c:v>
                </c:pt>
                <c:pt idx="10765">
                  <c:v>47.099190892955512</c:v>
                </c:pt>
                <c:pt idx="10766">
                  <c:v>47.103565701695338</c:v>
                </c:pt>
                <c:pt idx="10767">
                  <c:v>47.107940510435157</c:v>
                </c:pt>
                <c:pt idx="10768">
                  <c:v>47.112315319174982</c:v>
                </c:pt>
                <c:pt idx="10769">
                  <c:v>47.116690127914808</c:v>
                </c:pt>
                <c:pt idx="10770">
                  <c:v>47.121064936654633</c:v>
                </c:pt>
                <c:pt idx="10771">
                  <c:v>47.125439745394459</c:v>
                </c:pt>
                <c:pt idx="10772">
                  <c:v>47.129814554134285</c:v>
                </c:pt>
                <c:pt idx="10773">
                  <c:v>47.13418936287411</c:v>
                </c:pt>
                <c:pt idx="10774">
                  <c:v>47.138564171613936</c:v>
                </c:pt>
                <c:pt idx="10775">
                  <c:v>47.142938980353762</c:v>
                </c:pt>
                <c:pt idx="10776">
                  <c:v>47.147313789093587</c:v>
                </c:pt>
                <c:pt idx="10777">
                  <c:v>47.151688597833406</c:v>
                </c:pt>
                <c:pt idx="10778">
                  <c:v>47.156063406573232</c:v>
                </c:pt>
                <c:pt idx="10779">
                  <c:v>47.160438215313057</c:v>
                </c:pt>
                <c:pt idx="10780">
                  <c:v>47.164813024052883</c:v>
                </c:pt>
                <c:pt idx="10781">
                  <c:v>47.169187832792709</c:v>
                </c:pt>
                <c:pt idx="10782">
                  <c:v>47.173562641532534</c:v>
                </c:pt>
                <c:pt idx="10783">
                  <c:v>47.17793745027236</c:v>
                </c:pt>
                <c:pt idx="10784">
                  <c:v>47.182312259012186</c:v>
                </c:pt>
                <c:pt idx="10785">
                  <c:v>47.186687067752011</c:v>
                </c:pt>
                <c:pt idx="10786">
                  <c:v>47.191061876491837</c:v>
                </c:pt>
                <c:pt idx="10787">
                  <c:v>47.195436685231662</c:v>
                </c:pt>
                <c:pt idx="10788">
                  <c:v>47.199811493971481</c:v>
                </c:pt>
                <c:pt idx="10789">
                  <c:v>47.204186302711307</c:v>
                </c:pt>
                <c:pt idx="10790">
                  <c:v>47.208561111451132</c:v>
                </c:pt>
                <c:pt idx="10791">
                  <c:v>47.212935920190958</c:v>
                </c:pt>
                <c:pt idx="10792">
                  <c:v>47.217310728930784</c:v>
                </c:pt>
                <c:pt idx="10793">
                  <c:v>47.221685537670609</c:v>
                </c:pt>
                <c:pt idx="10794">
                  <c:v>47.226060346410435</c:v>
                </c:pt>
                <c:pt idx="10795">
                  <c:v>47.230435155150261</c:v>
                </c:pt>
                <c:pt idx="10796">
                  <c:v>47.234809963890086</c:v>
                </c:pt>
                <c:pt idx="10797">
                  <c:v>47.239184772629912</c:v>
                </c:pt>
                <c:pt idx="10798">
                  <c:v>47.243559581369738</c:v>
                </c:pt>
                <c:pt idx="10799">
                  <c:v>47.247934390109556</c:v>
                </c:pt>
                <c:pt idx="10800">
                  <c:v>47.252309198849382</c:v>
                </c:pt>
                <c:pt idx="10801">
                  <c:v>47.256684007589207</c:v>
                </c:pt>
                <c:pt idx="10802">
                  <c:v>47.261058816329033</c:v>
                </c:pt>
                <c:pt idx="10803">
                  <c:v>47.265433625068859</c:v>
                </c:pt>
                <c:pt idx="10804">
                  <c:v>47.269808433808684</c:v>
                </c:pt>
                <c:pt idx="10805">
                  <c:v>47.27418324254851</c:v>
                </c:pt>
                <c:pt idx="10806">
                  <c:v>47.278558051288336</c:v>
                </c:pt>
                <c:pt idx="10807">
                  <c:v>47.282932860028161</c:v>
                </c:pt>
                <c:pt idx="10808">
                  <c:v>47.287307668767987</c:v>
                </c:pt>
                <c:pt idx="10809">
                  <c:v>47.291682477507806</c:v>
                </c:pt>
                <c:pt idx="10810">
                  <c:v>47.296057286247631</c:v>
                </c:pt>
                <c:pt idx="10811">
                  <c:v>47.300432094987457</c:v>
                </c:pt>
                <c:pt idx="10812">
                  <c:v>47.304806903727282</c:v>
                </c:pt>
                <c:pt idx="10813">
                  <c:v>47.309181712467108</c:v>
                </c:pt>
                <c:pt idx="10814">
                  <c:v>47.313556521206934</c:v>
                </c:pt>
                <c:pt idx="10815">
                  <c:v>47.317931329946759</c:v>
                </c:pt>
                <c:pt idx="10816">
                  <c:v>47.322306138686585</c:v>
                </c:pt>
                <c:pt idx="10817">
                  <c:v>47.326680947426411</c:v>
                </c:pt>
                <c:pt idx="10818">
                  <c:v>47.331055756166236</c:v>
                </c:pt>
                <c:pt idx="10819">
                  <c:v>47.335430564906062</c:v>
                </c:pt>
                <c:pt idx="10820">
                  <c:v>47.339805373645881</c:v>
                </c:pt>
                <c:pt idx="10821">
                  <c:v>47.344180182385706</c:v>
                </c:pt>
                <c:pt idx="10822">
                  <c:v>47.348554991125532</c:v>
                </c:pt>
                <c:pt idx="10823">
                  <c:v>47.352929799865358</c:v>
                </c:pt>
                <c:pt idx="10824">
                  <c:v>47.357304608605183</c:v>
                </c:pt>
                <c:pt idx="10825">
                  <c:v>47.361679417345009</c:v>
                </c:pt>
                <c:pt idx="10826">
                  <c:v>47.366054226084835</c:v>
                </c:pt>
                <c:pt idx="10827">
                  <c:v>47.37042903482466</c:v>
                </c:pt>
                <c:pt idx="10828">
                  <c:v>47.374803843564486</c:v>
                </c:pt>
                <c:pt idx="10829">
                  <c:v>47.379178652304311</c:v>
                </c:pt>
                <c:pt idx="10830">
                  <c:v>47.383553461044137</c:v>
                </c:pt>
                <c:pt idx="10831">
                  <c:v>47.387928269783956</c:v>
                </c:pt>
                <c:pt idx="10832">
                  <c:v>47.392303078523781</c:v>
                </c:pt>
                <c:pt idx="10833">
                  <c:v>47.396677887263607</c:v>
                </c:pt>
                <c:pt idx="10834">
                  <c:v>47.401052696003433</c:v>
                </c:pt>
                <c:pt idx="10835">
                  <c:v>47.405427504743258</c:v>
                </c:pt>
                <c:pt idx="10836">
                  <c:v>47.409802313483084</c:v>
                </c:pt>
                <c:pt idx="10837">
                  <c:v>47.41417712222291</c:v>
                </c:pt>
                <c:pt idx="10838">
                  <c:v>47.418551930962735</c:v>
                </c:pt>
                <c:pt idx="10839">
                  <c:v>47.422926739702561</c:v>
                </c:pt>
                <c:pt idx="10840">
                  <c:v>47.427301548442387</c:v>
                </c:pt>
                <c:pt idx="10841">
                  <c:v>47.431676357182205</c:v>
                </c:pt>
                <c:pt idx="10842">
                  <c:v>47.436051165922031</c:v>
                </c:pt>
                <c:pt idx="10843">
                  <c:v>47.440425974661856</c:v>
                </c:pt>
                <c:pt idx="10844">
                  <c:v>47.444800783401682</c:v>
                </c:pt>
                <c:pt idx="10845">
                  <c:v>47.449175592141501</c:v>
                </c:pt>
                <c:pt idx="10846">
                  <c:v>47.453550400881326</c:v>
                </c:pt>
                <c:pt idx="10847">
                  <c:v>47.457925209621152</c:v>
                </c:pt>
                <c:pt idx="10848">
                  <c:v>47.462300018360978</c:v>
                </c:pt>
                <c:pt idx="10849">
                  <c:v>47.466674827100803</c:v>
                </c:pt>
                <c:pt idx="10850">
                  <c:v>47.471049635840629</c:v>
                </c:pt>
                <c:pt idx="10851">
                  <c:v>47.475424444580447</c:v>
                </c:pt>
                <c:pt idx="10852">
                  <c:v>47.479799253320273</c:v>
                </c:pt>
                <c:pt idx="10853">
                  <c:v>47.484174062060099</c:v>
                </c:pt>
                <c:pt idx="10854">
                  <c:v>47.488548870799924</c:v>
                </c:pt>
                <c:pt idx="10855">
                  <c:v>47.49292367953975</c:v>
                </c:pt>
                <c:pt idx="10856">
                  <c:v>47.497298488279576</c:v>
                </c:pt>
                <c:pt idx="10857">
                  <c:v>47.501673297019401</c:v>
                </c:pt>
                <c:pt idx="10858">
                  <c:v>47.506048105759227</c:v>
                </c:pt>
                <c:pt idx="10859">
                  <c:v>47.510422914499053</c:v>
                </c:pt>
                <c:pt idx="10860">
                  <c:v>47.514797723238878</c:v>
                </c:pt>
                <c:pt idx="10861">
                  <c:v>47.519172531978704</c:v>
                </c:pt>
                <c:pt idx="10862">
                  <c:v>47.523547340718522</c:v>
                </c:pt>
                <c:pt idx="10863">
                  <c:v>47.527922149458348</c:v>
                </c:pt>
                <c:pt idx="10864">
                  <c:v>47.532296958198174</c:v>
                </c:pt>
                <c:pt idx="10865">
                  <c:v>47.536671766937999</c:v>
                </c:pt>
                <c:pt idx="10866">
                  <c:v>47.541046575677825</c:v>
                </c:pt>
                <c:pt idx="10867">
                  <c:v>47.545421384417651</c:v>
                </c:pt>
                <c:pt idx="10868">
                  <c:v>47.549796193157476</c:v>
                </c:pt>
                <c:pt idx="10869">
                  <c:v>47.554171001897302</c:v>
                </c:pt>
                <c:pt idx="10870">
                  <c:v>47.558545810637128</c:v>
                </c:pt>
                <c:pt idx="10871">
                  <c:v>47.562920619376953</c:v>
                </c:pt>
                <c:pt idx="10872">
                  <c:v>47.567295428116772</c:v>
                </c:pt>
                <c:pt idx="10873">
                  <c:v>47.571670236856598</c:v>
                </c:pt>
                <c:pt idx="10874">
                  <c:v>47.576045045596423</c:v>
                </c:pt>
                <c:pt idx="10875">
                  <c:v>47.580419854336249</c:v>
                </c:pt>
                <c:pt idx="10876">
                  <c:v>47.584794663076075</c:v>
                </c:pt>
                <c:pt idx="10877">
                  <c:v>47.5891694718159</c:v>
                </c:pt>
                <c:pt idx="10878">
                  <c:v>47.593544280555726</c:v>
                </c:pt>
                <c:pt idx="10879">
                  <c:v>47.597919089295551</c:v>
                </c:pt>
                <c:pt idx="10880">
                  <c:v>47.602293898035377</c:v>
                </c:pt>
                <c:pt idx="10881">
                  <c:v>47.606668706775203</c:v>
                </c:pt>
                <c:pt idx="10882">
                  <c:v>47.611043515515028</c:v>
                </c:pt>
                <c:pt idx="10883">
                  <c:v>47.615418324254847</c:v>
                </c:pt>
                <c:pt idx="10884">
                  <c:v>47.619793132994673</c:v>
                </c:pt>
                <c:pt idx="10885">
                  <c:v>47.624167941734498</c:v>
                </c:pt>
                <c:pt idx="10886">
                  <c:v>47.628542750474324</c:v>
                </c:pt>
                <c:pt idx="10887">
                  <c:v>47.63291755921415</c:v>
                </c:pt>
                <c:pt idx="10888">
                  <c:v>47.637292367953975</c:v>
                </c:pt>
                <c:pt idx="10889">
                  <c:v>47.641667176693801</c:v>
                </c:pt>
                <c:pt idx="10890">
                  <c:v>47.646041985433627</c:v>
                </c:pt>
                <c:pt idx="10891">
                  <c:v>47.650416794173452</c:v>
                </c:pt>
                <c:pt idx="10892">
                  <c:v>47.654791602913278</c:v>
                </c:pt>
                <c:pt idx="10893">
                  <c:v>47.659166411653104</c:v>
                </c:pt>
                <c:pt idx="10894">
                  <c:v>47.663541220392922</c:v>
                </c:pt>
                <c:pt idx="10895">
                  <c:v>47.667916029132748</c:v>
                </c:pt>
                <c:pt idx="10896">
                  <c:v>47.672290837872573</c:v>
                </c:pt>
                <c:pt idx="10897">
                  <c:v>47.676665646612399</c:v>
                </c:pt>
                <c:pt idx="10898">
                  <c:v>47.681040455352225</c:v>
                </c:pt>
                <c:pt idx="10899">
                  <c:v>47.68541526409205</c:v>
                </c:pt>
                <c:pt idx="10900">
                  <c:v>47.689790072831876</c:v>
                </c:pt>
                <c:pt idx="10901">
                  <c:v>47.694164881571702</c:v>
                </c:pt>
                <c:pt idx="10902">
                  <c:v>47.698539690311527</c:v>
                </c:pt>
                <c:pt idx="10903">
                  <c:v>47.702914499051353</c:v>
                </c:pt>
                <c:pt idx="10904">
                  <c:v>47.707289307791171</c:v>
                </c:pt>
                <c:pt idx="10905">
                  <c:v>47.711664116530997</c:v>
                </c:pt>
                <c:pt idx="10906">
                  <c:v>47.716038925270823</c:v>
                </c:pt>
                <c:pt idx="10907">
                  <c:v>47.720413734010648</c:v>
                </c:pt>
                <c:pt idx="10908">
                  <c:v>47.724788542750474</c:v>
                </c:pt>
                <c:pt idx="10909">
                  <c:v>47.7291633514903</c:v>
                </c:pt>
                <c:pt idx="10910">
                  <c:v>47.733538160230125</c:v>
                </c:pt>
                <c:pt idx="10911">
                  <c:v>47.737912968969951</c:v>
                </c:pt>
                <c:pt idx="10912">
                  <c:v>47.742287777709777</c:v>
                </c:pt>
                <c:pt idx="10913">
                  <c:v>47.746662586449602</c:v>
                </c:pt>
                <c:pt idx="10914">
                  <c:v>47.751037395189428</c:v>
                </c:pt>
                <c:pt idx="10915">
                  <c:v>47.755412203929247</c:v>
                </c:pt>
                <c:pt idx="10916">
                  <c:v>47.759787012669072</c:v>
                </c:pt>
                <c:pt idx="10917">
                  <c:v>47.764161821408898</c:v>
                </c:pt>
                <c:pt idx="10918">
                  <c:v>47.768536630148724</c:v>
                </c:pt>
                <c:pt idx="10919">
                  <c:v>47.772911438888549</c:v>
                </c:pt>
                <c:pt idx="10920">
                  <c:v>47.777286247628375</c:v>
                </c:pt>
                <c:pt idx="10921">
                  <c:v>47.7816610563682</c:v>
                </c:pt>
                <c:pt idx="10922">
                  <c:v>47.786035865108026</c:v>
                </c:pt>
                <c:pt idx="10923">
                  <c:v>47.790410673847852</c:v>
                </c:pt>
                <c:pt idx="10924">
                  <c:v>47.794785482587677</c:v>
                </c:pt>
                <c:pt idx="10925">
                  <c:v>47.799160291327503</c:v>
                </c:pt>
                <c:pt idx="10926">
                  <c:v>47.803535100067322</c:v>
                </c:pt>
                <c:pt idx="10927">
                  <c:v>47.807909908807147</c:v>
                </c:pt>
                <c:pt idx="10928">
                  <c:v>47.812284717546973</c:v>
                </c:pt>
                <c:pt idx="10929">
                  <c:v>47.816659526286799</c:v>
                </c:pt>
                <c:pt idx="10930">
                  <c:v>47.821034335026624</c:v>
                </c:pt>
                <c:pt idx="10931">
                  <c:v>47.82540914376645</c:v>
                </c:pt>
                <c:pt idx="10932">
                  <c:v>47.829783952506276</c:v>
                </c:pt>
                <c:pt idx="10933">
                  <c:v>47.834158761246101</c:v>
                </c:pt>
                <c:pt idx="10934">
                  <c:v>47.838533569985927</c:v>
                </c:pt>
                <c:pt idx="10935">
                  <c:v>47.842908378725753</c:v>
                </c:pt>
                <c:pt idx="10936">
                  <c:v>47.847283187465571</c:v>
                </c:pt>
                <c:pt idx="10937">
                  <c:v>47.851657996205397</c:v>
                </c:pt>
                <c:pt idx="10938">
                  <c:v>47.856032804945222</c:v>
                </c:pt>
                <c:pt idx="10939">
                  <c:v>47.860407613685048</c:v>
                </c:pt>
                <c:pt idx="10940">
                  <c:v>47.864782422424874</c:v>
                </c:pt>
                <c:pt idx="10941">
                  <c:v>47.869157231164699</c:v>
                </c:pt>
                <c:pt idx="10942">
                  <c:v>47.873532039904525</c:v>
                </c:pt>
                <c:pt idx="10943">
                  <c:v>47.877906848644351</c:v>
                </c:pt>
                <c:pt idx="10944">
                  <c:v>47.882281657384176</c:v>
                </c:pt>
                <c:pt idx="10945">
                  <c:v>47.886656466124002</c:v>
                </c:pt>
                <c:pt idx="10946">
                  <c:v>47.891031274863828</c:v>
                </c:pt>
                <c:pt idx="10947">
                  <c:v>47.895406083603646</c:v>
                </c:pt>
                <c:pt idx="10948">
                  <c:v>47.899780892343472</c:v>
                </c:pt>
                <c:pt idx="10949">
                  <c:v>47.904155701083297</c:v>
                </c:pt>
                <c:pt idx="10950">
                  <c:v>47.908530509823123</c:v>
                </c:pt>
                <c:pt idx="10951">
                  <c:v>47.912905318562949</c:v>
                </c:pt>
                <c:pt idx="10952">
                  <c:v>47.917280127302774</c:v>
                </c:pt>
                <c:pt idx="10953">
                  <c:v>47.9216549360426</c:v>
                </c:pt>
                <c:pt idx="10954">
                  <c:v>47.926029744782426</c:v>
                </c:pt>
                <c:pt idx="10955">
                  <c:v>47.930404553522251</c:v>
                </c:pt>
                <c:pt idx="10956">
                  <c:v>47.934779362262077</c:v>
                </c:pt>
                <c:pt idx="10957">
                  <c:v>47.939154171001903</c:v>
                </c:pt>
                <c:pt idx="10958">
                  <c:v>47.943528979741721</c:v>
                </c:pt>
                <c:pt idx="10959">
                  <c:v>47.947903788481547</c:v>
                </c:pt>
                <c:pt idx="10960">
                  <c:v>47.952278597221373</c:v>
                </c:pt>
                <c:pt idx="10961">
                  <c:v>47.956653405961198</c:v>
                </c:pt>
                <c:pt idx="10962">
                  <c:v>47.961028214701024</c:v>
                </c:pt>
                <c:pt idx="10963">
                  <c:v>47.965403023440849</c:v>
                </c:pt>
                <c:pt idx="10964">
                  <c:v>47.969777832180675</c:v>
                </c:pt>
                <c:pt idx="10965">
                  <c:v>47.974152640920501</c:v>
                </c:pt>
                <c:pt idx="10966">
                  <c:v>47.978527449660326</c:v>
                </c:pt>
                <c:pt idx="10967">
                  <c:v>47.982902258400152</c:v>
                </c:pt>
                <c:pt idx="10968">
                  <c:v>47.987277067139971</c:v>
                </c:pt>
                <c:pt idx="10969">
                  <c:v>47.991651875879796</c:v>
                </c:pt>
                <c:pt idx="10970">
                  <c:v>47.996026684619622</c:v>
                </c:pt>
                <c:pt idx="10971">
                  <c:v>48.000401493359448</c:v>
                </c:pt>
                <c:pt idx="10972">
                  <c:v>48.004776302099273</c:v>
                </c:pt>
                <c:pt idx="10973">
                  <c:v>48.009151110839099</c:v>
                </c:pt>
                <c:pt idx="10974">
                  <c:v>48.013525919578925</c:v>
                </c:pt>
                <c:pt idx="10975">
                  <c:v>48.01790072831875</c:v>
                </c:pt>
                <c:pt idx="10976">
                  <c:v>48.022275537058576</c:v>
                </c:pt>
                <c:pt idx="10977">
                  <c:v>48.026650345798402</c:v>
                </c:pt>
                <c:pt idx="10978">
                  <c:v>48.031025154538227</c:v>
                </c:pt>
                <c:pt idx="10979">
                  <c:v>48.035399963278046</c:v>
                </c:pt>
                <c:pt idx="10980">
                  <c:v>48.039774772017871</c:v>
                </c:pt>
                <c:pt idx="10981">
                  <c:v>48.044149580757697</c:v>
                </c:pt>
                <c:pt idx="10982">
                  <c:v>48.048524389497523</c:v>
                </c:pt>
                <c:pt idx="10983">
                  <c:v>48.052899198237348</c:v>
                </c:pt>
                <c:pt idx="10984">
                  <c:v>48.057274006977174</c:v>
                </c:pt>
                <c:pt idx="10985">
                  <c:v>48.061648815717</c:v>
                </c:pt>
                <c:pt idx="10986">
                  <c:v>48.066023624456825</c:v>
                </c:pt>
                <c:pt idx="10987">
                  <c:v>48.070398433196651</c:v>
                </c:pt>
                <c:pt idx="10988">
                  <c:v>48.074773241936477</c:v>
                </c:pt>
                <c:pt idx="10989">
                  <c:v>48.079148050676302</c:v>
                </c:pt>
                <c:pt idx="10990">
                  <c:v>48.083522859416121</c:v>
                </c:pt>
                <c:pt idx="10991">
                  <c:v>48.087897668155946</c:v>
                </c:pt>
                <c:pt idx="10992">
                  <c:v>48.092272476895772</c:v>
                </c:pt>
                <c:pt idx="10993">
                  <c:v>48.096647285635598</c:v>
                </c:pt>
                <c:pt idx="10994">
                  <c:v>48.101022094375423</c:v>
                </c:pt>
                <c:pt idx="10995">
                  <c:v>48.105396903115249</c:v>
                </c:pt>
                <c:pt idx="10996">
                  <c:v>48.109771711855075</c:v>
                </c:pt>
                <c:pt idx="10997">
                  <c:v>48.1141465205949</c:v>
                </c:pt>
                <c:pt idx="10998">
                  <c:v>48.118521329334726</c:v>
                </c:pt>
                <c:pt idx="10999">
                  <c:v>48.122896138074552</c:v>
                </c:pt>
                <c:pt idx="11000">
                  <c:v>48.12727094681437</c:v>
                </c:pt>
                <c:pt idx="11001">
                  <c:v>48.131645755554196</c:v>
                </c:pt>
                <c:pt idx="11002">
                  <c:v>48.136020564294022</c:v>
                </c:pt>
                <c:pt idx="11003">
                  <c:v>48.140395373033847</c:v>
                </c:pt>
                <c:pt idx="11004">
                  <c:v>48.144770181773673</c:v>
                </c:pt>
                <c:pt idx="11005">
                  <c:v>48.149144990513498</c:v>
                </c:pt>
                <c:pt idx="11006">
                  <c:v>48.153519799253324</c:v>
                </c:pt>
                <c:pt idx="11007">
                  <c:v>48.15789460799315</c:v>
                </c:pt>
                <c:pt idx="11008">
                  <c:v>48.162269416732975</c:v>
                </c:pt>
                <c:pt idx="11009">
                  <c:v>48.166644225472801</c:v>
                </c:pt>
                <c:pt idx="11010">
                  <c:v>48.171019034212627</c:v>
                </c:pt>
                <c:pt idx="11011">
                  <c:v>48.175393842952445</c:v>
                </c:pt>
                <c:pt idx="11012">
                  <c:v>48.179768651692271</c:v>
                </c:pt>
                <c:pt idx="11013">
                  <c:v>48.184143460432097</c:v>
                </c:pt>
                <c:pt idx="11014">
                  <c:v>48.188518269171922</c:v>
                </c:pt>
                <c:pt idx="11015">
                  <c:v>48.192893077911748</c:v>
                </c:pt>
                <c:pt idx="11016">
                  <c:v>48.197267886651574</c:v>
                </c:pt>
                <c:pt idx="11017">
                  <c:v>48.201642695391399</c:v>
                </c:pt>
                <c:pt idx="11018">
                  <c:v>48.206017504131225</c:v>
                </c:pt>
                <c:pt idx="11019">
                  <c:v>48.210392312871051</c:v>
                </c:pt>
                <c:pt idx="11020">
                  <c:v>48.214767121610876</c:v>
                </c:pt>
                <c:pt idx="11021">
                  <c:v>48.219141930350702</c:v>
                </c:pt>
                <c:pt idx="11022">
                  <c:v>48.22351673909052</c:v>
                </c:pt>
                <c:pt idx="11023">
                  <c:v>48.227891547830346</c:v>
                </c:pt>
                <c:pt idx="11024">
                  <c:v>48.232266356570172</c:v>
                </c:pt>
                <c:pt idx="11025">
                  <c:v>48.236641165309997</c:v>
                </c:pt>
                <c:pt idx="11026">
                  <c:v>48.241015974049823</c:v>
                </c:pt>
                <c:pt idx="11027">
                  <c:v>48.245390782789649</c:v>
                </c:pt>
                <c:pt idx="11028">
                  <c:v>48.249765591529474</c:v>
                </c:pt>
                <c:pt idx="11029">
                  <c:v>48.2541404002693</c:v>
                </c:pt>
                <c:pt idx="11030">
                  <c:v>48.258515209009126</c:v>
                </c:pt>
                <c:pt idx="11031">
                  <c:v>48.262890017748951</c:v>
                </c:pt>
                <c:pt idx="11032">
                  <c:v>48.26726482648877</c:v>
                </c:pt>
                <c:pt idx="11033">
                  <c:v>48.271639635228595</c:v>
                </c:pt>
                <c:pt idx="11034">
                  <c:v>48.276014443968421</c:v>
                </c:pt>
                <c:pt idx="11035">
                  <c:v>48.280389252708247</c:v>
                </c:pt>
                <c:pt idx="11036">
                  <c:v>48.284764061448072</c:v>
                </c:pt>
                <c:pt idx="11037">
                  <c:v>48.289138870187898</c:v>
                </c:pt>
                <c:pt idx="11038">
                  <c:v>48.293513678927724</c:v>
                </c:pt>
                <c:pt idx="11039">
                  <c:v>48.297888487667549</c:v>
                </c:pt>
                <c:pt idx="11040">
                  <c:v>48.302263296407375</c:v>
                </c:pt>
                <c:pt idx="11041">
                  <c:v>48.306638105147201</c:v>
                </c:pt>
                <c:pt idx="11042">
                  <c:v>48.311012913887026</c:v>
                </c:pt>
                <c:pt idx="11043">
                  <c:v>48.315387722626845</c:v>
                </c:pt>
                <c:pt idx="11044">
                  <c:v>48.319762531366671</c:v>
                </c:pt>
                <c:pt idx="11045">
                  <c:v>48.324137340106496</c:v>
                </c:pt>
                <c:pt idx="11046">
                  <c:v>48.328512148846322</c:v>
                </c:pt>
                <c:pt idx="11047">
                  <c:v>48.332886957586148</c:v>
                </c:pt>
                <c:pt idx="11048">
                  <c:v>48.337261766325973</c:v>
                </c:pt>
                <c:pt idx="11049">
                  <c:v>48.341636575065799</c:v>
                </c:pt>
                <c:pt idx="11050">
                  <c:v>48.346011383805624</c:v>
                </c:pt>
                <c:pt idx="11051">
                  <c:v>48.35038619254545</c:v>
                </c:pt>
                <c:pt idx="11052">
                  <c:v>48.354761001285276</c:v>
                </c:pt>
                <c:pt idx="11053">
                  <c:v>48.359135810025101</c:v>
                </c:pt>
                <c:pt idx="11054">
                  <c:v>48.36351061876492</c:v>
                </c:pt>
                <c:pt idx="11055">
                  <c:v>48.367885427504746</c:v>
                </c:pt>
                <c:pt idx="11056">
                  <c:v>48.372260236244571</c:v>
                </c:pt>
                <c:pt idx="11057">
                  <c:v>48.376635044984397</c:v>
                </c:pt>
                <c:pt idx="11058">
                  <c:v>48.381009853724223</c:v>
                </c:pt>
                <c:pt idx="11059">
                  <c:v>48.385384662464048</c:v>
                </c:pt>
                <c:pt idx="11060">
                  <c:v>48.389759471203874</c:v>
                </c:pt>
                <c:pt idx="11061">
                  <c:v>48.3941342799437</c:v>
                </c:pt>
                <c:pt idx="11062">
                  <c:v>48.398509088683525</c:v>
                </c:pt>
                <c:pt idx="11063">
                  <c:v>48.402883897423351</c:v>
                </c:pt>
                <c:pt idx="11064">
                  <c:v>48.407258706163169</c:v>
                </c:pt>
                <c:pt idx="11065">
                  <c:v>48.411633514902995</c:v>
                </c:pt>
                <c:pt idx="11066">
                  <c:v>48.416008323642821</c:v>
                </c:pt>
                <c:pt idx="11067">
                  <c:v>48.420383132382646</c:v>
                </c:pt>
                <c:pt idx="11068">
                  <c:v>48.424757941122472</c:v>
                </c:pt>
                <c:pt idx="11069">
                  <c:v>48.429132749862298</c:v>
                </c:pt>
                <c:pt idx="11070">
                  <c:v>48.433507558602123</c:v>
                </c:pt>
                <c:pt idx="11071">
                  <c:v>48.437882367341949</c:v>
                </c:pt>
                <c:pt idx="11072">
                  <c:v>48.442257176081775</c:v>
                </c:pt>
                <c:pt idx="11073">
                  <c:v>48.4466319848216</c:v>
                </c:pt>
                <c:pt idx="11074">
                  <c:v>48.451006793561426</c:v>
                </c:pt>
                <c:pt idx="11075">
                  <c:v>48.455381602301244</c:v>
                </c:pt>
                <c:pt idx="11076">
                  <c:v>48.45975641104107</c:v>
                </c:pt>
                <c:pt idx="11077">
                  <c:v>48.464131219780896</c:v>
                </c:pt>
                <c:pt idx="11078">
                  <c:v>48.468506028520721</c:v>
                </c:pt>
                <c:pt idx="11079">
                  <c:v>48.472880837260547</c:v>
                </c:pt>
                <c:pt idx="11080">
                  <c:v>48.477255646000373</c:v>
                </c:pt>
                <c:pt idx="11081">
                  <c:v>48.481630454740198</c:v>
                </c:pt>
                <c:pt idx="11082">
                  <c:v>48.486005263480024</c:v>
                </c:pt>
                <c:pt idx="11083">
                  <c:v>48.49038007221985</c:v>
                </c:pt>
                <c:pt idx="11084">
                  <c:v>48.494754880959675</c:v>
                </c:pt>
                <c:pt idx="11085">
                  <c:v>48.499129689699501</c:v>
                </c:pt>
                <c:pt idx="11086">
                  <c:v>48.50350449843932</c:v>
                </c:pt>
                <c:pt idx="11087">
                  <c:v>48.507879307179145</c:v>
                </c:pt>
                <c:pt idx="11088">
                  <c:v>48.512254115918971</c:v>
                </c:pt>
                <c:pt idx="11089">
                  <c:v>48.516628924658797</c:v>
                </c:pt>
                <c:pt idx="11090">
                  <c:v>48.521003733398622</c:v>
                </c:pt>
                <c:pt idx="11091">
                  <c:v>48.525378542138448</c:v>
                </c:pt>
                <c:pt idx="11092">
                  <c:v>48.529753350878273</c:v>
                </c:pt>
                <c:pt idx="11093">
                  <c:v>48.534128159618099</c:v>
                </c:pt>
                <c:pt idx="11094">
                  <c:v>48.538502968357925</c:v>
                </c:pt>
                <c:pt idx="11095">
                  <c:v>48.54287777709775</c:v>
                </c:pt>
                <c:pt idx="11096">
                  <c:v>48.547252585837569</c:v>
                </c:pt>
                <c:pt idx="11097">
                  <c:v>48.551627394577395</c:v>
                </c:pt>
                <c:pt idx="11098">
                  <c:v>48.55600220331722</c:v>
                </c:pt>
                <c:pt idx="11099">
                  <c:v>48.560377012057046</c:v>
                </c:pt>
                <c:pt idx="11100">
                  <c:v>48.564751820796872</c:v>
                </c:pt>
                <c:pt idx="11101">
                  <c:v>48.569126629536697</c:v>
                </c:pt>
                <c:pt idx="11102">
                  <c:v>48.573501438276523</c:v>
                </c:pt>
                <c:pt idx="11103">
                  <c:v>48.577876247016349</c:v>
                </c:pt>
                <c:pt idx="11104">
                  <c:v>48.582251055756174</c:v>
                </c:pt>
                <c:pt idx="11105">
                  <c:v>48.586625864496</c:v>
                </c:pt>
                <c:pt idx="11106">
                  <c:v>48.591000673235826</c:v>
                </c:pt>
                <c:pt idx="11107">
                  <c:v>48.595375481975644</c:v>
                </c:pt>
                <c:pt idx="11108">
                  <c:v>48.59975029071547</c:v>
                </c:pt>
                <c:pt idx="11109">
                  <c:v>48.604125099455295</c:v>
                </c:pt>
                <c:pt idx="11110">
                  <c:v>48.608499908195121</c:v>
                </c:pt>
                <c:pt idx="11111">
                  <c:v>48.612874716934947</c:v>
                </c:pt>
                <c:pt idx="11112">
                  <c:v>48.617249525674772</c:v>
                </c:pt>
                <c:pt idx="11113">
                  <c:v>48.621624334414598</c:v>
                </c:pt>
                <c:pt idx="11114">
                  <c:v>48.625999143154424</c:v>
                </c:pt>
                <c:pt idx="11115">
                  <c:v>48.630373951894249</c:v>
                </c:pt>
                <c:pt idx="11116">
                  <c:v>48.634748760634075</c:v>
                </c:pt>
                <c:pt idx="11117">
                  <c:v>48.639123569373901</c:v>
                </c:pt>
                <c:pt idx="11118">
                  <c:v>48.643498378113719</c:v>
                </c:pt>
                <c:pt idx="11119">
                  <c:v>48.647873186853545</c:v>
                </c:pt>
                <c:pt idx="11120">
                  <c:v>48.65224799559337</c:v>
                </c:pt>
                <c:pt idx="11121">
                  <c:v>48.656622804333196</c:v>
                </c:pt>
                <c:pt idx="11122">
                  <c:v>48.660997613073022</c:v>
                </c:pt>
                <c:pt idx="11123">
                  <c:v>48.665372421812847</c:v>
                </c:pt>
                <c:pt idx="11124">
                  <c:v>48.669747230552673</c:v>
                </c:pt>
                <c:pt idx="11125">
                  <c:v>48.674122039292499</c:v>
                </c:pt>
                <c:pt idx="11126">
                  <c:v>48.678496848032324</c:v>
                </c:pt>
                <c:pt idx="11127">
                  <c:v>48.682871656772136</c:v>
                </c:pt>
                <c:pt idx="11128">
                  <c:v>48.687246465511961</c:v>
                </c:pt>
                <c:pt idx="11129">
                  <c:v>48.691621274251787</c:v>
                </c:pt>
                <c:pt idx="11130">
                  <c:v>48.695996082991613</c:v>
                </c:pt>
                <c:pt idx="11131">
                  <c:v>48.700370891731438</c:v>
                </c:pt>
                <c:pt idx="11132">
                  <c:v>48.704745700471264</c:v>
                </c:pt>
                <c:pt idx="11133">
                  <c:v>48.70912050921109</c:v>
                </c:pt>
                <c:pt idx="11134">
                  <c:v>48.713495317950915</c:v>
                </c:pt>
                <c:pt idx="11135">
                  <c:v>48.717870126690741</c:v>
                </c:pt>
                <c:pt idx="11136">
                  <c:v>48.722244935430567</c:v>
                </c:pt>
                <c:pt idx="11137">
                  <c:v>48.726619744170392</c:v>
                </c:pt>
                <c:pt idx="11138">
                  <c:v>48.730994552910211</c:v>
                </c:pt>
                <c:pt idx="11139">
                  <c:v>48.735369361650037</c:v>
                </c:pt>
                <c:pt idx="11140">
                  <c:v>48.739744170389862</c:v>
                </c:pt>
                <c:pt idx="11141">
                  <c:v>48.744118979129688</c:v>
                </c:pt>
                <c:pt idx="11142">
                  <c:v>48.748493787869513</c:v>
                </c:pt>
                <c:pt idx="11143">
                  <c:v>48.752868596609339</c:v>
                </c:pt>
                <c:pt idx="11144">
                  <c:v>48.757243405349165</c:v>
                </c:pt>
                <c:pt idx="11145">
                  <c:v>48.76161821408899</c:v>
                </c:pt>
                <c:pt idx="11146">
                  <c:v>48.765993022828816</c:v>
                </c:pt>
                <c:pt idx="11147">
                  <c:v>48.770367831568642</c:v>
                </c:pt>
                <c:pt idx="11148">
                  <c:v>48.77474264030846</c:v>
                </c:pt>
                <c:pt idx="11149">
                  <c:v>48.779117449048286</c:v>
                </c:pt>
                <c:pt idx="11150">
                  <c:v>48.783492257788112</c:v>
                </c:pt>
                <c:pt idx="11151">
                  <c:v>48.787867066527937</c:v>
                </c:pt>
                <c:pt idx="11152">
                  <c:v>48.792241875267763</c:v>
                </c:pt>
                <c:pt idx="11153">
                  <c:v>48.796616684007589</c:v>
                </c:pt>
                <c:pt idx="11154">
                  <c:v>48.800991492747414</c:v>
                </c:pt>
                <c:pt idx="11155">
                  <c:v>48.80536630148724</c:v>
                </c:pt>
                <c:pt idx="11156">
                  <c:v>48.809741110227066</c:v>
                </c:pt>
                <c:pt idx="11157">
                  <c:v>48.814115918966891</c:v>
                </c:pt>
                <c:pt idx="11158">
                  <c:v>48.818490727706717</c:v>
                </c:pt>
                <c:pt idx="11159">
                  <c:v>48.822865536446535</c:v>
                </c:pt>
                <c:pt idx="11160">
                  <c:v>48.827240345186361</c:v>
                </c:pt>
                <c:pt idx="11161">
                  <c:v>48.831615153926187</c:v>
                </c:pt>
                <c:pt idx="11162">
                  <c:v>48.835989962666012</c:v>
                </c:pt>
                <c:pt idx="11163">
                  <c:v>48.840364771405838</c:v>
                </c:pt>
                <c:pt idx="11164">
                  <c:v>48.844739580145664</c:v>
                </c:pt>
                <c:pt idx="11165">
                  <c:v>48.849114388885489</c:v>
                </c:pt>
                <c:pt idx="11166">
                  <c:v>48.853489197625315</c:v>
                </c:pt>
                <c:pt idx="11167">
                  <c:v>48.857864006365141</c:v>
                </c:pt>
                <c:pt idx="11168">
                  <c:v>48.862238815104966</c:v>
                </c:pt>
                <c:pt idx="11169">
                  <c:v>48.866613623844792</c:v>
                </c:pt>
                <c:pt idx="11170">
                  <c:v>48.87098843258461</c:v>
                </c:pt>
                <c:pt idx="11171">
                  <c:v>48.875363241324436</c:v>
                </c:pt>
                <c:pt idx="11172">
                  <c:v>48.879738050064262</c:v>
                </c:pt>
                <c:pt idx="11173">
                  <c:v>48.884112858804087</c:v>
                </c:pt>
                <c:pt idx="11174">
                  <c:v>48.888487667543913</c:v>
                </c:pt>
                <c:pt idx="11175">
                  <c:v>48.892862476283739</c:v>
                </c:pt>
                <c:pt idx="11176">
                  <c:v>48.897237285023564</c:v>
                </c:pt>
                <c:pt idx="11177">
                  <c:v>48.90161209376339</c:v>
                </c:pt>
                <c:pt idx="11178">
                  <c:v>48.905986902503216</c:v>
                </c:pt>
                <c:pt idx="11179">
                  <c:v>48.910361711243041</c:v>
                </c:pt>
                <c:pt idx="11180">
                  <c:v>48.91473651998286</c:v>
                </c:pt>
                <c:pt idx="11181">
                  <c:v>48.919111328722686</c:v>
                </c:pt>
                <c:pt idx="11182">
                  <c:v>48.923486137462511</c:v>
                </c:pt>
                <c:pt idx="11183">
                  <c:v>48.927860946202337</c:v>
                </c:pt>
                <c:pt idx="11184">
                  <c:v>48.932235754942162</c:v>
                </c:pt>
                <c:pt idx="11185">
                  <c:v>48.936610563681988</c:v>
                </c:pt>
                <c:pt idx="11186">
                  <c:v>48.940985372421814</c:v>
                </c:pt>
                <c:pt idx="11187">
                  <c:v>48.945360181161639</c:v>
                </c:pt>
                <c:pt idx="11188">
                  <c:v>48.949734989901465</c:v>
                </c:pt>
                <c:pt idx="11189">
                  <c:v>48.954109798641291</c:v>
                </c:pt>
                <c:pt idx="11190">
                  <c:v>48.958484607381116</c:v>
                </c:pt>
                <c:pt idx="11191">
                  <c:v>48.962859416120935</c:v>
                </c:pt>
                <c:pt idx="11192">
                  <c:v>48.967234224860761</c:v>
                </c:pt>
                <c:pt idx="11193">
                  <c:v>48.971609033600586</c:v>
                </c:pt>
                <c:pt idx="11194">
                  <c:v>48.975983842340412</c:v>
                </c:pt>
                <c:pt idx="11195">
                  <c:v>48.980358651080238</c:v>
                </c:pt>
                <c:pt idx="11196">
                  <c:v>48.984733459820063</c:v>
                </c:pt>
                <c:pt idx="11197">
                  <c:v>48.989108268559889</c:v>
                </c:pt>
                <c:pt idx="11198">
                  <c:v>48.993483077299715</c:v>
                </c:pt>
                <c:pt idx="11199">
                  <c:v>48.99785788603954</c:v>
                </c:pt>
                <c:pt idx="11200">
                  <c:v>49.002232694779366</c:v>
                </c:pt>
                <c:pt idx="11201">
                  <c:v>49.006607503519191</c:v>
                </c:pt>
                <c:pt idx="11202">
                  <c:v>49.01098231225901</c:v>
                </c:pt>
                <c:pt idx="11203">
                  <c:v>49.015357120998836</c:v>
                </c:pt>
                <c:pt idx="11204">
                  <c:v>49.019731929738661</c:v>
                </c:pt>
                <c:pt idx="11205">
                  <c:v>49.024106738478487</c:v>
                </c:pt>
                <c:pt idx="11206">
                  <c:v>49.028481547218313</c:v>
                </c:pt>
                <c:pt idx="11207">
                  <c:v>49.032856355958138</c:v>
                </c:pt>
                <c:pt idx="11208">
                  <c:v>49.037231164697964</c:v>
                </c:pt>
                <c:pt idx="11209">
                  <c:v>49.04160597343779</c:v>
                </c:pt>
                <c:pt idx="11210">
                  <c:v>49.045980782177615</c:v>
                </c:pt>
                <c:pt idx="11211">
                  <c:v>49.050355590917441</c:v>
                </c:pt>
                <c:pt idx="11212">
                  <c:v>49.054730399657259</c:v>
                </c:pt>
                <c:pt idx="11213">
                  <c:v>49.059105208397085</c:v>
                </c:pt>
                <c:pt idx="11214">
                  <c:v>49.063480017136911</c:v>
                </c:pt>
                <c:pt idx="11215">
                  <c:v>49.067854825876736</c:v>
                </c:pt>
                <c:pt idx="11216">
                  <c:v>49.072229634616562</c:v>
                </c:pt>
                <c:pt idx="11217">
                  <c:v>49.076604443356388</c:v>
                </c:pt>
                <c:pt idx="11218">
                  <c:v>49.080979252096213</c:v>
                </c:pt>
                <c:pt idx="11219">
                  <c:v>49.085354060836039</c:v>
                </c:pt>
                <c:pt idx="11220">
                  <c:v>49.089728869575865</c:v>
                </c:pt>
                <c:pt idx="11221">
                  <c:v>49.09410367831569</c:v>
                </c:pt>
                <c:pt idx="11222">
                  <c:v>49.098478487055516</c:v>
                </c:pt>
                <c:pt idx="11223">
                  <c:v>49.102853295795335</c:v>
                </c:pt>
                <c:pt idx="11224">
                  <c:v>49.10722810453516</c:v>
                </c:pt>
                <c:pt idx="11225">
                  <c:v>49.111602913274986</c:v>
                </c:pt>
                <c:pt idx="11226">
                  <c:v>49.115977722014811</c:v>
                </c:pt>
                <c:pt idx="11227">
                  <c:v>49.120352530754637</c:v>
                </c:pt>
                <c:pt idx="11228">
                  <c:v>49.124727339494463</c:v>
                </c:pt>
                <c:pt idx="11229">
                  <c:v>49.129102148234288</c:v>
                </c:pt>
                <c:pt idx="11230">
                  <c:v>49.133476956974114</c:v>
                </c:pt>
                <c:pt idx="11231">
                  <c:v>49.13785176571394</c:v>
                </c:pt>
                <c:pt idx="11232">
                  <c:v>49.142226574453765</c:v>
                </c:pt>
                <c:pt idx="11233">
                  <c:v>49.146601383193591</c:v>
                </c:pt>
                <c:pt idx="11234">
                  <c:v>49.15097619193341</c:v>
                </c:pt>
                <c:pt idx="11235">
                  <c:v>49.155351000673235</c:v>
                </c:pt>
                <c:pt idx="11236">
                  <c:v>49.159725809413061</c:v>
                </c:pt>
                <c:pt idx="11237">
                  <c:v>49.164100618152887</c:v>
                </c:pt>
                <c:pt idx="11238">
                  <c:v>49.168475426892712</c:v>
                </c:pt>
                <c:pt idx="11239">
                  <c:v>49.172850235632538</c:v>
                </c:pt>
                <c:pt idx="11240">
                  <c:v>49.177225044372364</c:v>
                </c:pt>
                <c:pt idx="11241">
                  <c:v>49.181599853112189</c:v>
                </c:pt>
                <c:pt idx="11242">
                  <c:v>49.185974661852015</c:v>
                </c:pt>
                <c:pt idx="11243">
                  <c:v>49.19034947059184</c:v>
                </c:pt>
                <c:pt idx="11244">
                  <c:v>49.194724279331659</c:v>
                </c:pt>
                <c:pt idx="11245">
                  <c:v>49.199099088071485</c:v>
                </c:pt>
                <c:pt idx="11246">
                  <c:v>49.20347389681131</c:v>
                </c:pt>
                <c:pt idx="11247">
                  <c:v>49.207848705551136</c:v>
                </c:pt>
                <c:pt idx="11248">
                  <c:v>49.212223514290962</c:v>
                </c:pt>
                <c:pt idx="11249">
                  <c:v>49.216598323030787</c:v>
                </c:pt>
                <c:pt idx="11250">
                  <c:v>49.220973131770613</c:v>
                </c:pt>
                <c:pt idx="11251">
                  <c:v>49.225347940510439</c:v>
                </c:pt>
                <c:pt idx="11252">
                  <c:v>49.229722749250264</c:v>
                </c:pt>
                <c:pt idx="11253">
                  <c:v>49.23409755799009</c:v>
                </c:pt>
                <c:pt idx="11254">
                  <c:v>49.238472366729916</c:v>
                </c:pt>
                <c:pt idx="11255">
                  <c:v>49.242847175469734</c:v>
                </c:pt>
                <c:pt idx="11256">
                  <c:v>49.24722198420956</c:v>
                </c:pt>
                <c:pt idx="11257">
                  <c:v>49.251596792949385</c:v>
                </c:pt>
                <c:pt idx="11258">
                  <c:v>49.255971601689211</c:v>
                </c:pt>
                <c:pt idx="11259">
                  <c:v>49.260346410429037</c:v>
                </c:pt>
                <c:pt idx="11260">
                  <c:v>49.264721219168862</c:v>
                </c:pt>
                <c:pt idx="11261">
                  <c:v>49.269096027908688</c:v>
                </c:pt>
                <c:pt idx="11262">
                  <c:v>49.273470836648514</c:v>
                </c:pt>
                <c:pt idx="11263">
                  <c:v>49.277845645388339</c:v>
                </c:pt>
                <c:pt idx="11264">
                  <c:v>49.282220454128165</c:v>
                </c:pt>
                <c:pt idx="11265">
                  <c:v>49.286595262867991</c:v>
                </c:pt>
                <c:pt idx="11266">
                  <c:v>49.290970071607809</c:v>
                </c:pt>
                <c:pt idx="11267">
                  <c:v>49.295344880347635</c:v>
                </c:pt>
                <c:pt idx="11268">
                  <c:v>49.29971968908746</c:v>
                </c:pt>
                <c:pt idx="11269">
                  <c:v>49.304094497827286</c:v>
                </c:pt>
                <c:pt idx="11270">
                  <c:v>49.308469306567112</c:v>
                </c:pt>
                <c:pt idx="11271">
                  <c:v>49.312844115306937</c:v>
                </c:pt>
                <c:pt idx="11272">
                  <c:v>49.317218924046763</c:v>
                </c:pt>
                <c:pt idx="11273">
                  <c:v>49.321593732786589</c:v>
                </c:pt>
                <c:pt idx="11274">
                  <c:v>49.325968541526414</c:v>
                </c:pt>
                <c:pt idx="11275">
                  <c:v>49.33034335026624</c:v>
                </c:pt>
                <c:pt idx="11276">
                  <c:v>49.334718159006059</c:v>
                </c:pt>
                <c:pt idx="11277">
                  <c:v>49.339092967745884</c:v>
                </c:pt>
                <c:pt idx="11278">
                  <c:v>49.34346777648571</c:v>
                </c:pt>
                <c:pt idx="11279">
                  <c:v>49.347842585225536</c:v>
                </c:pt>
                <c:pt idx="11280">
                  <c:v>49.352217393965361</c:v>
                </c:pt>
                <c:pt idx="11281">
                  <c:v>49.356592202705187</c:v>
                </c:pt>
                <c:pt idx="11282">
                  <c:v>49.360967011445013</c:v>
                </c:pt>
                <c:pt idx="11283">
                  <c:v>49.365341820184838</c:v>
                </c:pt>
                <c:pt idx="11284">
                  <c:v>49.369716628924664</c:v>
                </c:pt>
                <c:pt idx="11285">
                  <c:v>49.374091437664489</c:v>
                </c:pt>
                <c:pt idx="11286">
                  <c:v>49.378466246404315</c:v>
                </c:pt>
                <c:pt idx="11287">
                  <c:v>49.382841055144134</c:v>
                </c:pt>
                <c:pt idx="11288">
                  <c:v>49.387215863883959</c:v>
                </c:pt>
                <c:pt idx="11289">
                  <c:v>49.391590672623785</c:v>
                </c:pt>
                <c:pt idx="11290">
                  <c:v>49.395965481363611</c:v>
                </c:pt>
                <c:pt idx="11291">
                  <c:v>49.400340290103436</c:v>
                </c:pt>
                <c:pt idx="11292">
                  <c:v>49.404715098843262</c:v>
                </c:pt>
                <c:pt idx="11293">
                  <c:v>49.409089907583088</c:v>
                </c:pt>
                <c:pt idx="11294">
                  <c:v>49.413464716322913</c:v>
                </c:pt>
                <c:pt idx="11295">
                  <c:v>49.417839525062739</c:v>
                </c:pt>
                <c:pt idx="11296">
                  <c:v>49.422214333802565</c:v>
                </c:pt>
                <c:pt idx="11297">
                  <c:v>49.42658914254239</c:v>
                </c:pt>
                <c:pt idx="11298">
                  <c:v>49.430963951282209</c:v>
                </c:pt>
                <c:pt idx="11299">
                  <c:v>49.435338760022034</c:v>
                </c:pt>
                <c:pt idx="11300">
                  <c:v>49.43971356876186</c:v>
                </c:pt>
                <c:pt idx="11301">
                  <c:v>49.444088377501686</c:v>
                </c:pt>
                <c:pt idx="11302">
                  <c:v>49.448463186241511</c:v>
                </c:pt>
                <c:pt idx="11303">
                  <c:v>49.452837994981337</c:v>
                </c:pt>
                <c:pt idx="11304">
                  <c:v>49.457212803721163</c:v>
                </c:pt>
                <c:pt idx="11305">
                  <c:v>49.461587612460988</c:v>
                </c:pt>
                <c:pt idx="11306">
                  <c:v>49.465962421200814</c:v>
                </c:pt>
                <c:pt idx="11307">
                  <c:v>49.47033722994064</c:v>
                </c:pt>
                <c:pt idx="11308">
                  <c:v>49.474712038680458</c:v>
                </c:pt>
                <c:pt idx="11309">
                  <c:v>49.479086847420284</c:v>
                </c:pt>
                <c:pt idx="11310">
                  <c:v>49.483461656160109</c:v>
                </c:pt>
                <c:pt idx="11311">
                  <c:v>49.487836464899935</c:v>
                </c:pt>
                <c:pt idx="11312">
                  <c:v>49.492211273639761</c:v>
                </c:pt>
                <c:pt idx="11313">
                  <c:v>49.496586082379586</c:v>
                </c:pt>
                <c:pt idx="11314">
                  <c:v>49.500960891119412</c:v>
                </c:pt>
                <c:pt idx="11315">
                  <c:v>49.505335699859238</c:v>
                </c:pt>
                <c:pt idx="11316">
                  <c:v>49.509710508599063</c:v>
                </c:pt>
                <c:pt idx="11317">
                  <c:v>49.514085317338889</c:v>
                </c:pt>
                <c:pt idx="11318">
                  <c:v>49.518460126078715</c:v>
                </c:pt>
                <c:pt idx="11319">
                  <c:v>49.522834934818533</c:v>
                </c:pt>
                <c:pt idx="11320">
                  <c:v>49.527209743558359</c:v>
                </c:pt>
                <c:pt idx="11321">
                  <c:v>49.531584552298185</c:v>
                </c:pt>
                <c:pt idx="11322">
                  <c:v>49.53595936103801</c:v>
                </c:pt>
                <c:pt idx="11323">
                  <c:v>49.540334169777836</c:v>
                </c:pt>
                <c:pt idx="11324">
                  <c:v>49.544708978517662</c:v>
                </c:pt>
                <c:pt idx="11325">
                  <c:v>49.549083787257487</c:v>
                </c:pt>
                <c:pt idx="11326">
                  <c:v>49.553458595997313</c:v>
                </c:pt>
                <c:pt idx="11327">
                  <c:v>49.557833404737138</c:v>
                </c:pt>
                <c:pt idx="11328">
                  <c:v>49.562208213476964</c:v>
                </c:pt>
                <c:pt idx="11329">
                  <c:v>49.56658302221679</c:v>
                </c:pt>
                <c:pt idx="11330">
                  <c:v>49.570957830956608</c:v>
                </c:pt>
                <c:pt idx="11331">
                  <c:v>49.575332639696434</c:v>
                </c:pt>
                <c:pt idx="11332">
                  <c:v>49.57970744843626</c:v>
                </c:pt>
                <c:pt idx="11333">
                  <c:v>49.584082257176085</c:v>
                </c:pt>
                <c:pt idx="11334">
                  <c:v>49.588457065915911</c:v>
                </c:pt>
                <c:pt idx="11335">
                  <c:v>49.592831874655737</c:v>
                </c:pt>
                <c:pt idx="11336">
                  <c:v>49.597206683395562</c:v>
                </c:pt>
                <c:pt idx="11337">
                  <c:v>49.601581492135388</c:v>
                </c:pt>
                <c:pt idx="11338">
                  <c:v>49.605956300875214</c:v>
                </c:pt>
                <c:pt idx="11339">
                  <c:v>49.610331109615039</c:v>
                </c:pt>
                <c:pt idx="11340">
                  <c:v>49.614705918354858</c:v>
                </c:pt>
                <c:pt idx="11341">
                  <c:v>49.619080727094683</c:v>
                </c:pt>
                <c:pt idx="11342">
                  <c:v>49.623455535834509</c:v>
                </c:pt>
                <c:pt idx="11343">
                  <c:v>49.627830344574335</c:v>
                </c:pt>
                <c:pt idx="11344">
                  <c:v>49.63220515331416</c:v>
                </c:pt>
                <c:pt idx="11345">
                  <c:v>49.636579962053986</c:v>
                </c:pt>
                <c:pt idx="11346">
                  <c:v>49.640954770793812</c:v>
                </c:pt>
                <c:pt idx="11347">
                  <c:v>49.645329579533637</c:v>
                </c:pt>
                <c:pt idx="11348">
                  <c:v>49.649704388273463</c:v>
                </c:pt>
                <c:pt idx="11349">
                  <c:v>49.654079197013289</c:v>
                </c:pt>
                <c:pt idx="11350">
                  <c:v>49.658454005753114</c:v>
                </c:pt>
                <c:pt idx="11351">
                  <c:v>49.662828814492933</c:v>
                </c:pt>
                <c:pt idx="11352">
                  <c:v>49.667203623232759</c:v>
                </c:pt>
                <c:pt idx="11353">
                  <c:v>49.671578431972584</c:v>
                </c:pt>
                <c:pt idx="11354">
                  <c:v>49.67595324071241</c:v>
                </c:pt>
                <c:pt idx="11355">
                  <c:v>49.680328049452235</c:v>
                </c:pt>
                <c:pt idx="11356">
                  <c:v>49.684702858192061</c:v>
                </c:pt>
                <c:pt idx="11357">
                  <c:v>49.689077666931887</c:v>
                </c:pt>
                <c:pt idx="11358">
                  <c:v>49.693452475671712</c:v>
                </c:pt>
                <c:pt idx="11359">
                  <c:v>49.697827284411538</c:v>
                </c:pt>
                <c:pt idx="11360">
                  <c:v>49.702202093151364</c:v>
                </c:pt>
                <c:pt idx="11361">
                  <c:v>49.706576901891189</c:v>
                </c:pt>
                <c:pt idx="11362">
                  <c:v>49.710951710631008</c:v>
                </c:pt>
                <c:pt idx="11363">
                  <c:v>49.715326519370834</c:v>
                </c:pt>
                <c:pt idx="11364">
                  <c:v>49.719701328110659</c:v>
                </c:pt>
                <c:pt idx="11365">
                  <c:v>49.724076136850485</c:v>
                </c:pt>
                <c:pt idx="11366">
                  <c:v>49.728450945590311</c:v>
                </c:pt>
                <c:pt idx="11367">
                  <c:v>49.732825754330136</c:v>
                </c:pt>
                <c:pt idx="11368">
                  <c:v>49.737200563069962</c:v>
                </c:pt>
                <c:pt idx="11369">
                  <c:v>49.741575371809787</c:v>
                </c:pt>
                <c:pt idx="11370">
                  <c:v>49.745950180549613</c:v>
                </c:pt>
                <c:pt idx="11371">
                  <c:v>49.750324989289439</c:v>
                </c:pt>
                <c:pt idx="11372">
                  <c:v>49.754699798029257</c:v>
                </c:pt>
                <c:pt idx="11373">
                  <c:v>49.759074606769083</c:v>
                </c:pt>
                <c:pt idx="11374">
                  <c:v>49.763449415508909</c:v>
                </c:pt>
                <c:pt idx="11375">
                  <c:v>49.767824224248734</c:v>
                </c:pt>
                <c:pt idx="11376">
                  <c:v>49.77219903298856</c:v>
                </c:pt>
                <c:pt idx="11377">
                  <c:v>49.776573841728386</c:v>
                </c:pt>
                <c:pt idx="11378">
                  <c:v>49.780948650468211</c:v>
                </c:pt>
                <c:pt idx="11379">
                  <c:v>49.785323459208037</c:v>
                </c:pt>
                <c:pt idx="11380">
                  <c:v>49.789698267947863</c:v>
                </c:pt>
                <c:pt idx="11381">
                  <c:v>49.794073076687688</c:v>
                </c:pt>
                <c:pt idx="11382">
                  <c:v>49.798447885427514</c:v>
                </c:pt>
                <c:pt idx="11383">
                  <c:v>49.802822694167332</c:v>
                </c:pt>
                <c:pt idx="11384">
                  <c:v>49.807197502907158</c:v>
                </c:pt>
                <c:pt idx="11385">
                  <c:v>49.811572311646984</c:v>
                </c:pt>
                <c:pt idx="11386">
                  <c:v>49.815947120386809</c:v>
                </c:pt>
                <c:pt idx="11387">
                  <c:v>49.820321929126635</c:v>
                </c:pt>
                <c:pt idx="11388">
                  <c:v>49.824696737866461</c:v>
                </c:pt>
                <c:pt idx="11389">
                  <c:v>49.829071546606286</c:v>
                </c:pt>
                <c:pt idx="11390">
                  <c:v>49.833446355346112</c:v>
                </c:pt>
                <c:pt idx="11391">
                  <c:v>49.837821164085938</c:v>
                </c:pt>
                <c:pt idx="11392">
                  <c:v>49.842195972825763</c:v>
                </c:pt>
                <c:pt idx="11393">
                  <c:v>49.846570781565589</c:v>
                </c:pt>
                <c:pt idx="11394">
                  <c:v>49.850945590305408</c:v>
                </c:pt>
                <c:pt idx="11395">
                  <c:v>49.855320399045233</c:v>
                </c:pt>
                <c:pt idx="11396">
                  <c:v>49.859695207785059</c:v>
                </c:pt>
                <c:pt idx="11397">
                  <c:v>49.864070016524884</c:v>
                </c:pt>
                <c:pt idx="11398">
                  <c:v>49.86844482526471</c:v>
                </c:pt>
                <c:pt idx="11399">
                  <c:v>49.872819634004536</c:v>
                </c:pt>
                <c:pt idx="11400">
                  <c:v>49.877194442744361</c:v>
                </c:pt>
                <c:pt idx="11401">
                  <c:v>49.881569251484187</c:v>
                </c:pt>
                <c:pt idx="11402">
                  <c:v>49.885944060224013</c:v>
                </c:pt>
                <c:pt idx="11403">
                  <c:v>49.890318868963838</c:v>
                </c:pt>
                <c:pt idx="11404">
                  <c:v>49.894693677703657</c:v>
                </c:pt>
                <c:pt idx="11405">
                  <c:v>49.899068486443483</c:v>
                </c:pt>
                <c:pt idx="11406">
                  <c:v>49.903443295183308</c:v>
                </c:pt>
                <c:pt idx="11407">
                  <c:v>49.907818103923134</c:v>
                </c:pt>
                <c:pt idx="11408">
                  <c:v>49.91219291266296</c:v>
                </c:pt>
                <c:pt idx="11409">
                  <c:v>49.916567721402778</c:v>
                </c:pt>
                <c:pt idx="11410">
                  <c:v>49.920942530142604</c:v>
                </c:pt>
                <c:pt idx="11411">
                  <c:v>49.925317338882429</c:v>
                </c:pt>
                <c:pt idx="11412">
                  <c:v>49.929692147622255</c:v>
                </c:pt>
                <c:pt idx="11413">
                  <c:v>49.934066956362081</c:v>
                </c:pt>
                <c:pt idx="11414">
                  <c:v>49.938441765101899</c:v>
                </c:pt>
                <c:pt idx="11415">
                  <c:v>49.942816573841725</c:v>
                </c:pt>
                <c:pt idx="11416">
                  <c:v>49.947191382581551</c:v>
                </c:pt>
                <c:pt idx="11417">
                  <c:v>49.951566191321376</c:v>
                </c:pt>
                <c:pt idx="11418">
                  <c:v>49.955941000061202</c:v>
                </c:pt>
                <c:pt idx="11419">
                  <c:v>49.960315808801028</c:v>
                </c:pt>
                <c:pt idx="11420">
                  <c:v>49.964690617540853</c:v>
                </c:pt>
                <c:pt idx="11421">
                  <c:v>49.969065426280679</c:v>
                </c:pt>
                <c:pt idx="11422">
                  <c:v>49.973440235020504</c:v>
                </c:pt>
                <c:pt idx="11423">
                  <c:v>49.97781504376033</c:v>
                </c:pt>
                <c:pt idx="11424">
                  <c:v>49.982189852500156</c:v>
                </c:pt>
                <c:pt idx="11425">
                  <c:v>49.986564661239974</c:v>
                </c:pt>
                <c:pt idx="11426">
                  <c:v>49.9909394699798</c:v>
                </c:pt>
                <c:pt idx="11427">
                  <c:v>49.995314278719626</c:v>
                </c:pt>
                <c:pt idx="11428">
                  <c:v>49.999689087459451</c:v>
                </c:pt>
                <c:pt idx="11429">
                  <c:v>50.004063896199277</c:v>
                </c:pt>
                <c:pt idx="11430">
                  <c:v>50.008438704939103</c:v>
                </c:pt>
                <c:pt idx="11431">
                  <c:v>50.012813513678928</c:v>
                </c:pt>
                <c:pt idx="11432">
                  <c:v>50.017188322418754</c:v>
                </c:pt>
                <c:pt idx="11433">
                  <c:v>50.02156313115858</c:v>
                </c:pt>
                <c:pt idx="11434">
                  <c:v>50.025937939898405</c:v>
                </c:pt>
                <c:pt idx="11435">
                  <c:v>50.030312748638224</c:v>
                </c:pt>
                <c:pt idx="11436">
                  <c:v>50.034687557378049</c:v>
                </c:pt>
                <c:pt idx="11437">
                  <c:v>50.039062366117875</c:v>
                </c:pt>
                <c:pt idx="11438">
                  <c:v>50.043437174857701</c:v>
                </c:pt>
                <c:pt idx="11439">
                  <c:v>50.047811983597526</c:v>
                </c:pt>
                <c:pt idx="11440">
                  <c:v>50.052186792337352</c:v>
                </c:pt>
                <c:pt idx="11441">
                  <c:v>50.056561601077178</c:v>
                </c:pt>
                <c:pt idx="11442">
                  <c:v>50.060936409817003</c:v>
                </c:pt>
                <c:pt idx="11443">
                  <c:v>50.065311218556829</c:v>
                </c:pt>
                <c:pt idx="11444">
                  <c:v>50.069686027296655</c:v>
                </c:pt>
                <c:pt idx="11445">
                  <c:v>50.07406083603648</c:v>
                </c:pt>
                <c:pt idx="11446">
                  <c:v>50.078435644776299</c:v>
                </c:pt>
                <c:pt idx="11447">
                  <c:v>50.082810453516124</c:v>
                </c:pt>
                <c:pt idx="11448">
                  <c:v>50.08718526225595</c:v>
                </c:pt>
                <c:pt idx="11449">
                  <c:v>50.091560070995776</c:v>
                </c:pt>
                <c:pt idx="11450">
                  <c:v>50.095934879735601</c:v>
                </c:pt>
                <c:pt idx="11451">
                  <c:v>50.100309688475427</c:v>
                </c:pt>
                <c:pt idx="11452">
                  <c:v>50.104684497215253</c:v>
                </c:pt>
                <c:pt idx="11453">
                  <c:v>50.109059305955078</c:v>
                </c:pt>
                <c:pt idx="11454">
                  <c:v>50.113434114694904</c:v>
                </c:pt>
                <c:pt idx="11455">
                  <c:v>50.11780892343473</c:v>
                </c:pt>
                <c:pt idx="11456">
                  <c:v>50.122183732174555</c:v>
                </c:pt>
                <c:pt idx="11457">
                  <c:v>50.126558540914374</c:v>
                </c:pt>
                <c:pt idx="11458">
                  <c:v>50.1309333496542</c:v>
                </c:pt>
                <c:pt idx="11459">
                  <c:v>50.135308158394025</c:v>
                </c:pt>
                <c:pt idx="11460">
                  <c:v>50.139682967133851</c:v>
                </c:pt>
                <c:pt idx="11461">
                  <c:v>50.144057775873677</c:v>
                </c:pt>
                <c:pt idx="11462">
                  <c:v>50.148432584613502</c:v>
                </c:pt>
                <c:pt idx="11463">
                  <c:v>50.152807393353328</c:v>
                </c:pt>
                <c:pt idx="11464">
                  <c:v>50.157182202093153</c:v>
                </c:pt>
                <c:pt idx="11465">
                  <c:v>50.161557010832979</c:v>
                </c:pt>
                <c:pt idx="11466">
                  <c:v>50.165931819572805</c:v>
                </c:pt>
                <c:pt idx="11467">
                  <c:v>50.170306628312623</c:v>
                </c:pt>
                <c:pt idx="11468">
                  <c:v>50.174681437052449</c:v>
                </c:pt>
                <c:pt idx="11469">
                  <c:v>50.179056245792275</c:v>
                </c:pt>
                <c:pt idx="11470">
                  <c:v>50.1834310545321</c:v>
                </c:pt>
                <c:pt idx="11471">
                  <c:v>50.187805863271926</c:v>
                </c:pt>
                <c:pt idx="11472">
                  <c:v>50.192180672011752</c:v>
                </c:pt>
                <c:pt idx="11473">
                  <c:v>50.196555480751577</c:v>
                </c:pt>
                <c:pt idx="11474">
                  <c:v>50.200930289491403</c:v>
                </c:pt>
                <c:pt idx="11475">
                  <c:v>50.205305098231229</c:v>
                </c:pt>
                <c:pt idx="11476">
                  <c:v>50.209679906971054</c:v>
                </c:pt>
                <c:pt idx="11477">
                  <c:v>50.21405471571088</c:v>
                </c:pt>
                <c:pt idx="11478">
                  <c:v>50.218429524450698</c:v>
                </c:pt>
                <c:pt idx="11479">
                  <c:v>50.222804333190524</c:v>
                </c:pt>
                <c:pt idx="11480">
                  <c:v>50.22717914193035</c:v>
                </c:pt>
                <c:pt idx="11481">
                  <c:v>50.231553950670175</c:v>
                </c:pt>
                <c:pt idx="11482">
                  <c:v>50.235928759410001</c:v>
                </c:pt>
                <c:pt idx="11483">
                  <c:v>50.240303568149827</c:v>
                </c:pt>
                <c:pt idx="11484">
                  <c:v>50.244678376889652</c:v>
                </c:pt>
                <c:pt idx="11485">
                  <c:v>50.249053185629478</c:v>
                </c:pt>
                <c:pt idx="11486">
                  <c:v>50.253427994369304</c:v>
                </c:pt>
                <c:pt idx="11487">
                  <c:v>50.257802803109129</c:v>
                </c:pt>
                <c:pt idx="11488">
                  <c:v>50.262177611848955</c:v>
                </c:pt>
                <c:pt idx="11489">
                  <c:v>50.266552420588773</c:v>
                </c:pt>
                <c:pt idx="11490">
                  <c:v>50.270927229328599</c:v>
                </c:pt>
                <c:pt idx="11491">
                  <c:v>50.275302038068425</c:v>
                </c:pt>
                <c:pt idx="11492">
                  <c:v>50.27967684680825</c:v>
                </c:pt>
                <c:pt idx="11493">
                  <c:v>50.284051655548076</c:v>
                </c:pt>
                <c:pt idx="11494">
                  <c:v>50.288426464287902</c:v>
                </c:pt>
                <c:pt idx="11495">
                  <c:v>50.292801273027727</c:v>
                </c:pt>
                <c:pt idx="11496">
                  <c:v>50.297176081767553</c:v>
                </c:pt>
                <c:pt idx="11497">
                  <c:v>50.301550890507379</c:v>
                </c:pt>
                <c:pt idx="11498">
                  <c:v>50.305925699247204</c:v>
                </c:pt>
                <c:pt idx="11499">
                  <c:v>50.310300507987023</c:v>
                </c:pt>
                <c:pt idx="11500">
                  <c:v>50.314675316726849</c:v>
                </c:pt>
                <c:pt idx="11501">
                  <c:v>50.319050125466674</c:v>
                </c:pt>
                <c:pt idx="11502">
                  <c:v>50.3234249342065</c:v>
                </c:pt>
                <c:pt idx="11503">
                  <c:v>50.327799742946326</c:v>
                </c:pt>
                <c:pt idx="11504">
                  <c:v>50.332174551686151</c:v>
                </c:pt>
                <c:pt idx="11505">
                  <c:v>50.336549360425977</c:v>
                </c:pt>
                <c:pt idx="11506">
                  <c:v>50.340924169165802</c:v>
                </c:pt>
                <c:pt idx="11507">
                  <c:v>50.345298977905628</c:v>
                </c:pt>
                <c:pt idx="11508">
                  <c:v>50.349673786645454</c:v>
                </c:pt>
                <c:pt idx="11509">
                  <c:v>50.354048595385279</c:v>
                </c:pt>
                <c:pt idx="11510">
                  <c:v>50.358423404125098</c:v>
                </c:pt>
                <c:pt idx="11511">
                  <c:v>50.362798212864924</c:v>
                </c:pt>
                <c:pt idx="11512">
                  <c:v>50.367173021604749</c:v>
                </c:pt>
                <c:pt idx="11513">
                  <c:v>50.371547830344575</c:v>
                </c:pt>
                <c:pt idx="11514">
                  <c:v>50.375922639084401</c:v>
                </c:pt>
                <c:pt idx="11515">
                  <c:v>50.380297447824226</c:v>
                </c:pt>
                <c:pt idx="11516">
                  <c:v>50.384672256564052</c:v>
                </c:pt>
                <c:pt idx="11517">
                  <c:v>50.389047065303878</c:v>
                </c:pt>
                <c:pt idx="11518">
                  <c:v>50.393421874043703</c:v>
                </c:pt>
                <c:pt idx="11519">
                  <c:v>50.397796682783529</c:v>
                </c:pt>
                <c:pt idx="11520">
                  <c:v>50.402171491523355</c:v>
                </c:pt>
                <c:pt idx="11521">
                  <c:v>50.406546300263173</c:v>
                </c:pt>
                <c:pt idx="11522">
                  <c:v>50.410921109002999</c:v>
                </c:pt>
                <c:pt idx="11523">
                  <c:v>50.415295917742824</c:v>
                </c:pt>
                <c:pt idx="11524">
                  <c:v>50.41967072648265</c:v>
                </c:pt>
                <c:pt idx="11525">
                  <c:v>50.424045535222476</c:v>
                </c:pt>
                <c:pt idx="11526">
                  <c:v>50.428420343962301</c:v>
                </c:pt>
                <c:pt idx="11527">
                  <c:v>50.432795152702127</c:v>
                </c:pt>
                <c:pt idx="11528">
                  <c:v>50.437169961441953</c:v>
                </c:pt>
                <c:pt idx="11529">
                  <c:v>50.441544770181778</c:v>
                </c:pt>
                <c:pt idx="11530">
                  <c:v>50.445919578921604</c:v>
                </c:pt>
                <c:pt idx="11531">
                  <c:v>50.450294387661422</c:v>
                </c:pt>
                <c:pt idx="11532">
                  <c:v>50.454669196401248</c:v>
                </c:pt>
                <c:pt idx="11533">
                  <c:v>50.459044005141074</c:v>
                </c:pt>
                <c:pt idx="11534">
                  <c:v>50.463418813880899</c:v>
                </c:pt>
                <c:pt idx="11535">
                  <c:v>50.467793622620725</c:v>
                </c:pt>
                <c:pt idx="11536">
                  <c:v>50.472168431360551</c:v>
                </c:pt>
                <c:pt idx="11537">
                  <c:v>50.476543240100376</c:v>
                </c:pt>
                <c:pt idx="11538">
                  <c:v>50.480918048840202</c:v>
                </c:pt>
                <c:pt idx="11539">
                  <c:v>50.485292857580028</c:v>
                </c:pt>
                <c:pt idx="11540">
                  <c:v>50.489667666319853</c:v>
                </c:pt>
                <c:pt idx="11541">
                  <c:v>50.494042475059679</c:v>
                </c:pt>
                <c:pt idx="11542">
                  <c:v>50.498417283799498</c:v>
                </c:pt>
                <c:pt idx="11543">
                  <c:v>50.502792092539323</c:v>
                </c:pt>
                <c:pt idx="11544">
                  <c:v>50.507166901279149</c:v>
                </c:pt>
                <c:pt idx="11545">
                  <c:v>50.511541710018975</c:v>
                </c:pt>
                <c:pt idx="11546">
                  <c:v>50.5159165187588</c:v>
                </c:pt>
                <c:pt idx="11547">
                  <c:v>50.520291327498626</c:v>
                </c:pt>
                <c:pt idx="11548">
                  <c:v>50.524666136238451</c:v>
                </c:pt>
                <c:pt idx="11549">
                  <c:v>50.529040944978277</c:v>
                </c:pt>
                <c:pt idx="11550">
                  <c:v>50.533415753718103</c:v>
                </c:pt>
                <c:pt idx="11551">
                  <c:v>50.537790562457928</c:v>
                </c:pt>
                <c:pt idx="11552">
                  <c:v>50.542165371197754</c:v>
                </c:pt>
                <c:pt idx="11553">
                  <c:v>50.546540179937573</c:v>
                </c:pt>
                <c:pt idx="11554">
                  <c:v>50.550914988677398</c:v>
                </c:pt>
                <c:pt idx="11555">
                  <c:v>50.555289797417224</c:v>
                </c:pt>
                <c:pt idx="11556">
                  <c:v>50.55966460615705</c:v>
                </c:pt>
                <c:pt idx="11557">
                  <c:v>50.564039414896875</c:v>
                </c:pt>
                <c:pt idx="11558">
                  <c:v>50.568414223636701</c:v>
                </c:pt>
                <c:pt idx="11559">
                  <c:v>50.572789032376527</c:v>
                </c:pt>
                <c:pt idx="11560">
                  <c:v>50.577163841116352</c:v>
                </c:pt>
                <c:pt idx="11561">
                  <c:v>50.581538649856178</c:v>
                </c:pt>
                <c:pt idx="11562">
                  <c:v>50.585913458596004</c:v>
                </c:pt>
                <c:pt idx="11563">
                  <c:v>50.590288267335822</c:v>
                </c:pt>
                <c:pt idx="11564">
                  <c:v>50.594663076075648</c:v>
                </c:pt>
                <c:pt idx="11565">
                  <c:v>50.599037884815473</c:v>
                </c:pt>
                <c:pt idx="11566">
                  <c:v>50.603412693555299</c:v>
                </c:pt>
                <c:pt idx="11567">
                  <c:v>50.607787502295125</c:v>
                </c:pt>
                <c:pt idx="11568">
                  <c:v>50.61216231103495</c:v>
                </c:pt>
                <c:pt idx="11569">
                  <c:v>50.616537119774776</c:v>
                </c:pt>
                <c:pt idx="11570">
                  <c:v>50.620911928514602</c:v>
                </c:pt>
                <c:pt idx="11571">
                  <c:v>50.625286737254427</c:v>
                </c:pt>
                <c:pt idx="11572">
                  <c:v>50.629661545994253</c:v>
                </c:pt>
                <c:pt idx="11573">
                  <c:v>50.634036354734079</c:v>
                </c:pt>
                <c:pt idx="11574">
                  <c:v>50.638411163473897</c:v>
                </c:pt>
                <c:pt idx="11575">
                  <c:v>50.642785972213723</c:v>
                </c:pt>
                <c:pt idx="11576">
                  <c:v>50.647160780953548</c:v>
                </c:pt>
                <c:pt idx="11577">
                  <c:v>50.651535589693374</c:v>
                </c:pt>
                <c:pt idx="11578">
                  <c:v>50.6559103984332</c:v>
                </c:pt>
                <c:pt idx="11579">
                  <c:v>50.660285207173025</c:v>
                </c:pt>
                <c:pt idx="11580">
                  <c:v>50.664660015912851</c:v>
                </c:pt>
                <c:pt idx="11581">
                  <c:v>50.669034824652677</c:v>
                </c:pt>
                <c:pt idx="11582">
                  <c:v>50.673409633392502</c:v>
                </c:pt>
                <c:pt idx="11583">
                  <c:v>50.677784442132328</c:v>
                </c:pt>
                <c:pt idx="11584">
                  <c:v>50.682159250872154</c:v>
                </c:pt>
                <c:pt idx="11585">
                  <c:v>50.686534059611972</c:v>
                </c:pt>
                <c:pt idx="11586">
                  <c:v>50.690908868351798</c:v>
                </c:pt>
                <c:pt idx="11587">
                  <c:v>50.695283677091624</c:v>
                </c:pt>
                <c:pt idx="11588">
                  <c:v>50.699658485831449</c:v>
                </c:pt>
                <c:pt idx="11589">
                  <c:v>50.704033294571275</c:v>
                </c:pt>
                <c:pt idx="11590">
                  <c:v>50.7084081033111</c:v>
                </c:pt>
                <c:pt idx="11591">
                  <c:v>50.712782912050926</c:v>
                </c:pt>
                <c:pt idx="11592">
                  <c:v>50.717157720790752</c:v>
                </c:pt>
                <c:pt idx="11593">
                  <c:v>50.721532529530577</c:v>
                </c:pt>
                <c:pt idx="11594">
                  <c:v>50.725907338270403</c:v>
                </c:pt>
                <c:pt idx="11595">
                  <c:v>50.730282147010222</c:v>
                </c:pt>
                <c:pt idx="11596">
                  <c:v>50.734656955750047</c:v>
                </c:pt>
                <c:pt idx="11597">
                  <c:v>50.739031764489873</c:v>
                </c:pt>
                <c:pt idx="11598">
                  <c:v>50.743406573229699</c:v>
                </c:pt>
                <c:pt idx="11599">
                  <c:v>50.747781381969524</c:v>
                </c:pt>
                <c:pt idx="11600">
                  <c:v>50.75215619070935</c:v>
                </c:pt>
                <c:pt idx="11601">
                  <c:v>50.756530999449176</c:v>
                </c:pt>
                <c:pt idx="11602">
                  <c:v>50.760905808189001</c:v>
                </c:pt>
                <c:pt idx="11603">
                  <c:v>50.765280616928827</c:v>
                </c:pt>
                <c:pt idx="11604">
                  <c:v>50.769655425668653</c:v>
                </c:pt>
                <c:pt idx="11605">
                  <c:v>50.774030234408478</c:v>
                </c:pt>
                <c:pt idx="11606">
                  <c:v>50.778405043148297</c:v>
                </c:pt>
                <c:pt idx="11607">
                  <c:v>50.782779851888122</c:v>
                </c:pt>
                <c:pt idx="11608">
                  <c:v>50.787154660627948</c:v>
                </c:pt>
                <c:pt idx="11609">
                  <c:v>50.791529469367774</c:v>
                </c:pt>
                <c:pt idx="11610">
                  <c:v>50.795904278107599</c:v>
                </c:pt>
                <c:pt idx="11611">
                  <c:v>50.800279086847425</c:v>
                </c:pt>
                <c:pt idx="11612">
                  <c:v>50.804653895587251</c:v>
                </c:pt>
                <c:pt idx="11613">
                  <c:v>50.809028704327076</c:v>
                </c:pt>
                <c:pt idx="11614">
                  <c:v>50.813403513066902</c:v>
                </c:pt>
                <c:pt idx="11615">
                  <c:v>50.817778321806728</c:v>
                </c:pt>
                <c:pt idx="11616">
                  <c:v>50.822153130546553</c:v>
                </c:pt>
                <c:pt idx="11617">
                  <c:v>50.826527939286372</c:v>
                </c:pt>
                <c:pt idx="11618">
                  <c:v>50.830902748026197</c:v>
                </c:pt>
                <c:pt idx="11619">
                  <c:v>50.835277556766023</c:v>
                </c:pt>
                <c:pt idx="11620">
                  <c:v>50.839652365505849</c:v>
                </c:pt>
                <c:pt idx="11621">
                  <c:v>50.844027174245674</c:v>
                </c:pt>
                <c:pt idx="11622">
                  <c:v>50.8484019829855</c:v>
                </c:pt>
                <c:pt idx="11623">
                  <c:v>50.852776791725326</c:v>
                </c:pt>
                <c:pt idx="11624">
                  <c:v>50.857151600465151</c:v>
                </c:pt>
                <c:pt idx="11625">
                  <c:v>50.861526409204977</c:v>
                </c:pt>
                <c:pt idx="11626">
                  <c:v>50.865901217944803</c:v>
                </c:pt>
                <c:pt idx="11627">
                  <c:v>50.870276026684621</c:v>
                </c:pt>
                <c:pt idx="11628">
                  <c:v>50.874650835424447</c:v>
                </c:pt>
                <c:pt idx="11629">
                  <c:v>50.879025644164273</c:v>
                </c:pt>
                <c:pt idx="11630">
                  <c:v>50.883400452904098</c:v>
                </c:pt>
                <c:pt idx="11631">
                  <c:v>50.887775261643924</c:v>
                </c:pt>
                <c:pt idx="11632">
                  <c:v>50.892150070383749</c:v>
                </c:pt>
                <c:pt idx="11633">
                  <c:v>50.896524879123575</c:v>
                </c:pt>
                <c:pt idx="11634">
                  <c:v>50.900899687863401</c:v>
                </c:pt>
                <c:pt idx="11635">
                  <c:v>50.905274496603226</c:v>
                </c:pt>
                <c:pt idx="11636">
                  <c:v>50.909649305343052</c:v>
                </c:pt>
                <c:pt idx="11637">
                  <c:v>50.914024114082878</c:v>
                </c:pt>
                <c:pt idx="11638">
                  <c:v>50.918398922822696</c:v>
                </c:pt>
                <c:pt idx="11639">
                  <c:v>50.922773731562522</c:v>
                </c:pt>
                <c:pt idx="11640">
                  <c:v>50.927148540302348</c:v>
                </c:pt>
                <c:pt idx="11641">
                  <c:v>50.931523349042173</c:v>
                </c:pt>
                <c:pt idx="11642">
                  <c:v>50.935898157781999</c:v>
                </c:pt>
                <c:pt idx="11643">
                  <c:v>50.940272966521825</c:v>
                </c:pt>
                <c:pt idx="11644">
                  <c:v>50.94464777526165</c:v>
                </c:pt>
                <c:pt idx="11645">
                  <c:v>50.949022584001476</c:v>
                </c:pt>
                <c:pt idx="11646">
                  <c:v>50.953397392741302</c:v>
                </c:pt>
                <c:pt idx="11647">
                  <c:v>50.957772201481127</c:v>
                </c:pt>
                <c:pt idx="11648">
                  <c:v>50.962147010220953</c:v>
                </c:pt>
                <c:pt idx="11649">
                  <c:v>50.966521818960771</c:v>
                </c:pt>
                <c:pt idx="11650">
                  <c:v>50.970896627700597</c:v>
                </c:pt>
                <c:pt idx="11651">
                  <c:v>50.975271436440423</c:v>
                </c:pt>
                <c:pt idx="11652">
                  <c:v>50.979646245180248</c:v>
                </c:pt>
                <c:pt idx="11653">
                  <c:v>50.984021053920074</c:v>
                </c:pt>
                <c:pt idx="11654">
                  <c:v>50.9883958626599</c:v>
                </c:pt>
                <c:pt idx="11655">
                  <c:v>50.992770671399725</c:v>
                </c:pt>
                <c:pt idx="11656">
                  <c:v>50.997145480139551</c:v>
                </c:pt>
                <c:pt idx="11657">
                  <c:v>51.001520288879377</c:v>
                </c:pt>
                <c:pt idx="11658">
                  <c:v>51.005895097619202</c:v>
                </c:pt>
                <c:pt idx="11659">
                  <c:v>51.010269906359021</c:v>
                </c:pt>
                <c:pt idx="11660">
                  <c:v>51.014644715098846</c:v>
                </c:pt>
                <c:pt idx="11661">
                  <c:v>51.019019523838672</c:v>
                </c:pt>
                <c:pt idx="11662">
                  <c:v>51.023394332578498</c:v>
                </c:pt>
                <c:pt idx="11663">
                  <c:v>51.027769141318323</c:v>
                </c:pt>
                <c:pt idx="11664">
                  <c:v>51.032143950058149</c:v>
                </c:pt>
                <c:pt idx="11665">
                  <c:v>51.036518758797975</c:v>
                </c:pt>
                <c:pt idx="11666">
                  <c:v>51.0408935675378</c:v>
                </c:pt>
                <c:pt idx="11667">
                  <c:v>51.045268376277626</c:v>
                </c:pt>
                <c:pt idx="11668">
                  <c:v>51.049643185017452</c:v>
                </c:pt>
                <c:pt idx="11669">
                  <c:v>51.054017993757277</c:v>
                </c:pt>
                <c:pt idx="11670">
                  <c:v>51.058392802497096</c:v>
                </c:pt>
                <c:pt idx="11671">
                  <c:v>51.062767611236922</c:v>
                </c:pt>
                <c:pt idx="11672">
                  <c:v>51.067142419976747</c:v>
                </c:pt>
                <c:pt idx="11673">
                  <c:v>51.071517228716573</c:v>
                </c:pt>
                <c:pt idx="11674">
                  <c:v>51.075892037456398</c:v>
                </c:pt>
                <c:pt idx="11675">
                  <c:v>51.080266846196224</c:v>
                </c:pt>
                <c:pt idx="11676">
                  <c:v>51.08464165493605</c:v>
                </c:pt>
                <c:pt idx="11677">
                  <c:v>51.089016463675875</c:v>
                </c:pt>
                <c:pt idx="11678">
                  <c:v>51.093391272415701</c:v>
                </c:pt>
                <c:pt idx="11679">
                  <c:v>51.097766081155527</c:v>
                </c:pt>
                <c:pt idx="11680">
                  <c:v>51.102140889895352</c:v>
                </c:pt>
                <c:pt idx="11681">
                  <c:v>51.106515698635171</c:v>
                </c:pt>
                <c:pt idx="11682">
                  <c:v>51.110890507374997</c:v>
                </c:pt>
                <c:pt idx="11683">
                  <c:v>51.115265316114822</c:v>
                </c:pt>
                <c:pt idx="11684">
                  <c:v>51.119640124854648</c:v>
                </c:pt>
                <c:pt idx="11685">
                  <c:v>51.124014933594474</c:v>
                </c:pt>
                <c:pt idx="11686">
                  <c:v>51.128389742334299</c:v>
                </c:pt>
                <c:pt idx="11687">
                  <c:v>51.132764551074125</c:v>
                </c:pt>
                <c:pt idx="11688">
                  <c:v>51.137139359813951</c:v>
                </c:pt>
                <c:pt idx="11689">
                  <c:v>51.141514168553776</c:v>
                </c:pt>
                <c:pt idx="11690">
                  <c:v>51.145888977293588</c:v>
                </c:pt>
                <c:pt idx="11691">
                  <c:v>51.150263786033413</c:v>
                </c:pt>
                <c:pt idx="11692">
                  <c:v>51.154638594773239</c:v>
                </c:pt>
                <c:pt idx="11693">
                  <c:v>51.159013403513065</c:v>
                </c:pt>
                <c:pt idx="11694">
                  <c:v>51.16338821225289</c:v>
                </c:pt>
                <c:pt idx="11695">
                  <c:v>51.167763020992716</c:v>
                </c:pt>
                <c:pt idx="11696">
                  <c:v>51.172137829732542</c:v>
                </c:pt>
                <c:pt idx="11697">
                  <c:v>51.176512638472367</c:v>
                </c:pt>
                <c:pt idx="11698">
                  <c:v>51.180887447212193</c:v>
                </c:pt>
                <c:pt idx="11699">
                  <c:v>51.185262255952019</c:v>
                </c:pt>
                <c:pt idx="11700">
                  <c:v>51.189637064691844</c:v>
                </c:pt>
                <c:pt idx="11701">
                  <c:v>51.194011873431663</c:v>
                </c:pt>
                <c:pt idx="11702">
                  <c:v>51.198386682171488</c:v>
                </c:pt>
                <c:pt idx="11703">
                  <c:v>51.202761490911314</c:v>
                </c:pt>
                <c:pt idx="11704">
                  <c:v>51.20713629965114</c:v>
                </c:pt>
                <c:pt idx="11705">
                  <c:v>51.211511108390965</c:v>
                </c:pt>
                <c:pt idx="11706">
                  <c:v>51.215885917130791</c:v>
                </c:pt>
                <c:pt idx="11707">
                  <c:v>51.220260725870617</c:v>
                </c:pt>
                <c:pt idx="11708">
                  <c:v>51.224635534610442</c:v>
                </c:pt>
                <c:pt idx="11709">
                  <c:v>51.229010343350268</c:v>
                </c:pt>
                <c:pt idx="11710">
                  <c:v>51.233385152090094</c:v>
                </c:pt>
                <c:pt idx="11711">
                  <c:v>51.237759960829912</c:v>
                </c:pt>
                <c:pt idx="11712">
                  <c:v>51.242134769569738</c:v>
                </c:pt>
                <c:pt idx="11713">
                  <c:v>51.246509578309563</c:v>
                </c:pt>
                <c:pt idx="11714">
                  <c:v>51.250884387049389</c:v>
                </c:pt>
                <c:pt idx="11715">
                  <c:v>51.255259195789215</c:v>
                </c:pt>
                <c:pt idx="11716">
                  <c:v>51.25963400452904</c:v>
                </c:pt>
                <c:pt idx="11717">
                  <c:v>51.264008813268866</c:v>
                </c:pt>
                <c:pt idx="11718">
                  <c:v>51.268383622008692</c:v>
                </c:pt>
                <c:pt idx="11719">
                  <c:v>51.272758430748517</c:v>
                </c:pt>
                <c:pt idx="11720">
                  <c:v>51.277133239488343</c:v>
                </c:pt>
                <c:pt idx="11721">
                  <c:v>51.281508048228169</c:v>
                </c:pt>
                <c:pt idx="11722">
                  <c:v>51.285882856967987</c:v>
                </c:pt>
                <c:pt idx="11723">
                  <c:v>51.290257665707813</c:v>
                </c:pt>
                <c:pt idx="11724">
                  <c:v>51.294632474447639</c:v>
                </c:pt>
                <c:pt idx="11725">
                  <c:v>51.299007283187464</c:v>
                </c:pt>
                <c:pt idx="11726">
                  <c:v>51.30338209192729</c:v>
                </c:pt>
                <c:pt idx="11727">
                  <c:v>51.307756900667115</c:v>
                </c:pt>
                <c:pt idx="11728">
                  <c:v>51.312131709406941</c:v>
                </c:pt>
                <c:pt idx="11729">
                  <c:v>51.316506518146767</c:v>
                </c:pt>
                <c:pt idx="11730">
                  <c:v>51.320881326886592</c:v>
                </c:pt>
                <c:pt idx="11731">
                  <c:v>51.325256135626418</c:v>
                </c:pt>
                <c:pt idx="11732">
                  <c:v>51.329630944366244</c:v>
                </c:pt>
                <c:pt idx="11733">
                  <c:v>51.334005753106062</c:v>
                </c:pt>
                <c:pt idx="11734">
                  <c:v>51.338380561845888</c:v>
                </c:pt>
                <c:pt idx="11735">
                  <c:v>51.342755370585714</c:v>
                </c:pt>
                <c:pt idx="11736">
                  <c:v>51.347130179325539</c:v>
                </c:pt>
                <c:pt idx="11737">
                  <c:v>51.351504988065365</c:v>
                </c:pt>
                <c:pt idx="11738">
                  <c:v>51.355879796805191</c:v>
                </c:pt>
                <c:pt idx="11739">
                  <c:v>51.360254605545016</c:v>
                </c:pt>
                <c:pt idx="11740">
                  <c:v>51.364629414284842</c:v>
                </c:pt>
                <c:pt idx="11741">
                  <c:v>51.369004223024668</c:v>
                </c:pt>
                <c:pt idx="11742">
                  <c:v>51.373379031764493</c:v>
                </c:pt>
                <c:pt idx="11743">
                  <c:v>51.377753840504312</c:v>
                </c:pt>
                <c:pt idx="11744">
                  <c:v>51.382128649244137</c:v>
                </c:pt>
                <c:pt idx="11745">
                  <c:v>51.386503457983963</c:v>
                </c:pt>
                <c:pt idx="11746">
                  <c:v>51.390878266723789</c:v>
                </c:pt>
                <c:pt idx="11747">
                  <c:v>51.395253075463614</c:v>
                </c:pt>
                <c:pt idx="11748">
                  <c:v>51.39962788420344</c:v>
                </c:pt>
                <c:pt idx="11749">
                  <c:v>51.404002692943266</c:v>
                </c:pt>
                <c:pt idx="11750">
                  <c:v>51.408377501683091</c:v>
                </c:pt>
                <c:pt idx="11751">
                  <c:v>51.412752310422917</c:v>
                </c:pt>
                <c:pt idx="11752">
                  <c:v>51.417127119162743</c:v>
                </c:pt>
                <c:pt idx="11753">
                  <c:v>51.421501927902568</c:v>
                </c:pt>
                <c:pt idx="11754">
                  <c:v>51.425876736642387</c:v>
                </c:pt>
                <c:pt idx="11755">
                  <c:v>51.430251545382212</c:v>
                </c:pt>
                <c:pt idx="11756">
                  <c:v>51.434626354122038</c:v>
                </c:pt>
                <c:pt idx="11757">
                  <c:v>51.439001162861864</c:v>
                </c:pt>
                <c:pt idx="11758">
                  <c:v>51.443375971601689</c:v>
                </c:pt>
                <c:pt idx="11759">
                  <c:v>51.447750780341515</c:v>
                </c:pt>
                <c:pt idx="11760">
                  <c:v>51.452125589081341</c:v>
                </c:pt>
                <c:pt idx="11761">
                  <c:v>51.456500397821166</c:v>
                </c:pt>
                <c:pt idx="11762">
                  <c:v>51.460875206560992</c:v>
                </c:pt>
                <c:pt idx="11763">
                  <c:v>51.465250015300818</c:v>
                </c:pt>
                <c:pt idx="11764">
                  <c:v>51.469624824040643</c:v>
                </c:pt>
                <c:pt idx="11765">
                  <c:v>51.473999632780462</c:v>
                </c:pt>
                <c:pt idx="11766">
                  <c:v>51.478374441520288</c:v>
                </c:pt>
                <c:pt idx="11767">
                  <c:v>51.482749250260113</c:v>
                </c:pt>
                <c:pt idx="11768">
                  <c:v>51.487124058999939</c:v>
                </c:pt>
                <c:pt idx="11769">
                  <c:v>51.491498867739764</c:v>
                </c:pt>
                <c:pt idx="11770">
                  <c:v>51.49587367647959</c:v>
                </c:pt>
                <c:pt idx="11771">
                  <c:v>51.500248485219416</c:v>
                </c:pt>
                <c:pt idx="11772">
                  <c:v>51.504623293959241</c:v>
                </c:pt>
                <c:pt idx="11773">
                  <c:v>51.508998102699067</c:v>
                </c:pt>
                <c:pt idx="11774">
                  <c:v>51.513372911438893</c:v>
                </c:pt>
                <c:pt idx="11775">
                  <c:v>51.517747720178711</c:v>
                </c:pt>
                <c:pt idx="11776">
                  <c:v>51.522122528918537</c:v>
                </c:pt>
                <c:pt idx="11777">
                  <c:v>51.526497337658363</c:v>
                </c:pt>
                <c:pt idx="11778">
                  <c:v>51.530872146398188</c:v>
                </c:pt>
                <c:pt idx="11779">
                  <c:v>51.535246955138014</c:v>
                </c:pt>
                <c:pt idx="11780">
                  <c:v>51.53962176387784</c:v>
                </c:pt>
                <c:pt idx="11781">
                  <c:v>51.543996572617665</c:v>
                </c:pt>
                <c:pt idx="11782">
                  <c:v>51.548371381357491</c:v>
                </c:pt>
                <c:pt idx="11783">
                  <c:v>51.552746190097317</c:v>
                </c:pt>
                <c:pt idx="11784">
                  <c:v>51.557120998837142</c:v>
                </c:pt>
                <c:pt idx="11785">
                  <c:v>51.561495807576968</c:v>
                </c:pt>
                <c:pt idx="11786">
                  <c:v>51.565870616316786</c:v>
                </c:pt>
                <c:pt idx="11787">
                  <c:v>51.570245425056612</c:v>
                </c:pt>
                <c:pt idx="11788">
                  <c:v>51.574620233796438</c:v>
                </c:pt>
                <c:pt idx="11789">
                  <c:v>51.578995042536263</c:v>
                </c:pt>
                <c:pt idx="11790">
                  <c:v>51.583369851276089</c:v>
                </c:pt>
                <c:pt idx="11791">
                  <c:v>51.587744660015915</c:v>
                </c:pt>
                <c:pt idx="11792">
                  <c:v>51.59211946875574</c:v>
                </c:pt>
                <c:pt idx="11793">
                  <c:v>51.596494277495566</c:v>
                </c:pt>
                <c:pt idx="11794">
                  <c:v>51.600869086235392</c:v>
                </c:pt>
                <c:pt idx="11795">
                  <c:v>51.605243894975217</c:v>
                </c:pt>
                <c:pt idx="11796">
                  <c:v>51.609618703715043</c:v>
                </c:pt>
                <c:pt idx="11797">
                  <c:v>51.613993512454861</c:v>
                </c:pt>
                <c:pt idx="11798">
                  <c:v>51.618368321194687</c:v>
                </c:pt>
                <c:pt idx="11799">
                  <c:v>51.622743129934513</c:v>
                </c:pt>
                <c:pt idx="11800">
                  <c:v>51.627117938674338</c:v>
                </c:pt>
                <c:pt idx="11801">
                  <c:v>51.631492747414164</c:v>
                </c:pt>
                <c:pt idx="11802">
                  <c:v>51.63586755615399</c:v>
                </c:pt>
                <c:pt idx="11803">
                  <c:v>51.640242364893815</c:v>
                </c:pt>
                <c:pt idx="11804">
                  <c:v>51.644617173633641</c:v>
                </c:pt>
                <c:pt idx="11805">
                  <c:v>51.648991982373467</c:v>
                </c:pt>
                <c:pt idx="11806">
                  <c:v>51.653366791113292</c:v>
                </c:pt>
                <c:pt idx="11807">
                  <c:v>51.657741599853111</c:v>
                </c:pt>
                <c:pt idx="11808">
                  <c:v>51.662116408592937</c:v>
                </c:pt>
                <c:pt idx="11809">
                  <c:v>51.666491217332762</c:v>
                </c:pt>
                <c:pt idx="11810">
                  <c:v>51.670866026072588</c:v>
                </c:pt>
                <c:pt idx="11811">
                  <c:v>51.675240834812413</c:v>
                </c:pt>
                <c:pt idx="11812">
                  <c:v>51.679615643552239</c:v>
                </c:pt>
                <c:pt idx="11813">
                  <c:v>51.683990452292065</c:v>
                </c:pt>
                <c:pt idx="11814">
                  <c:v>51.68836526103189</c:v>
                </c:pt>
                <c:pt idx="11815">
                  <c:v>51.692740069771716</c:v>
                </c:pt>
                <c:pt idx="11816">
                  <c:v>51.697114878511542</c:v>
                </c:pt>
                <c:pt idx="11817">
                  <c:v>51.701489687251367</c:v>
                </c:pt>
                <c:pt idx="11818">
                  <c:v>51.705864495991186</c:v>
                </c:pt>
                <c:pt idx="11819">
                  <c:v>51.710239304731012</c:v>
                </c:pt>
                <c:pt idx="11820">
                  <c:v>51.714614113470837</c:v>
                </c:pt>
                <c:pt idx="11821">
                  <c:v>51.718988922210663</c:v>
                </c:pt>
                <c:pt idx="11822">
                  <c:v>51.723363730950489</c:v>
                </c:pt>
                <c:pt idx="11823">
                  <c:v>51.727738539690314</c:v>
                </c:pt>
                <c:pt idx="11824">
                  <c:v>51.73211334843014</c:v>
                </c:pt>
                <c:pt idx="11825">
                  <c:v>51.736488157169966</c:v>
                </c:pt>
                <c:pt idx="11826">
                  <c:v>51.740862965909791</c:v>
                </c:pt>
                <c:pt idx="11827">
                  <c:v>51.745237774649617</c:v>
                </c:pt>
                <c:pt idx="11828">
                  <c:v>51.749612583389442</c:v>
                </c:pt>
                <c:pt idx="11829">
                  <c:v>51.753987392129261</c:v>
                </c:pt>
                <c:pt idx="11830">
                  <c:v>51.758362200869087</c:v>
                </c:pt>
                <c:pt idx="11831">
                  <c:v>51.762737009608912</c:v>
                </c:pt>
                <c:pt idx="11832">
                  <c:v>51.767111818348738</c:v>
                </c:pt>
                <c:pt idx="11833">
                  <c:v>51.771486627088564</c:v>
                </c:pt>
                <c:pt idx="11834">
                  <c:v>51.775861435828389</c:v>
                </c:pt>
                <c:pt idx="11835">
                  <c:v>51.780236244568215</c:v>
                </c:pt>
                <c:pt idx="11836">
                  <c:v>51.784611053308041</c:v>
                </c:pt>
                <c:pt idx="11837">
                  <c:v>51.788985862047866</c:v>
                </c:pt>
                <c:pt idx="11838">
                  <c:v>51.793360670787692</c:v>
                </c:pt>
                <c:pt idx="11839">
                  <c:v>51.79773547952751</c:v>
                </c:pt>
                <c:pt idx="11840">
                  <c:v>51.802110288267336</c:v>
                </c:pt>
                <c:pt idx="11841">
                  <c:v>51.806485097007162</c:v>
                </c:pt>
                <c:pt idx="11842">
                  <c:v>51.810859905746987</c:v>
                </c:pt>
                <c:pt idx="11843">
                  <c:v>51.815234714486813</c:v>
                </c:pt>
                <c:pt idx="11844">
                  <c:v>51.819609523226639</c:v>
                </c:pt>
                <c:pt idx="11845">
                  <c:v>51.823984331966464</c:v>
                </c:pt>
                <c:pt idx="11846">
                  <c:v>51.82835914070629</c:v>
                </c:pt>
                <c:pt idx="11847">
                  <c:v>51.832733949446116</c:v>
                </c:pt>
                <c:pt idx="11848">
                  <c:v>51.837108758185941</c:v>
                </c:pt>
                <c:pt idx="11849">
                  <c:v>51.841483566925767</c:v>
                </c:pt>
                <c:pt idx="11850">
                  <c:v>51.845858375665586</c:v>
                </c:pt>
                <c:pt idx="11851">
                  <c:v>51.850233184405411</c:v>
                </c:pt>
                <c:pt idx="11852">
                  <c:v>51.854607993145237</c:v>
                </c:pt>
                <c:pt idx="11853">
                  <c:v>51.858982801885062</c:v>
                </c:pt>
                <c:pt idx="11854">
                  <c:v>51.863357610624888</c:v>
                </c:pt>
                <c:pt idx="11855">
                  <c:v>51.867732419364714</c:v>
                </c:pt>
                <c:pt idx="11856">
                  <c:v>51.872107228104539</c:v>
                </c:pt>
                <c:pt idx="11857">
                  <c:v>51.876482036844365</c:v>
                </c:pt>
                <c:pt idx="11858">
                  <c:v>51.880856845584191</c:v>
                </c:pt>
                <c:pt idx="11859">
                  <c:v>51.885231654324016</c:v>
                </c:pt>
                <c:pt idx="11860">
                  <c:v>51.889606463063842</c:v>
                </c:pt>
                <c:pt idx="11861">
                  <c:v>51.893981271803661</c:v>
                </c:pt>
                <c:pt idx="11862">
                  <c:v>51.898356080543486</c:v>
                </c:pt>
                <c:pt idx="11863">
                  <c:v>51.902730889283312</c:v>
                </c:pt>
                <c:pt idx="11864">
                  <c:v>51.907105698023138</c:v>
                </c:pt>
                <c:pt idx="11865">
                  <c:v>51.911480506762963</c:v>
                </c:pt>
                <c:pt idx="11866">
                  <c:v>51.915855315502789</c:v>
                </c:pt>
                <c:pt idx="11867">
                  <c:v>51.920230124242615</c:v>
                </c:pt>
                <c:pt idx="11868">
                  <c:v>51.92460493298244</c:v>
                </c:pt>
                <c:pt idx="11869">
                  <c:v>51.928979741722266</c:v>
                </c:pt>
                <c:pt idx="11870">
                  <c:v>51.933354550462091</c:v>
                </c:pt>
                <c:pt idx="11871">
                  <c:v>51.93772935920191</c:v>
                </c:pt>
                <c:pt idx="11872">
                  <c:v>51.942104167941736</c:v>
                </c:pt>
                <c:pt idx="11873">
                  <c:v>51.946478976681561</c:v>
                </c:pt>
                <c:pt idx="11874">
                  <c:v>51.950853785421387</c:v>
                </c:pt>
                <c:pt idx="11875">
                  <c:v>51.955228594161213</c:v>
                </c:pt>
                <c:pt idx="11876">
                  <c:v>51.959603402901038</c:v>
                </c:pt>
                <c:pt idx="11877">
                  <c:v>51.963978211640864</c:v>
                </c:pt>
                <c:pt idx="11878">
                  <c:v>51.96835302038069</c:v>
                </c:pt>
                <c:pt idx="11879">
                  <c:v>51.972727829120515</c:v>
                </c:pt>
                <c:pt idx="11880">
                  <c:v>51.977102637860341</c:v>
                </c:pt>
                <c:pt idx="11881">
                  <c:v>51.981477446600167</c:v>
                </c:pt>
                <c:pt idx="11882">
                  <c:v>51.985852255339985</c:v>
                </c:pt>
                <c:pt idx="11883">
                  <c:v>51.990227064079811</c:v>
                </c:pt>
                <c:pt idx="11884">
                  <c:v>51.994601872819636</c:v>
                </c:pt>
                <c:pt idx="11885">
                  <c:v>51.998976681559462</c:v>
                </c:pt>
                <c:pt idx="11886">
                  <c:v>52.003351490299288</c:v>
                </c:pt>
                <c:pt idx="11887">
                  <c:v>52.007726299039113</c:v>
                </c:pt>
                <c:pt idx="11888">
                  <c:v>52.012101107778939</c:v>
                </c:pt>
                <c:pt idx="11889">
                  <c:v>52.016475916518765</c:v>
                </c:pt>
                <c:pt idx="11890">
                  <c:v>52.02085072525859</c:v>
                </c:pt>
                <c:pt idx="11891">
                  <c:v>52.025225533998416</c:v>
                </c:pt>
                <c:pt idx="11892">
                  <c:v>52.029600342738242</c:v>
                </c:pt>
                <c:pt idx="11893">
                  <c:v>52.03397515147806</c:v>
                </c:pt>
                <c:pt idx="11894">
                  <c:v>52.038349960217886</c:v>
                </c:pt>
                <c:pt idx="11895">
                  <c:v>52.042724768957711</c:v>
                </c:pt>
                <c:pt idx="11896">
                  <c:v>52.047099577697537</c:v>
                </c:pt>
                <c:pt idx="11897">
                  <c:v>52.051474386437363</c:v>
                </c:pt>
                <c:pt idx="11898">
                  <c:v>52.055849195177188</c:v>
                </c:pt>
                <c:pt idx="11899">
                  <c:v>52.060224003917014</c:v>
                </c:pt>
                <c:pt idx="11900">
                  <c:v>52.06459881265684</c:v>
                </c:pt>
                <c:pt idx="11901">
                  <c:v>52.068973621396665</c:v>
                </c:pt>
                <c:pt idx="11902">
                  <c:v>52.073348430136491</c:v>
                </c:pt>
                <c:pt idx="11903">
                  <c:v>52.07772323887631</c:v>
                </c:pt>
                <c:pt idx="11904">
                  <c:v>52.082098047616135</c:v>
                </c:pt>
                <c:pt idx="11905">
                  <c:v>52.086472856355961</c:v>
                </c:pt>
                <c:pt idx="11906">
                  <c:v>52.090847665095787</c:v>
                </c:pt>
                <c:pt idx="11907">
                  <c:v>52.095222473835612</c:v>
                </c:pt>
                <c:pt idx="11908">
                  <c:v>52.099597282575438</c:v>
                </c:pt>
                <c:pt idx="11909">
                  <c:v>52.103972091315264</c:v>
                </c:pt>
                <c:pt idx="11910">
                  <c:v>52.108346900055089</c:v>
                </c:pt>
                <c:pt idx="11911">
                  <c:v>52.112721708794915</c:v>
                </c:pt>
                <c:pt idx="11912">
                  <c:v>52.11709651753474</c:v>
                </c:pt>
                <c:pt idx="11913">
                  <c:v>52.121471326274566</c:v>
                </c:pt>
                <c:pt idx="11914">
                  <c:v>52.125846135014385</c:v>
                </c:pt>
                <c:pt idx="11915">
                  <c:v>52.13022094375421</c:v>
                </c:pt>
                <c:pt idx="11916">
                  <c:v>52.134595752494036</c:v>
                </c:pt>
                <c:pt idx="11917">
                  <c:v>52.138970561233862</c:v>
                </c:pt>
                <c:pt idx="11918">
                  <c:v>52.143345369973687</c:v>
                </c:pt>
                <c:pt idx="11919">
                  <c:v>52.147720178713513</c:v>
                </c:pt>
                <c:pt idx="11920">
                  <c:v>52.152094987453339</c:v>
                </c:pt>
                <c:pt idx="11921">
                  <c:v>52.156469796193164</c:v>
                </c:pt>
                <c:pt idx="11922">
                  <c:v>52.16084460493299</c:v>
                </c:pt>
                <c:pt idx="11923">
                  <c:v>52.165219413672816</c:v>
                </c:pt>
                <c:pt idx="11924">
                  <c:v>52.169594222412641</c:v>
                </c:pt>
                <c:pt idx="11925">
                  <c:v>52.17396903115246</c:v>
                </c:pt>
                <c:pt idx="11926">
                  <c:v>52.178343839892285</c:v>
                </c:pt>
                <c:pt idx="11927">
                  <c:v>52.182718648632111</c:v>
                </c:pt>
                <c:pt idx="11928">
                  <c:v>52.187093457371937</c:v>
                </c:pt>
                <c:pt idx="11929">
                  <c:v>52.191468266111762</c:v>
                </c:pt>
                <c:pt idx="11930">
                  <c:v>52.195843074851588</c:v>
                </c:pt>
                <c:pt idx="11931">
                  <c:v>52.200217883591414</c:v>
                </c:pt>
                <c:pt idx="11932">
                  <c:v>52.204592692331239</c:v>
                </c:pt>
                <c:pt idx="11933">
                  <c:v>52.208967501071065</c:v>
                </c:pt>
                <c:pt idx="11934">
                  <c:v>52.213342309810891</c:v>
                </c:pt>
                <c:pt idx="11935">
                  <c:v>52.217717118550716</c:v>
                </c:pt>
                <c:pt idx="11936">
                  <c:v>52.222091927290535</c:v>
                </c:pt>
                <c:pt idx="11937">
                  <c:v>52.22646673603036</c:v>
                </c:pt>
                <c:pt idx="11938">
                  <c:v>52.230841544770186</c:v>
                </c:pt>
                <c:pt idx="11939">
                  <c:v>52.235216353510012</c:v>
                </c:pt>
                <c:pt idx="11940">
                  <c:v>52.239591162249837</c:v>
                </c:pt>
                <c:pt idx="11941">
                  <c:v>52.243965970989663</c:v>
                </c:pt>
                <c:pt idx="11942">
                  <c:v>52.248340779729489</c:v>
                </c:pt>
                <c:pt idx="11943">
                  <c:v>52.252715588469314</c:v>
                </c:pt>
                <c:pt idx="11944">
                  <c:v>52.25709039720914</c:v>
                </c:pt>
                <c:pt idx="11945">
                  <c:v>52.261465205948966</c:v>
                </c:pt>
                <c:pt idx="11946">
                  <c:v>52.265840014688784</c:v>
                </c:pt>
                <c:pt idx="11947">
                  <c:v>52.27021482342861</c:v>
                </c:pt>
                <c:pt idx="11948">
                  <c:v>52.274589632168436</c:v>
                </c:pt>
                <c:pt idx="11949">
                  <c:v>52.278964440908261</c:v>
                </c:pt>
                <c:pt idx="11950">
                  <c:v>52.283339249648087</c:v>
                </c:pt>
                <c:pt idx="11951">
                  <c:v>52.287714058387913</c:v>
                </c:pt>
                <c:pt idx="11952">
                  <c:v>52.292088867127738</c:v>
                </c:pt>
                <c:pt idx="11953">
                  <c:v>52.296463675867564</c:v>
                </c:pt>
                <c:pt idx="11954">
                  <c:v>52.300838484607389</c:v>
                </c:pt>
                <c:pt idx="11955">
                  <c:v>52.305213293347215</c:v>
                </c:pt>
                <c:pt idx="11956">
                  <c:v>52.309588102087041</c:v>
                </c:pt>
                <c:pt idx="11957">
                  <c:v>52.313962910826859</c:v>
                </c:pt>
                <c:pt idx="11958">
                  <c:v>52.318337719566685</c:v>
                </c:pt>
                <c:pt idx="11959">
                  <c:v>52.322712528306511</c:v>
                </c:pt>
                <c:pt idx="11960">
                  <c:v>52.327087337046336</c:v>
                </c:pt>
                <c:pt idx="11961">
                  <c:v>52.331462145786162</c:v>
                </c:pt>
                <c:pt idx="11962">
                  <c:v>52.335836954525988</c:v>
                </c:pt>
                <c:pt idx="11963">
                  <c:v>52.340211763265813</c:v>
                </c:pt>
                <c:pt idx="11964">
                  <c:v>52.344586572005639</c:v>
                </c:pt>
                <c:pt idx="11965">
                  <c:v>52.348961380745465</c:v>
                </c:pt>
                <c:pt idx="11966">
                  <c:v>52.35333618948529</c:v>
                </c:pt>
                <c:pt idx="11967">
                  <c:v>52.357710998225116</c:v>
                </c:pt>
                <c:pt idx="11968">
                  <c:v>52.362085806964934</c:v>
                </c:pt>
                <c:pt idx="11969">
                  <c:v>52.36646061570476</c:v>
                </c:pt>
                <c:pt idx="11970">
                  <c:v>52.370835424444586</c:v>
                </c:pt>
                <c:pt idx="11971">
                  <c:v>52.375210233184411</c:v>
                </c:pt>
                <c:pt idx="11972">
                  <c:v>52.37958504192423</c:v>
                </c:pt>
                <c:pt idx="11973">
                  <c:v>52.383959850664056</c:v>
                </c:pt>
                <c:pt idx="11974">
                  <c:v>52.388334659403881</c:v>
                </c:pt>
                <c:pt idx="11975">
                  <c:v>52.392709468143707</c:v>
                </c:pt>
                <c:pt idx="11976">
                  <c:v>52.397084276883533</c:v>
                </c:pt>
                <c:pt idx="11977">
                  <c:v>52.401459085623351</c:v>
                </c:pt>
                <c:pt idx="11978">
                  <c:v>52.405833894363177</c:v>
                </c:pt>
                <c:pt idx="11979">
                  <c:v>52.410208703103002</c:v>
                </c:pt>
                <c:pt idx="11980">
                  <c:v>52.414583511842828</c:v>
                </c:pt>
                <c:pt idx="11981">
                  <c:v>52.418958320582654</c:v>
                </c:pt>
                <c:pt idx="11982">
                  <c:v>52.423333129322479</c:v>
                </c:pt>
                <c:pt idx="11983">
                  <c:v>52.427707938062305</c:v>
                </c:pt>
                <c:pt idx="11984">
                  <c:v>52.432082746802131</c:v>
                </c:pt>
                <c:pt idx="11985">
                  <c:v>52.436457555541956</c:v>
                </c:pt>
                <c:pt idx="11986">
                  <c:v>52.440832364281782</c:v>
                </c:pt>
                <c:pt idx="11987">
                  <c:v>52.445207173021608</c:v>
                </c:pt>
                <c:pt idx="11988">
                  <c:v>52.449581981761426</c:v>
                </c:pt>
                <c:pt idx="11989">
                  <c:v>52.453956790501252</c:v>
                </c:pt>
                <c:pt idx="11990">
                  <c:v>52.458331599241077</c:v>
                </c:pt>
                <c:pt idx="11991">
                  <c:v>52.462706407980903</c:v>
                </c:pt>
                <c:pt idx="11992">
                  <c:v>52.467081216720729</c:v>
                </c:pt>
                <c:pt idx="11993">
                  <c:v>52.471456025460554</c:v>
                </c:pt>
                <c:pt idx="11994">
                  <c:v>52.47583083420038</c:v>
                </c:pt>
                <c:pt idx="11995">
                  <c:v>52.480205642940206</c:v>
                </c:pt>
                <c:pt idx="11996">
                  <c:v>52.484580451680031</c:v>
                </c:pt>
                <c:pt idx="11997">
                  <c:v>52.488955260419857</c:v>
                </c:pt>
                <c:pt idx="11998">
                  <c:v>52.493330069159676</c:v>
                </c:pt>
                <c:pt idx="11999">
                  <c:v>52.497704877899501</c:v>
                </c:pt>
                <c:pt idx="12000">
                  <c:v>52.502079686639327</c:v>
                </c:pt>
                <c:pt idx="12001">
                  <c:v>52.506454495379153</c:v>
                </c:pt>
                <c:pt idx="12002">
                  <c:v>52.510829304118978</c:v>
                </c:pt>
                <c:pt idx="12003">
                  <c:v>52.515204112858804</c:v>
                </c:pt>
                <c:pt idx="12004">
                  <c:v>52.51957892159863</c:v>
                </c:pt>
                <c:pt idx="12005">
                  <c:v>52.523953730338455</c:v>
                </c:pt>
                <c:pt idx="12006">
                  <c:v>52.528328539078281</c:v>
                </c:pt>
                <c:pt idx="12007">
                  <c:v>52.532703347818106</c:v>
                </c:pt>
                <c:pt idx="12008">
                  <c:v>52.537078156557932</c:v>
                </c:pt>
                <c:pt idx="12009">
                  <c:v>52.541452965297751</c:v>
                </c:pt>
                <c:pt idx="12010">
                  <c:v>52.545827774037576</c:v>
                </c:pt>
                <c:pt idx="12011">
                  <c:v>52.550202582777402</c:v>
                </c:pt>
                <c:pt idx="12012">
                  <c:v>52.554577391517228</c:v>
                </c:pt>
                <c:pt idx="12013">
                  <c:v>52.558952200257053</c:v>
                </c:pt>
                <c:pt idx="12014">
                  <c:v>52.563327008996879</c:v>
                </c:pt>
                <c:pt idx="12015">
                  <c:v>52.567701817736705</c:v>
                </c:pt>
                <c:pt idx="12016">
                  <c:v>52.57207662647653</c:v>
                </c:pt>
                <c:pt idx="12017">
                  <c:v>52.576451435216356</c:v>
                </c:pt>
                <c:pt idx="12018">
                  <c:v>52.580826243956182</c:v>
                </c:pt>
                <c:pt idx="12019">
                  <c:v>52.585201052696007</c:v>
                </c:pt>
                <c:pt idx="12020">
                  <c:v>52.589575861435826</c:v>
                </c:pt>
                <c:pt idx="12021">
                  <c:v>52.593950670175651</c:v>
                </c:pt>
                <c:pt idx="12022">
                  <c:v>52.598325478915477</c:v>
                </c:pt>
                <c:pt idx="12023">
                  <c:v>52.602700287655303</c:v>
                </c:pt>
                <c:pt idx="12024">
                  <c:v>52.607075096395128</c:v>
                </c:pt>
                <c:pt idx="12025">
                  <c:v>52.611449905134954</c:v>
                </c:pt>
                <c:pt idx="12026">
                  <c:v>52.61582471387478</c:v>
                </c:pt>
                <c:pt idx="12027">
                  <c:v>52.620199522614605</c:v>
                </c:pt>
                <c:pt idx="12028">
                  <c:v>52.624574331354431</c:v>
                </c:pt>
                <c:pt idx="12029">
                  <c:v>52.628949140094257</c:v>
                </c:pt>
                <c:pt idx="12030">
                  <c:v>52.633323948834075</c:v>
                </c:pt>
                <c:pt idx="12031">
                  <c:v>52.637698757573901</c:v>
                </c:pt>
                <c:pt idx="12032">
                  <c:v>52.642073566313726</c:v>
                </c:pt>
                <c:pt idx="12033">
                  <c:v>52.646448375053552</c:v>
                </c:pt>
                <c:pt idx="12034">
                  <c:v>52.650823183793378</c:v>
                </c:pt>
                <c:pt idx="12035">
                  <c:v>52.655197992533203</c:v>
                </c:pt>
                <c:pt idx="12036">
                  <c:v>52.659572801273029</c:v>
                </c:pt>
                <c:pt idx="12037">
                  <c:v>52.663947610012855</c:v>
                </c:pt>
                <c:pt idx="12038">
                  <c:v>52.66832241875268</c:v>
                </c:pt>
                <c:pt idx="12039">
                  <c:v>52.672697227492506</c:v>
                </c:pt>
                <c:pt idx="12040">
                  <c:v>52.677072036232332</c:v>
                </c:pt>
                <c:pt idx="12041">
                  <c:v>52.68144684497215</c:v>
                </c:pt>
                <c:pt idx="12042">
                  <c:v>52.685821653711976</c:v>
                </c:pt>
                <c:pt idx="12043">
                  <c:v>52.690196462451802</c:v>
                </c:pt>
                <c:pt idx="12044">
                  <c:v>52.694571271191627</c:v>
                </c:pt>
                <c:pt idx="12045">
                  <c:v>52.698946079931453</c:v>
                </c:pt>
                <c:pt idx="12046">
                  <c:v>52.703320888671279</c:v>
                </c:pt>
                <c:pt idx="12047">
                  <c:v>52.707695697411104</c:v>
                </c:pt>
                <c:pt idx="12048">
                  <c:v>52.71207050615093</c:v>
                </c:pt>
                <c:pt idx="12049">
                  <c:v>52.716445314890755</c:v>
                </c:pt>
                <c:pt idx="12050">
                  <c:v>52.720820123630581</c:v>
                </c:pt>
                <c:pt idx="12051">
                  <c:v>52.725194932370407</c:v>
                </c:pt>
                <c:pt idx="12052">
                  <c:v>52.729569741110225</c:v>
                </c:pt>
                <c:pt idx="12053">
                  <c:v>52.733944549850051</c:v>
                </c:pt>
                <c:pt idx="12054">
                  <c:v>52.738319358589877</c:v>
                </c:pt>
                <c:pt idx="12055">
                  <c:v>52.742694167329702</c:v>
                </c:pt>
                <c:pt idx="12056">
                  <c:v>52.747068976069528</c:v>
                </c:pt>
                <c:pt idx="12057">
                  <c:v>52.751443784809354</c:v>
                </c:pt>
                <c:pt idx="12058">
                  <c:v>52.755818593549179</c:v>
                </c:pt>
                <c:pt idx="12059">
                  <c:v>52.760193402289005</c:v>
                </c:pt>
                <c:pt idx="12060">
                  <c:v>52.764568211028831</c:v>
                </c:pt>
                <c:pt idx="12061">
                  <c:v>52.768943019768656</c:v>
                </c:pt>
                <c:pt idx="12062">
                  <c:v>52.773317828508475</c:v>
                </c:pt>
                <c:pt idx="12063">
                  <c:v>52.7776926372483</c:v>
                </c:pt>
                <c:pt idx="12064">
                  <c:v>52.782067445988126</c:v>
                </c:pt>
                <c:pt idx="12065">
                  <c:v>52.786442254727952</c:v>
                </c:pt>
                <c:pt idx="12066">
                  <c:v>52.790817063467777</c:v>
                </c:pt>
                <c:pt idx="12067">
                  <c:v>52.795191872207603</c:v>
                </c:pt>
                <c:pt idx="12068">
                  <c:v>52.799566680947429</c:v>
                </c:pt>
                <c:pt idx="12069">
                  <c:v>52.803941489687254</c:v>
                </c:pt>
                <c:pt idx="12070">
                  <c:v>52.80831629842708</c:v>
                </c:pt>
                <c:pt idx="12071">
                  <c:v>52.812691107166906</c:v>
                </c:pt>
                <c:pt idx="12072">
                  <c:v>52.817065915906731</c:v>
                </c:pt>
                <c:pt idx="12073">
                  <c:v>52.82144072464655</c:v>
                </c:pt>
                <c:pt idx="12074">
                  <c:v>52.825815533386375</c:v>
                </c:pt>
                <c:pt idx="12075">
                  <c:v>52.830190342126201</c:v>
                </c:pt>
                <c:pt idx="12076">
                  <c:v>52.834565150866027</c:v>
                </c:pt>
                <c:pt idx="12077">
                  <c:v>52.838939959605852</c:v>
                </c:pt>
                <c:pt idx="12078">
                  <c:v>52.843314768345678</c:v>
                </c:pt>
                <c:pt idx="12079">
                  <c:v>52.847689577085504</c:v>
                </c:pt>
                <c:pt idx="12080">
                  <c:v>52.852064385825329</c:v>
                </c:pt>
                <c:pt idx="12081">
                  <c:v>52.856439194565155</c:v>
                </c:pt>
                <c:pt idx="12082">
                  <c:v>52.860814003304981</c:v>
                </c:pt>
                <c:pt idx="12083">
                  <c:v>52.865188812044806</c:v>
                </c:pt>
                <c:pt idx="12084">
                  <c:v>52.869563620784625</c:v>
                </c:pt>
                <c:pt idx="12085">
                  <c:v>52.873938429524451</c:v>
                </c:pt>
                <c:pt idx="12086">
                  <c:v>52.878313238264276</c:v>
                </c:pt>
                <c:pt idx="12087">
                  <c:v>52.882688047004102</c:v>
                </c:pt>
                <c:pt idx="12088">
                  <c:v>52.887062855743928</c:v>
                </c:pt>
                <c:pt idx="12089">
                  <c:v>52.891437664483753</c:v>
                </c:pt>
                <c:pt idx="12090">
                  <c:v>52.895812473223579</c:v>
                </c:pt>
                <c:pt idx="12091">
                  <c:v>52.900187281963404</c:v>
                </c:pt>
                <c:pt idx="12092">
                  <c:v>52.90456209070323</c:v>
                </c:pt>
                <c:pt idx="12093">
                  <c:v>52.908936899443056</c:v>
                </c:pt>
                <c:pt idx="12094">
                  <c:v>52.913311708182874</c:v>
                </c:pt>
                <c:pt idx="12095">
                  <c:v>52.9176865169227</c:v>
                </c:pt>
                <c:pt idx="12096">
                  <c:v>52.922061325662526</c:v>
                </c:pt>
                <c:pt idx="12097">
                  <c:v>52.926436134402351</c:v>
                </c:pt>
                <c:pt idx="12098">
                  <c:v>52.930810943142177</c:v>
                </c:pt>
                <c:pt idx="12099">
                  <c:v>52.935185751882003</c:v>
                </c:pt>
                <c:pt idx="12100">
                  <c:v>52.939560560621828</c:v>
                </c:pt>
                <c:pt idx="12101">
                  <c:v>52.943935369361654</c:v>
                </c:pt>
                <c:pt idx="12102">
                  <c:v>52.94831017810148</c:v>
                </c:pt>
                <c:pt idx="12103">
                  <c:v>52.952684986841305</c:v>
                </c:pt>
                <c:pt idx="12104">
                  <c:v>52.957059795581131</c:v>
                </c:pt>
                <c:pt idx="12105">
                  <c:v>52.961434604320949</c:v>
                </c:pt>
                <c:pt idx="12106">
                  <c:v>52.965809413060775</c:v>
                </c:pt>
                <c:pt idx="12107">
                  <c:v>52.970184221800601</c:v>
                </c:pt>
                <c:pt idx="12108">
                  <c:v>52.974559030540426</c:v>
                </c:pt>
                <c:pt idx="12109">
                  <c:v>52.978933839280252</c:v>
                </c:pt>
                <c:pt idx="12110">
                  <c:v>52.983308648020078</c:v>
                </c:pt>
                <c:pt idx="12111">
                  <c:v>52.987683456759903</c:v>
                </c:pt>
                <c:pt idx="12112">
                  <c:v>52.992058265499729</c:v>
                </c:pt>
                <c:pt idx="12113">
                  <c:v>52.996433074239555</c:v>
                </c:pt>
                <c:pt idx="12114">
                  <c:v>53.00080788297938</c:v>
                </c:pt>
                <c:pt idx="12115">
                  <c:v>53.005182691719206</c:v>
                </c:pt>
                <c:pt idx="12116">
                  <c:v>53.009557500459024</c:v>
                </c:pt>
                <c:pt idx="12117">
                  <c:v>53.01393230919885</c:v>
                </c:pt>
                <c:pt idx="12118">
                  <c:v>53.018307117938676</c:v>
                </c:pt>
                <c:pt idx="12119">
                  <c:v>53.022681926678501</c:v>
                </c:pt>
                <c:pt idx="12120">
                  <c:v>53.027056735418327</c:v>
                </c:pt>
                <c:pt idx="12121">
                  <c:v>53.031431544158153</c:v>
                </c:pt>
                <c:pt idx="12122">
                  <c:v>53.035806352897978</c:v>
                </c:pt>
                <c:pt idx="12123">
                  <c:v>53.040181161637804</c:v>
                </c:pt>
                <c:pt idx="12124">
                  <c:v>53.04455597037763</c:v>
                </c:pt>
                <c:pt idx="12125">
                  <c:v>53.048930779117455</c:v>
                </c:pt>
                <c:pt idx="12126">
                  <c:v>53.053305587857274</c:v>
                </c:pt>
                <c:pt idx="12127">
                  <c:v>53.0576803965971</c:v>
                </c:pt>
                <c:pt idx="12128">
                  <c:v>53.062055205336925</c:v>
                </c:pt>
                <c:pt idx="12129">
                  <c:v>53.066430014076751</c:v>
                </c:pt>
                <c:pt idx="12130">
                  <c:v>53.070804822816577</c:v>
                </c:pt>
                <c:pt idx="12131">
                  <c:v>53.075179631556402</c:v>
                </c:pt>
                <c:pt idx="12132">
                  <c:v>53.079554440296228</c:v>
                </c:pt>
                <c:pt idx="12133">
                  <c:v>53.083929249036053</c:v>
                </c:pt>
                <c:pt idx="12134">
                  <c:v>53.088304057775879</c:v>
                </c:pt>
                <c:pt idx="12135">
                  <c:v>53.092678866515705</c:v>
                </c:pt>
                <c:pt idx="12136">
                  <c:v>53.09705367525553</c:v>
                </c:pt>
                <c:pt idx="12137">
                  <c:v>53.101428483995349</c:v>
                </c:pt>
                <c:pt idx="12138">
                  <c:v>53.105803292735175</c:v>
                </c:pt>
                <c:pt idx="12139">
                  <c:v>53.110178101475</c:v>
                </c:pt>
                <c:pt idx="12140">
                  <c:v>53.114552910214826</c:v>
                </c:pt>
                <c:pt idx="12141">
                  <c:v>53.118927718954652</c:v>
                </c:pt>
                <c:pt idx="12142">
                  <c:v>53.123302527694477</c:v>
                </c:pt>
                <c:pt idx="12143">
                  <c:v>53.127677336434303</c:v>
                </c:pt>
                <c:pt idx="12144">
                  <c:v>53.132052145174129</c:v>
                </c:pt>
                <c:pt idx="12145">
                  <c:v>53.136426953913954</c:v>
                </c:pt>
                <c:pt idx="12146">
                  <c:v>53.14080176265378</c:v>
                </c:pt>
                <c:pt idx="12147">
                  <c:v>53.145176571393606</c:v>
                </c:pt>
                <c:pt idx="12148">
                  <c:v>53.149551380133424</c:v>
                </c:pt>
                <c:pt idx="12149">
                  <c:v>53.15392618887325</c:v>
                </c:pt>
                <c:pt idx="12150">
                  <c:v>53.158300997613075</c:v>
                </c:pt>
                <c:pt idx="12151">
                  <c:v>53.162675806352901</c:v>
                </c:pt>
                <c:pt idx="12152">
                  <c:v>53.167050615092727</c:v>
                </c:pt>
                <c:pt idx="12153">
                  <c:v>53.171425423832552</c:v>
                </c:pt>
                <c:pt idx="12154">
                  <c:v>53.175800232572378</c:v>
                </c:pt>
                <c:pt idx="12155">
                  <c:v>53.180175041312204</c:v>
                </c:pt>
                <c:pt idx="12156">
                  <c:v>53.184549850052029</c:v>
                </c:pt>
                <c:pt idx="12157">
                  <c:v>53.188924658791855</c:v>
                </c:pt>
                <c:pt idx="12158">
                  <c:v>53.193299467531673</c:v>
                </c:pt>
                <c:pt idx="12159">
                  <c:v>53.197674276271499</c:v>
                </c:pt>
                <c:pt idx="12160">
                  <c:v>53.202049085011325</c:v>
                </c:pt>
                <c:pt idx="12161">
                  <c:v>53.20642389375115</c:v>
                </c:pt>
                <c:pt idx="12162">
                  <c:v>53.210798702490976</c:v>
                </c:pt>
                <c:pt idx="12163">
                  <c:v>53.215173511230802</c:v>
                </c:pt>
                <c:pt idx="12164">
                  <c:v>53.219548319970627</c:v>
                </c:pt>
                <c:pt idx="12165">
                  <c:v>53.223923128710453</c:v>
                </c:pt>
                <c:pt idx="12166">
                  <c:v>53.228297937450279</c:v>
                </c:pt>
                <c:pt idx="12167">
                  <c:v>53.232672746190104</c:v>
                </c:pt>
                <c:pt idx="12168">
                  <c:v>53.23704755492993</c:v>
                </c:pt>
                <c:pt idx="12169">
                  <c:v>53.241422363669749</c:v>
                </c:pt>
                <c:pt idx="12170">
                  <c:v>53.245797172409574</c:v>
                </c:pt>
                <c:pt idx="12171">
                  <c:v>53.2501719811494</c:v>
                </c:pt>
                <c:pt idx="12172">
                  <c:v>53.254546789889226</c:v>
                </c:pt>
                <c:pt idx="12173">
                  <c:v>53.258921598629051</c:v>
                </c:pt>
                <c:pt idx="12174">
                  <c:v>53.263296407368877</c:v>
                </c:pt>
                <c:pt idx="12175">
                  <c:v>53.267671216108702</c:v>
                </c:pt>
                <c:pt idx="12176">
                  <c:v>53.272046024848528</c:v>
                </c:pt>
                <c:pt idx="12177">
                  <c:v>53.276420833588354</c:v>
                </c:pt>
                <c:pt idx="12178">
                  <c:v>53.280795642328179</c:v>
                </c:pt>
                <c:pt idx="12179">
                  <c:v>53.285170451068005</c:v>
                </c:pt>
                <c:pt idx="12180">
                  <c:v>53.289545259807824</c:v>
                </c:pt>
                <c:pt idx="12181">
                  <c:v>53.293920068547649</c:v>
                </c:pt>
                <c:pt idx="12182">
                  <c:v>53.298294877287475</c:v>
                </c:pt>
                <c:pt idx="12183">
                  <c:v>53.302669686027301</c:v>
                </c:pt>
                <c:pt idx="12184">
                  <c:v>53.307044494767126</c:v>
                </c:pt>
                <c:pt idx="12185">
                  <c:v>53.311419303506952</c:v>
                </c:pt>
                <c:pt idx="12186">
                  <c:v>53.315794112246778</c:v>
                </c:pt>
                <c:pt idx="12187">
                  <c:v>53.320168920986603</c:v>
                </c:pt>
                <c:pt idx="12188">
                  <c:v>53.324543729726429</c:v>
                </c:pt>
                <c:pt idx="12189">
                  <c:v>53.328918538466255</c:v>
                </c:pt>
                <c:pt idx="12190">
                  <c:v>53.333293347206073</c:v>
                </c:pt>
                <c:pt idx="12191">
                  <c:v>53.337668155945899</c:v>
                </c:pt>
                <c:pt idx="12192">
                  <c:v>53.342042964685724</c:v>
                </c:pt>
                <c:pt idx="12193">
                  <c:v>53.34641777342555</c:v>
                </c:pt>
                <c:pt idx="12194">
                  <c:v>53.350792582165376</c:v>
                </c:pt>
                <c:pt idx="12195">
                  <c:v>53.355167390905201</c:v>
                </c:pt>
                <c:pt idx="12196">
                  <c:v>53.359542199645027</c:v>
                </c:pt>
                <c:pt idx="12197">
                  <c:v>53.363917008384853</c:v>
                </c:pt>
                <c:pt idx="12198">
                  <c:v>53.368291817124678</c:v>
                </c:pt>
                <c:pt idx="12199">
                  <c:v>53.372666625864504</c:v>
                </c:pt>
                <c:pt idx="12200">
                  <c:v>53.37704143460433</c:v>
                </c:pt>
                <c:pt idx="12201">
                  <c:v>53.381416243344148</c:v>
                </c:pt>
                <c:pt idx="12202">
                  <c:v>53.385791052083974</c:v>
                </c:pt>
                <c:pt idx="12203">
                  <c:v>53.390165860823799</c:v>
                </c:pt>
                <c:pt idx="12204">
                  <c:v>53.394540669563625</c:v>
                </c:pt>
                <c:pt idx="12205">
                  <c:v>53.398915478303451</c:v>
                </c:pt>
                <c:pt idx="12206">
                  <c:v>53.403290287043276</c:v>
                </c:pt>
                <c:pt idx="12207">
                  <c:v>53.407665095783102</c:v>
                </c:pt>
                <c:pt idx="12208">
                  <c:v>53.412039904522928</c:v>
                </c:pt>
                <c:pt idx="12209">
                  <c:v>53.416414713262753</c:v>
                </c:pt>
                <c:pt idx="12210">
                  <c:v>53.420789522002579</c:v>
                </c:pt>
                <c:pt idx="12211">
                  <c:v>53.425164330742405</c:v>
                </c:pt>
                <c:pt idx="12212">
                  <c:v>53.429539139482223</c:v>
                </c:pt>
                <c:pt idx="12213">
                  <c:v>53.433913948222049</c:v>
                </c:pt>
                <c:pt idx="12214">
                  <c:v>53.438288756961875</c:v>
                </c:pt>
                <c:pt idx="12215">
                  <c:v>53.4426635657017</c:v>
                </c:pt>
                <c:pt idx="12216">
                  <c:v>53.447038374441526</c:v>
                </c:pt>
                <c:pt idx="12217">
                  <c:v>53.451413183181351</c:v>
                </c:pt>
                <c:pt idx="12218">
                  <c:v>53.455787991921177</c:v>
                </c:pt>
                <c:pt idx="12219">
                  <c:v>53.460162800661003</c:v>
                </c:pt>
                <c:pt idx="12220">
                  <c:v>53.464537609400828</c:v>
                </c:pt>
                <c:pt idx="12221">
                  <c:v>53.468912418140654</c:v>
                </c:pt>
                <c:pt idx="12222">
                  <c:v>53.473287226880473</c:v>
                </c:pt>
                <c:pt idx="12223">
                  <c:v>53.477662035620298</c:v>
                </c:pt>
                <c:pt idx="12224">
                  <c:v>53.482036844360124</c:v>
                </c:pt>
                <c:pt idx="12225">
                  <c:v>53.48641165309995</c:v>
                </c:pt>
                <c:pt idx="12226">
                  <c:v>53.490786461839775</c:v>
                </c:pt>
                <c:pt idx="12227">
                  <c:v>53.495161270579601</c:v>
                </c:pt>
                <c:pt idx="12228">
                  <c:v>53.499536079319427</c:v>
                </c:pt>
                <c:pt idx="12229">
                  <c:v>53.503910888059252</c:v>
                </c:pt>
                <c:pt idx="12230">
                  <c:v>53.508285696799078</c:v>
                </c:pt>
                <c:pt idx="12231">
                  <c:v>53.512660505538904</c:v>
                </c:pt>
                <c:pt idx="12232">
                  <c:v>53.517035314278729</c:v>
                </c:pt>
                <c:pt idx="12233">
                  <c:v>53.521410123018548</c:v>
                </c:pt>
                <c:pt idx="12234">
                  <c:v>53.525784931758373</c:v>
                </c:pt>
                <c:pt idx="12235">
                  <c:v>53.530159740498199</c:v>
                </c:pt>
                <c:pt idx="12236">
                  <c:v>53.534534549238025</c:v>
                </c:pt>
                <c:pt idx="12237">
                  <c:v>53.53890935797785</c:v>
                </c:pt>
                <c:pt idx="12238">
                  <c:v>53.543284166717676</c:v>
                </c:pt>
                <c:pt idx="12239">
                  <c:v>53.547658975457502</c:v>
                </c:pt>
                <c:pt idx="12240">
                  <c:v>53.552033784197327</c:v>
                </c:pt>
                <c:pt idx="12241">
                  <c:v>53.556408592937153</c:v>
                </c:pt>
                <c:pt idx="12242">
                  <c:v>53.560783401676979</c:v>
                </c:pt>
                <c:pt idx="12243">
                  <c:v>53.565158210416804</c:v>
                </c:pt>
                <c:pt idx="12244">
                  <c:v>53.569533019156623</c:v>
                </c:pt>
                <c:pt idx="12245">
                  <c:v>53.573907827896448</c:v>
                </c:pt>
                <c:pt idx="12246">
                  <c:v>53.578282636636274</c:v>
                </c:pt>
                <c:pt idx="12247">
                  <c:v>53.5826574453761</c:v>
                </c:pt>
                <c:pt idx="12248">
                  <c:v>53.587032254115925</c:v>
                </c:pt>
                <c:pt idx="12249">
                  <c:v>53.591407062855751</c:v>
                </c:pt>
                <c:pt idx="12250">
                  <c:v>53.595781871595577</c:v>
                </c:pt>
                <c:pt idx="12251">
                  <c:v>53.600156680335402</c:v>
                </c:pt>
                <c:pt idx="12252">
                  <c:v>53.604531489075228</c:v>
                </c:pt>
                <c:pt idx="12253">
                  <c:v>53.608906297815054</c:v>
                </c:pt>
                <c:pt idx="12254">
                  <c:v>53.613281106554865</c:v>
                </c:pt>
                <c:pt idx="12255">
                  <c:v>53.617655915294691</c:v>
                </c:pt>
                <c:pt idx="12256">
                  <c:v>53.622030724034516</c:v>
                </c:pt>
                <c:pt idx="12257">
                  <c:v>53.626405532774342</c:v>
                </c:pt>
                <c:pt idx="12258">
                  <c:v>53.630780341514168</c:v>
                </c:pt>
                <c:pt idx="12259">
                  <c:v>53.635155150253993</c:v>
                </c:pt>
                <c:pt idx="12260">
                  <c:v>53.639529958993819</c:v>
                </c:pt>
                <c:pt idx="12261">
                  <c:v>53.643904767733645</c:v>
                </c:pt>
                <c:pt idx="12262">
                  <c:v>53.64827957647347</c:v>
                </c:pt>
                <c:pt idx="12263">
                  <c:v>53.652654385213296</c:v>
                </c:pt>
                <c:pt idx="12264">
                  <c:v>53.657029193953115</c:v>
                </c:pt>
                <c:pt idx="12265">
                  <c:v>53.66140400269294</c:v>
                </c:pt>
                <c:pt idx="12266">
                  <c:v>53.665778811432766</c:v>
                </c:pt>
                <c:pt idx="12267">
                  <c:v>53.670153620172592</c:v>
                </c:pt>
                <c:pt idx="12268">
                  <c:v>53.674528428912417</c:v>
                </c:pt>
                <c:pt idx="12269">
                  <c:v>53.678903237652243</c:v>
                </c:pt>
                <c:pt idx="12270">
                  <c:v>53.683278046392068</c:v>
                </c:pt>
                <c:pt idx="12271">
                  <c:v>53.687652855131894</c:v>
                </c:pt>
                <c:pt idx="12272">
                  <c:v>53.69202766387172</c:v>
                </c:pt>
                <c:pt idx="12273">
                  <c:v>53.696402472611545</c:v>
                </c:pt>
                <c:pt idx="12274">
                  <c:v>53.700777281351364</c:v>
                </c:pt>
                <c:pt idx="12275">
                  <c:v>53.70515209009119</c:v>
                </c:pt>
                <c:pt idx="12276">
                  <c:v>53.709526898831015</c:v>
                </c:pt>
                <c:pt idx="12277">
                  <c:v>53.713901707570841</c:v>
                </c:pt>
                <c:pt idx="12278">
                  <c:v>53.718276516310667</c:v>
                </c:pt>
                <c:pt idx="12279">
                  <c:v>53.722651325050492</c:v>
                </c:pt>
                <c:pt idx="12280">
                  <c:v>53.727026133790318</c:v>
                </c:pt>
                <c:pt idx="12281">
                  <c:v>53.731400942530144</c:v>
                </c:pt>
                <c:pt idx="12282">
                  <c:v>53.735775751269969</c:v>
                </c:pt>
                <c:pt idx="12283">
                  <c:v>53.740150560009795</c:v>
                </c:pt>
                <c:pt idx="12284">
                  <c:v>53.74452536874962</c:v>
                </c:pt>
                <c:pt idx="12285">
                  <c:v>53.748900177489439</c:v>
                </c:pt>
                <c:pt idx="12286">
                  <c:v>53.753274986229265</c:v>
                </c:pt>
                <c:pt idx="12287">
                  <c:v>53.75764979496909</c:v>
                </c:pt>
                <c:pt idx="12288">
                  <c:v>53.762024603708916</c:v>
                </c:pt>
                <c:pt idx="12289">
                  <c:v>53.766399412448742</c:v>
                </c:pt>
                <c:pt idx="12290">
                  <c:v>53.770774221188567</c:v>
                </c:pt>
                <c:pt idx="12291">
                  <c:v>53.775149029928393</c:v>
                </c:pt>
                <c:pt idx="12292">
                  <c:v>53.779523838668219</c:v>
                </c:pt>
                <c:pt idx="12293">
                  <c:v>53.783898647408044</c:v>
                </c:pt>
                <c:pt idx="12294">
                  <c:v>53.78827345614787</c:v>
                </c:pt>
                <c:pt idx="12295">
                  <c:v>53.792648264887696</c:v>
                </c:pt>
                <c:pt idx="12296">
                  <c:v>53.797023073627514</c:v>
                </c:pt>
                <c:pt idx="12297">
                  <c:v>53.80139788236734</c:v>
                </c:pt>
                <c:pt idx="12298">
                  <c:v>53.805772691107165</c:v>
                </c:pt>
                <c:pt idx="12299">
                  <c:v>53.810147499846991</c:v>
                </c:pt>
                <c:pt idx="12300">
                  <c:v>53.814522308586817</c:v>
                </c:pt>
                <c:pt idx="12301">
                  <c:v>53.818897117326642</c:v>
                </c:pt>
                <c:pt idx="12302">
                  <c:v>53.823271926066468</c:v>
                </c:pt>
                <c:pt idx="12303">
                  <c:v>53.827646734806294</c:v>
                </c:pt>
                <c:pt idx="12304">
                  <c:v>53.832021543546119</c:v>
                </c:pt>
                <c:pt idx="12305">
                  <c:v>53.836396352285945</c:v>
                </c:pt>
                <c:pt idx="12306">
                  <c:v>53.840771161025764</c:v>
                </c:pt>
                <c:pt idx="12307">
                  <c:v>53.845145969765589</c:v>
                </c:pt>
                <c:pt idx="12308">
                  <c:v>53.849520778505415</c:v>
                </c:pt>
                <c:pt idx="12309">
                  <c:v>53.853895587245241</c:v>
                </c:pt>
                <c:pt idx="12310">
                  <c:v>53.858270395985066</c:v>
                </c:pt>
                <c:pt idx="12311">
                  <c:v>53.862645204724892</c:v>
                </c:pt>
                <c:pt idx="12312">
                  <c:v>53.867020013464717</c:v>
                </c:pt>
                <c:pt idx="12313">
                  <c:v>53.871394822204543</c:v>
                </c:pt>
                <c:pt idx="12314">
                  <c:v>53.875769630944369</c:v>
                </c:pt>
                <c:pt idx="12315">
                  <c:v>53.880144439684194</c:v>
                </c:pt>
                <c:pt idx="12316">
                  <c:v>53.88451924842402</c:v>
                </c:pt>
                <c:pt idx="12317">
                  <c:v>53.888894057163839</c:v>
                </c:pt>
                <c:pt idx="12318">
                  <c:v>53.893268865903664</c:v>
                </c:pt>
                <c:pt idx="12319">
                  <c:v>53.89764367464349</c:v>
                </c:pt>
                <c:pt idx="12320">
                  <c:v>53.902018483383316</c:v>
                </c:pt>
                <c:pt idx="12321">
                  <c:v>53.906393292123141</c:v>
                </c:pt>
                <c:pt idx="12322">
                  <c:v>53.910768100862967</c:v>
                </c:pt>
                <c:pt idx="12323">
                  <c:v>53.915142909602793</c:v>
                </c:pt>
                <c:pt idx="12324">
                  <c:v>53.919517718342618</c:v>
                </c:pt>
                <c:pt idx="12325">
                  <c:v>53.923892527082444</c:v>
                </c:pt>
                <c:pt idx="12326">
                  <c:v>53.92826733582227</c:v>
                </c:pt>
                <c:pt idx="12327">
                  <c:v>53.932642144562095</c:v>
                </c:pt>
                <c:pt idx="12328">
                  <c:v>53.937016953301914</c:v>
                </c:pt>
                <c:pt idx="12329">
                  <c:v>53.941391762041739</c:v>
                </c:pt>
                <c:pt idx="12330">
                  <c:v>53.945766570781565</c:v>
                </c:pt>
                <c:pt idx="12331">
                  <c:v>53.950141379521391</c:v>
                </c:pt>
                <c:pt idx="12332">
                  <c:v>53.954516188261216</c:v>
                </c:pt>
                <c:pt idx="12333">
                  <c:v>53.958890997001042</c:v>
                </c:pt>
                <c:pt idx="12334">
                  <c:v>53.963265805740868</c:v>
                </c:pt>
                <c:pt idx="12335">
                  <c:v>53.967640614480693</c:v>
                </c:pt>
                <c:pt idx="12336">
                  <c:v>53.972015423220519</c:v>
                </c:pt>
                <c:pt idx="12337">
                  <c:v>53.976390231960345</c:v>
                </c:pt>
                <c:pt idx="12338">
                  <c:v>53.980765040700163</c:v>
                </c:pt>
                <c:pt idx="12339">
                  <c:v>53.985139849439989</c:v>
                </c:pt>
                <c:pt idx="12340">
                  <c:v>53.989514658179814</c:v>
                </c:pt>
                <c:pt idx="12341">
                  <c:v>53.99388946691964</c:v>
                </c:pt>
                <c:pt idx="12342">
                  <c:v>53.998264275659466</c:v>
                </c:pt>
                <c:pt idx="12343">
                  <c:v>54.002639084399291</c:v>
                </c:pt>
                <c:pt idx="12344">
                  <c:v>54.007013893139117</c:v>
                </c:pt>
                <c:pt idx="12345">
                  <c:v>54.011388701878943</c:v>
                </c:pt>
                <c:pt idx="12346">
                  <c:v>54.015763510618768</c:v>
                </c:pt>
                <c:pt idx="12347">
                  <c:v>54.020138319358594</c:v>
                </c:pt>
                <c:pt idx="12348">
                  <c:v>54.02451312809842</c:v>
                </c:pt>
                <c:pt idx="12349">
                  <c:v>54.028887936838238</c:v>
                </c:pt>
                <c:pt idx="12350">
                  <c:v>54.033262745578064</c:v>
                </c:pt>
                <c:pt idx="12351">
                  <c:v>54.03763755431789</c:v>
                </c:pt>
                <c:pt idx="12352">
                  <c:v>54.042012363057715</c:v>
                </c:pt>
                <c:pt idx="12353">
                  <c:v>54.046387171797541</c:v>
                </c:pt>
                <c:pt idx="12354">
                  <c:v>54.050761980537366</c:v>
                </c:pt>
                <c:pt idx="12355">
                  <c:v>54.055136789277192</c:v>
                </c:pt>
                <c:pt idx="12356">
                  <c:v>54.059511598017018</c:v>
                </c:pt>
                <c:pt idx="12357">
                  <c:v>54.063886406756843</c:v>
                </c:pt>
                <c:pt idx="12358">
                  <c:v>54.068261215496669</c:v>
                </c:pt>
                <c:pt idx="12359">
                  <c:v>54.072636024236495</c:v>
                </c:pt>
                <c:pt idx="12360">
                  <c:v>54.077010832976313</c:v>
                </c:pt>
                <c:pt idx="12361">
                  <c:v>54.081385641716139</c:v>
                </c:pt>
                <c:pt idx="12362">
                  <c:v>54.085760450455965</c:v>
                </c:pt>
                <c:pt idx="12363">
                  <c:v>54.09013525919579</c:v>
                </c:pt>
                <c:pt idx="12364">
                  <c:v>54.094510067935616</c:v>
                </c:pt>
                <c:pt idx="12365">
                  <c:v>54.098884876675442</c:v>
                </c:pt>
                <c:pt idx="12366">
                  <c:v>54.103259685415267</c:v>
                </c:pt>
                <c:pt idx="12367">
                  <c:v>54.107634494155093</c:v>
                </c:pt>
                <c:pt idx="12368">
                  <c:v>54.112009302894919</c:v>
                </c:pt>
                <c:pt idx="12369">
                  <c:v>54.116384111634744</c:v>
                </c:pt>
                <c:pt idx="12370">
                  <c:v>54.12075892037457</c:v>
                </c:pt>
                <c:pt idx="12371">
                  <c:v>54.125133729114388</c:v>
                </c:pt>
                <c:pt idx="12372">
                  <c:v>54.129508537854214</c:v>
                </c:pt>
                <c:pt idx="12373">
                  <c:v>54.13388334659404</c:v>
                </c:pt>
                <c:pt idx="12374">
                  <c:v>54.138258155333865</c:v>
                </c:pt>
                <c:pt idx="12375">
                  <c:v>54.142632964073691</c:v>
                </c:pt>
                <c:pt idx="12376">
                  <c:v>54.147007772813517</c:v>
                </c:pt>
                <c:pt idx="12377">
                  <c:v>54.151382581553342</c:v>
                </c:pt>
                <c:pt idx="12378">
                  <c:v>54.155757390293168</c:v>
                </c:pt>
                <c:pt idx="12379">
                  <c:v>54.160132199032994</c:v>
                </c:pt>
                <c:pt idx="12380">
                  <c:v>54.164507007772819</c:v>
                </c:pt>
                <c:pt idx="12381">
                  <c:v>54.168881816512638</c:v>
                </c:pt>
                <c:pt idx="12382">
                  <c:v>54.173256625252463</c:v>
                </c:pt>
                <c:pt idx="12383">
                  <c:v>54.177631433992289</c:v>
                </c:pt>
                <c:pt idx="12384">
                  <c:v>54.182006242732115</c:v>
                </c:pt>
                <c:pt idx="12385">
                  <c:v>54.18638105147194</c:v>
                </c:pt>
                <c:pt idx="12386">
                  <c:v>54.190755860211766</c:v>
                </c:pt>
                <c:pt idx="12387">
                  <c:v>54.195130668951592</c:v>
                </c:pt>
                <c:pt idx="12388">
                  <c:v>54.199505477691417</c:v>
                </c:pt>
                <c:pt idx="12389">
                  <c:v>54.203880286431243</c:v>
                </c:pt>
                <c:pt idx="12390">
                  <c:v>54.208255095171069</c:v>
                </c:pt>
                <c:pt idx="12391">
                  <c:v>54.212629903910894</c:v>
                </c:pt>
                <c:pt idx="12392">
                  <c:v>54.217004712650713</c:v>
                </c:pt>
                <c:pt idx="12393">
                  <c:v>54.221379521390539</c:v>
                </c:pt>
                <c:pt idx="12394">
                  <c:v>54.225754330130364</c:v>
                </c:pt>
                <c:pt idx="12395">
                  <c:v>54.23012913887019</c:v>
                </c:pt>
                <c:pt idx="12396">
                  <c:v>54.234503947610015</c:v>
                </c:pt>
                <c:pt idx="12397">
                  <c:v>54.238878756349841</c:v>
                </c:pt>
                <c:pt idx="12398">
                  <c:v>54.243253565089667</c:v>
                </c:pt>
                <c:pt idx="12399">
                  <c:v>54.247628373829492</c:v>
                </c:pt>
                <c:pt idx="12400">
                  <c:v>54.252003182569318</c:v>
                </c:pt>
                <c:pt idx="12401">
                  <c:v>54.256377991309144</c:v>
                </c:pt>
                <c:pt idx="12402">
                  <c:v>54.260752800048969</c:v>
                </c:pt>
                <c:pt idx="12403">
                  <c:v>54.265127608788788</c:v>
                </c:pt>
                <c:pt idx="12404">
                  <c:v>54.269502417528614</c:v>
                </c:pt>
                <c:pt idx="12405">
                  <c:v>54.273877226268439</c:v>
                </c:pt>
                <c:pt idx="12406">
                  <c:v>54.278252035008265</c:v>
                </c:pt>
                <c:pt idx="12407">
                  <c:v>54.282626843748091</c:v>
                </c:pt>
                <c:pt idx="12408">
                  <c:v>54.287001652487916</c:v>
                </c:pt>
                <c:pt idx="12409">
                  <c:v>54.291376461227742</c:v>
                </c:pt>
                <c:pt idx="12410">
                  <c:v>54.295751269967568</c:v>
                </c:pt>
                <c:pt idx="12411">
                  <c:v>54.300126078707393</c:v>
                </c:pt>
                <c:pt idx="12412">
                  <c:v>54.304500887447219</c:v>
                </c:pt>
                <c:pt idx="12413">
                  <c:v>54.308875696187037</c:v>
                </c:pt>
                <c:pt idx="12414">
                  <c:v>54.313250504926863</c:v>
                </c:pt>
                <c:pt idx="12415">
                  <c:v>54.317625313666689</c:v>
                </c:pt>
                <c:pt idx="12416">
                  <c:v>54.322000122406514</c:v>
                </c:pt>
                <c:pt idx="12417">
                  <c:v>54.32637493114634</c:v>
                </c:pt>
                <c:pt idx="12418">
                  <c:v>54.330749739886166</c:v>
                </c:pt>
                <c:pt idx="12419">
                  <c:v>54.335124548625991</c:v>
                </c:pt>
                <c:pt idx="12420">
                  <c:v>54.339499357365817</c:v>
                </c:pt>
                <c:pt idx="12421">
                  <c:v>54.343874166105643</c:v>
                </c:pt>
                <c:pt idx="12422">
                  <c:v>54.348248974845468</c:v>
                </c:pt>
                <c:pt idx="12423">
                  <c:v>54.352623783585294</c:v>
                </c:pt>
                <c:pt idx="12424">
                  <c:v>54.356998592325112</c:v>
                </c:pt>
                <c:pt idx="12425">
                  <c:v>54.361373401064938</c:v>
                </c:pt>
                <c:pt idx="12426">
                  <c:v>54.365748209804764</c:v>
                </c:pt>
                <c:pt idx="12427">
                  <c:v>54.370123018544589</c:v>
                </c:pt>
                <c:pt idx="12428">
                  <c:v>54.374497827284415</c:v>
                </c:pt>
                <c:pt idx="12429">
                  <c:v>54.378872636024241</c:v>
                </c:pt>
                <c:pt idx="12430">
                  <c:v>54.383247444764066</c:v>
                </c:pt>
                <c:pt idx="12431">
                  <c:v>54.387622253503892</c:v>
                </c:pt>
                <c:pt idx="12432">
                  <c:v>54.391997062243718</c:v>
                </c:pt>
                <c:pt idx="12433">
                  <c:v>54.396371870983543</c:v>
                </c:pt>
                <c:pt idx="12434">
                  <c:v>54.400746679723369</c:v>
                </c:pt>
                <c:pt idx="12435">
                  <c:v>54.405121488463188</c:v>
                </c:pt>
                <c:pt idx="12436">
                  <c:v>54.409496297203013</c:v>
                </c:pt>
                <c:pt idx="12437">
                  <c:v>54.413871105942839</c:v>
                </c:pt>
                <c:pt idx="12438">
                  <c:v>54.418245914682664</c:v>
                </c:pt>
                <c:pt idx="12439">
                  <c:v>54.42262072342249</c:v>
                </c:pt>
                <c:pt idx="12440">
                  <c:v>54.426995532162316</c:v>
                </c:pt>
                <c:pt idx="12441">
                  <c:v>54.431370340902141</c:v>
                </c:pt>
                <c:pt idx="12442">
                  <c:v>54.435745149641967</c:v>
                </c:pt>
                <c:pt idx="12443">
                  <c:v>54.440119958381793</c:v>
                </c:pt>
                <c:pt idx="12444">
                  <c:v>54.444494767121618</c:v>
                </c:pt>
                <c:pt idx="12445">
                  <c:v>54.448869575861437</c:v>
                </c:pt>
                <c:pt idx="12446">
                  <c:v>54.453244384601263</c:v>
                </c:pt>
                <c:pt idx="12447">
                  <c:v>54.457619193341088</c:v>
                </c:pt>
                <c:pt idx="12448">
                  <c:v>54.461994002080914</c:v>
                </c:pt>
                <c:pt idx="12449">
                  <c:v>54.46636881082074</c:v>
                </c:pt>
                <c:pt idx="12450">
                  <c:v>54.470743619560565</c:v>
                </c:pt>
                <c:pt idx="12451">
                  <c:v>54.475118428300391</c:v>
                </c:pt>
                <c:pt idx="12452">
                  <c:v>54.479493237040217</c:v>
                </c:pt>
                <c:pt idx="12453">
                  <c:v>54.483868045780042</c:v>
                </c:pt>
                <c:pt idx="12454">
                  <c:v>54.488242854519868</c:v>
                </c:pt>
                <c:pt idx="12455">
                  <c:v>54.492617663259693</c:v>
                </c:pt>
                <c:pt idx="12456">
                  <c:v>54.496992471999512</c:v>
                </c:pt>
                <c:pt idx="12457">
                  <c:v>54.501367280739338</c:v>
                </c:pt>
                <c:pt idx="12458">
                  <c:v>54.505742089479163</c:v>
                </c:pt>
                <c:pt idx="12459">
                  <c:v>54.510116898218989</c:v>
                </c:pt>
                <c:pt idx="12460">
                  <c:v>54.514491706958815</c:v>
                </c:pt>
                <c:pt idx="12461">
                  <c:v>54.51886651569864</c:v>
                </c:pt>
                <c:pt idx="12462">
                  <c:v>54.523241324438466</c:v>
                </c:pt>
                <c:pt idx="12463">
                  <c:v>54.527616133178292</c:v>
                </c:pt>
                <c:pt idx="12464">
                  <c:v>54.531990941918117</c:v>
                </c:pt>
                <c:pt idx="12465">
                  <c:v>54.536365750657943</c:v>
                </c:pt>
                <c:pt idx="12466">
                  <c:v>54.540740559397769</c:v>
                </c:pt>
                <c:pt idx="12467">
                  <c:v>54.545115368137587</c:v>
                </c:pt>
                <c:pt idx="12468">
                  <c:v>54.549490176877413</c:v>
                </c:pt>
                <c:pt idx="12469">
                  <c:v>54.553864985617238</c:v>
                </c:pt>
                <c:pt idx="12470">
                  <c:v>54.558239794357064</c:v>
                </c:pt>
                <c:pt idx="12471">
                  <c:v>54.56261460309689</c:v>
                </c:pt>
                <c:pt idx="12472">
                  <c:v>54.566989411836715</c:v>
                </c:pt>
                <c:pt idx="12473">
                  <c:v>54.571364220576541</c:v>
                </c:pt>
                <c:pt idx="12474">
                  <c:v>54.575739029316367</c:v>
                </c:pt>
                <c:pt idx="12475">
                  <c:v>54.580113838056192</c:v>
                </c:pt>
                <c:pt idx="12476">
                  <c:v>54.584488646796018</c:v>
                </c:pt>
                <c:pt idx="12477">
                  <c:v>54.588863455535837</c:v>
                </c:pt>
                <c:pt idx="12478">
                  <c:v>54.593238264275662</c:v>
                </c:pt>
                <c:pt idx="12479">
                  <c:v>54.597613073015488</c:v>
                </c:pt>
                <c:pt idx="12480">
                  <c:v>54.601987881755313</c:v>
                </c:pt>
                <c:pt idx="12481">
                  <c:v>54.606362690495139</c:v>
                </c:pt>
                <c:pt idx="12482">
                  <c:v>54.610737499234965</c:v>
                </c:pt>
                <c:pt idx="12483">
                  <c:v>54.61511230797479</c:v>
                </c:pt>
                <c:pt idx="12484">
                  <c:v>54.619487116714616</c:v>
                </c:pt>
                <c:pt idx="12485">
                  <c:v>54.623861925454442</c:v>
                </c:pt>
                <c:pt idx="12486">
                  <c:v>54.628236734194267</c:v>
                </c:pt>
                <c:pt idx="12487">
                  <c:v>54.632611542934093</c:v>
                </c:pt>
                <c:pt idx="12488">
                  <c:v>54.636986351673912</c:v>
                </c:pt>
                <c:pt idx="12489">
                  <c:v>54.641361160413737</c:v>
                </c:pt>
                <c:pt idx="12490">
                  <c:v>54.645735969153563</c:v>
                </c:pt>
                <c:pt idx="12491">
                  <c:v>54.650110777893389</c:v>
                </c:pt>
                <c:pt idx="12492">
                  <c:v>54.654485586633214</c:v>
                </c:pt>
                <c:pt idx="12493">
                  <c:v>54.65886039537304</c:v>
                </c:pt>
                <c:pt idx="12494">
                  <c:v>54.663235204112866</c:v>
                </c:pt>
                <c:pt idx="12495">
                  <c:v>54.667610012852691</c:v>
                </c:pt>
                <c:pt idx="12496">
                  <c:v>54.671984821592517</c:v>
                </c:pt>
                <c:pt idx="12497">
                  <c:v>54.676359630332342</c:v>
                </c:pt>
                <c:pt idx="12498">
                  <c:v>54.680734439072168</c:v>
                </c:pt>
                <c:pt idx="12499">
                  <c:v>54.685109247811987</c:v>
                </c:pt>
                <c:pt idx="12500">
                  <c:v>54.689484056551812</c:v>
                </c:pt>
                <c:pt idx="12501">
                  <c:v>54.693858865291638</c:v>
                </c:pt>
                <c:pt idx="12502">
                  <c:v>54.698233674031464</c:v>
                </c:pt>
                <c:pt idx="12503">
                  <c:v>54.702608482771289</c:v>
                </c:pt>
                <c:pt idx="12504">
                  <c:v>54.706983291511115</c:v>
                </c:pt>
                <c:pt idx="12505">
                  <c:v>54.711358100250941</c:v>
                </c:pt>
                <c:pt idx="12506">
                  <c:v>54.715732908990766</c:v>
                </c:pt>
                <c:pt idx="12507">
                  <c:v>54.720107717730592</c:v>
                </c:pt>
                <c:pt idx="12508">
                  <c:v>54.724482526470418</c:v>
                </c:pt>
                <c:pt idx="12509">
                  <c:v>54.728857335210236</c:v>
                </c:pt>
                <c:pt idx="12510">
                  <c:v>54.733232143950062</c:v>
                </c:pt>
                <c:pt idx="12511">
                  <c:v>54.737606952689887</c:v>
                </c:pt>
                <c:pt idx="12512">
                  <c:v>54.741981761429713</c:v>
                </c:pt>
                <c:pt idx="12513">
                  <c:v>54.746356570169539</c:v>
                </c:pt>
                <c:pt idx="12514">
                  <c:v>54.750731378909364</c:v>
                </c:pt>
                <c:pt idx="12515">
                  <c:v>54.75510618764919</c:v>
                </c:pt>
                <c:pt idx="12516">
                  <c:v>54.759480996389016</c:v>
                </c:pt>
                <c:pt idx="12517">
                  <c:v>54.763855805128841</c:v>
                </c:pt>
                <c:pt idx="12518">
                  <c:v>54.768230613868667</c:v>
                </c:pt>
                <c:pt idx="12519">
                  <c:v>54.772605422608493</c:v>
                </c:pt>
                <c:pt idx="12520">
                  <c:v>54.776980231348311</c:v>
                </c:pt>
                <c:pt idx="12521">
                  <c:v>54.781355040088137</c:v>
                </c:pt>
                <c:pt idx="12522">
                  <c:v>54.785729848827962</c:v>
                </c:pt>
                <c:pt idx="12523">
                  <c:v>54.790104657567788</c:v>
                </c:pt>
                <c:pt idx="12524">
                  <c:v>54.794479466307614</c:v>
                </c:pt>
                <c:pt idx="12525">
                  <c:v>54.798854275047439</c:v>
                </c:pt>
                <c:pt idx="12526">
                  <c:v>54.803229083787265</c:v>
                </c:pt>
                <c:pt idx="12527">
                  <c:v>54.807603892527091</c:v>
                </c:pt>
                <c:pt idx="12528">
                  <c:v>54.811978701266916</c:v>
                </c:pt>
                <c:pt idx="12529">
                  <c:v>54.816353510006742</c:v>
                </c:pt>
                <c:pt idx="12530">
                  <c:v>54.820728318746568</c:v>
                </c:pt>
                <c:pt idx="12531">
                  <c:v>54.825103127486386</c:v>
                </c:pt>
                <c:pt idx="12532">
                  <c:v>54.829477936226212</c:v>
                </c:pt>
                <c:pt idx="12533">
                  <c:v>54.833852744966038</c:v>
                </c:pt>
                <c:pt idx="12534">
                  <c:v>54.838227553705863</c:v>
                </c:pt>
                <c:pt idx="12535">
                  <c:v>54.842602362445682</c:v>
                </c:pt>
                <c:pt idx="12536">
                  <c:v>54.846977171185507</c:v>
                </c:pt>
                <c:pt idx="12537">
                  <c:v>54.851351979925333</c:v>
                </c:pt>
                <c:pt idx="12538">
                  <c:v>54.855726788665159</c:v>
                </c:pt>
                <c:pt idx="12539">
                  <c:v>54.860101597404984</c:v>
                </c:pt>
                <c:pt idx="12540">
                  <c:v>54.864476406144803</c:v>
                </c:pt>
                <c:pt idx="12541">
                  <c:v>54.868851214884629</c:v>
                </c:pt>
                <c:pt idx="12542">
                  <c:v>54.873226023624454</c:v>
                </c:pt>
                <c:pt idx="12543">
                  <c:v>54.87760083236428</c:v>
                </c:pt>
                <c:pt idx="12544">
                  <c:v>54.881975641104106</c:v>
                </c:pt>
                <c:pt idx="12545">
                  <c:v>54.886350449843931</c:v>
                </c:pt>
                <c:pt idx="12546">
                  <c:v>54.890725258583757</c:v>
                </c:pt>
                <c:pt idx="12547">
                  <c:v>54.895100067323582</c:v>
                </c:pt>
                <c:pt idx="12548">
                  <c:v>54.899474876063408</c:v>
                </c:pt>
                <c:pt idx="12549">
                  <c:v>54.903849684803234</c:v>
                </c:pt>
                <c:pt idx="12550">
                  <c:v>54.908224493543059</c:v>
                </c:pt>
                <c:pt idx="12551">
                  <c:v>54.912599302282878</c:v>
                </c:pt>
                <c:pt idx="12552">
                  <c:v>54.916974111022704</c:v>
                </c:pt>
                <c:pt idx="12553">
                  <c:v>54.921348919762529</c:v>
                </c:pt>
                <c:pt idx="12554">
                  <c:v>54.925723728502355</c:v>
                </c:pt>
                <c:pt idx="12555">
                  <c:v>54.930098537242181</c:v>
                </c:pt>
                <c:pt idx="12556">
                  <c:v>54.934473345982006</c:v>
                </c:pt>
                <c:pt idx="12557">
                  <c:v>54.938848154721832</c:v>
                </c:pt>
                <c:pt idx="12558">
                  <c:v>54.943222963461658</c:v>
                </c:pt>
                <c:pt idx="12559">
                  <c:v>54.947597772201483</c:v>
                </c:pt>
                <c:pt idx="12560">
                  <c:v>54.951972580941309</c:v>
                </c:pt>
                <c:pt idx="12561">
                  <c:v>54.956347389681127</c:v>
                </c:pt>
                <c:pt idx="12562">
                  <c:v>54.960722198420953</c:v>
                </c:pt>
                <c:pt idx="12563">
                  <c:v>54.965097007160779</c:v>
                </c:pt>
                <c:pt idx="12564">
                  <c:v>54.969471815900604</c:v>
                </c:pt>
                <c:pt idx="12565">
                  <c:v>54.97384662464043</c:v>
                </c:pt>
                <c:pt idx="12566">
                  <c:v>54.978221433380256</c:v>
                </c:pt>
                <c:pt idx="12567">
                  <c:v>54.982596242120081</c:v>
                </c:pt>
                <c:pt idx="12568">
                  <c:v>54.986971050859907</c:v>
                </c:pt>
                <c:pt idx="12569">
                  <c:v>54.991345859599733</c:v>
                </c:pt>
                <c:pt idx="12570">
                  <c:v>54.995720668339558</c:v>
                </c:pt>
                <c:pt idx="12571">
                  <c:v>55.000095477079384</c:v>
                </c:pt>
                <c:pt idx="12572">
                  <c:v>55.004470285819203</c:v>
                </c:pt>
                <c:pt idx="12573">
                  <c:v>55.008845094559028</c:v>
                </c:pt>
                <c:pt idx="12574">
                  <c:v>55.013219903298854</c:v>
                </c:pt>
                <c:pt idx="12575">
                  <c:v>55.017594712038679</c:v>
                </c:pt>
                <c:pt idx="12576">
                  <c:v>55.021969520778505</c:v>
                </c:pt>
                <c:pt idx="12577">
                  <c:v>55.026344329518331</c:v>
                </c:pt>
                <c:pt idx="12578">
                  <c:v>55.030719138258156</c:v>
                </c:pt>
                <c:pt idx="12579">
                  <c:v>55.035093946997982</c:v>
                </c:pt>
                <c:pt idx="12580">
                  <c:v>55.039468755737808</c:v>
                </c:pt>
                <c:pt idx="12581">
                  <c:v>55.043843564477633</c:v>
                </c:pt>
                <c:pt idx="12582">
                  <c:v>55.048218373217459</c:v>
                </c:pt>
                <c:pt idx="12583">
                  <c:v>55.052593181957278</c:v>
                </c:pt>
                <c:pt idx="12584">
                  <c:v>55.056967990697103</c:v>
                </c:pt>
                <c:pt idx="12585">
                  <c:v>55.061342799436929</c:v>
                </c:pt>
                <c:pt idx="12586">
                  <c:v>55.065717608176755</c:v>
                </c:pt>
                <c:pt idx="12587">
                  <c:v>55.07009241691658</c:v>
                </c:pt>
                <c:pt idx="12588">
                  <c:v>55.074467225656406</c:v>
                </c:pt>
                <c:pt idx="12589">
                  <c:v>55.078842034396231</c:v>
                </c:pt>
                <c:pt idx="12590">
                  <c:v>55.083216843136057</c:v>
                </c:pt>
                <c:pt idx="12591">
                  <c:v>55.087591651875883</c:v>
                </c:pt>
                <c:pt idx="12592">
                  <c:v>55.091966460615708</c:v>
                </c:pt>
                <c:pt idx="12593">
                  <c:v>55.096341269355527</c:v>
                </c:pt>
                <c:pt idx="12594">
                  <c:v>55.100716078095353</c:v>
                </c:pt>
                <c:pt idx="12595">
                  <c:v>55.105090886835178</c:v>
                </c:pt>
                <c:pt idx="12596">
                  <c:v>55.109465695575004</c:v>
                </c:pt>
                <c:pt idx="12597">
                  <c:v>55.11384050431483</c:v>
                </c:pt>
                <c:pt idx="12598">
                  <c:v>55.118215313054655</c:v>
                </c:pt>
                <c:pt idx="12599">
                  <c:v>55.122590121794481</c:v>
                </c:pt>
                <c:pt idx="12600">
                  <c:v>55.126964930534307</c:v>
                </c:pt>
                <c:pt idx="12601">
                  <c:v>55.131339739274132</c:v>
                </c:pt>
                <c:pt idx="12602">
                  <c:v>55.135714548013958</c:v>
                </c:pt>
                <c:pt idx="12603">
                  <c:v>55.140089356753784</c:v>
                </c:pt>
                <c:pt idx="12604">
                  <c:v>55.144464165493602</c:v>
                </c:pt>
                <c:pt idx="12605">
                  <c:v>55.148838974233428</c:v>
                </c:pt>
                <c:pt idx="12606">
                  <c:v>55.153213782973253</c:v>
                </c:pt>
                <c:pt idx="12607">
                  <c:v>55.157588591713079</c:v>
                </c:pt>
                <c:pt idx="12608">
                  <c:v>55.161963400452905</c:v>
                </c:pt>
                <c:pt idx="12609">
                  <c:v>55.16633820919273</c:v>
                </c:pt>
                <c:pt idx="12610">
                  <c:v>55.170713017932556</c:v>
                </c:pt>
                <c:pt idx="12611">
                  <c:v>55.175087826672382</c:v>
                </c:pt>
                <c:pt idx="12612">
                  <c:v>55.179462635412207</c:v>
                </c:pt>
                <c:pt idx="12613">
                  <c:v>55.183837444152033</c:v>
                </c:pt>
                <c:pt idx="12614">
                  <c:v>55.188212252891859</c:v>
                </c:pt>
                <c:pt idx="12615">
                  <c:v>55.192587061631677</c:v>
                </c:pt>
                <c:pt idx="12616">
                  <c:v>55.196961870371503</c:v>
                </c:pt>
                <c:pt idx="12617">
                  <c:v>55.201336679111328</c:v>
                </c:pt>
                <c:pt idx="12618">
                  <c:v>55.205711487851154</c:v>
                </c:pt>
                <c:pt idx="12619">
                  <c:v>55.21008629659098</c:v>
                </c:pt>
                <c:pt idx="12620">
                  <c:v>55.214461105330805</c:v>
                </c:pt>
                <c:pt idx="12621">
                  <c:v>55.218835914070631</c:v>
                </c:pt>
                <c:pt idx="12622">
                  <c:v>55.223210722810457</c:v>
                </c:pt>
                <c:pt idx="12623">
                  <c:v>55.227585531550282</c:v>
                </c:pt>
                <c:pt idx="12624">
                  <c:v>55.231960340290108</c:v>
                </c:pt>
                <c:pt idx="12625">
                  <c:v>55.236335149029927</c:v>
                </c:pt>
                <c:pt idx="12626">
                  <c:v>55.240709957769752</c:v>
                </c:pt>
                <c:pt idx="12627">
                  <c:v>55.245084766509578</c:v>
                </c:pt>
                <c:pt idx="12628">
                  <c:v>55.249459575249404</c:v>
                </c:pt>
                <c:pt idx="12629">
                  <c:v>55.253834383989229</c:v>
                </c:pt>
                <c:pt idx="12630">
                  <c:v>55.258209192729055</c:v>
                </c:pt>
                <c:pt idx="12631">
                  <c:v>55.262584001468881</c:v>
                </c:pt>
                <c:pt idx="12632">
                  <c:v>55.266958810208706</c:v>
                </c:pt>
                <c:pt idx="12633">
                  <c:v>55.271333618948532</c:v>
                </c:pt>
                <c:pt idx="12634">
                  <c:v>55.275708427688357</c:v>
                </c:pt>
                <c:pt idx="12635">
                  <c:v>55.280083236428183</c:v>
                </c:pt>
                <c:pt idx="12636">
                  <c:v>55.284458045168002</c:v>
                </c:pt>
                <c:pt idx="12637">
                  <c:v>55.288832853907827</c:v>
                </c:pt>
                <c:pt idx="12638">
                  <c:v>55.293207662647653</c:v>
                </c:pt>
                <c:pt idx="12639">
                  <c:v>55.297582471387479</c:v>
                </c:pt>
                <c:pt idx="12640">
                  <c:v>55.301957280127304</c:v>
                </c:pt>
                <c:pt idx="12641">
                  <c:v>55.30633208886713</c:v>
                </c:pt>
                <c:pt idx="12642">
                  <c:v>55.310706897606956</c:v>
                </c:pt>
                <c:pt idx="12643">
                  <c:v>55.315081706346781</c:v>
                </c:pt>
                <c:pt idx="12644">
                  <c:v>55.319456515086607</c:v>
                </c:pt>
                <c:pt idx="12645">
                  <c:v>55.323831323826433</c:v>
                </c:pt>
                <c:pt idx="12646">
                  <c:v>55.328206132566258</c:v>
                </c:pt>
                <c:pt idx="12647">
                  <c:v>55.332580941306077</c:v>
                </c:pt>
                <c:pt idx="12648">
                  <c:v>55.336955750045902</c:v>
                </c:pt>
                <c:pt idx="12649">
                  <c:v>55.341330558785728</c:v>
                </c:pt>
                <c:pt idx="12650">
                  <c:v>55.345705367525554</c:v>
                </c:pt>
                <c:pt idx="12651">
                  <c:v>55.350080176265379</c:v>
                </c:pt>
                <c:pt idx="12652">
                  <c:v>55.354454985005205</c:v>
                </c:pt>
                <c:pt idx="12653">
                  <c:v>55.358829793745031</c:v>
                </c:pt>
                <c:pt idx="12654">
                  <c:v>55.363204602484856</c:v>
                </c:pt>
                <c:pt idx="12655">
                  <c:v>55.367579411224682</c:v>
                </c:pt>
                <c:pt idx="12656">
                  <c:v>55.371954219964508</c:v>
                </c:pt>
                <c:pt idx="12657">
                  <c:v>55.376329028704326</c:v>
                </c:pt>
                <c:pt idx="12658">
                  <c:v>55.380703837444152</c:v>
                </c:pt>
                <c:pt idx="12659">
                  <c:v>55.385078646183977</c:v>
                </c:pt>
                <c:pt idx="12660">
                  <c:v>55.389453454923803</c:v>
                </c:pt>
                <c:pt idx="12661">
                  <c:v>55.393828263663629</c:v>
                </c:pt>
                <c:pt idx="12662">
                  <c:v>55.398203072403454</c:v>
                </c:pt>
                <c:pt idx="12663">
                  <c:v>55.40257788114328</c:v>
                </c:pt>
                <c:pt idx="12664">
                  <c:v>55.406952689883106</c:v>
                </c:pt>
                <c:pt idx="12665">
                  <c:v>55.411327498622931</c:v>
                </c:pt>
                <c:pt idx="12666">
                  <c:v>55.415702307362757</c:v>
                </c:pt>
                <c:pt idx="12667">
                  <c:v>55.420077116102583</c:v>
                </c:pt>
                <c:pt idx="12668">
                  <c:v>55.424451924842401</c:v>
                </c:pt>
                <c:pt idx="12669">
                  <c:v>55.428826733582227</c:v>
                </c:pt>
                <c:pt idx="12670">
                  <c:v>55.433201542322053</c:v>
                </c:pt>
                <c:pt idx="12671">
                  <c:v>55.437576351061878</c:v>
                </c:pt>
                <c:pt idx="12672">
                  <c:v>55.441951159801704</c:v>
                </c:pt>
                <c:pt idx="12673">
                  <c:v>55.44632596854153</c:v>
                </c:pt>
                <c:pt idx="12674">
                  <c:v>55.450700777281355</c:v>
                </c:pt>
                <c:pt idx="12675">
                  <c:v>55.455075586021181</c:v>
                </c:pt>
                <c:pt idx="12676">
                  <c:v>55.459450394761006</c:v>
                </c:pt>
                <c:pt idx="12677">
                  <c:v>55.463825203500832</c:v>
                </c:pt>
                <c:pt idx="12678">
                  <c:v>55.468200012240658</c:v>
                </c:pt>
                <c:pt idx="12679">
                  <c:v>55.472574820980476</c:v>
                </c:pt>
                <c:pt idx="12680">
                  <c:v>55.476949629720302</c:v>
                </c:pt>
                <c:pt idx="12681">
                  <c:v>55.481324438460128</c:v>
                </c:pt>
                <c:pt idx="12682">
                  <c:v>55.485699247199953</c:v>
                </c:pt>
                <c:pt idx="12683">
                  <c:v>55.490074055939779</c:v>
                </c:pt>
                <c:pt idx="12684">
                  <c:v>55.494448864679605</c:v>
                </c:pt>
                <c:pt idx="12685">
                  <c:v>55.49882367341943</c:v>
                </c:pt>
                <c:pt idx="12686">
                  <c:v>55.503198482159256</c:v>
                </c:pt>
                <c:pt idx="12687">
                  <c:v>55.507573290899082</c:v>
                </c:pt>
                <c:pt idx="12688">
                  <c:v>55.511948099638907</c:v>
                </c:pt>
                <c:pt idx="12689">
                  <c:v>55.516322908378726</c:v>
                </c:pt>
                <c:pt idx="12690">
                  <c:v>55.520697717118551</c:v>
                </c:pt>
                <c:pt idx="12691">
                  <c:v>55.525072525858377</c:v>
                </c:pt>
                <c:pt idx="12692">
                  <c:v>55.529447334598203</c:v>
                </c:pt>
                <c:pt idx="12693">
                  <c:v>55.533822143338028</c:v>
                </c:pt>
                <c:pt idx="12694">
                  <c:v>55.538196952077854</c:v>
                </c:pt>
                <c:pt idx="12695">
                  <c:v>55.54257176081768</c:v>
                </c:pt>
                <c:pt idx="12696">
                  <c:v>55.546946569557505</c:v>
                </c:pt>
                <c:pt idx="12697">
                  <c:v>55.551321378297331</c:v>
                </c:pt>
                <c:pt idx="12698">
                  <c:v>55.555696187037157</c:v>
                </c:pt>
                <c:pt idx="12699">
                  <c:v>55.560070995776982</c:v>
                </c:pt>
                <c:pt idx="12700">
                  <c:v>55.564445804516801</c:v>
                </c:pt>
                <c:pt idx="12701">
                  <c:v>55.568820613256626</c:v>
                </c:pt>
                <c:pt idx="12702">
                  <c:v>55.573195421996452</c:v>
                </c:pt>
                <c:pt idx="12703">
                  <c:v>55.577570230736278</c:v>
                </c:pt>
                <c:pt idx="12704">
                  <c:v>55.581945039476103</c:v>
                </c:pt>
                <c:pt idx="12705">
                  <c:v>55.586319848215929</c:v>
                </c:pt>
                <c:pt idx="12706">
                  <c:v>55.590694656955755</c:v>
                </c:pt>
                <c:pt idx="12707">
                  <c:v>55.59506946569558</c:v>
                </c:pt>
                <c:pt idx="12708">
                  <c:v>55.599444274435406</c:v>
                </c:pt>
                <c:pt idx="12709">
                  <c:v>55.603819083175232</c:v>
                </c:pt>
                <c:pt idx="12710">
                  <c:v>55.608193891915057</c:v>
                </c:pt>
                <c:pt idx="12711">
                  <c:v>55.612568700654876</c:v>
                </c:pt>
                <c:pt idx="12712">
                  <c:v>55.616943509394702</c:v>
                </c:pt>
                <c:pt idx="12713">
                  <c:v>55.621318318134527</c:v>
                </c:pt>
                <c:pt idx="12714">
                  <c:v>55.625693126874353</c:v>
                </c:pt>
                <c:pt idx="12715">
                  <c:v>55.630067935614179</c:v>
                </c:pt>
                <c:pt idx="12716">
                  <c:v>55.634442744354004</c:v>
                </c:pt>
                <c:pt idx="12717">
                  <c:v>55.63881755309383</c:v>
                </c:pt>
                <c:pt idx="12718">
                  <c:v>55.643192361833655</c:v>
                </c:pt>
                <c:pt idx="12719">
                  <c:v>55.647567170573481</c:v>
                </c:pt>
                <c:pt idx="12720">
                  <c:v>55.651941979313307</c:v>
                </c:pt>
                <c:pt idx="12721">
                  <c:v>55.656316788053125</c:v>
                </c:pt>
                <c:pt idx="12722">
                  <c:v>55.660691596792951</c:v>
                </c:pt>
                <c:pt idx="12723">
                  <c:v>55.665066405532777</c:v>
                </c:pt>
                <c:pt idx="12724">
                  <c:v>55.669441214272602</c:v>
                </c:pt>
                <c:pt idx="12725">
                  <c:v>55.673816023012428</c:v>
                </c:pt>
                <c:pt idx="12726">
                  <c:v>55.678190831752254</c:v>
                </c:pt>
                <c:pt idx="12727">
                  <c:v>55.682565640492079</c:v>
                </c:pt>
                <c:pt idx="12728">
                  <c:v>55.686940449231905</c:v>
                </c:pt>
                <c:pt idx="12729">
                  <c:v>55.691315257971731</c:v>
                </c:pt>
                <c:pt idx="12730">
                  <c:v>55.695690066711556</c:v>
                </c:pt>
                <c:pt idx="12731">
                  <c:v>55.700064875451382</c:v>
                </c:pt>
                <c:pt idx="12732">
                  <c:v>55.7044396841912</c:v>
                </c:pt>
                <c:pt idx="12733">
                  <c:v>55.708814492931026</c:v>
                </c:pt>
                <c:pt idx="12734">
                  <c:v>55.713189301670852</c:v>
                </c:pt>
                <c:pt idx="12735">
                  <c:v>55.717564110410677</c:v>
                </c:pt>
                <c:pt idx="12736">
                  <c:v>55.721938919150503</c:v>
                </c:pt>
                <c:pt idx="12737">
                  <c:v>55.726313727890329</c:v>
                </c:pt>
                <c:pt idx="12738">
                  <c:v>55.730688536630154</c:v>
                </c:pt>
                <c:pt idx="12739">
                  <c:v>55.73506334536998</c:v>
                </c:pt>
                <c:pt idx="12740">
                  <c:v>55.739438154109806</c:v>
                </c:pt>
                <c:pt idx="12741">
                  <c:v>55.743812962849631</c:v>
                </c:pt>
                <c:pt idx="12742">
                  <c:v>55.748187771589457</c:v>
                </c:pt>
                <c:pt idx="12743">
                  <c:v>55.752562580329275</c:v>
                </c:pt>
                <c:pt idx="12744">
                  <c:v>55.756937389069101</c:v>
                </c:pt>
                <c:pt idx="12745">
                  <c:v>55.761312197808927</c:v>
                </c:pt>
                <c:pt idx="12746">
                  <c:v>55.765687006548752</c:v>
                </c:pt>
                <c:pt idx="12747">
                  <c:v>55.770061815288578</c:v>
                </c:pt>
                <c:pt idx="12748">
                  <c:v>55.774436624028404</c:v>
                </c:pt>
                <c:pt idx="12749">
                  <c:v>55.778811432768229</c:v>
                </c:pt>
                <c:pt idx="12750">
                  <c:v>55.783186241508055</c:v>
                </c:pt>
                <c:pt idx="12751">
                  <c:v>55.787561050247881</c:v>
                </c:pt>
                <c:pt idx="12752">
                  <c:v>55.791935858987706</c:v>
                </c:pt>
                <c:pt idx="12753">
                  <c:v>55.796310667727525</c:v>
                </c:pt>
                <c:pt idx="12754">
                  <c:v>55.800685476467351</c:v>
                </c:pt>
                <c:pt idx="12755">
                  <c:v>55.805060285207176</c:v>
                </c:pt>
                <c:pt idx="12756">
                  <c:v>55.809435093947002</c:v>
                </c:pt>
                <c:pt idx="12757">
                  <c:v>55.813809902686828</c:v>
                </c:pt>
                <c:pt idx="12758">
                  <c:v>55.818184711426653</c:v>
                </c:pt>
                <c:pt idx="12759">
                  <c:v>55.822559520166479</c:v>
                </c:pt>
                <c:pt idx="12760">
                  <c:v>55.826934328906304</c:v>
                </c:pt>
                <c:pt idx="12761">
                  <c:v>55.83130913764613</c:v>
                </c:pt>
                <c:pt idx="12762">
                  <c:v>55.835683946385956</c:v>
                </c:pt>
                <c:pt idx="12763">
                  <c:v>55.840058755125781</c:v>
                </c:pt>
                <c:pt idx="12764">
                  <c:v>55.8444335638656</c:v>
                </c:pt>
                <c:pt idx="12765">
                  <c:v>55.848808372605426</c:v>
                </c:pt>
                <c:pt idx="12766">
                  <c:v>55.853183181345251</c:v>
                </c:pt>
                <c:pt idx="12767">
                  <c:v>55.857557990085077</c:v>
                </c:pt>
                <c:pt idx="12768">
                  <c:v>55.861932798824903</c:v>
                </c:pt>
                <c:pt idx="12769">
                  <c:v>55.866307607564728</c:v>
                </c:pt>
                <c:pt idx="12770">
                  <c:v>55.870682416304554</c:v>
                </c:pt>
                <c:pt idx="12771">
                  <c:v>55.87505722504438</c:v>
                </c:pt>
                <c:pt idx="12772">
                  <c:v>55.879432033784205</c:v>
                </c:pt>
                <c:pt idx="12773">
                  <c:v>55.883806842524031</c:v>
                </c:pt>
                <c:pt idx="12774">
                  <c:v>55.888181651263857</c:v>
                </c:pt>
                <c:pt idx="12775">
                  <c:v>55.892556460003675</c:v>
                </c:pt>
                <c:pt idx="12776">
                  <c:v>55.896931268743501</c:v>
                </c:pt>
                <c:pt idx="12777">
                  <c:v>55.901306077483326</c:v>
                </c:pt>
                <c:pt idx="12778">
                  <c:v>55.905680886223152</c:v>
                </c:pt>
                <c:pt idx="12779">
                  <c:v>55.910055694962978</c:v>
                </c:pt>
                <c:pt idx="12780">
                  <c:v>55.914430503702803</c:v>
                </c:pt>
                <c:pt idx="12781">
                  <c:v>55.918805312442629</c:v>
                </c:pt>
                <c:pt idx="12782">
                  <c:v>55.923180121182455</c:v>
                </c:pt>
                <c:pt idx="12783">
                  <c:v>55.92755492992228</c:v>
                </c:pt>
                <c:pt idx="12784">
                  <c:v>55.931929738662106</c:v>
                </c:pt>
                <c:pt idx="12785">
                  <c:v>55.936304547401924</c:v>
                </c:pt>
                <c:pt idx="12786">
                  <c:v>55.94067935614175</c:v>
                </c:pt>
                <c:pt idx="12787">
                  <c:v>55.945054164881576</c:v>
                </c:pt>
                <c:pt idx="12788">
                  <c:v>55.949428973621401</c:v>
                </c:pt>
                <c:pt idx="12789">
                  <c:v>55.953803782361227</c:v>
                </c:pt>
                <c:pt idx="12790">
                  <c:v>55.958178591101053</c:v>
                </c:pt>
                <c:pt idx="12791">
                  <c:v>55.962553399840878</c:v>
                </c:pt>
                <c:pt idx="12792">
                  <c:v>55.966928208580704</c:v>
                </c:pt>
                <c:pt idx="12793">
                  <c:v>55.97130301732053</c:v>
                </c:pt>
                <c:pt idx="12794">
                  <c:v>55.975677826060355</c:v>
                </c:pt>
                <c:pt idx="12795">
                  <c:v>55.980052634800181</c:v>
                </c:pt>
                <c:pt idx="12796">
                  <c:v>55.98442744354</c:v>
                </c:pt>
                <c:pt idx="12797">
                  <c:v>55.988802252279825</c:v>
                </c:pt>
                <c:pt idx="12798">
                  <c:v>55.993177061019651</c:v>
                </c:pt>
                <c:pt idx="12799">
                  <c:v>55.997551869759477</c:v>
                </c:pt>
                <c:pt idx="12800">
                  <c:v>56.001926678499302</c:v>
                </c:pt>
                <c:pt idx="12801">
                  <c:v>56.006301487239128</c:v>
                </c:pt>
                <c:pt idx="12802">
                  <c:v>56.010676295978953</c:v>
                </c:pt>
                <c:pt idx="12803">
                  <c:v>56.015051104718779</c:v>
                </c:pt>
                <c:pt idx="12804">
                  <c:v>56.019425913458605</c:v>
                </c:pt>
                <c:pt idx="12805">
                  <c:v>56.02380072219843</c:v>
                </c:pt>
                <c:pt idx="12806">
                  <c:v>56.028175530938256</c:v>
                </c:pt>
                <c:pt idx="12807">
                  <c:v>56.032550339678075</c:v>
                </c:pt>
                <c:pt idx="12808">
                  <c:v>56.0369251484179</c:v>
                </c:pt>
                <c:pt idx="12809">
                  <c:v>56.041299957157726</c:v>
                </c:pt>
                <c:pt idx="12810">
                  <c:v>56.045674765897552</c:v>
                </c:pt>
                <c:pt idx="12811">
                  <c:v>56.050049574637377</c:v>
                </c:pt>
                <c:pt idx="12812">
                  <c:v>56.054424383377203</c:v>
                </c:pt>
                <c:pt idx="12813">
                  <c:v>56.058799192117029</c:v>
                </c:pt>
                <c:pt idx="12814">
                  <c:v>56.063174000856854</c:v>
                </c:pt>
                <c:pt idx="12815">
                  <c:v>56.06754880959668</c:v>
                </c:pt>
                <c:pt idx="12816">
                  <c:v>56.071923618336506</c:v>
                </c:pt>
                <c:pt idx="12817">
                  <c:v>56.076298427076317</c:v>
                </c:pt>
                <c:pt idx="12818">
                  <c:v>56.080673235816143</c:v>
                </c:pt>
                <c:pt idx="12819">
                  <c:v>56.085048044555968</c:v>
                </c:pt>
                <c:pt idx="12820">
                  <c:v>56.089422853295794</c:v>
                </c:pt>
                <c:pt idx="12821">
                  <c:v>56.09379766203562</c:v>
                </c:pt>
                <c:pt idx="12822">
                  <c:v>56.098172470775445</c:v>
                </c:pt>
                <c:pt idx="12823">
                  <c:v>56.102547279515271</c:v>
                </c:pt>
                <c:pt idx="12824">
                  <c:v>56.106922088255097</c:v>
                </c:pt>
                <c:pt idx="12825">
                  <c:v>56.111296896994922</c:v>
                </c:pt>
                <c:pt idx="12826">
                  <c:v>56.115671705734748</c:v>
                </c:pt>
                <c:pt idx="12827">
                  <c:v>56.120046514474566</c:v>
                </c:pt>
                <c:pt idx="12828">
                  <c:v>56.124421323214392</c:v>
                </c:pt>
                <c:pt idx="12829">
                  <c:v>56.128796131954218</c:v>
                </c:pt>
                <c:pt idx="12830">
                  <c:v>56.133170940694043</c:v>
                </c:pt>
                <c:pt idx="12831">
                  <c:v>56.137545749433869</c:v>
                </c:pt>
                <c:pt idx="12832">
                  <c:v>56.141920558173695</c:v>
                </c:pt>
                <c:pt idx="12833">
                  <c:v>56.14629536691352</c:v>
                </c:pt>
                <c:pt idx="12834">
                  <c:v>56.150670175653346</c:v>
                </c:pt>
                <c:pt idx="12835">
                  <c:v>56.155044984393172</c:v>
                </c:pt>
                <c:pt idx="12836">
                  <c:v>56.159419793132997</c:v>
                </c:pt>
                <c:pt idx="12837">
                  <c:v>56.163794601872823</c:v>
                </c:pt>
                <c:pt idx="12838">
                  <c:v>56.168169410612641</c:v>
                </c:pt>
                <c:pt idx="12839">
                  <c:v>56.172544219352467</c:v>
                </c:pt>
                <c:pt idx="12840">
                  <c:v>56.176919028092293</c:v>
                </c:pt>
                <c:pt idx="12841">
                  <c:v>56.181293836832118</c:v>
                </c:pt>
                <c:pt idx="12842">
                  <c:v>56.185668645571944</c:v>
                </c:pt>
                <c:pt idx="12843">
                  <c:v>56.19004345431177</c:v>
                </c:pt>
                <c:pt idx="12844">
                  <c:v>56.194418263051595</c:v>
                </c:pt>
                <c:pt idx="12845">
                  <c:v>56.198793071791421</c:v>
                </c:pt>
                <c:pt idx="12846">
                  <c:v>56.203167880531247</c:v>
                </c:pt>
                <c:pt idx="12847">
                  <c:v>56.207542689271072</c:v>
                </c:pt>
                <c:pt idx="12848">
                  <c:v>56.211917498010891</c:v>
                </c:pt>
                <c:pt idx="12849">
                  <c:v>56.216292306750717</c:v>
                </c:pt>
                <c:pt idx="12850">
                  <c:v>56.220667115490542</c:v>
                </c:pt>
                <c:pt idx="12851">
                  <c:v>56.225041924230368</c:v>
                </c:pt>
                <c:pt idx="12852">
                  <c:v>56.229416732970193</c:v>
                </c:pt>
                <c:pt idx="12853">
                  <c:v>56.233791541710019</c:v>
                </c:pt>
                <c:pt idx="12854">
                  <c:v>56.238166350449845</c:v>
                </c:pt>
                <c:pt idx="12855">
                  <c:v>56.24254115918967</c:v>
                </c:pt>
                <c:pt idx="12856">
                  <c:v>56.246915967929496</c:v>
                </c:pt>
                <c:pt idx="12857">
                  <c:v>56.251290776669322</c:v>
                </c:pt>
                <c:pt idx="12858">
                  <c:v>56.255665585409147</c:v>
                </c:pt>
                <c:pt idx="12859">
                  <c:v>56.260040394148966</c:v>
                </c:pt>
                <c:pt idx="12860">
                  <c:v>56.264415202888792</c:v>
                </c:pt>
                <c:pt idx="12861">
                  <c:v>56.268790011628617</c:v>
                </c:pt>
                <c:pt idx="12862">
                  <c:v>56.273164820368443</c:v>
                </c:pt>
                <c:pt idx="12863">
                  <c:v>56.277539629108269</c:v>
                </c:pt>
                <c:pt idx="12864">
                  <c:v>56.281914437848094</c:v>
                </c:pt>
                <c:pt idx="12865">
                  <c:v>56.28628924658792</c:v>
                </c:pt>
                <c:pt idx="12866">
                  <c:v>56.290664055327746</c:v>
                </c:pt>
                <c:pt idx="12867">
                  <c:v>56.295038864067571</c:v>
                </c:pt>
                <c:pt idx="12868">
                  <c:v>56.299413672807397</c:v>
                </c:pt>
                <c:pt idx="12869">
                  <c:v>56.303788481547222</c:v>
                </c:pt>
                <c:pt idx="12870">
                  <c:v>56.308163290287041</c:v>
                </c:pt>
                <c:pt idx="12871">
                  <c:v>56.312538099026867</c:v>
                </c:pt>
                <c:pt idx="12872">
                  <c:v>56.316912907766692</c:v>
                </c:pt>
                <c:pt idx="12873">
                  <c:v>56.321287716506518</c:v>
                </c:pt>
                <c:pt idx="12874">
                  <c:v>56.325662525246344</c:v>
                </c:pt>
                <c:pt idx="12875">
                  <c:v>56.330037333986169</c:v>
                </c:pt>
                <c:pt idx="12876">
                  <c:v>56.334412142725995</c:v>
                </c:pt>
                <c:pt idx="12877">
                  <c:v>56.338786951465821</c:v>
                </c:pt>
                <c:pt idx="12878">
                  <c:v>56.343161760205646</c:v>
                </c:pt>
                <c:pt idx="12879">
                  <c:v>56.347536568945472</c:v>
                </c:pt>
                <c:pt idx="12880">
                  <c:v>56.35191137768529</c:v>
                </c:pt>
                <c:pt idx="12881">
                  <c:v>56.356286186425116</c:v>
                </c:pt>
                <c:pt idx="12882">
                  <c:v>56.360660995164942</c:v>
                </c:pt>
                <c:pt idx="12883">
                  <c:v>56.365035803904767</c:v>
                </c:pt>
                <c:pt idx="12884">
                  <c:v>56.369410612644593</c:v>
                </c:pt>
                <c:pt idx="12885">
                  <c:v>56.373785421384419</c:v>
                </c:pt>
                <c:pt idx="12886">
                  <c:v>56.378160230124244</c:v>
                </c:pt>
                <c:pt idx="12887">
                  <c:v>56.38253503886407</c:v>
                </c:pt>
                <c:pt idx="12888">
                  <c:v>56.386909847603896</c:v>
                </c:pt>
                <c:pt idx="12889">
                  <c:v>56.391284656343721</c:v>
                </c:pt>
                <c:pt idx="12890">
                  <c:v>56.395659465083547</c:v>
                </c:pt>
                <c:pt idx="12891">
                  <c:v>56.400034273823366</c:v>
                </c:pt>
                <c:pt idx="12892">
                  <c:v>56.404409082563191</c:v>
                </c:pt>
                <c:pt idx="12893">
                  <c:v>56.408783891303017</c:v>
                </c:pt>
                <c:pt idx="12894">
                  <c:v>56.413158700042842</c:v>
                </c:pt>
                <c:pt idx="12895">
                  <c:v>56.417533508782668</c:v>
                </c:pt>
                <c:pt idx="12896">
                  <c:v>56.421908317522494</c:v>
                </c:pt>
                <c:pt idx="12897">
                  <c:v>56.426283126262319</c:v>
                </c:pt>
                <c:pt idx="12898">
                  <c:v>56.430657935002145</c:v>
                </c:pt>
                <c:pt idx="12899">
                  <c:v>56.435032743741971</c:v>
                </c:pt>
                <c:pt idx="12900">
                  <c:v>56.439407552481796</c:v>
                </c:pt>
                <c:pt idx="12901">
                  <c:v>56.443782361221622</c:v>
                </c:pt>
                <c:pt idx="12902">
                  <c:v>56.448157169961441</c:v>
                </c:pt>
                <c:pt idx="12903">
                  <c:v>56.452531978701266</c:v>
                </c:pt>
                <c:pt idx="12904">
                  <c:v>56.456906787441092</c:v>
                </c:pt>
                <c:pt idx="12905">
                  <c:v>56.461281596180918</c:v>
                </c:pt>
                <c:pt idx="12906">
                  <c:v>56.465656404920743</c:v>
                </c:pt>
                <c:pt idx="12907">
                  <c:v>56.470031213660569</c:v>
                </c:pt>
                <c:pt idx="12908">
                  <c:v>56.474406022400395</c:v>
                </c:pt>
                <c:pt idx="12909">
                  <c:v>56.47878083114022</c:v>
                </c:pt>
                <c:pt idx="12910">
                  <c:v>56.483155639880046</c:v>
                </c:pt>
                <c:pt idx="12911">
                  <c:v>56.487530448619871</c:v>
                </c:pt>
                <c:pt idx="12912">
                  <c:v>56.49190525735969</c:v>
                </c:pt>
                <c:pt idx="12913">
                  <c:v>56.496280066099516</c:v>
                </c:pt>
                <c:pt idx="12914">
                  <c:v>56.500654874839341</c:v>
                </c:pt>
                <c:pt idx="12915">
                  <c:v>56.505029683579167</c:v>
                </c:pt>
                <c:pt idx="12916">
                  <c:v>56.509404492318993</c:v>
                </c:pt>
                <c:pt idx="12917">
                  <c:v>56.513779301058818</c:v>
                </c:pt>
                <c:pt idx="12918">
                  <c:v>56.518154109798644</c:v>
                </c:pt>
                <c:pt idx="12919">
                  <c:v>56.52252891853847</c:v>
                </c:pt>
                <c:pt idx="12920">
                  <c:v>56.526903727278295</c:v>
                </c:pt>
                <c:pt idx="12921">
                  <c:v>56.531278536018121</c:v>
                </c:pt>
                <c:pt idx="12922">
                  <c:v>56.535653344757947</c:v>
                </c:pt>
                <c:pt idx="12923">
                  <c:v>56.540028153497765</c:v>
                </c:pt>
                <c:pt idx="12924">
                  <c:v>56.544402962237591</c:v>
                </c:pt>
                <c:pt idx="12925">
                  <c:v>56.548777770977416</c:v>
                </c:pt>
                <c:pt idx="12926">
                  <c:v>56.553152579717242</c:v>
                </c:pt>
                <c:pt idx="12927">
                  <c:v>56.557527388457068</c:v>
                </c:pt>
                <c:pt idx="12928">
                  <c:v>56.561902197196893</c:v>
                </c:pt>
                <c:pt idx="12929">
                  <c:v>56.566277005936719</c:v>
                </c:pt>
                <c:pt idx="12930">
                  <c:v>56.570651814676545</c:v>
                </c:pt>
                <c:pt idx="12931">
                  <c:v>56.57502662341637</c:v>
                </c:pt>
                <c:pt idx="12932">
                  <c:v>56.579401432156196</c:v>
                </c:pt>
                <c:pt idx="12933">
                  <c:v>56.583776240896022</c:v>
                </c:pt>
                <c:pt idx="12934">
                  <c:v>56.58815104963584</c:v>
                </c:pt>
                <c:pt idx="12935">
                  <c:v>56.592525858375666</c:v>
                </c:pt>
                <c:pt idx="12936">
                  <c:v>56.596900667115492</c:v>
                </c:pt>
                <c:pt idx="12937">
                  <c:v>56.601275475855317</c:v>
                </c:pt>
                <c:pt idx="12938">
                  <c:v>56.605650284595143</c:v>
                </c:pt>
                <c:pt idx="12939">
                  <c:v>56.610025093334968</c:v>
                </c:pt>
                <c:pt idx="12940">
                  <c:v>56.614399902074794</c:v>
                </c:pt>
                <c:pt idx="12941">
                  <c:v>56.61877471081462</c:v>
                </c:pt>
                <c:pt idx="12942">
                  <c:v>56.623149519554445</c:v>
                </c:pt>
                <c:pt idx="12943">
                  <c:v>56.627524328294271</c:v>
                </c:pt>
                <c:pt idx="12944">
                  <c:v>56.63189913703409</c:v>
                </c:pt>
                <c:pt idx="12945">
                  <c:v>56.636273945773915</c:v>
                </c:pt>
                <c:pt idx="12946">
                  <c:v>56.640648754513741</c:v>
                </c:pt>
                <c:pt idx="12947">
                  <c:v>56.645023563253567</c:v>
                </c:pt>
                <c:pt idx="12948">
                  <c:v>56.649398371993392</c:v>
                </c:pt>
                <c:pt idx="12949">
                  <c:v>56.653773180733218</c:v>
                </c:pt>
                <c:pt idx="12950">
                  <c:v>56.658147989473044</c:v>
                </c:pt>
                <c:pt idx="12951">
                  <c:v>56.662522798212869</c:v>
                </c:pt>
                <c:pt idx="12952">
                  <c:v>56.666897606952695</c:v>
                </c:pt>
                <c:pt idx="12953">
                  <c:v>56.67127241569252</c:v>
                </c:pt>
                <c:pt idx="12954">
                  <c:v>56.675647224432346</c:v>
                </c:pt>
                <c:pt idx="12955">
                  <c:v>56.680022033172165</c:v>
                </c:pt>
                <c:pt idx="12956">
                  <c:v>56.68439684191199</c:v>
                </c:pt>
                <c:pt idx="12957">
                  <c:v>56.688771650651816</c:v>
                </c:pt>
                <c:pt idx="12958">
                  <c:v>56.693146459391642</c:v>
                </c:pt>
                <c:pt idx="12959">
                  <c:v>56.697521268131467</c:v>
                </c:pt>
                <c:pt idx="12960">
                  <c:v>56.701896076871293</c:v>
                </c:pt>
                <c:pt idx="12961">
                  <c:v>56.706270885611119</c:v>
                </c:pt>
                <c:pt idx="12962">
                  <c:v>56.710645694350944</c:v>
                </c:pt>
                <c:pt idx="12963">
                  <c:v>56.71502050309077</c:v>
                </c:pt>
                <c:pt idx="12964">
                  <c:v>56.719395311830596</c:v>
                </c:pt>
                <c:pt idx="12965">
                  <c:v>56.723770120570421</c:v>
                </c:pt>
                <c:pt idx="12966">
                  <c:v>56.72814492931024</c:v>
                </c:pt>
                <c:pt idx="12967">
                  <c:v>56.732519738050065</c:v>
                </c:pt>
                <c:pt idx="12968">
                  <c:v>56.736894546789891</c:v>
                </c:pt>
                <c:pt idx="12969">
                  <c:v>56.741269355529717</c:v>
                </c:pt>
                <c:pt idx="12970">
                  <c:v>56.745644164269542</c:v>
                </c:pt>
                <c:pt idx="12971">
                  <c:v>56.750018973009368</c:v>
                </c:pt>
                <c:pt idx="12972">
                  <c:v>56.754393781749194</c:v>
                </c:pt>
                <c:pt idx="12973">
                  <c:v>56.758768590489019</c:v>
                </c:pt>
                <c:pt idx="12974">
                  <c:v>56.763143399228845</c:v>
                </c:pt>
                <c:pt idx="12975">
                  <c:v>56.767518207968671</c:v>
                </c:pt>
                <c:pt idx="12976">
                  <c:v>56.771893016708489</c:v>
                </c:pt>
                <c:pt idx="12977">
                  <c:v>56.776267825448315</c:v>
                </c:pt>
                <c:pt idx="12978">
                  <c:v>56.780642634188141</c:v>
                </c:pt>
                <c:pt idx="12979">
                  <c:v>56.785017442927966</c:v>
                </c:pt>
                <c:pt idx="12980">
                  <c:v>56.789392251667792</c:v>
                </c:pt>
                <c:pt idx="12981">
                  <c:v>56.793767060407617</c:v>
                </c:pt>
                <c:pt idx="12982">
                  <c:v>56.798141869147443</c:v>
                </c:pt>
                <c:pt idx="12983">
                  <c:v>56.802516677887269</c:v>
                </c:pt>
                <c:pt idx="12984">
                  <c:v>56.806891486627094</c:v>
                </c:pt>
                <c:pt idx="12985">
                  <c:v>56.81126629536692</c:v>
                </c:pt>
                <c:pt idx="12986">
                  <c:v>56.815641104106746</c:v>
                </c:pt>
                <c:pt idx="12987">
                  <c:v>56.820015912846564</c:v>
                </c:pt>
                <c:pt idx="12988">
                  <c:v>56.82439072158639</c:v>
                </c:pt>
                <c:pt idx="12989">
                  <c:v>56.828765530326216</c:v>
                </c:pt>
                <c:pt idx="12990">
                  <c:v>56.833140339066041</c:v>
                </c:pt>
                <c:pt idx="12991">
                  <c:v>56.837515147805867</c:v>
                </c:pt>
                <c:pt idx="12992">
                  <c:v>56.841889956545693</c:v>
                </c:pt>
                <c:pt idx="12993">
                  <c:v>56.846264765285518</c:v>
                </c:pt>
                <c:pt idx="12994">
                  <c:v>56.850639574025344</c:v>
                </c:pt>
                <c:pt idx="12995">
                  <c:v>56.85501438276517</c:v>
                </c:pt>
                <c:pt idx="12996">
                  <c:v>56.859389191504995</c:v>
                </c:pt>
                <c:pt idx="12997">
                  <c:v>56.863764000244821</c:v>
                </c:pt>
                <c:pt idx="12998">
                  <c:v>56.868138808984639</c:v>
                </c:pt>
                <c:pt idx="12999">
                  <c:v>56.872513617724465</c:v>
                </c:pt>
                <c:pt idx="13000">
                  <c:v>56.876888426464291</c:v>
                </c:pt>
                <c:pt idx="13001">
                  <c:v>56.881263235204116</c:v>
                </c:pt>
                <c:pt idx="13002">
                  <c:v>56.885638043943942</c:v>
                </c:pt>
                <c:pt idx="13003">
                  <c:v>56.890012852683768</c:v>
                </c:pt>
                <c:pt idx="13004">
                  <c:v>56.894387661423593</c:v>
                </c:pt>
                <c:pt idx="13005">
                  <c:v>56.898762470163419</c:v>
                </c:pt>
                <c:pt idx="13006">
                  <c:v>56.903137278903245</c:v>
                </c:pt>
                <c:pt idx="13007">
                  <c:v>56.90751208764307</c:v>
                </c:pt>
                <c:pt idx="13008">
                  <c:v>56.911886896382889</c:v>
                </c:pt>
                <c:pt idx="13009">
                  <c:v>56.916261705122714</c:v>
                </c:pt>
                <c:pt idx="13010">
                  <c:v>56.92063651386254</c:v>
                </c:pt>
                <c:pt idx="13011">
                  <c:v>56.925011322602366</c:v>
                </c:pt>
                <c:pt idx="13012">
                  <c:v>56.929386131342191</c:v>
                </c:pt>
                <c:pt idx="13013">
                  <c:v>56.933760940082017</c:v>
                </c:pt>
                <c:pt idx="13014">
                  <c:v>56.938135748821843</c:v>
                </c:pt>
                <c:pt idx="13015">
                  <c:v>56.942510557561668</c:v>
                </c:pt>
                <c:pt idx="13016">
                  <c:v>56.946885366301494</c:v>
                </c:pt>
                <c:pt idx="13017">
                  <c:v>56.95126017504132</c:v>
                </c:pt>
                <c:pt idx="13018">
                  <c:v>56.955634983781145</c:v>
                </c:pt>
                <c:pt idx="13019">
                  <c:v>56.960009792520964</c:v>
                </c:pt>
                <c:pt idx="13020">
                  <c:v>56.96438460126079</c:v>
                </c:pt>
                <c:pt idx="13021">
                  <c:v>56.968759410000615</c:v>
                </c:pt>
                <c:pt idx="13022">
                  <c:v>56.973134218740441</c:v>
                </c:pt>
                <c:pt idx="13023">
                  <c:v>56.977509027480266</c:v>
                </c:pt>
                <c:pt idx="13024">
                  <c:v>56.981883836220092</c:v>
                </c:pt>
                <c:pt idx="13025">
                  <c:v>56.986258644959918</c:v>
                </c:pt>
                <c:pt idx="13026">
                  <c:v>56.990633453699743</c:v>
                </c:pt>
                <c:pt idx="13027">
                  <c:v>56.995008262439569</c:v>
                </c:pt>
                <c:pt idx="13028">
                  <c:v>56.999383071179395</c:v>
                </c:pt>
                <c:pt idx="13029">
                  <c:v>57.00375787991922</c:v>
                </c:pt>
                <c:pt idx="13030">
                  <c:v>57.008132688659039</c:v>
                </c:pt>
                <c:pt idx="13031">
                  <c:v>57.012507497398865</c:v>
                </c:pt>
                <c:pt idx="13032">
                  <c:v>57.01688230613869</c:v>
                </c:pt>
                <c:pt idx="13033">
                  <c:v>57.021257114878516</c:v>
                </c:pt>
                <c:pt idx="13034">
                  <c:v>57.025631923618342</c:v>
                </c:pt>
                <c:pt idx="13035">
                  <c:v>57.030006732358167</c:v>
                </c:pt>
                <c:pt idx="13036">
                  <c:v>57.034381541097993</c:v>
                </c:pt>
                <c:pt idx="13037">
                  <c:v>57.038756349837819</c:v>
                </c:pt>
                <c:pt idx="13038">
                  <c:v>57.043131158577644</c:v>
                </c:pt>
                <c:pt idx="13039">
                  <c:v>57.04750596731747</c:v>
                </c:pt>
                <c:pt idx="13040">
                  <c:v>57.051880776057288</c:v>
                </c:pt>
                <c:pt idx="13041">
                  <c:v>57.056255584797114</c:v>
                </c:pt>
                <c:pt idx="13042">
                  <c:v>57.06063039353694</c:v>
                </c:pt>
                <c:pt idx="13043">
                  <c:v>57.065005202276765</c:v>
                </c:pt>
                <c:pt idx="13044">
                  <c:v>57.069380011016591</c:v>
                </c:pt>
                <c:pt idx="13045">
                  <c:v>57.073754819756417</c:v>
                </c:pt>
                <c:pt idx="13046">
                  <c:v>57.078129628496242</c:v>
                </c:pt>
                <c:pt idx="13047">
                  <c:v>57.082504437236068</c:v>
                </c:pt>
                <c:pt idx="13048">
                  <c:v>57.086879245975894</c:v>
                </c:pt>
                <c:pt idx="13049">
                  <c:v>57.091254054715719</c:v>
                </c:pt>
                <c:pt idx="13050">
                  <c:v>57.095628863455545</c:v>
                </c:pt>
                <c:pt idx="13051">
                  <c:v>57.100003672195363</c:v>
                </c:pt>
                <c:pt idx="13052">
                  <c:v>57.104378480935189</c:v>
                </c:pt>
                <c:pt idx="13053">
                  <c:v>57.108753289675015</c:v>
                </c:pt>
                <c:pt idx="13054">
                  <c:v>57.11312809841484</c:v>
                </c:pt>
                <c:pt idx="13055">
                  <c:v>57.117502907154666</c:v>
                </c:pt>
                <c:pt idx="13056">
                  <c:v>57.121877715894492</c:v>
                </c:pt>
                <c:pt idx="13057">
                  <c:v>57.126252524634317</c:v>
                </c:pt>
                <c:pt idx="13058">
                  <c:v>57.130627333374143</c:v>
                </c:pt>
                <c:pt idx="13059">
                  <c:v>57.135002142113969</c:v>
                </c:pt>
                <c:pt idx="13060">
                  <c:v>57.139376950853794</c:v>
                </c:pt>
                <c:pt idx="13061">
                  <c:v>57.14375175959362</c:v>
                </c:pt>
                <c:pt idx="13062">
                  <c:v>57.148126568333439</c:v>
                </c:pt>
                <c:pt idx="13063">
                  <c:v>57.152501377073264</c:v>
                </c:pt>
                <c:pt idx="13064">
                  <c:v>57.15687618581309</c:v>
                </c:pt>
                <c:pt idx="13065">
                  <c:v>57.161250994552915</c:v>
                </c:pt>
                <c:pt idx="13066">
                  <c:v>57.165625803292741</c:v>
                </c:pt>
                <c:pt idx="13067">
                  <c:v>57.170000612032567</c:v>
                </c:pt>
                <c:pt idx="13068">
                  <c:v>57.174375420772392</c:v>
                </c:pt>
                <c:pt idx="13069">
                  <c:v>57.178750229512218</c:v>
                </c:pt>
                <c:pt idx="13070">
                  <c:v>57.183125038252044</c:v>
                </c:pt>
                <c:pt idx="13071">
                  <c:v>57.187499846991869</c:v>
                </c:pt>
                <c:pt idx="13072">
                  <c:v>57.191874655731688</c:v>
                </c:pt>
                <c:pt idx="13073">
                  <c:v>57.196249464471514</c:v>
                </c:pt>
                <c:pt idx="13074">
                  <c:v>57.200624273211339</c:v>
                </c:pt>
                <c:pt idx="13075">
                  <c:v>57.204999081951165</c:v>
                </c:pt>
                <c:pt idx="13076">
                  <c:v>57.209373890690991</c:v>
                </c:pt>
                <c:pt idx="13077">
                  <c:v>57.213748699430816</c:v>
                </c:pt>
                <c:pt idx="13078">
                  <c:v>57.218123508170642</c:v>
                </c:pt>
                <c:pt idx="13079">
                  <c:v>57.222498316910468</c:v>
                </c:pt>
                <c:pt idx="13080">
                  <c:v>57.226873125650293</c:v>
                </c:pt>
                <c:pt idx="13081">
                  <c:v>57.231247934390119</c:v>
                </c:pt>
                <c:pt idx="13082">
                  <c:v>57.235622743129944</c:v>
                </c:pt>
                <c:pt idx="13083">
                  <c:v>57.239997551869763</c:v>
                </c:pt>
                <c:pt idx="13084">
                  <c:v>57.244372360609589</c:v>
                </c:pt>
                <c:pt idx="13085">
                  <c:v>57.248747169349414</c:v>
                </c:pt>
                <c:pt idx="13086">
                  <c:v>57.25312197808924</c:v>
                </c:pt>
                <c:pt idx="13087">
                  <c:v>57.257496786829066</c:v>
                </c:pt>
                <c:pt idx="13088">
                  <c:v>57.261871595568891</c:v>
                </c:pt>
                <c:pt idx="13089">
                  <c:v>57.266246404308717</c:v>
                </c:pt>
                <c:pt idx="13090">
                  <c:v>57.270621213048543</c:v>
                </c:pt>
                <c:pt idx="13091">
                  <c:v>57.274996021788368</c:v>
                </c:pt>
                <c:pt idx="13092">
                  <c:v>57.279370830528194</c:v>
                </c:pt>
                <c:pt idx="13093">
                  <c:v>57.28374563926802</c:v>
                </c:pt>
                <c:pt idx="13094">
                  <c:v>57.288120448007838</c:v>
                </c:pt>
                <c:pt idx="13095">
                  <c:v>57.292495256747664</c:v>
                </c:pt>
                <c:pt idx="13096">
                  <c:v>57.296870065487489</c:v>
                </c:pt>
                <c:pt idx="13097">
                  <c:v>57.301244874227315</c:v>
                </c:pt>
                <c:pt idx="13098">
                  <c:v>57.305619682967141</c:v>
                </c:pt>
                <c:pt idx="13099">
                  <c:v>57.309994491706959</c:v>
                </c:pt>
                <c:pt idx="13100">
                  <c:v>57.314369300446785</c:v>
                </c:pt>
                <c:pt idx="13101">
                  <c:v>57.318744109186611</c:v>
                </c:pt>
                <c:pt idx="13102">
                  <c:v>57.323118917926436</c:v>
                </c:pt>
                <c:pt idx="13103">
                  <c:v>57.327493726666255</c:v>
                </c:pt>
                <c:pt idx="13104">
                  <c:v>57.33186853540608</c:v>
                </c:pt>
                <c:pt idx="13105">
                  <c:v>57.336243344145906</c:v>
                </c:pt>
                <c:pt idx="13106">
                  <c:v>57.340618152885732</c:v>
                </c:pt>
                <c:pt idx="13107">
                  <c:v>57.344992961625557</c:v>
                </c:pt>
                <c:pt idx="13108">
                  <c:v>57.349367770365383</c:v>
                </c:pt>
                <c:pt idx="13109">
                  <c:v>57.353742579105209</c:v>
                </c:pt>
                <c:pt idx="13110">
                  <c:v>57.358117387845034</c:v>
                </c:pt>
                <c:pt idx="13111">
                  <c:v>57.36249219658486</c:v>
                </c:pt>
                <c:pt idx="13112">
                  <c:v>57.366867005324686</c:v>
                </c:pt>
                <c:pt idx="13113">
                  <c:v>57.371241814064511</c:v>
                </c:pt>
                <c:pt idx="13114">
                  <c:v>57.37561662280433</c:v>
                </c:pt>
                <c:pt idx="13115">
                  <c:v>57.379991431544155</c:v>
                </c:pt>
                <c:pt idx="13116">
                  <c:v>57.384366240283981</c:v>
                </c:pt>
                <c:pt idx="13117">
                  <c:v>57.388741049023807</c:v>
                </c:pt>
                <c:pt idx="13118">
                  <c:v>57.393115857763632</c:v>
                </c:pt>
                <c:pt idx="13119">
                  <c:v>57.397490666503458</c:v>
                </c:pt>
                <c:pt idx="13120">
                  <c:v>57.401865475243284</c:v>
                </c:pt>
                <c:pt idx="13121">
                  <c:v>57.406240283983109</c:v>
                </c:pt>
                <c:pt idx="13122">
                  <c:v>57.410615092722935</c:v>
                </c:pt>
                <c:pt idx="13123">
                  <c:v>57.414989901462761</c:v>
                </c:pt>
                <c:pt idx="13124">
                  <c:v>57.419364710202579</c:v>
                </c:pt>
                <c:pt idx="13125">
                  <c:v>57.423739518942405</c:v>
                </c:pt>
                <c:pt idx="13126">
                  <c:v>57.428114327682231</c:v>
                </c:pt>
                <c:pt idx="13127">
                  <c:v>57.432489136422056</c:v>
                </c:pt>
                <c:pt idx="13128">
                  <c:v>57.436863945161882</c:v>
                </c:pt>
                <c:pt idx="13129">
                  <c:v>57.441238753901708</c:v>
                </c:pt>
                <c:pt idx="13130">
                  <c:v>57.445613562641533</c:v>
                </c:pt>
                <c:pt idx="13131">
                  <c:v>57.449988371381359</c:v>
                </c:pt>
                <c:pt idx="13132">
                  <c:v>57.454363180121184</c:v>
                </c:pt>
                <c:pt idx="13133">
                  <c:v>57.45873798886101</c:v>
                </c:pt>
                <c:pt idx="13134">
                  <c:v>57.463112797600836</c:v>
                </c:pt>
                <c:pt idx="13135">
                  <c:v>57.467487606340654</c:v>
                </c:pt>
                <c:pt idx="13136">
                  <c:v>57.47186241508048</c:v>
                </c:pt>
                <c:pt idx="13137">
                  <c:v>57.476237223820306</c:v>
                </c:pt>
                <c:pt idx="13138">
                  <c:v>57.480612032560131</c:v>
                </c:pt>
                <c:pt idx="13139">
                  <c:v>57.484986841299957</c:v>
                </c:pt>
                <c:pt idx="13140">
                  <c:v>57.489361650039783</c:v>
                </c:pt>
                <c:pt idx="13141">
                  <c:v>57.493736458779608</c:v>
                </c:pt>
                <c:pt idx="13142">
                  <c:v>57.498111267519434</c:v>
                </c:pt>
                <c:pt idx="13143">
                  <c:v>57.50248607625926</c:v>
                </c:pt>
                <c:pt idx="13144">
                  <c:v>57.506860884999085</c:v>
                </c:pt>
                <c:pt idx="13145">
                  <c:v>57.511235693738911</c:v>
                </c:pt>
                <c:pt idx="13146">
                  <c:v>57.515610502478729</c:v>
                </c:pt>
                <c:pt idx="13147">
                  <c:v>57.519985311218555</c:v>
                </c:pt>
                <c:pt idx="13148">
                  <c:v>57.524360119958381</c:v>
                </c:pt>
                <c:pt idx="13149">
                  <c:v>57.528734928698206</c:v>
                </c:pt>
                <c:pt idx="13150">
                  <c:v>57.533109737438032</c:v>
                </c:pt>
                <c:pt idx="13151">
                  <c:v>57.537484546177858</c:v>
                </c:pt>
                <c:pt idx="13152">
                  <c:v>57.541859354917683</c:v>
                </c:pt>
                <c:pt idx="13153">
                  <c:v>57.546234163657509</c:v>
                </c:pt>
                <c:pt idx="13154">
                  <c:v>57.550608972397335</c:v>
                </c:pt>
                <c:pt idx="13155">
                  <c:v>57.55498378113716</c:v>
                </c:pt>
                <c:pt idx="13156">
                  <c:v>57.559358589876979</c:v>
                </c:pt>
                <c:pt idx="13157">
                  <c:v>57.563733398616804</c:v>
                </c:pt>
                <c:pt idx="13158">
                  <c:v>57.56810820735663</c:v>
                </c:pt>
                <c:pt idx="13159">
                  <c:v>57.572483016096456</c:v>
                </c:pt>
                <c:pt idx="13160">
                  <c:v>57.576857824836281</c:v>
                </c:pt>
                <c:pt idx="13161">
                  <c:v>57.581232633576107</c:v>
                </c:pt>
                <c:pt idx="13162">
                  <c:v>57.585607442315933</c:v>
                </c:pt>
                <c:pt idx="13163">
                  <c:v>57.589982251055758</c:v>
                </c:pt>
                <c:pt idx="13164">
                  <c:v>57.594357059795584</c:v>
                </c:pt>
                <c:pt idx="13165">
                  <c:v>57.59873186853541</c:v>
                </c:pt>
                <c:pt idx="13166">
                  <c:v>57.603106677275235</c:v>
                </c:pt>
                <c:pt idx="13167">
                  <c:v>57.607481486015054</c:v>
                </c:pt>
                <c:pt idx="13168">
                  <c:v>57.61185629475488</c:v>
                </c:pt>
                <c:pt idx="13169">
                  <c:v>57.616231103494705</c:v>
                </c:pt>
                <c:pt idx="13170">
                  <c:v>57.620605912234531</c:v>
                </c:pt>
                <c:pt idx="13171">
                  <c:v>57.624980720974357</c:v>
                </c:pt>
                <c:pt idx="13172">
                  <c:v>57.629355529714182</c:v>
                </c:pt>
                <c:pt idx="13173">
                  <c:v>57.633730338454008</c:v>
                </c:pt>
                <c:pt idx="13174">
                  <c:v>57.638105147193833</c:v>
                </c:pt>
                <c:pt idx="13175">
                  <c:v>57.642479955933659</c:v>
                </c:pt>
                <c:pt idx="13176">
                  <c:v>57.646854764673485</c:v>
                </c:pt>
                <c:pt idx="13177">
                  <c:v>57.65122957341331</c:v>
                </c:pt>
                <c:pt idx="13178">
                  <c:v>57.655604382153129</c:v>
                </c:pt>
                <c:pt idx="13179">
                  <c:v>57.659979190892955</c:v>
                </c:pt>
                <c:pt idx="13180">
                  <c:v>57.66435399963278</c:v>
                </c:pt>
                <c:pt idx="13181">
                  <c:v>57.668728808372606</c:v>
                </c:pt>
                <c:pt idx="13182">
                  <c:v>57.673103617112432</c:v>
                </c:pt>
                <c:pt idx="13183">
                  <c:v>57.677478425852257</c:v>
                </c:pt>
                <c:pt idx="13184">
                  <c:v>57.681853234592083</c:v>
                </c:pt>
                <c:pt idx="13185">
                  <c:v>57.686228043331909</c:v>
                </c:pt>
                <c:pt idx="13186">
                  <c:v>57.690602852071734</c:v>
                </c:pt>
                <c:pt idx="13187">
                  <c:v>57.69497766081156</c:v>
                </c:pt>
                <c:pt idx="13188">
                  <c:v>57.699352469551378</c:v>
                </c:pt>
                <c:pt idx="13189">
                  <c:v>57.703727278291204</c:v>
                </c:pt>
                <c:pt idx="13190">
                  <c:v>57.70810208703103</c:v>
                </c:pt>
                <c:pt idx="13191">
                  <c:v>57.712476895770855</c:v>
                </c:pt>
                <c:pt idx="13192">
                  <c:v>57.716851704510681</c:v>
                </c:pt>
                <c:pt idx="13193">
                  <c:v>57.721226513250507</c:v>
                </c:pt>
                <c:pt idx="13194">
                  <c:v>57.725601321990332</c:v>
                </c:pt>
                <c:pt idx="13195">
                  <c:v>57.729976130730158</c:v>
                </c:pt>
                <c:pt idx="13196">
                  <c:v>57.734350939469984</c:v>
                </c:pt>
                <c:pt idx="13197">
                  <c:v>57.738725748209809</c:v>
                </c:pt>
                <c:pt idx="13198">
                  <c:v>57.743100556949635</c:v>
                </c:pt>
                <c:pt idx="13199">
                  <c:v>57.747475365689453</c:v>
                </c:pt>
                <c:pt idx="13200">
                  <c:v>57.751850174429279</c:v>
                </c:pt>
                <c:pt idx="13201">
                  <c:v>57.756224983169105</c:v>
                </c:pt>
                <c:pt idx="13202">
                  <c:v>57.76059979190893</c:v>
                </c:pt>
                <c:pt idx="13203">
                  <c:v>57.764974600648756</c:v>
                </c:pt>
                <c:pt idx="13204">
                  <c:v>57.769349409388582</c:v>
                </c:pt>
                <c:pt idx="13205">
                  <c:v>57.773724218128407</c:v>
                </c:pt>
                <c:pt idx="13206">
                  <c:v>57.778099026868233</c:v>
                </c:pt>
                <c:pt idx="13207">
                  <c:v>57.782473835608059</c:v>
                </c:pt>
                <c:pt idx="13208">
                  <c:v>57.786848644347884</c:v>
                </c:pt>
                <c:pt idx="13209">
                  <c:v>57.79122345308771</c:v>
                </c:pt>
                <c:pt idx="13210">
                  <c:v>57.795598261827529</c:v>
                </c:pt>
                <c:pt idx="13211">
                  <c:v>57.799973070567354</c:v>
                </c:pt>
                <c:pt idx="13212">
                  <c:v>57.80434787930718</c:v>
                </c:pt>
                <c:pt idx="13213">
                  <c:v>57.808722688047006</c:v>
                </c:pt>
                <c:pt idx="13214">
                  <c:v>57.813097496786831</c:v>
                </c:pt>
                <c:pt idx="13215">
                  <c:v>57.817472305526657</c:v>
                </c:pt>
                <c:pt idx="13216">
                  <c:v>57.821847114266482</c:v>
                </c:pt>
                <c:pt idx="13217">
                  <c:v>57.826221923006308</c:v>
                </c:pt>
                <c:pt idx="13218">
                  <c:v>57.830596731746134</c:v>
                </c:pt>
                <c:pt idx="13219">
                  <c:v>57.834971540485959</c:v>
                </c:pt>
                <c:pt idx="13220">
                  <c:v>57.839346349225778</c:v>
                </c:pt>
                <c:pt idx="13221">
                  <c:v>57.843721157965604</c:v>
                </c:pt>
                <c:pt idx="13222">
                  <c:v>57.848095966705429</c:v>
                </c:pt>
                <c:pt idx="13223">
                  <c:v>57.852470775445255</c:v>
                </c:pt>
                <c:pt idx="13224">
                  <c:v>57.856845584185081</c:v>
                </c:pt>
                <c:pt idx="13225">
                  <c:v>57.861220392924906</c:v>
                </c:pt>
                <c:pt idx="13226">
                  <c:v>57.865595201664732</c:v>
                </c:pt>
                <c:pt idx="13227">
                  <c:v>57.869970010404558</c:v>
                </c:pt>
                <c:pt idx="13228">
                  <c:v>57.874344819144383</c:v>
                </c:pt>
                <c:pt idx="13229">
                  <c:v>57.878719627884209</c:v>
                </c:pt>
                <c:pt idx="13230">
                  <c:v>57.883094436624035</c:v>
                </c:pt>
                <c:pt idx="13231">
                  <c:v>57.887469245363853</c:v>
                </c:pt>
                <c:pt idx="13232">
                  <c:v>57.891844054103679</c:v>
                </c:pt>
                <c:pt idx="13233">
                  <c:v>57.896218862843504</c:v>
                </c:pt>
                <c:pt idx="13234">
                  <c:v>57.90059367158333</c:v>
                </c:pt>
                <c:pt idx="13235">
                  <c:v>57.904968480323156</c:v>
                </c:pt>
                <c:pt idx="13236">
                  <c:v>57.909343289062981</c:v>
                </c:pt>
                <c:pt idx="13237">
                  <c:v>57.913718097802807</c:v>
                </c:pt>
                <c:pt idx="13238">
                  <c:v>57.918092906542633</c:v>
                </c:pt>
                <c:pt idx="13239">
                  <c:v>57.922467715282458</c:v>
                </c:pt>
                <c:pt idx="13240">
                  <c:v>57.926842524022284</c:v>
                </c:pt>
                <c:pt idx="13241">
                  <c:v>57.93121733276211</c:v>
                </c:pt>
                <c:pt idx="13242">
                  <c:v>57.935592141501928</c:v>
                </c:pt>
                <c:pt idx="13243">
                  <c:v>57.939966950241754</c:v>
                </c:pt>
                <c:pt idx="13244">
                  <c:v>57.944341758981579</c:v>
                </c:pt>
                <c:pt idx="13245">
                  <c:v>57.948716567721405</c:v>
                </c:pt>
                <c:pt idx="13246">
                  <c:v>57.953091376461231</c:v>
                </c:pt>
                <c:pt idx="13247">
                  <c:v>57.957466185201056</c:v>
                </c:pt>
                <c:pt idx="13248">
                  <c:v>57.961840993940882</c:v>
                </c:pt>
                <c:pt idx="13249">
                  <c:v>57.966215802680708</c:v>
                </c:pt>
                <c:pt idx="13250">
                  <c:v>57.970590611420533</c:v>
                </c:pt>
                <c:pt idx="13251">
                  <c:v>57.974965420160359</c:v>
                </c:pt>
                <c:pt idx="13252">
                  <c:v>57.979340228900178</c:v>
                </c:pt>
                <c:pt idx="13253">
                  <c:v>57.983715037640003</c:v>
                </c:pt>
                <c:pt idx="13254">
                  <c:v>57.988089846379829</c:v>
                </c:pt>
                <c:pt idx="13255">
                  <c:v>57.992464655119655</c:v>
                </c:pt>
                <c:pt idx="13256">
                  <c:v>57.99683946385948</c:v>
                </c:pt>
                <c:pt idx="13257">
                  <c:v>58.001214272599306</c:v>
                </c:pt>
                <c:pt idx="13258">
                  <c:v>58.005589081339131</c:v>
                </c:pt>
                <c:pt idx="13259">
                  <c:v>58.009963890078957</c:v>
                </c:pt>
                <c:pt idx="13260">
                  <c:v>58.014338698818783</c:v>
                </c:pt>
                <c:pt idx="13261">
                  <c:v>58.018713507558608</c:v>
                </c:pt>
                <c:pt idx="13262">
                  <c:v>58.023088316298434</c:v>
                </c:pt>
                <c:pt idx="13263">
                  <c:v>58.027463125038253</c:v>
                </c:pt>
                <c:pt idx="13264">
                  <c:v>58.031837933778078</c:v>
                </c:pt>
                <c:pt idx="13265">
                  <c:v>58.036212742517904</c:v>
                </c:pt>
                <c:pt idx="13266">
                  <c:v>58.04058755125773</c:v>
                </c:pt>
                <c:pt idx="13267">
                  <c:v>58.044962359997555</c:v>
                </c:pt>
                <c:pt idx="13268">
                  <c:v>58.049337168737381</c:v>
                </c:pt>
                <c:pt idx="13269">
                  <c:v>58.053711977477207</c:v>
                </c:pt>
                <c:pt idx="13270">
                  <c:v>58.058086786217032</c:v>
                </c:pt>
                <c:pt idx="13271">
                  <c:v>58.062461594956858</c:v>
                </c:pt>
                <c:pt idx="13272">
                  <c:v>58.066836403696684</c:v>
                </c:pt>
                <c:pt idx="13273">
                  <c:v>58.071211212436509</c:v>
                </c:pt>
                <c:pt idx="13274">
                  <c:v>58.075586021176328</c:v>
                </c:pt>
                <c:pt idx="13275">
                  <c:v>58.079960829916153</c:v>
                </c:pt>
                <c:pt idx="13276">
                  <c:v>58.084335638655979</c:v>
                </c:pt>
                <c:pt idx="13277">
                  <c:v>58.088710447395805</c:v>
                </c:pt>
                <c:pt idx="13278">
                  <c:v>58.09308525613563</c:v>
                </c:pt>
                <c:pt idx="13279">
                  <c:v>58.097460064875456</c:v>
                </c:pt>
                <c:pt idx="13280">
                  <c:v>58.101834873615282</c:v>
                </c:pt>
                <c:pt idx="13281">
                  <c:v>58.106209682355107</c:v>
                </c:pt>
                <c:pt idx="13282">
                  <c:v>58.110584491094933</c:v>
                </c:pt>
                <c:pt idx="13283">
                  <c:v>58.114959299834759</c:v>
                </c:pt>
                <c:pt idx="13284">
                  <c:v>58.119334108574577</c:v>
                </c:pt>
                <c:pt idx="13285">
                  <c:v>58.123708917314403</c:v>
                </c:pt>
                <c:pt idx="13286">
                  <c:v>58.128083726054228</c:v>
                </c:pt>
                <c:pt idx="13287">
                  <c:v>58.132458534794054</c:v>
                </c:pt>
                <c:pt idx="13288">
                  <c:v>58.13683334353388</c:v>
                </c:pt>
                <c:pt idx="13289">
                  <c:v>58.141208152273705</c:v>
                </c:pt>
                <c:pt idx="13290">
                  <c:v>58.145582961013531</c:v>
                </c:pt>
                <c:pt idx="13291">
                  <c:v>58.149957769753357</c:v>
                </c:pt>
                <c:pt idx="13292">
                  <c:v>58.154332578493182</c:v>
                </c:pt>
                <c:pt idx="13293">
                  <c:v>58.158707387233008</c:v>
                </c:pt>
                <c:pt idx="13294">
                  <c:v>58.163082195972834</c:v>
                </c:pt>
                <c:pt idx="13295">
                  <c:v>58.167457004712652</c:v>
                </c:pt>
                <c:pt idx="13296">
                  <c:v>58.171831813452478</c:v>
                </c:pt>
                <c:pt idx="13297">
                  <c:v>58.176206622192304</c:v>
                </c:pt>
                <c:pt idx="13298">
                  <c:v>58.180581430932129</c:v>
                </c:pt>
                <c:pt idx="13299">
                  <c:v>58.184956239671955</c:v>
                </c:pt>
                <c:pt idx="13300">
                  <c:v>58.189331048411781</c:v>
                </c:pt>
                <c:pt idx="13301">
                  <c:v>58.193705857151606</c:v>
                </c:pt>
                <c:pt idx="13302">
                  <c:v>58.198080665891432</c:v>
                </c:pt>
                <c:pt idx="13303">
                  <c:v>58.202455474631257</c:v>
                </c:pt>
                <c:pt idx="13304">
                  <c:v>58.206830283371083</c:v>
                </c:pt>
                <c:pt idx="13305">
                  <c:v>58.211205092110909</c:v>
                </c:pt>
                <c:pt idx="13306">
                  <c:v>58.215579900850727</c:v>
                </c:pt>
                <c:pt idx="13307">
                  <c:v>58.219954709590553</c:v>
                </c:pt>
                <c:pt idx="13308">
                  <c:v>58.224329518330379</c:v>
                </c:pt>
                <c:pt idx="13309">
                  <c:v>58.228704327070204</c:v>
                </c:pt>
                <c:pt idx="13310">
                  <c:v>58.23307913581003</c:v>
                </c:pt>
                <c:pt idx="13311">
                  <c:v>58.237453944549856</c:v>
                </c:pt>
                <c:pt idx="13312">
                  <c:v>58.241828753289681</c:v>
                </c:pt>
                <c:pt idx="13313">
                  <c:v>58.246203562029507</c:v>
                </c:pt>
                <c:pt idx="13314">
                  <c:v>58.250578370769333</c:v>
                </c:pt>
                <c:pt idx="13315">
                  <c:v>58.254953179509158</c:v>
                </c:pt>
                <c:pt idx="13316">
                  <c:v>58.259327988248977</c:v>
                </c:pt>
                <c:pt idx="13317">
                  <c:v>58.263702796988802</c:v>
                </c:pt>
                <c:pt idx="13318">
                  <c:v>58.268077605728628</c:v>
                </c:pt>
                <c:pt idx="13319">
                  <c:v>58.272452414468454</c:v>
                </c:pt>
                <c:pt idx="13320">
                  <c:v>58.276827223208279</c:v>
                </c:pt>
                <c:pt idx="13321">
                  <c:v>58.281202031948105</c:v>
                </c:pt>
                <c:pt idx="13322">
                  <c:v>58.285576840687931</c:v>
                </c:pt>
                <c:pt idx="13323">
                  <c:v>58.289951649427756</c:v>
                </c:pt>
                <c:pt idx="13324">
                  <c:v>58.294326458167582</c:v>
                </c:pt>
                <c:pt idx="13325">
                  <c:v>58.298701266907408</c:v>
                </c:pt>
                <c:pt idx="13326">
                  <c:v>58.303076075647233</c:v>
                </c:pt>
                <c:pt idx="13327">
                  <c:v>58.307450884387052</c:v>
                </c:pt>
                <c:pt idx="13328">
                  <c:v>58.311825693126877</c:v>
                </c:pt>
                <c:pt idx="13329">
                  <c:v>58.316200501866703</c:v>
                </c:pt>
                <c:pt idx="13330">
                  <c:v>58.320575310606529</c:v>
                </c:pt>
                <c:pt idx="13331">
                  <c:v>58.324950119346354</c:v>
                </c:pt>
                <c:pt idx="13332">
                  <c:v>58.32932492808618</c:v>
                </c:pt>
                <c:pt idx="13333">
                  <c:v>58.333699736826006</c:v>
                </c:pt>
                <c:pt idx="13334">
                  <c:v>58.338074545565831</c:v>
                </c:pt>
                <c:pt idx="13335">
                  <c:v>58.342449354305657</c:v>
                </c:pt>
                <c:pt idx="13336">
                  <c:v>58.346824163045483</c:v>
                </c:pt>
                <c:pt idx="13337">
                  <c:v>58.351198971785308</c:v>
                </c:pt>
                <c:pt idx="13338">
                  <c:v>58.355573780525127</c:v>
                </c:pt>
                <c:pt idx="13339">
                  <c:v>58.359948589264953</c:v>
                </c:pt>
                <c:pt idx="13340">
                  <c:v>58.364323398004778</c:v>
                </c:pt>
                <c:pt idx="13341">
                  <c:v>58.368698206744604</c:v>
                </c:pt>
                <c:pt idx="13342">
                  <c:v>58.37307301548443</c:v>
                </c:pt>
                <c:pt idx="13343">
                  <c:v>58.377447824224255</c:v>
                </c:pt>
                <c:pt idx="13344">
                  <c:v>58.381822632964081</c:v>
                </c:pt>
                <c:pt idx="13345">
                  <c:v>58.386197441703906</c:v>
                </c:pt>
                <c:pt idx="13346">
                  <c:v>58.390572250443732</c:v>
                </c:pt>
                <c:pt idx="13347">
                  <c:v>58.394947059183558</c:v>
                </c:pt>
                <c:pt idx="13348">
                  <c:v>58.399321867923376</c:v>
                </c:pt>
                <c:pt idx="13349">
                  <c:v>58.403696676663202</c:v>
                </c:pt>
                <c:pt idx="13350">
                  <c:v>58.408071485403028</c:v>
                </c:pt>
                <c:pt idx="13351">
                  <c:v>58.412446294142853</c:v>
                </c:pt>
                <c:pt idx="13352">
                  <c:v>58.416821102882679</c:v>
                </c:pt>
                <c:pt idx="13353">
                  <c:v>58.421195911622505</c:v>
                </c:pt>
                <c:pt idx="13354">
                  <c:v>58.42557072036233</c:v>
                </c:pt>
                <c:pt idx="13355">
                  <c:v>58.429945529102156</c:v>
                </c:pt>
                <c:pt idx="13356">
                  <c:v>58.434320337841982</c:v>
                </c:pt>
                <c:pt idx="13357">
                  <c:v>58.438695146581807</c:v>
                </c:pt>
                <c:pt idx="13358">
                  <c:v>58.443069955321633</c:v>
                </c:pt>
                <c:pt idx="13359">
                  <c:v>58.447444764061451</c:v>
                </c:pt>
                <c:pt idx="13360">
                  <c:v>58.451819572801277</c:v>
                </c:pt>
                <c:pt idx="13361">
                  <c:v>58.456194381541103</c:v>
                </c:pt>
                <c:pt idx="13362">
                  <c:v>58.460569190280928</c:v>
                </c:pt>
                <c:pt idx="13363">
                  <c:v>58.464943999020754</c:v>
                </c:pt>
                <c:pt idx="13364">
                  <c:v>58.46931880776058</c:v>
                </c:pt>
                <c:pt idx="13365">
                  <c:v>58.473693616500405</c:v>
                </c:pt>
                <c:pt idx="13366">
                  <c:v>58.478068425240231</c:v>
                </c:pt>
                <c:pt idx="13367">
                  <c:v>58.482443233980057</c:v>
                </c:pt>
                <c:pt idx="13368">
                  <c:v>58.486818042719882</c:v>
                </c:pt>
                <c:pt idx="13369">
                  <c:v>58.491192851459708</c:v>
                </c:pt>
                <c:pt idx="13370">
                  <c:v>58.495567660199526</c:v>
                </c:pt>
                <c:pt idx="13371">
                  <c:v>58.499942468939352</c:v>
                </c:pt>
                <c:pt idx="13372">
                  <c:v>58.504317277679178</c:v>
                </c:pt>
                <c:pt idx="13373">
                  <c:v>58.508692086419003</c:v>
                </c:pt>
                <c:pt idx="13374">
                  <c:v>58.513066895158829</c:v>
                </c:pt>
                <c:pt idx="13375">
                  <c:v>58.517441703898655</c:v>
                </c:pt>
                <c:pt idx="13376">
                  <c:v>58.52181651263848</c:v>
                </c:pt>
                <c:pt idx="13377">
                  <c:v>58.526191321378306</c:v>
                </c:pt>
                <c:pt idx="13378">
                  <c:v>58.530566130118132</c:v>
                </c:pt>
                <c:pt idx="13379">
                  <c:v>58.534940938857957</c:v>
                </c:pt>
                <c:pt idx="13380">
                  <c:v>58.539315747597776</c:v>
                </c:pt>
                <c:pt idx="13381">
                  <c:v>58.543690556337594</c:v>
                </c:pt>
                <c:pt idx="13382">
                  <c:v>58.54806536507742</c:v>
                </c:pt>
                <c:pt idx="13383">
                  <c:v>58.552440173817246</c:v>
                </c:pt>
                <c:pt idx="13384">
                  <c:v>58.556814982557071</c:v>
                </c:pt>
                <c:pt idx="13385">
                  <c:v>58.561189791296897</c:v>
                </c:pt>
                <c:pt idx="13386">
                  <c:v>58.565564600036723</c:v>
                </c:pt>
                <c:pt idx="13387">
                  <c:v>58.569939408776548</c:v>
                </c:pt>
                <c:pt idx="13388">
                  <c:v>58.574314217516374</c:v>
                </c:pt>
                <c:pt idx="13389">
                  <c:v>58.5786890262562</c:v>
                </c:pt>
                <c:pt idx="13390">
                  <c:v>58.583063834996018</c:v>
                </c:pt>
                <c:pt idx="13391">
                  <c:v>58.587438643735844</c:v>
                </c:pt>
                <c:pt idx="13392">
                  <c:v>58.59181345247567</c:v>
                </c:pt>
                <c:pt idx="13393">
                  <c:v>58.596188261215495</c:v>
                </c:pt>
                <c:pt idx="13394">
                  <c:v>58.600563069955321</c:v>
                </c:pt>
                <c:pt idx="13395">
                  <c:v>58.604937878695146</c:v>
                </c:pt>
                <c:pt idx="13396">
                  <c:v>58.609312687434972</c:v>
                </c:pt>
                <c:pt idx="13397">
                  <c:v>58.613687496174798</c:v>
                </c:pt>
                <c:pt idx="13398">
                  <c:v>58.618062304914623</c:v>
                </c:pt>
                <c:pt idx="13399">
                  <c:v>58.622437113654449</c:v>
                </c:pt>
                <c:pt idx="13400">
                  <c:v>58.626811922394275</c:v>
                </c:pt>
                <c:pt idx="13401">
                  <c:v>58.631186731134093</c:v>
                </c:pt>
                <c:pt idx="13402">
                  <c:v>58.635561539873919</c:v>
                </c:pt>
                <c:pt idx="13403">
                  <c:v>58.639936348613745</c:v>
                </c:pt>
                <c:pt idx="13404">
                  <c:v>58.64431115735357</c:v>
                </c:pt>
                <c:pt idx="13405">
                  <c:v>58.648685966093396</c:v>
                </c:pt>
                <c:pt idx="13406">
                  <c:v>58.653060774833222</c:v>
                </c:pt>
                <c:pt idx="13407">
                  <c:v>58.657435583573047</c:v>
                </c:pt>
                <c:pt idx="13408">
                  <c:v>58.661810392312873</c:v>
                </c:pt>
                <c:pt idx="13409">
                  <c:v>58.666185201052699</c:v>
                </c:pt>
                <c:pt idx="13410">
                  <c:v>58.670560009792524</c:v>
                </c:pt>
                <c:pt idx="13411">
                  <c:v>58.674934818532343</c:v>
                </c:pt>
                <c:pt idx="13412">
                  <c:v>58.679309627272168</c:v>
                </c:pt>
                <c:pt idx="13413">
                  <c:v>58.683684436011994</c:v>
                </c:pt>
                <c:pt idx="13414">
                  <c:v>58.68805924475182</c:v>
                </c:pt>
                <c:pt idx="13415">
                  <c:v>58.692434053491645</c:v>
                </c:pt>
                <c:pt idx="13416">
                  <c:v>58.696808862231471</c:v>
                </c:pt>
                <c:pt idx="13417">
                  <c:v>58.701183670971297</c:v>
                </c:pt>
                <c:pt idx="13418">
                  <c:v>58.705558479711122</c:v>
                </c:pt>
                <c:pt idx="13419">
                  <c:v>58.709933288450948</c:v>
                </c:pt>
                <c:pt idx="13420">
                  <c:v>58.714308097190774</c:v>
                </c:pt>
                <c:pt idx="13421">
                  <c:v>58.718682905930599</c:v>
                </c:pt>
                <c:pt idx="13422">
                  <c:v>58.723057714670418</c:v>
                </c:pt>
                <c:pt idx="13423">
                  <c:v>58.727432523410243</c:v>
                </c:pt>
                <c:pt idx="13424">
                  <c:v>58.731807332150069</c:v>
                </c:pt>
                <c:pt idx="13425">
                  <c:v>58.736182140889895</c:v>
                </c:pt>
                <c:pt idx="13426">
                  <c:v>58.74055694962972</c:v>
                </c:pt>
                <c:pt idx="13427">
                  <c:v>58.744931758369546</c:v>
                </c:pt>
                <c:pt idx="13428">
                  <c:v>58.749306567109372</c:v>
                </c:pt>
                <c:pt idx="13429">
                  <c:v>58.753681375849197</c:v>
                </c:pt>
                <c:pt idx="13430">
                  <c:v>58.758056184589023</c:v>
                </c:pt>
                <c:pt idx="13431">
                  <c:v>58.762430993328849</c:v>
                </c:pt>
                <c:pt idx="13432">
                  <c:v>58.766805802068674</c:v>
                </c:pt>
                <c:pt idx="13433">
                  <c:v>58.771180610808493</c:v>
                </c:pt>
                <c:pt idx="13434">
                  <c:v>58.775555419548319</c:v>
                </c:pt>
                <c:pt idx="13435">
                  <c:v>58.779930228288144</c:v>
                </c:pt>
                <c:pt idx="13436">
                  <c:v>58.78430503702797</c:v>
                </c:pt>
                <c:pt idx="13437">
                  <c:v>58.788679845767795</c:v>
                </c:pt>
                <c:pt idx="13438">
                  <c:v>58.793054654507621</c:v>
                </c:pt>
                <c:pt idx="13439">
                  <c:v>58.797429463247447</c:v>
                </c:pt>
                <c:pt idx="13440">
                  <c:v>58.801804271987272</c:v>
                </c:pt>
                <c:pt idx="13441">
                  <c:v>58.806179080727098</c:v>
                </c:pt>
                <c:pt idx="13442">
                  <c:v>58.810553889466924</c:v>
                </c:pt>
                <c:pt idx="13443">
                  <c:v>58.814928698206742</c:v>
                </c:pt>
                <c:pt idx="13444">
                  <c:v>58.819303506946568</c:v>
                </c:pt>
                <c:pt idx="13445">
                  <c:v>58.823678315686394</c:v>
                </c:pt>
                <c:pt idx="13446">
                  <c:v>58.828053124426219</c:v>
                </c:pt>
                <c:pt idx="13447">
                  <c:v>58.832427933166045</c:v>
                </c:pt>
                <c:pt idx="13448">
                  <c:v>58.836802741905871</c:v>
                </c:pt>
                <c:pt idx="13449">
                  <c:v>58.841177550645696</c:v>
                </c:pt>
                <c:pt idx="13450">
                  <c:v>58.845552359385522</c:v>
                </c:pt>
                <c:pt idx="13451">
                  <c:v>58.849927168125348</c:v>
                </c:pt>
                <c:pt idx="13452">
                  <c:v>58.854301976865173</c:v>
                </c:pt>
                <c:pt idx="13453">
                  <c:v>58.858676785604999</c:v>
                </c:pt>
                <c:pt idx="13454">
                  <c:v>58.863051594344817</c:v>
                </c:pt>
                <c:pt idx="13455">
                  <c:v>58.867426403084643</c:v>
                </c:pt>
                <c:pt idx="13456">
                  <c:v>58.871801211824469</c:v>
                </c:pt>
                <c:pt idx="13457">
                  <c:v>58.876176020564294</c:v>
                </c:pt>
                <c:pt idx="13458">
                  <c:v>58.88055082930412</c:v>
                </c:pt>
                <c:pt idx="13459">
                  <c:v>58.884925638043946</c:v>
                </c:pt>
                <c:pt idx="13460">
                  <c:v>58.889300446783771</c:v>
                </c:pt>
                <c:pt idx="13461">
                  <c:v>58.893675255523597</c:v>
                </c:pt>
                <c:pt idx="13462">
                  <c:v>58.898050064263423</c:v>
                </c:pt>
                <c:pt idx="13463">
                  <c:v>58.902424873003248</c:v>
                </c:pt>
                <c:pt idx="13464">
                  <c:v>58.906799681743074</c:v>
                </c:pt>
                <c:pt idx="13465">
                  <c:v>58.911174490482892</c:v>
                </c:pt>
                <c:pt idx="13466">
                  <c:v>58.915549299222718</c:v>
                </c:pt>
                <c:pt idx="13467">
                  <c:v>58.919924107962544</c:v>
                </c:pt>
                <c:pt idx="13468">
                  <c:v>58.924298916702369</c:v>
                </c:pt>
                <c:pt idx="13469">
                  <c:v>58.928673725442195</c:v>
                </c:pt>
                <c:pt idx="13470">
                  <c:v>58.933048534182021</c:v>
                </c:pt>
                <c:pt idx="13471">
                  <c:v>58.937423342921846</c:v>
                </c:pt>
                <c:pt idx="13472">
                  <c:v>58.941798151661672</c:v>
                </c:pt>
                <c:pt idx="13473">
                  <c:v>58.946172960401498</c:v>
                </c:pt>
                <c:pt idx="13474">
                  <c:v>58.950547769141323</c:v>
                </c:pt>
                <c:pt idx="13475">
                  <c:v>58.954922577881142</c:v>
                </c:pt>
                <c:pt idx="13476">
                  <c:v>58.959297386620968</c:v>
                </c:pt>
                <c:pt idx="13477">
                  <c:v>58.963672195360793</c:v>
                </c:pt>
                <c:pt idx="13478">
                  <c:v>58.968047004100619</c:v>
                </c:pt>
                <c:pt idx="13479">
                  <c:v>58.972421812840444</c:v>
                </c:pt>
                <c:pt idx="13480">
                  <c:v>58.97679662158027</c:v>
                </c:pt>
                <c:pt idx="13481">
                  <c:v>58.981171430320096</c:v>
                </c:pt>
                <c:pt idx="13482">
                  <c:v>58.985546239059921</c:v>
                </c:pt>
                <c:pt idx="13483">
                  <c:v>58.989921047799747</c:v>
                </c:pt>
                <c:pt idx="13484">
                  <c:v>58.994295856539573</c:v>
                </c:pt>
                <c:pt idx="13485">
                  <c:v>58.998670665279398</c:v>
                </c:pt>
                <c:pt idx="13486">
                  <c:v>59.003045474019217</c:v>
                </c:pt>
                <c:pt idx="13487">
                  <c:v>59.007420282759043</c:v>
                </c:pt>
                <c:pt idx="13488">
                  <c:v>59.011795091498868</c:v>
                </c:pt>
                <c:pt idx="13489">
                  <c:v>59.016169900238694</c:v>
                </c:pt>
                <c:pt idx="13490">
                  <c:v>59.02054470897852</c:v>
                </c:pt>
                <c:pt idx="13491">
                  <c:v>59.024919517718345</c:v>
                </c:pt>
                <c:pt idx="13492">
                  <c:v>59.029294326458171</c:v>
                </c:pt>
                <c:pt idx="13493">
                  <c:v>59.033669135197997</c:v>
                </c:pt>
                <c:pt idx="13494">
                  <c:v>59.038043943937822</c:v>
                </c:pt>
                <c:pt idx="13495">
                  <c:v>59.042418752677648</c:v>
                </c:pt>
                <c:pt idx="13496">
                  <c:v>59.046793561417473</c:v>
                </c:pt>
                <c:pt idx="13497">
                  <c:v>59.051168370157292</c:v>
                </c:pt>
                <c:pt idx="13498">
                  <c:v>59.055543178897118</c:v>
                </c:pt>
                <c:pt idx="13499">
                  <c:v>59.059917987636943</c:v>
                </c:pt>
                <c:pt idx="13500">
                  <c:v>59.064292796376769</c:v>
                </c:pt>
                <c:pt idx="13501">
                  <c:v>59.068667605116595</c:v>
                </c:pt>
                <c:pt idx="13502">
                  <c:v>59.07304241385642</c:v>
                </c:pt>
                <c:pt idx="13503">
                  <c:v>59.077417222596246</c:v>
                </c:pt>
                <c:pt idx="13504">
                  <c:v>59.081792031336072</c:v>
                </c:pt>
                <c:pt idx="13505">
                  <c:v>59.086166840075897</c:v>
                </c:pt>
                <c:pt idx="13506">
                  <c:v>59.090541648815723</c:v>
                </c:pt>
                <c:pt idx="13507">
                  <c:v>59.094916457555541</c:v>
                </c:pt>
                <c:pt idx="13508">
                  <c:v>59.099291266295367</c:v>
                </c:pt>
                <c:pt idx="13509">
                  <c:v>59.103666075035193</c:v>
                </c:pt>
                <c:pt idx="13510">
                  <c:v>59.108040883775018</c:v>
                </c:pt>
                <c:pt idx="13511">
                  <c:v>59.112415692514844</c:v>
                </c:pt>
                <c:pt idx="13512">
                  <c:v>59.11679050125467</c:v>
                </c:pt>
                <c:pt idx="13513">
                  <c:v>59.121165309994495</c:v>
                </c:pt>
                <c:pt idx="13514">
                  <c:v>59.125540118734321</c:v>
                </c:pt>
                <c:pt idx="13515">
                  <c:v>59.129914927474147</c:v>
                </c:pt>
                <c:pt idx="13516">
                  <c:v>59.134289736213972</c:v>
                </c:pt>
                <c:pt idx="13517">
                  <c:v>59.138664544953798</c:v>
                </c:pt>
                <c:pt idx="13518">
                  <c:v>59.143039353693617</c:v>
                </c:pt>
                <c:pt idx="13519">
                  <c:v>59.147414162433442</c:v>
                </c:pt>
                <c:pt idx="13520">
                  <c:v>59.151788971173268</c:v>
                </c:pt>
                <c:pt idx="13521">
                  <c:v>59.156163779913093</c:v>
                </c:pt>
                <c:pt idx="13522">
                  <c:v>59.160538588652919</c:v>
                </c:pt>
                <c:pt idx="13523">
                  <c:v>59.164913397392745</c:v>
                </c:pt>
                <c:pt idx="13524">
                  <c:v>59.16928820613257</c:v>
                </c:pt>
                <c:pt idx="13525">
                  <c:v>59.173663014872396</c:v>
                </c:pt>
                <c:pt idx="13526">
                  <c:v>59.178037823612222</c:v>
                </c:pt>
                <c:pt idx="13527">
                  <c:v>59.182412632352047</c:v>
                </c:pt>
                <c:pt idx="13528">
                  <c:v>59.186787441091873</c:v>
                </c:pt>
                <c:pt idx="13529">
                  <c:v>59.191162249831692</c:v>
                </c:pt>
                <c:pt idx="13530">
                  <c:v>59.195537058571517</c:v>
                </c:pt>
                <c:pt idx="13531">
                  <c:v>59.199911867311343</c:v>
                </c:pt>
                <c:pt idx="13532">
                  <c:v>59.204286676051169</c:v>
                </c:pt>
                <c:pt idx="13533">
                  <c:v>59.208661484790994</c:v>
                </c:pt>
                <c:pt idx="13534">
                  <c:v>59.21303629353082</c:v>
                </c:pt>
                <c:pt idx="13535">
                  <c:v>59.217411102270646</c:v>
                </c:pt>
                <c:pt idx="13536">
                  <c:v>59.221785911010471</c:v>
                </c:pt>
                <c:pt idx="13537">
                  <c:v>59.226160719750297</c:v>
                </c:pt>
                <c:pt idx="13538">
                  <c:v>59.230535528490122</c:v>
                </c:pt>
                <c:pt idx="13539">
                  <c:v>59.234910337229941</c:v>
                </c:pt>
                <c:pt idx="13540">
                  <c:v>59.239285145969767</c:v>
                </c:pt>
                <c:pt idx="13541">
                  <c:v>59.243659954709592</c:v>
                </c:pt>
                <c:pt idx="13542">
                  <c:v>59.248034763449418</c:v>
                </c:pt>
                <c:pt idx="13543">
                  <c:v>59.252409572189244</c:v>
                </c:pt>
                <c:pt idx="13544">
                  <c:v>59.256784380929069</c:v>
                </c:pt>
                <c:pt idx="13545">
                  <c:v>59.261159189668895</c:v>
                </c:pt>
                <c:pt idx="13546">
                  <c:v>59.265533998408721</c:v>
                </c:pt>
                <c:pt idx="13547">
                  <c:v>59.269908807148546</c:v>
                </c:pt>
                <c:pt idx="13548">
                  <c:v>59.274283615888372</c:v>
                </c:pt>
                <c:pt idx="13549">
                  <c:v>59.278658424628198</c:v>
                </c:pt>
                <c:pt idx="13550">
                  <c:v>59.283033233368016</c:v>
                </c:pt>
                <c:pt idx="13551">
                  <c:v>59.287408042107842</c:v>
                </c:pt>
                <c:pt idx="13552">
                  <c:v>59.291782850847667</c:v>
                </c:pt>
                <c:pt idx="13553">
                  <c:v>59.296157659587493</c:v>
                </c:pt>
                <c:pt idx="13554">
                  <c:v>59.300532468327319</c:v>
                </c:pt>
                <c:pt idx="13555">
                  <c:v>59.304907277067144</c:v>
                </c:pt>
                <c:pt idx="13556">
                  <c:v>59.30928208580697</c:v>
                </c:pt>
                <c:pt idx="13557">
                  <c:v>59.313656894546796</c:v>
                </c:pt>
                <c:pt idx="13558">
                  <c:v>59.318031703286621</c:v>
                </c:pt>
                <c:pt idx="13559">
                  <c:v>59.322406512026447</c:v>
                </c:pt>
                <c:pt idx="13560">
                  <c:v>59.326781320766273</c:v>
                </c:pt>
                <c:pt idx="13561">
                  <c:v>59.331156129506091</c:v>
                </c:pt>
                <c:pt idx="13562">
                  <c:v>59.335530938245917</c:v>
                </c:pt>
                <c:pt idx="13563">
                  <c:v>59.339905746985742</c:v>
                </c:pt>
                <c:pt idx="13564">
                  <c:v>59.344280555725568</c:v>
                </c:pt>
                <c:pt idx="13565">
                  <c:v>59.348655364465394</c:v>
                </c:pt>
                <c:pt idx="13566">
                  <c:v>59.353030173205219</c:v>
                </c:pt>
                <c:pt idx="13567">
                  <c:v>59.357404981945045</c:v>
                </c:pt>
                <c:pt idx="13568">
                  <c:v>59.361779790684871</c:v>
                </c:pt>
                <c:pt idx="13569">
                  <c:v>59.366154599424696</c:v>
                </c:pt>
                <c:pt idx="13570">
                  <c:v>59.370529408164522</c:v>
                </c:pt>
                <c:pt idx="13571">
                  <c:v>59.374904216904341</c:v>
                </c:pt>
                <c:pt idx="13572">
                  <c:v>59.379279025644166</c:v>
                </c:pt>
                <c:pt idx="13573">
                  <c:v>59.383653834383992</c:v>
                </c:pt>
                <c:pt idx="13574">
                  <c:v>59.388028643123818</c:v>
                </c:pt>
                <c:pt idx="13575">
                  <c:v>59.392403451863643</c:v>
                </c:pt>
                <c:pt idx="13576">
                  <c:v>59.396778260603469</c:v>
                </c:pt>
                <c:pt idx="13577">
                  <c:v>59.401153069343295</c:v>
                </c:pt>
                <c:pt idx="13578">
                  <c:v>59.40552787808312</c:v>
                </c:pt>
                <c:pt idx="13579">
                  <c:v>59.409902686822946</c:v>
                </c:pt>
                <c:pt idx="13580">
                  <c:v>59.414277495562771</c:v>
                </c:pt>
                <c:pt idx="13581">
                  <c:v>59.418652304302597</c:v>
                </c:pt>
                <c:pt idx="13582">
                  <c:v>59.423027113042416</c:v>
                </c:pt>
                <c:pt idx="13583">
                  <c:v>59.427401921782241</c:v>
                </c:pt>
                <c:pt idx="13584">
                  <c:v>59.431776730522067</c:v>
                </c:pt>
                <c:pt idx="13585">
                  <c:v>59.436151539261893</c:v>
                </c:pt>
                <c:pt idx="13586">
                  <c:v>59.440526348001718</c:v>
                </c:pt>
                <c:pt idx="13587">
                  <c:v>59.444901156741544</c:v>
                </c:pt>
                <c:pt idx="13588">
                  <c:v>59.44927596548137</c:v>
                </c:pt>
                <c:pt idx="13589">
                  <c:v>59.453650774221195</c:v>
                </c:pt>
                <c:pt idx="13590">
                  <c:v>59.458025582961021</c:v>
                </c:pt>
                <c:pt idx="13591">
                  <c:v>59.462400391700847</c:v>
                </c:pt>
                <c:pt idx="13592">
                  <c:v>59.466775200440672</c:v>
                </c:pt>
                <c:pt idx="13593">
                  <c:v>59.471150009180491</c:v>
                </c:pt>
                <c:pt idx="13594">
                  <c:v>59.475524817920316</c:v>
                </c:pt>
                <c:pt idx="13595">
                  <c:v>59.479899626660142</c:v>
                </c:pt>
                <c:pt idx="13596">
                  <c:v>59.484274435399968</c:v>
                </c:pt>
                <c:pt idx="13597">
                  <c:v>59.488649244139793</c:v>
                </c:pt>
                <c:pt idx="13598">
                  <c:v>59.493024052879619</c:v>
                </c:pt>
                <c:pt idx="13599">
                  <c:v>59.497398861619445</c:v>
                </c:pt>
                <c:pt idx="13600">
                  <c:v>59.50177367035927</c:v>
                </c:pt>
                <c:pt idx="13601">
                  <c:v>59.506148479099096</c:v>
                </c:pt>
                <c:pt idx="13602">
                  <c:v>59.510523287838922</c:v>
                </c:pt>
                <c:pt idx="13603">
                  <c:v>59.51489809657874</c:v>
                </c:pt>
                <c:pt idx="13604">
                  <c:v>59.519272905318566</c:v>
                </c:pt>
                <c:pt idx="13605">
                  <c:v>59.523647714058392</c:v>
                </c:pt>
                <c:pt idx="13606">
                  <c:v>59.528022522798217</c:v>
                </c:pt>
                <c:pt idx="13607">
                  <c:v>59.532397331538043</c:v>
                </c:pt>
                <c:pt idx="13608">
                  <c:v>59.536772140277868</c:v>
                </c:pt>
                <c:pt idx="13609">
                  <c:v>59.541146949017694</c:v>
                </c:pt>
                <c:pt idx="13610">
                  <c:v>59.54552175775752</c:v>
                </c:pt>
                <c:pt idx="13611">
                  <c:v>59.549896566497345</c:v>
                </c:pt>
                <c:pt idx="13612">
                  <c:v>59.554271375237171</c:v>
                </c:pt>
                <c:pt idx="13613">
                  <c:v>59.558646183976997</c:v>
                </c:pt>
                <c:pt idx="13614">
                  <c:v>59.563020992716815</c:v>
                </c:pt>
                <c:pt idx="13615">
                  <c:v>59.567395801456641</c:v>
                </c:pt>
                <c:pt idx="13616">
                  <c:v>59.571770610196467</c:v>
                </c:pt>
                <c:pt idx="13617">
                  <c:v>59.576145418936292</c:v>
                </c:pt>
                <c:pt idx="13618">
                  <c:v>59.580520227676118</c:v>
                </c:pt>
                <c:pt idx="13619">
                  <c:v>59.584895036415944</c:v>
                </c:pt>
                <c:pt idx="13620">
                  <c:v>59.589269845155769</c:v>
                </c:pt>
                <c:pt idx="13621">
                  <c:v>59.593644653895595</c:v>
                </c:pt>
                <c:pt idx="13622">
                  <c:v>59.59801946263542</c:v>
                </c:pt>
                <c:pt idx="13623">
                  <c:v>59.602394271375246</c:v>
                </c:pt>
                <c:pt idx="13624">
                  <c:v>59.606769080115072</c:v>
                </c:pt>
                <c:pt idx="13625">
                  <c:v>59.61114388885489</c:v>
                </c:pt>
                <c:pt idx="13626">
                  <c:v>59.615518697594716</c:v>
                </c:pt>
                <c:pt idx="13627">
                  <c:v>59.619893506334542</c:v>
                </c:pt>
                <c:pt idx="13628">
                  <c:v>59.624268315074367</c:v>
                </c:pt>
                <c:pt idx="13629">
                  <c:v>59.628643123814193</c:v>
                </c:pt>
                <c:pt idx="13630">
                  <c:v>59.633017932554019</c:v>
                </c:pt>
                <c:pt idx="13631">
                  <c:v>59.637392741293844</c:v>
                </c:pt>
                <c:pt idx="13632">
                  <c:v>59.64176755003367</c:v>
                </c:pt>
                <c:pt idx="13633">
                  <c:v>59.646142358773496</c:v>
                </c:pt>
                <c:pt idx="13634">
                  <c:v>59.650517167513321</c:v>
                </c:pt>
                <c:pt idx="13635">
                  <c:v>59.65489197625314</c:v>
                </c:pt>
                <c:pt idx="13636">
                  <c:v>59.659266784992965</c:v>
                </c:pt>
                <c:pt idx="13637">
                  <c:v>59.663641593732791</c:v>
                </c:pt>
                <c:pt idx="13638">
                  <c:v>59.668016402472617</c:v>
                </c:pt>
                <c:pt idx="13639">
                  <c:v>59.672391211212442</c:v>
                </c:pt>
                <c:pt idx="13640">
                  <c:v>59.676766019952268</c:v>
                </c:pt>
                <c:pt idx="13641">
                  <c:v>59.681140828692094</c:v>
                </c:pt>
                <c:pt idx="13642">
                  <c:v>59.685515637431919</c:v>
                </c:pt>
                <c:pt idx="13643">
                  <c:v>59.689890446171745</c:v>
                </c:pt>
                <c:pt idx="13644">
                  <c:v>59.694265254911571</c:v>
                </c:pt>
                <c:pt idx="13645">
                  <c:v>59.698640063651396</c:v>
                </c:pt>
                <c:pt idx="13646">
                  <c:v>59.703014872391215</c:v>
                </c:pt>
                <c:pt idx="13647">
                  <c:v>59.707389681131041</c:v>
                </c:pt>
                <c:pt idx="13648">
                  <c:v>59.711764489870866</c:v>
                </c:pt>
                <c:pt idx="13649">
                  <c:v>59.716139298610692</c:v>
                </c:pt>
                <c:pt idx="13650">
                  <c:v>59.720514107350517</c:v>
                </c:pt>
                <c:pt idx="13651">
                  <c:v>59.724888916090343</c:v>
                </c:pt>
                <c:pt idx="13652">
                  <c:v>59.729263724830169</c:v>
                </c:pt>
                <c:pt idx="13653">
                  <c:v>59.733638533569994</c:v>
                </c:pt>
                <c:pt idx="13654">
                  <c:v>59.73801334230982</c:v>
                </c:pt>
                <c:pt idx="13655">
                  <c:v>59.742388151049646</c:v>
                </c:pt>
                <c:pt idx="13656">
                  <c:v>59.746762959789471</c:v>
                </c:pt>
                <c:pt idx="13657">
                  <c:v>59.75113776852929</c:v>
                </c:pt>
                <c:pt idx="13658">
                  <c:v>59.755512577269116</c:v>
                </c:pt>
                <c:pt idx="13659">
                  <c:v>59.759887386008941</c:v>
                </c:pt>
                <c:pt idx="13660">
                  <c:v>59.764262194748767</c:v>
                </c:pt>
                <c:pt idx="13661">
                  <c:v>59.768637003488593</c:v>
                </c:pt>
                <c:pt idx="13662">
                  <c:v>59.773011812228411</c:v>
                </c:pt>
                <c:pt idx="13663">
                  <c:v>59.777386620968237</c:v>
                </c:pt>
                <c:pt idx="13664">
                  <c:v>59.781761429708062</c:v>
                </c:pt>
                <c:pt idx="13665">
                  <c:v>59.786136238447888</c:v>
                </c:pt>
                <c:pt idx="13666">
                  <c:v>59.790511047187707</c:v>
                </c:pt>
                <c:pt idx="13667">
                  <c:v>59.794885855927532</c:v>
                </c:pt>
                <c:pt idx="13668">
                  <c:v>59.799260664667358</c:v>
                </c:pt>
                <c:pt idx="13669">
                  <c:v>59.803635473407184</c:v>
                </c:pt>
                <c:pt idx="13670">
                  <c:v>59.808010282147009</c:v>
                </c:pt>
                <c:pt idx="13671">
                  <c:v>59.812385090886835</c:v>
                </c:pt>
                <c:pt idx="13672">
                  <c:v>59.816759899626661</c:v>
                </c:pt>
                <c:pt idx="13673">
                  <c:v>59.821134708366486</c:v>
                </c:pt>
                <c:pt idx="13674">
                  <c:v>59.825509517106312</c:v>
                </c:pt>
                <c:pt idx="13675">
                  <c:v>59.829884325846137</c:v>
                </c:pt>
                <c:pt idx="13676">
                  <c:v>59.834259134585963</c:v>
                </c:pt>
                <c:pt idx="13677">
                  <c:v>59.838633943325782</c:v>
                </c:pt>
                <c:pt idx="13678">
                  <c:v>59.843008752065607</c:v>
                </c:pt>
                <c:pt idx="13679">
                  <c:v>59.847383560805433</c:v>
                </c:pt>
                <c:pt idx="13680">
                  <c:v>59.851758369545259</c:v>
                </c:pt>
                <c:pt idx="13681">
                  <c:v>59.856133178285084</c:v>
                </c:pt>
                <c:pt idx="13682">
                  <c:v>59.86050798702491</c:v>
                </c:pt>
                <c:pt idx="13683">
                  <c:v>59.864882795764736</c:v>
                </c:pt>
                <c:pt idx="13684">
                  <c:v>59.869257604504561</c:v>
                </c:pt>
                <c:pt idx="13685">
                  <c:v>59.873632413244387</c:v>
                </c:pt>
                <c:pt idx="13686">
                  <c:v>59.878007221984213</c:v>
                </c:pt>
                <c:pt idx="13687">
                  <c:v>59.882382030724031</c:v>
                </c:pt>
                <c:pt idx="13688">
                  <c:v>59.886756839463857</c:v>
                </c:pt>
                <c:pt idx="13689">
                  <c:v>59.891131648203682</c:v>
                </c:pt>
                <c:pt idx="13690">
                  <c:v>59.895506456943508</c:v>
                </c:pt>
                <c:pt idx="13691">
                  <c:v>59.899881265683334</c:v>
                </c:pt>
                <c:pt idx="13692">
                  <c:v>59.904256074423159</c:v>
                </c:pt>
                <c:pt idx="13693">
                  <c:v>59.908630883162985</c:v>
                </c:pt>
                <c:pt idx="13694">
                  <c:v>59.913005691902811</c:v>
                </c:pt>
                <c:pt idx="13695">
                  <c:v>59.917380500642636</c:v>
                </c:pt>
                <c:pt idx="13696">
                  <c:v>59.921755309382462</c:v>
                </c:pt>
                <c:pt idx="13697">
                  <c:v>59.926130118122288</c:v>
                </c:pt>
                <c:pt idx="13698">
                  <c:v>59.930504926862106</c:v>
                </c:pt>
                <c:pt idx="13699">
                  <c:v>59.934879735601932</c:v>
                </c:pt>
                <c:pt idx="13700">
                  <c:v>59.939254544341757</c:v>
                </c:pt>
                <c:pt idx="13701">
                  <c:v>59.943629353081583</c:v>
                </c:pt>
                <c:pt idx="13702">
                  <c:v>59.948004161821409</c:v>
                </c:pt>
                <c:pt idx="13703">
                  <c:v>59.952378970561234</c:v>
                </c:pt>
                <c:pt idx="13704">
                  <c:v>59.95675377930106</c:v>
                </c:pt>
                <c:pt idx="13705">
                  <c:v>59.961128588040886</c:v>
                </c:pt>
                <c:pt idx="13706">
                  <c:v>59.965503396780711</c:v>
                </c:pt>
                <c:pt idx="13707">
                  <c:v>59.969878205520537</c:v>
                </c:pt>
                <c:pt idx="13708">
                  <c:v>59.974253014260363</c:v>
                </c:pt>
                <c:pt idx="13709">
                  <c:v>59.978627823000181</c:v>
                </c:pt>
                <c:pt idx="13710">
                  <c:v>59.983002631740007</c:v>
                </c:pt>
                <c:pt idx="13711">
                  <c:v>59.987377440479833</c:v>
                </c:pt>
                <c:pt idx="13712">
                  <c:v>59.991752249219658</c:v>
                </c:pt>
                <c:pt idx="13713">
                  <c:v>59.996127057959484</c:v>
                </c:pt>
                <c:pt idx="13714">
                  <c:v>60.00050186669931</c:v>
                </c:pt>
                <c:pt idx="13715">
                  <c:v>60.004876675439135</c:v>
                </c:pt>
                <c:pt idx="13716">
                  <c:v>60.009251484178961</c:v>
                </c:pt>
                <c:pt idx="13717">
                  <c:v>60.013626292918786</c:v>
                </c:pt>
                <c:pt idx="13718">
                  <c:v>60.018001101658612</c:v>
                </c:pt>
                <c:pt idx="13719">
                  <c:v>60.022375910398431</c:v>
                </c:pt>
                <c:pt idx="13720">
                  <c:v>60.026750719138256</c:v>
                </c:pt>
                <c:pt idx="13721">
                  <c:v>60.031125527878082</c:v>
                </c:pt>
                <c:pt idx="13722">
                  <c:v>60.035500336617908</c:v>
                </c:pt>
                <c:pt idx="13723">
                  <c:v>60.039875145357733</c:v>
                </c:pt>
                <c:pt idx="13724">
                  <c:v>60.044249954097559</c:v>
                </c:pt>
                <c:pt idx="13725">
                  <c:v>60.048624762837385</c:v>
                </c:pt>
                <c:pt idx="13726">
                  <c:v>60.05299957157721</c:v>
                </c:pt>
                <c:pt idx="13727">
                  <c:v>60.057374380317036</c:v>
                </c:pt>
                <c:pt idx="13728">
                  <c:v>60.061749189056862</c:v>
                </c:pt>
                <c:pt idx="13729">
                  <c:v>60.066123997796687</c:v>
                </c:pt>
                <c:pt idx="13730">
                  <c:v>60.070498806536506</c:v>
                </c:pt>
                <c:pt idx="13731">
                  <c:v>60.074873615276331</c:v>
                </c:pt>
                <c:pt idx="13732">
                  <c:v>60.079248424016157</c:v>
                </c:pt>
                <c:pt idx="13733">
                  <c:v>60.083623232755983</c:v>
                </c:pt>
                <c:pt idx="13734">
                  <c:v>60.087998041495808</c:v>
                </c:pt>
                <c:pt idx="13735">
                  <c:v>60.092372850235634</c:v>
                </c:pt>
                <c:pt idx="13736">
                  <c:v>60.09674765897546</c:v>
                </c:pt>
                <c:pt idx="13737">
                  <c:v>60.101122467715285</c:v>
                </c:pt>
                <c:pt idx="13738">
                  <c:v>60.105497276455111</c:v>
                </c:pt>
                <c:pt idx="13739">
                  <c:v>60.109872085194937</c:v>
                </c:pt>
                <c:pt idx="13740">
                  <c:v>60.114246893934762</c:v>
                </c:pt>
                <c:pt idx="13741">
                  <c:v>60.118621702674581</c:v>
                </c:pt>
                <c:pt idx="13742">
                  <c:v>60.122996511414406</c:v>
                </c:pt>
                <c:pt idx="13743">
                  <c:v>60.127371320154232</c:v>
                </c:pt>
                <c:pt idx="13744">
                  <c:v>60.131746128894058</c:v>
                </c:pt>
                <c:pt idx="13745">
                  <c:v>60.136120937633883</c:v>
                </c:pt>
                <c:pt idx="13746">
                  <c:v>60.140495746373709</c:v>
                </c:pt>
                <c:pt idx="13747">
                  <c:v>60.144870555113535</c:v>
                </c:pt>
                <c:pt idx="13748">
                  <c:v>60.14924536385336</c:v>
                </c:pt>
                <c:pt idx="13749">
                  <c:v>60.153620172593186</c:v>
                </c:pt>
                <c:pt idx="13750">
                  <c:v>60.157994981333012</c:v>
                </c:pt>
                <c:pt idx="13751">
                  <c:v>60.16236979007283</c:v>
                </c:pt>
                <c:pt idx="13752">
                  <c:v>60.166744598812656</c:v>
                </c:pt>
                <c:pt idx="13753">
                  <c:v>60.171119407552482</c:v>
                </c:pt>
                <c:pt idx="13754">
                  <c:v>60.175494216292307</c:v>
                </c:pt>
                <c:pt idx="13755">
                  <c:v>60.179869025032133</c:v>
                </c:pt>
                <c:pt idx="13756">
                  <c:v>60.184243833771959</c:v>
                </c:pt>
                <c:pt idx="13757">
                  <c:v>60.188618642511784</c:v>
                </c:pt>
                <c:pt idx="13758">
                  <c:v>60.19299345125161</c:v>
                </c:pt>
                <c:pt idx="13759">
                  <c:v>60.197368259991435</c:v>
                </c:pt>
                <c:pt idx="13760">
                  <c:v>60.201743068731261</c:v>
                </c:pt>
                <c:pt idx="13761">
                  <c:v>60.206117877471087</c:v>
                </c:pt>
                <c:pt idx="13762">
                  <c:v>60.210492686210905</c:v>
                </c:pt>
                <c:pt idx="13763">
                  <c:v>60.214867494950731</c:v>
                </c:pt>
                <c:pt idx="13764">
                  <c:v>60.219242303690557</c:v>
                </c:pt>
                <c:pt idx="13765">
                  <c:v>60.223617112430382</c:v>
                </c:pt>
                <c:pt idx="13766">
                  <c:v>60.227991921170208</c:v>
                </c:pt>
                <c:pt idx="13767">
                  <c:v>60.232366729910034</c:v>
                </c:pt>
                <c:pt idx="13768">
                  <c:v>60.236741538649859</c:v>
                </c:pt>
                <c:pt idx="13769">
                  <c:v>60.241116347389685</c:v>
                </c:pt>
                <c:pt idx="13770">
                  <c:v>60.245491156129511</c:v>
                </c:pt>
                <c:pt idx="13771">
                  <c:v>60.249865964869336</c:v>
                </c:pt>
                <c:pt idx="13772">
                  <c:v>60.254240773609162</c:v>
                </c:pt>
                <c:pt idx="13773">
                  <c:v>60.25861558234898</c:v>
                </c:pt>
                <c:pt idx="13774">
                  <c:v>60.262990391088806</c:v>
                </c:pt>
                <c:pt idx="13775">
                  <c:v>60.267365199828632</c:v>
                </c:pt>
                <c:pt idx="13776">
                  <c:v>60.271740008568457</c:v>
                </c:pt>
                <c:pt idx="13777">
                  <c:v>60.276114817308283</c:v>
                </c:pt>
                <c:pt idx="13778">
                  <c:v>60.280489626048109</c:v>
                </c:pt>
                <c:pt idx="13779">
                  <c:v>60.284864434787934</c:v>
                </c:pt>
                <c:pt idx="13780">
                  <c:v>60.28923924352776</c:v>
                </c:pt>
                <c:pt idx="13781">
                  <c:v>60.293614052267586</c:v>
                </c:pt>
                <c:pt idx="13782">
                  <c:v>60.297988861007411</c:v>
                </c:pt>
                <c:pt idx="13783">
                  <c:v>60.30236366974723</c:v>
                </c:pt>
                <c:pt idx="13784">
                  <c:v>60.306738478487055</c:v>
                </c:pt>
                <c:pt idx="13785">
                  <c:v>60.311113287226881</c:v>
                </c:pt>
                <c:pt idx="13786">
                  <c:v>60.315488095966707</c:v>
                </c:pt>
                <c:pt idx="13787">
                  <c:v>60.319862904706532</c:v>
                </c:pt>
                <c:pt idx="13788">
                  <c:v>60.324237713446358</c:v>
                </c:pt>
                <c:pt idx="13789">
                  <c:v>60.328612522186184</c:v>
                </c:pt>
                <c:pt idx="13790">
                  <c:v>60.332987330926009</c:v>
                </c:pt>
                <c:pt idx="13791">
                  <c:v>60.337362139665835</c:v>
                </c:pt>
                <c:pt idx="13792">
                  <c:v>60.341736948405661</c:v>
                </c:pt>
                <c:pt idx="13793">
                  <c:v>60.346111757145486</c:v>
                </c:pt>
                <c:pt idx="13794">
                  <c:v>60.350486565885305</c:v>
                </c:pt>
                <c:pt idx="13795">
                  <c:v>60.354861374625131</c:v>
                </c:pt>
                <c:pt idx="13796">
                  <c:v>60.359236183364956</c:v>
                </c:pt>
                <c:pt idx="13797">
                  <c:v>60.363610992104782</c:v>
                </c:pt>
                <c:pt idx="13798">
                  <c:v>60.367985800844608</c:v>
                </c:pt>
                <c:pt idx="13799">
                  <c:v>60.372360609584433</c:v>
                </c:pt>
                <c:pt idx="13800">
                  <c:v>60.376735418324259</c:v>
                </c:pt>
                <c:pt idx="13801">
                  <c:v>60.381110227064084</c:v>
                </c:pt>
                <c:pt idx="13802">
                  <c:v>60.38548503580391</c:v>
                </c:pt>
                <c:pt idx="13803">
                  <c:v>60.389859844543736</c:v>
                </c:pt>
                <c:pt idx="13804">
                  <c:v>60.394234653283561</c:v>
                </c:pt>
                <c:pt idx="13805">
                  <c:v>60.39860946202338</c:v>
                </c:pt>
                <c:pt idx="13806">
                  <c:v>60.402984270763206</c:v>
                </c:pt>
                <c:pt idx="13807">
                  <c:v>60.407359079503031</c:v>
                </c:pt>
                <c:pt idx="13808">
                  <c:v>60.411733888242857</c:v>
                </c:pt>
                <c:pt idx="13809">
                  <c:v>60.416108696982683</c:v>
                </c:pt>
                <c:pt idx="13810">
                  <c:v>60.420483505722508</c:v>
                </c:pt>
                <c:pt idx="13811">
                  <c:v>60.424858314462334</c:v>
                </c:pt>
                <c:pt idx="13812">
                  <c:v>60.42923312320216</c:v>
                </c:pt>
                <c:pt idx="13813">
                  <c:v>60.433607931941985</c:v>
                </c:pt>
                <c:pt idx="13814">
                  <c:v>60.437982740681811</c:v>
                </c:pt>
                <c:pt idx="13815">
                  <c:v>60.442357549421629</c:v>
                </c:pt>
                <c:pt idx="13816">
                  <c:v>60.446732358161455</c:v>
                </c:pt>
                <c:pt idx="13817">
                  <c:v>60.451107166901281</c:v>
                </c:pt>
                <c:pt idx="13818">
                  <c:v>60.455481975641106</c:v>
                </c:pt>
                <c:pt idx="13819">
                  <c:v>60.459856784380932</c:v>
                </c:pt>
                <c:pt idx="13820">
                  <c:v>60.464231593120758</c:v>
                </c:pt>
                <c:pt idx="13821">
                  <c:v>60.468606401860583</c:v>
                </c:pt>
                <c:pt idx="13822">
                  <c:v>60.472981210600409</c:v>
                </c:pt>
                <c:pt idx="13823">
                  <c:v>60.477356019340235</c:v>
                </c:pt>
                <c:pt idx="13824">
                  <c:v>60.48173082808006</c:v>
                </c:pt>
                <c:pt idx="13825">
                  <c:v>60.486105636819886</c:v>
                </c:pt>
                <c:pt idx="13826">
                  <c:v>60.490480445559704</c:v>
                </c:pt>
                <c:pt idx="13827">
                  <c:v>60.49485525429953</c:v>
                </c:pt>
                <c:pt idx="13828">
                  <c:v>60.499230063039356</c:v>
                </c:pt>
                <c:pt idx="13829">
                  <c:v>60.503604871779181</c:v>
                </c:pt>
                <c:pt idx="13830">
                  <c:v>60.507979680519007</c:v>
                </c:pt>
                <c:pt idx="13831">
                  <c:v>60.512354489258833</c:v>
                </c:pt>
                <c:pt idx="13832">
                  <c:v>60.516729297998658</c:v>
                </c:pt>
                <c:pt idx="13833">
                  <c:v>60.521104106738484</c:v>
                </c:pt>
                <c:pt idx="13834">
                  <c:v>60.52547891547831</c:v>
                </c:pt>
                <c:pt idx="13835">
                  <c:v>60.529853724218135</c:v>
                </c:pt>
                <c:pt idx="13836">
                  <c:v>60.534228532957961</c:v>
                </c:pt>
                <c:pt idx="13837">
                  <c:v>60.53860334169778</c:v>
                </c:pt>
                <c:pt idx="13838">
                  <c:v>60.542978150437605</c:v>
                </c:pt>
                <c:pt idx="13839">
                  <c:v>60.547352959177431</c:v>
                </c:pt>
                <c:pt idx="13840">
                  <c:v>60.551727767917257</c:v>
                </c:pt>
                <c:pt idx="13841">
                  <c:v>60.556102576657082</c:v>
                </c:pt>
                <c:pt idx="13842">
                  <c:v>60.560477385396908</c:v>
                </c:pt>
                <c:pt idx="13843">
                  <c:v>60.564852194136733</c:v>
                </c:pt>
                <c:pt idx="13844">
                  <c:v>60.569227002876559</c:v>
                </c:pt>
                <c:pt idx="13845">
                  <c:v>60.573601811616385</c:v>
                </c:pt>
                <c:pt idx="13846">
                  <c:v>60.57797662035621</c:v>
                </c:pt>
                <c:pt idx="13847">
                  <c:v>60.582351429096029</c:v>
                </c:pt>
                <c:pt idx="13848">
                  <c:v>60.586726237835855</c:v>
                </c:pt>
                <c:pt idx="13849">
                  <c:v>60.59110104657568</c:v>
                </c:pt>
                <c:pt idx="13850">
                  <c:v>60.595475855315506</c:v>
                </c:pt>
                <c:pt idx="13851">
                  <c:v>60.599850664055332</c:v>
                </c:pt>
                <c:pt idx="13852">
                  <c:v>60.604225472795157</c:v>
                </c:pt>
                <c:pt idx="13853">
                  <c:v>60.608600281534983</c:v>
                </c:pt>
                <c:pt idx="13854">
                  <c:v>60.612975090274809</c:v>
                </c:pt>
                <c:pt idx="13855">
                  <c:v>60.617349899014634</c:v>
                </c:pt>
                <c:pt idx="13856">
                  <c:v>60.62172470775446</c:v>
                </c:pt>
                <c:pt idx="13857">
                  <c:v>60.626099516494286</c:v>
                </c:pt>
                <c:pt idx="13858">
                  <c:v>60.630474325234104</c:v>
                </c:pt>
                <c:pt idx="13859">
                  <c:v>60.63484913397393</c:v>
                </c:pt>
                <c:pt idx="13860">
                  <c:v>60.639223942713755</c:v>
                </c:pt>
                <c:pt idx="13861">
                  <c:v>60.643598751453581</c:v>
                </c:pt>
                <c:pt idx="13862">
                  <c:v>60.647973560193407</c:v>
                </c:pt>
                <c:pt idx="13863">
                  <c:v>60.652348368933232</c:v>
                </c:pt>
                <c:pt idx="13864">
                  <c:v>60.656723177673058</c:v>
                </c:pt>
                <c:pt idx="13865">
                  <c:v>60.661097986412884</c:v>
                </c:pt>
                <c:pt idx="13866">
                  <c:v>60.665472795152709</c:v>
                </c:pt>
                <c:pt idx="13867">
                  <c:v>60.669847603892535</c:v>
                </c:pt>
                <c:pt idx="13868">
                  <c:v>60.674222412632361</c:v>
                </c:pt>
                <c:pt idx="13869">
                  <c:v>60.678597221372179</c:v>
                </c:pt>
                <c:pt idx="13870">
                  <c:v>60.682972030112005</c:v>
                </c:pt>
                <c:pt idx="13871">
                  <c:v>60.68734683885183</c:v>
                </c:pt>
                <c:pt idx="13872">
                  <c:v>60.691721647591656</c:v>
                </c:pt>
                <c:pt idx="13873">
                  <c:v>60.696096456331482</c:v>
                </c:pt>
                <c:pt idx="13874">
                  <c:v>60.700471265071307</c:v>
                </c:pt>
                <c:pt idx="13875">
                  <c:v>60.704846073811133</c:v>
                </c:pt>
                <c:pt idx="13876">
                  <c:v>60.709220882550959</c:v>
                </c:pt>
                <c:pt idx="13877">
                  <c:v>60.713595691290784</c:v>
                </c:pt>
                <c:pt idx="13878">
                  <c:v>60.71797050003061</c:v>
                </c:pt>
                <c:pt idx="13879">
                  <c:v>60.722345308770429</c:v>
                </c:pt>
                <c:pt idx="13880">
                  <c:v>60.726720117510254</c:v>
                </c:pt>
                <c:pt idx="13881">
                  <c:v>60.73109492625008</c:v>
                </c:pt>
                <c:pt idx="13882">
                  <c:v>60.735469734989906</c:v>
                </c:pt>
                <c:pt idx="13883">
                  <c:v>60.739844543729731</c:v>
                </c:pt>
                <c:pt idx="13884">
                  <c:v>60.744219352469557</c:v>
                </c:pt>
                <c:pt idx="13885">
                  <c:v>60.748594161209382</c:v>
                </c:pt>
                <c:pt idx="13886">
                  <c:v>60.752968969949208</c:v>
                </c:pt>
                <c:pt idx="13887">
                  <c:v>60.757343778689034</c:v>
                </c:pt>
                <c:pt idx="13888">
                  <c:v>60.761718587428859</c:v>
                </c:pt>
                <c:pt idx="13889">
                  <c:v>60.766093396168685</c:v>
                </c:pt>
                <c:pt idx="13890">
                  <c:v>60.770468204908504</c:v>
                </c:pt>
                <c:pt idx="13891">
                  <c:v>60.774843013648329</c:v>
                </c:pt>
                <c:pt idx="13892">
                  <c:v>60.779217822388155</c:v>
                </c:pt>
                <c:pt idx="13893">
                  <c:v>60.783592631127981</c:v>
                </c:pt>
                <c:pt idx="13894">
                  <c:v>60.787967439867806</c:v>
                </c:pt>
                <c:pt idx="13895">
                  <c:v>60.792342248607632</c:v>
                </c:pt>
                <c:pt idx="13896">
                  <c:v>60.796717057347458</c:v>
                </c:pt>
                <c:pt idx="13897">
                  <c:v>60.801091866087283</c:v>
                </c:pt>
                <c:pt idx="13898">
                  <c:v>60.805466674827109</c:v>
                </c:pt>
                <c:pt idx="13899">
                  <c:v>60.809841483566935</c:v>
                </c:pt>
                <c:pt idx="13900">
                  <c:v>60.81421629230676</c:v>
                </c:pt>
                <c:pt idx="13901">
                  <c:v>60.818591101046579</c:v>
                </c:pt>
                <c:pt idx="13902">
                  <c:v>60.822965909786404</c:v>
                </c:pt>
                <c:pt idx="13903">
                  <c:v>60.82734071852623</c:v>
                </c:pt>
                <c:pt idx="13904">
                  <c:v>60.831715527266056</c:v>
                </c:pt>
                <c:pt idx="13905">
                  <c:v>60.836090336005881</c:v>
                </c:pt>
                <c:pt idx="13906">
                  <c:v>60.840465144745707</c:v>
                </c:pt>
                <c:pt idx="13907">
                  <c:v>60.844839953485533</c:v>
                </c:pt>
                <c:pt idx="13908">
                  <c:v>60.849214762225358</c:v>
                </c:pt>
                <c:pt idx="13909">
                  <c:v>60.853589570965184</c:v>
                </c:pt>
                <c:pt idx="13910">
                  <c:v>60.85796437970501</c:v>
                </c:pt>
                <c:pt idx="13911">
                  <c:v>60.862339188444835</c:v>
                </c:pt>
                <c:pt idx="13912">
                  <c:v>60.866713997184654</c:v>
                </c:pt>
                <c:pt idx="13913">
                  <c:v>60.871088805924479</c:v>
                </c:pt>
                <c:pt idx="13914">
                  <c:v>60.875463614664305</c:v>
                </c:pt>
                <c:pt idx="13915">
                  <c:v>60.879838423404131</c:v>
                </c:pt>
                <c:pt idx="13916">
                  <c:v>60.884213232143956</c:v>
                </c:pt>
                <c:pt idx="13917">
                  <c:v>60.888588040883782</c:v>
                </c:pt>
                <c:pt idx="13918">
                  <c:v>60.892962849623608</c:v>
                </c:pt>
                <c:pt idx="13919">
                  <c:v>60.897337658363433</c:v>
                </c:pt>
                <c:pt idx="13920">
                  <c:v>60.901712467103259</c:v>
                </c:pt>
                <c:pt idx="13921">
                  <c:v>60.906087275843085</c:v>
                </c:pt>
                <c:pt idx="13922">
                  <c:v>60.910462084582903</c:v>
                </c:pt>
                <c:pt idx="13923">
                  <c:v>60.914836893322729</c:v>
                </c:pt>
                <c:pt idx="13924">
                  <c:v>60.919211702062555</c:v>
                </c:pt>
                <c:pt idx="13925">
                  <c:v>60.92358651080238</c:v>
                </c:pt>
                <c:pt idx="13926">
                  <c:v>60.927961319542206</c:v>
                </c:pt>
                <c:pt idx="13927">
                  <c:v>60.932336128282031</c:v>
                </c:pt>
                <c:pt idx="13928">
                  <c:v>60.936710937021857</c:v>
                </c:pt>
                <c:pt idx="13929">
                  <c:v>60.941085745761683</c:v>
                </c:pt>
                <c:pt idx="13930">
                  <c:v>60.945460554501508</c:v>
                </c:pt>
                <c:pt idx="13931">
                  <c:v>60.949835363241334</c:v>
                </c:pt>
                <c:pt idx="13932">
                  <c:v>60.95421017198116</c:v>
                </c:pt>
                <c:pt idx="13933">
                  <c:v>60.958584980720978</c:v>
                </c:pt>
                <c:pt idx="13934">
                  <c:v>60.962959789460804</c:v>
                </c:pt>
                <c:pt idx="13935">
                  <c:v>60.96733459820063</c:v>
                </c:pt>
                <c:pt idx="13936">
                  <c:v>60.971709406940455</c:v>
                </c:pt>
                <c:pt idx="13937">
                  <c:v>60.976084215680281</c:v>
                </c:pt>
                <c:pt idx="13938">
                  <c:v>60.980459024420107</c:v>
                </c:pt>
                <c:pt idx="13939">
                  <c:v>60.984833833159932</c:v>
                </c:pt>
                <c:pt idx="13940">
                  <c:v>60.989208641899758</c:v>
                </c:pt>
                <c:pt idx="13941">
                  <c:v>60.993583450639584</c:v>
                </c:pt>
                <c:pt idx="13942">
                  <c:v>60.997958259379409</c:v>
                </c:pt>
                <c:pt idx="13943">
                  <c:v>61.002333068119235</c:v>
                </c:pt>
                <c:pt idx="13944">
                  <c:v>61.006707876859046</c:v>
                </c:pt>
                <c:pt idx="13945">
                  <c:v>61.011082685598872</c:v>
                </c:pt>
                <c:pt idx="13946">
                  <c:v>61.015457494338698</c:v>
                </c:pt>
                <c:pt idx="13947">
                  <c:v>61.019832303078523</c:v>
                </c:pt>
                <c:pt idx="13948">
                  <c:v>61.024207111818349</c:v>
                </c:pt>
                <c:pt idx="13949">
                  <c:v>61.028581920558175</c:v>
                </c:pt>
                <c:pt idx="13950">
                  <c:v>61.032956729298</c:v>
                </c:pt>
                <c:pt idx="13951">
                  <c:v>61.037331538037826</c:v>
                </c:pt>
                <c:pt idx="13952">
                  <c:v>61.041706346777652</c:v>
                </c:pt>
                <c:pt idx="13953">
                  <c:v>61.04608115551747</c:v>
                </c:pt>
                <c:pt idx="13954">
                  <c:v>61.050455964257296</c:v>
                </c:pt>
                <c:pt idx="13955">
                  <c:v>61.054830772997121</c:v>
                </c:pt>
                <c:pt idx="13956">
                  <c:v>61.059205581736947</c:v>
                </c:pt>
                <c:pt idx="13957">
                  <c:v>61.063580390476773</c:v>
                </c:pt>
                <c:pt idx="13958">
                  <c:v>61.067955199216598</c:v>
                </c:pt>
                <c:pt idx="13959">
                  <c:v>61.072330007956424</c:v>
                </c:pt>
                <c:pt idx="13960">
                  <c:v>61.07670481669625</c:v>
                </c:pt>
                <c:pt idx="13961">
                  <c:v>61.081079625436075</c:v>
                </c:pt>
                <c:pt idx="13962">
                  <c:v>61.085454434175901</c:v>
                </c:pt>
                <c:pt idx="13963">
                  <c:v>61.089829242915727</c:v>
                </c:pt>
                <c:pt idx="13964">
                  <c:v>61.094204051655545</c:v>
                </c:pt>
                <c:pt idx="13965">
                  <c:v>61.098578860395371</c:v>
                </c:pt>
                <c:pt idx="13966">
                  <c:v>61.102953669135196</c:v>
                </c:pt>
                <c:pt idx="13967">
                  <c:v>61.107328477875022</c:v>
                </c:pt>
                <c:pt idx="13968">
                  <c:v>61.111703286614848</c:v>
                </c:pt>
                <c:pt idx="13969">
                  <c:v>61.116078095354673</c:v>
                </c:pt>
                <c:pt idx="13970">
                  <c:v>61.120452904094499</c:v>
                </c:pt>
                <c:pt idx="13971">
                  <c:v>61.124827712834325</c:v>
                </c:pt>
                <c:pt idx="13972">
                  <c:v>61.12920252157415</c:v>
                </c:pt>
                <c:pt idx="13973">
                  <c:v>61.133577330313976</c:v>
                </c:pt>
                <c:pt idx="13974">
                  <c:v>61.137952139053795</c:v>
                </c:pt>
                <c:pt idx="13975">
                  <c:v>61.14232694779362</c:v>
                </c:pt>
                <c:pt idx="13976">
                  <c:v>61.146701756533446</c:v>
                </c:pt>
                <c:pt idx="13977">
                  <c:v>61.151076565273272</c:v>
                </c:pt>
                <c:pt idx="13978">
                  <c:v>61.155451374013097</c:v>
                </c:pt>
                <c:pt idx="13979">
                  <c:v>61.159826182752923</c:v>
                </c:pt>
                <c:pt idx="13980">
                  <c:v>61.164200991492748</c:v>
                </c:pt>
                <c:pt idx="13981">
                  <c:v>61.168575800232574</c:v>
                </c:pt>
                <c:pt idx="13982">
                  <c:v>61.1729506089724</c:v>
                </c:pt>
                <c:pt idx="13983">
                  <c:v>61.177325417712225</c:v>
                </c:pt>
                <c:pt idx="13984">
                  <c:v>61.181700226452051</c:v>
                </c:pt>
                <c:pt idx="13985">
                  <c:v>61.18607503519187</c:v>
                </c:pt>
                <c:pt idx="13986">
                  <c:v>61.190449843931695</c:v>
                </c:pt>
                <c:pt idx="13987">
                  <c:v>61.194824652671521</c:v>
                </c:pt>
                <c:pt idx="13988">
                  <c:v>61.199199461411347</c:v>
                </c:pt>
                <c:pt idx="13989">
                  <c:v>61.203574270151172</c:v>
                </c:pt>
                <c:pt idx="13990">
                  <c:v>61.207949078890998</c:v>
                </c:pt>
                <c:pt idx="13991">
                  <c:v>61.212323887630824</c:v>
                </c:pt>
                <c:pt idx="13992">
                  <c:v>61.216698696370649</c:v>
                </c:pt>
                <c:pt idx="13993">
                  <c:v>61.221073505110475</c:v>
                </c:pt>
                <c:pt idx="13994">
                  <c:v>61.225448313850301</c:v>
                </c:pt>
                <c:pt idx="13995">
                  <c:v>61.229823122590126</c:v>
                </c:pt>
                <c:pt idx="13996">
                  <c:v>61.234197931329945</c:v>
                </c:pt>
                <c:pt idx="13997">
                  <c:v>61.23857274006977</c:v>
                </c:pt>
                <c:pt idx="13998">
                  <c:v>61.242947548809596</c:v>
                </c:pt>
                <c:pt idx="13999">
                  <c:v>61.247322357549422</c:v>
                </c:pt>
                <c:pt idx="14000">
                  <c:v>61.251697166289247</c:v>
                </c:pt>
                <c:pt idx="14001">
                  <c:v>61.256071975029073</c:v>
                </c:pt>
                <c:pt idx="14002">
                  <c:v>61.260446783768899</c:v>
                </c:pt>
                <c:pt idx="14003">
                  <c:v>61.264821592508724</c:v>
                </c:pt>
                <c:pt idx="14004">
                  <c:v>61.26919640124855</c:v>
                </c:pt>
                <c:pt idx="14005">
                  <c:v>61.273571209988376</c:v>
                </c:pt>
                <c:pt idx="14006">
                  <c:v>61.277946018728194</c:v>
                </c:pt>
                <c:pt idx="14007">
                  <c:v>61.28232082746802</c:v>
                </c:pt>
                <c:pt idx="14008">
                  <c:v>61.286695636207845</c:v>
                </c:pt>
                <c:pt idx="14009">
                  <c:v>61.291070444947671</c:v>
                </c:pt>
                <c:pt idx="14010">
                  <c:v>61.295445253687497</c:v>
                </c:pt>
                <c:pt idx="14011">
                  <c:v>61.299820062427322</c:v>
                </c:pt>
                <c:pt idx="14012">
                  <c:v>61.304194871167148</c:v>
                </c:pt>
                <c:pt idx="14013">
                  <c:v>61.308569679906974</c:v>
                </c:pt>
                <c:pt idx="14014">
                  <c:v>61.312944488646799</c:v>
                </c:pt>
                <c:pt idx="14015">
                  <c:v>61.317319297386625</c:v>
                </c:pt>
                <c:pt idx="14016">
                  <c:v>61.321694106126451</c:v>
                </c:pt>
                <c:pt idx="14017">
                  <c:v>61.326068914866269</c:v>
                </c:pt>
                <c:pt idx="14018">
                  <c:v>61.330443723606095</c:v>
                </c:pt>
                <c:pt idx="14019">
                  <c:v>61.334818532345921</c:v>
                </c:pt>
                <c:pt idx="14020">
                  <c:v>61.339193341085746</c:v>
                </c:pt>
                <c:pt idx="14021">
                  <c:v>61.343568149825572</c:v>
                </c:pt>
                <c:pt idx="14022">
                  <c:v>61.347942958565397</c:v>
                </c:pt>
                <c:pt idx="14023">
                  <c:v>61.352317767305223</c:v>
                </c:pt>
                <c:pt idx="14024">
                  <c:v>61.356692576045049</c:v>
                </c:pt>
                <c:pt idx="14025">
                  <c:v>61.361067384784874</c:v>
                </c:pt>
                <c:pt idx="14026">
                  <c:v>61.3654421935247</c:v>
                </c:pt>
                <c:pt idx="14027">
                  <c:v>61.369817002264526</c:v>
                </c:pt>
                <c:pt idx="14028">
                  <c:v>61.374191811004344</c:v>
                </c:pt>
                <c:pt idx="14029">
                  <c:v>61.37856661974417</c:v>
                </c:pt>
                <c:pt idx="14030">
                  <c:v>61.382941428483996</c:v>
                </c:pt>
                <c:pt idx="14031">
                  <c:v>61.387316237223821</c:v>
                </c:pt>
                <c:pt idx="14032">
                  <c:v>61.391691045963647</c:v>
                </c:pt>
                <c:pt idx="14033">
                  <c:v>61.396065854703473</c:v>
                </c:pt>
                <c:pt idx="14034">
                  <c:v>61.400440663443298</c:v>
                </c:pt>
                <c:pt idx="14035">
                  <c:v>61.404815472183124</c:v>
                </c:pt>
                <c:pt idx="14036">
                  <c:v>61.40919028092295</c:v>
                </c:pt>
                <c:pt idx="14037">
                  <c:v>61.413565089662775</c:v>
                </c:pt>
                <c:pt idx="14038">
                  <c:v>61.417939898402594</c:v>
                </c:pt>
                <c:pt idx="14039">
                  <c:v>61.422314707142419</c:v>
                </c:pt>
                <c:pt idx="14040">
                  <c:v>61.426689515882245</c:v>
                </c:pt>
                <c:pt idx="14041">
                  <c:v>61.431064324622071</c:v>
                </c:pt>
                <c:pt idx="14042">
                  <c:v>61.435439133361896</c:v>
                </c:pt>
                <c:pt idx="14043">
                  <c:v>61.439813942101722</c:v>
                </c:pt>
                <c:pt idx="14044">
                  <c:v>61.444188750841548</c:v>
                </c:pt>
                <c:pt idx="14045">
                  <c:v>61.448563559581373</c:v>
                </c:pt>
                <c:pt idx="14046">
                  <c:v>61.452938368321199</c:v>
                </c:pt>
                <c:pt idx="14047">
                  <c:v>61.457313177061025</c:v>
                </c:pt>
                <c:pt idx="14048">
                  <c:v>61.46168798580085</c:v>
                </c:pt>
                <c:pt idx="14049">
                  <c:v>61.466062794540669</c:v>
                </c:pt>
                <c:pt idx="14050">
                  <c:v>61.470437603280494</c:v>
                </c:pt>
                <c:pt idx="14051">
                  <c:v>61.47481241202032</c:v>
                </c:pt>
                <c:pt idx="14052">
                  <c:v>61.479187220760146</c:v>
                </c:pt>
                <c:pt idx="14053">
                  <c:v>61.483562029499971</c:v>
                </c:pt>
                <c:pt idx="14054">
                  <c:v>61.487936838239797</c:v>
                </c:pt>
                <c:pt idx="14055">
                  <c:v>61.492311646979623</c:v>
                </c:pt>
                <c:pt idx="14056">
                  <c:v>61.496686455719448</c:v>
                </c:pt>
                <c:pt idx="14057">
                  <c:v>61.501061264459274</c:v>
                </c:pt>
                <c:pt idx="14058">
                  <c:v>61.5054360731991</c:v>
                </c:pt>
                <c:pt idx="14059">
                  <c:v>61.509810881938925</c:v>
                </c:pt>
                <c:pt idx="14060">
                  <c:v>61.514185690678744</c:v>
                </c:pt>
                <c:pt idx="14061">
                  <c:v>61.51856049941857</c:v>
                </c:pt>
                <c:pt idx="14062">
                  <c:v>61.522935308158395</c:v>
                </c:pt>
                <c:pt idx="14063">
                  <c:v>61.527310116898221</c:v>
                </c:pt>
                <c:pt idx="14064">
                  <c:v>61.531684925638046</c:v>
                </c:pt>
                <c:pt idx="14065">
                  <c:v>61.536059734377872</c:v>
                </c:pt>
                <c:pt idx="14066">
                  <c:v>61.540434543117698</c:v>
                </c:pt>
                <c:pt idx="14067">
                  <c:v>61.544809351857523</c:v>
                </c:pt>
                <c:pt idx="14068">
                  <c:v>61.549184160597349</c:v>
                </c:pt>
                <c:pt idx="14069">
                  <c:v>61.553558969337175</c:v>
                </c:pt>
                <c:pt idx="14070">
                  <c:v>61.557933778076993</c:v>
                </c:pt>
                <c:pt idx="14071">
                  <c:v>61.562308586816819</c:v>
                </c:pt>
                <c:pt idx="14072">
                  <c:v>61.566683395556645</c:v>
                </c:pt>
                <c:pt idx="14073">
                  <c:v>61.57105820429647</c:v>
                </c:pt>
                <c:pt idx="14074">
                  <c:v>61.575433013036296</c:v>
                </c:pt>
                <c:pt idx="14075">
                  <c:v>61.579807821776122</c:v>
                </c:pt>
                <c:pt idx="14076">
                  <c:v>61.584182630515947</c:v>
                </c:pt>
                <c:pt idx="14077">
                  <c:v>61.588557439255773</c:v>
                </c:pt>
                <c:pt idx="14078">
                  <c:v>61.592932247995599</c:v>
                </c:pt>
                <c:pt idx="14079">
                  <c:v>61.597307056735424</c:v>
                </c:pt>
                <c:pt idx="14080">
                  <c:v>61.60168186547525</c:v>
                </c:pt>
                <c:pt idx="14081">
                  <c:v>61.606056674215068</c:v>
                </c:pt>
                <c:pt idx="14082">
                  <c:v>61.610431482954894</c:v>
                </c:pt>
                <c:pt idx="14083">
                  <c:v>61.61480629169472</c:v>
                </c:pt>
                <c:pt idx="14084">
                  <c:v>61.619181100434545</c:v>
                </c:pt>
                <c:pt idx="14085">
                  <c:v>61.623555909174371</c:v>
                </c:pt>
                <c:pt idx="14086">
                  <c:v>61.627930717914197</c:v>
                </c:pt>
                <c:pt idx="14087">
                  <c:v>61.632305526654022</c:v>
                </c:pt>
                <c:pt idx="14088">
                  <c:v>61.636680335393848</c:v>
                </c:pt>
                <c:pt idx="14089">
                  <c:v>61.641055144133674</c:v>
                </c:pt>
                <c:pt idx="14090">
                  <c:v>61.645429952873499</c:v>
                </c:pt>
                <c:pt idx="14091">
                  <c:v>61.649804761613325</c:v>
                </c:pt>
                <c:pt idx="14092">
                  <c:v>61.654179570353143</c:v>
                </c:pt>
                <c:pt idx="14093">
                  <c:v>61.658554379092969</c:v>
                </c:pt>
                <c:pt idx="14094">
                  <c:v>61.662929187832795</c:v>
                </c:pt>
                <c:pt idx="14095">
                  <c:v>61.66730399657262</c:v>
                </c:pt>
                <c:pt idx="14096">
                  <c:v>61.671678805312446</c:v>
                </c:pt>
                <c:pt idx="14097">
                  <c:v>61.676053614052272</c:v>
                </c:pt>
                <c:pt idx="14098">
                  <c:v>61.680428422792097</c:v>
                </c:pt>
                <c:pt idx="14099">
                  <c:v>61.684803231531923</c:v>
                </c:pt>
                <c:pt idx="14100">
                  <c:v>61.689178040271749</c:v>
                </c:pt>
                <c:pt idx="14101">
                  <c:v>61.693552849011574</c:v>
                </c:pt>
                <c:pt idx="14102">
                  <c:v>61.697927657751393</c:v>
                </c:pt>
                <c:pt idx="14103">
                  <c:v>61.702302466491219</c:v>
                </c:pt>
                <c:pt idx="14104">
                  <c:v>61.706677275231044</c:v>
                </c:pt>
                <c:pt idx="14105">
                  <c:v>61.71105208397087</c:v>
                </c:pt>
                <c:pt idx="14106">
                  <c:v>61.715426892710695</c:v>
                </c:pt>
                <c:pt idx="14107">
                  <c:v>61.719801701450521</c:v>
                </c:pt>
                <c:pt idx="14108">
                  <c:v>61.724176510190347</c:v>
                </c:pt>
                <c:pt idx="14109">
                  <c:v>61.728551318930172</c:v>
                </c:pt>
                <c:pt idx="14110">
                  <c:v>61.732926127669998</c:v>
                </c:pt>
                <c:pt idx="14111">
                  <c:v>61.737300936409824</c:v>
                </c:pt>
                <c:pt idx="14112">
                  <c:v>61.741675745149649</c:v>
                </c:pt>
                <c:pt idx="14113">
                  <c:v>61.746050553889468</c:v>
                </c:pt>
                <c:pt idx="14114">
                  <c:v>61.750425362629294</c:v>
                </c:pt>
                <c:pt idx="14115">
                  <c:v>61.754800171369119</c:v>
                </c:pt>
                <c:pt idx="14116">
                  <c:v>61.759174980108945</c:v>
                </c:pt>
                <c:pt idx="14117">
                  <c:v>61.763549788848771</c:v>
                </c:pt>
                <c:pt idx="14118">
                  <c:v>61.767924597588596</c:v>
                </c:pt>
                <c:pt idx="14119">
                  <c:v>61.772299406328422</c:v>
                </c:pt>
                <c:pt idx="14120">
                  <c:v>61.776674215068248</c:v>
                </c:pt>
                <c:pt idx="14121">
                  <c:v>61.781049023808073</c:v>
                </c:pt>
                <c:pt idx="14122">
                  <c:v>61.785423832547899</c:v>
                </c:pt>
                <c:pt idx="14123">
                  <c:v>61.789798641287724</c:v>
                </c:pt>
                <c:pt idx="14124">
                  <c:v>61.794173450027543</c:v>
                </c:pt>
                <c:pt idx="14125">
                  <c:v>61.798548258767369</c:v>
                </c:pt>
                <c:pt idx="14126">
                  <c:v>61.802923067507194</c:v>
                </c:pt>
                <c:pt idx="14127">
                  <c:v>61.80729787624702</c:v>
                </c:pt>
                <c:pt idx="14128">
                  <c:v>61.811672684986846</c:v>
                </c:pt>
                <c:pt idx="14129">
                  <c:v>61.816047493726671</c:v>
                </c:pt>
                <c:pt idx="14130">
                  <c:v>61.820422302466497</c:v>
                </c:pt>
                <c:pt idx="14131">
                  <c:v>61.824797111206323</c:v>
                </c:pt>
                <c:pt idx="14132">
                  <c:v>61.829171919946148</c:v>
                </c:pt>
                <c:pt idx="14133">
                  <c:v>61.833546728685974</c:v>
                </c:pt>
                <c:pt idx="14134">
                  <c:v>61.837921537425792</c:v>
                </c:pt>
                <c:pt idx="14135">
                  <c:v>61.842296346165618</c:v>
                </c:pt>
                <c:pt idx="14136">
                  <c:v>61.846671154905444</c:v>
                </c:pt>
                <c:pt idx="14137">
                  <c:v>61.851045963645269</c:v>
                </c:pt>
                <c:pt idx="14138">
                  <c:v>61.855420772385095</c:v>
                </c:pt>
                <c:pt idx="14139">
                  <c:v>61.859795581124921</c:v>
                </c:pt>
                <c:pt idx="14140">
                  <c:v>61.864170389864746</c:v>
                </c:pt>
                <c:pt idx="14141">
                  <c:v>61.868545198604572</c:v>
                </c:pt>
                <c:pt idx="14142">
                  <c:v>61.872920007344398</c:v>
                </c:pt>
                <c:pt idx="14143">
                  <c:v>61.877294816084223</c:v>
                </c:pt>
                <c:pt idx="14144">
                  <c:v>61.881669624824049</c:v>
                </c:pt>
                <c:pt idx="14145">
                  <c:v>61.886044433563868</c:v>
                </c:pt>
                <c:pt idx="14146">
                  <c:v>61.890419242303693</c:v>
                </c:pt>
                <c:pt idx="14147">
                  <c:v>61.894794051043519</c:v>
                </c:pt>
                <c:pt idx="14148">
                  <c:v>61.899168859783344</c:v>
                </c:pt>
                <c:pt idx="14149">
                  <c:v>61.90354366852317</c:v>
                </c:pt>
                <c:pt idx="14150">
                  <c:v>61.907918477262996</c:v>
                </c:pt>
                <c:pt idx="14151">
                  <c:v>61.912293286002821</c:v>
                </c:pt>
                <c:pt idx="14152">
                  <c:v>61.916668094742647</c:v>
                </c:pt>
                <c:pt idx="14153">
                  <c:v>61.921042903482473</c:v>
                </c:pt>
                <c:pt idx="14154">
                  <c:v>61.925417712222298</c:v>
                </c:pt>
                <c:pt idx="14155">
                  <c:v>61.929792520962124</c:v>
                </c:pt>
                <c:pt idx="14156">
                  <c:v>61.934167329701943</c:v>
                </c:pt>
                <c:pt idx="14157">
                  <c:v>61.938542138441768</c:v>
                </c:pt>
                <c:pt idx="14158">
                  <c:v>61.942916947181594</c:v>
                </c:pt>
                <c:pt idx="14159">
                  <c:v>61.94729175592142</c:v>
                </c:pt>
                <c:pt idx="14160">
                  <c:v>61.951666564661245</c:v>
                </c:pt>
                <c:pt idx="14161">
                  <c:v>61.956041373401071</c:v>
                </c:pt>
                <c:pt idx="14162">
                  <c:v>61.960416182140897</c:v>
                </c:pt>
                <c:pt idx="14163">
                  <c:v>61.964790990880722</c:v>
                </c:pt>
                <c:pt idx="14164">
                  <c:v>61.969165799620548</c:v>
                </c:pt>
                <c:pt idx="14165">
                  <c:v>61.973540608360373</c:v>
                </c:pt>
                <c:pt idx="14166">
                  <c:v>61.977915417100192</c:v>
                </c:pt>
                <c:pt idx="14167">
                  <c:v>61.982290225840018</c:v>
                </c:pt>
                <c:pt idx="14168">
                  <c:v>61.986665034579843</c:v>
                </c:pt>
                <c:pt idx="14169">
                  <c:v>61.991039843319669</c:v>
                </c:pt>
                <c:pt idx="14170">
                  <c:v>61.995414652059495</c:v>
                </c:pt>
                <c:pt idx="14171">
                  <c:v>61.99978946079932</c:v>
                </c:pt>
                <c:pt idx="14172">
                  <c:v>62.004164269539146</c:v>
                </c:pt>
                <c:pt idx="14173">
                  <c:v>62.008539078278972</c:v>
                </c:pt>
                <c:pt idx="14174">
                  <c:v>62.012913887018797</c:v>
                </c:pt>
                <c:pt idx="14175">
                  <c:v>62.017288695758623</c:v>
                </c:pt>
                <c:pt idx="14176">
                  <c:v>62.021663504498449</c:v>
                </c:pt>
                <c:pt idx="14177">
                  <c:v>62.026038313238267</c:v>
                </c:pt>
                <c:pt idx="14178">
                  <c:v>62.030413121978093</c:v>
                </c:pt>
                <c:pt idx="14179">
                  <c:v>62.034787930717918</c:v>
                </c:pt>
                <c:pt idx="14180">
                  <c:v>62.039162739457744</c:v>
                </c:pt>
                <c:pt idx="14181">
                  <c:v>62.04353754819757</c:v>
                </c:pt>
                <c:pt idx="14182">
                  <c:v>62.047912356937395</c:v>
                </c:pt>
                <c:pt idx="14183">
                  <c:v>62.052287165677221</c:v>
                </c:pt>
                <c:pt idx="14184">
                  <c:v>62.056661974417047</c:v>
                </c:pt>
                <c:pt idx="14185">
                  <c:v>62.061036783156872</c:v>
                </c:pt>
                <c:pt idx="14186">
                  <c:v>62.065411591896698</c:v>
                </c:pt>
                <c:pt idx="14187">
                  <c:v>62.069786400636524</c:v>
                </c:pt>
                <c:pt idx="14188">
                  <c:v>62.074161209376342</c:v>
                </c:pt>
                <c:pt idx="14189">
                  <c:v>62.078536018116168</c:v>
                </c:pt>
                <c:pt idx="14190">
                  <c:v>62.082910826855993</c:v>
                </c:pt>
                <c:pt idx="14191">
                  <c:v>62.087285635595819</c:v>
                </c:pt>
                <c:pt idx="14192">
                  <c:v>62.091660444335645</c:v>
                </c:pt>
                <c:pt idx="14193">
                  <c:v>62.09603525307547</c:v>
                </c:pt>
                <c:pt idx="14194">
                  <c:v>62.100410061815296</c:v>
                </c:pt>
                <c:pt idx="14195">
                  <c:v>62.104784870555122</c:v>
                </c:pt>
                <c:pt idx="14196">
                  <c:v>62.109159679294947</c:v>
                </c:pt>
                <c:pt idx="14197">
                  <c:v>62.113534488034773</c:v>
                </c:pt>
                <c:pt idx="14198">
                  <c:v>62.117909296774592</c:v>
                </c:pt>
                <c:pt idx="14199">
                  <c:v>62.122284105514417</c:v>
                </c:pt>
                <c:pt idx="14200">
                  <c:v>62.126658914254243</c:v>
                </c:pt>
                <c:pt idx="14201">
                  <c:v>62.131033722994069</c:v>
                </c:pt>
                <c:pt idx="14202">
                  <c:v>62.135408531733894</c:v>
                </c:pt>
                <c:pt idx="14203">
                  <c:v>62.13978334047372</c:v>
                </c:pt>
                <c:pt idx="14204">
                  <c:v>62.144158149213546</c:v>
                </c:pt>
                <c:pt idx="14205">
                  <c:v>62.148532957953371</c:v>
                </c:pt>
                <c:pt idx="14206">
                  <c:v>62.152907766693197</c:v>
                </c:pt>
                <c:pt idx="14207">
                  <c:v>62.157282575433022</c:v>
                </c:pt>
                <c:pt idx="14208">
                  <c:v>62.161657384172848</c:v>
                </c:pt>
                <c:pt idx="14209">
                  <c:v>62.166032192912667</c:v>
                </c:pt>
                <c:pt idx="14210">
                  <c:v>62.170407001652492</c:v>
                </c:pt>
                <c:pt idx="14211">
                  <c:v>62.174781810392318</c:v>
                </c:pt>
                <c:pt idx="14212">
                  <c:v>62.179156619132144</c:v>
                </c:pt>
                <c:pt idx="14213">
                  <c:v>62.183531427871969</c:v>
                </c:pt>
                <c:pt idx="14214">
                  <c:v>62.187906236611795</c:v>
                </c:pt>
                <c:pt idx="14215">
                  <c:v>62.192281045351621</c:v>
                </c:pt>
                <c:pt idx="14216">
                  <c:v>62.196655854091446</c:v>
                </c:pt>
                <c:pt idx="14217">
                  <c:v>62.201030662831272</c:v>
                </c:pt>
                <c:pt idx="14218">
                  <c:v>62.205405471571098</c:v>
                </c:pt>
                <c:pt idx="14219">
                  <c:v>62.209780280310923</c:v>
                </c:pt>
                <c:pt idx="14220">
                  <c:v>62.214155089050742</c:v>
                </c:pt>
                <c:pt idx="14221">
                  <c:v>62.218529897790567</c:v>
                </c:pt>
                <c:pt idx="14222">
                  <c:v>62.222904706530393</c:v>
                </c:pt>
                <c:pt idx="14223">
                  <c:v>62.227279515270219</c:v>
                </c:pt>
                <c:pt idx="14224">
                  <c:v>62.231654324010044</c:v>
                </c:pt>
                <c:pt idx="14225">
                  <c:v>62.23602913274987</c:v>
                </c:pt>
                <c:pt idx="14226">
                  <c:v>62.240403941489689</c:v>
                </c:pt>
                <c:pt idx="14227">
                  <c:v>62.244778750229514</c:v>
                </c:pt>
                <c:pt idx="14228">
                  <c:v>62.24915355896934</c:v>
                </c:pt>
                <c:pt idx="14229">
                  <c:v>62.253528367709158</c:v>
                </c:pt>
                <c:pt idx="14230">
                  <c:v>62.257903176448984</c:v>
                </c:pt>
                <c:pt idx="14231">
                  <c:v>62.26227798518881</c:v>
                </c:pt>
                <c:pt idx="14232">
                  <c:v>62.266652793928635</c:v>
                </c:pt>
                <c:pt idx="14233">
                  <c:v>62.271027602668461</c:v>
                </c:pt>
                <c:pt idx="14234">
                  <c:v>62.275402411408287</c:v>
                </c:pt>
                <c:pt idx="14235">
                  <c:v>62.279777220148112</c:v>
                </c:pt>
                <c:pt idx="14236">
                  <c:v>62.284152028887938</c:v>
                </c:pt>
                <c:pt idx="14237">
                  <c:v>62.288526837627764</c:v>
                </c:pt>
                <c:pt idx="14238">
                  <c:v>62.292901646367589</c:v>
                </c:pt>
                <c:pt idx="14239">
                  <c:v>62.297276455107415</c:v>
                </c:pt>
                <c:pt idx="14240">
                  <c:v>62.301651263847234</c:v>
                </c:pt>
                <c:pt idx="14241">
                  <c:v>62.306026072587059</c:v>
                </c:pt>
                <c:pt idx="14242">
                  <c:v>62.310400881326885</c:v>
                </c:pt>
                <c:pt idx="14243">
                  <c:v>62.31477569006671</c:v>
                </c:pt>
                <c:pt idx="14244">
                  <c:v>62.319150498806536</c:v>
                </c:pt>
                <c:pt idx="14245">
                  <c:v>62.323525307546362</c:v>
                </c:pt>
                <c:pt idx="14246">
                  <c:v>62.327900116286187</c:v>
                </c:pt>
                <c:pt idx="14247">
                  <c:v>62.332274925026013</c:v>
                </c:pt>
                <c:pt idx="14248">
                  <c:v>62.336649733765839</c:v>
                </c:pt>
                <c:pt idx="14249">
                  <c:v>62.341024542505664</c:v>
                </c:pt>
                <c:pt idx="14250">
                  <c:v>62.345399351245483</c:v>
                </c:pt>
                <c:pt idx="14251">
                  <c:v>62.349774159985309</c:v>
                </c:pt>
                <c:pt idx="14252">
                  <c:v>62.354148968725134</c:v>
                </c:pt>
                <c:pt idx="14253">
                  <c:v>62.35852377746496</c:v>
                </c:pt>
                <c:pt idx="14254">
                  <c:v>62.362898586204786</c:v>
                </c:pt>
                <c:pt idx="14255">
                  <c:v>62.367273394944611</c:v>
                </c:pt>
                <c:pt idx="14256">
                  <c:v>62.371648203684437</c:v>
                </c:pt>
                <c:pt idx="14257">
                  <c:v>62.376023012424263</c:v>
                </c:pt>
                <c:pt idx="14258">
                  <c:v>62.380397821164088</c:v>
                </c:pt>
                <c:pt idx="14259">
                  <c:v>62.384772629903914</c:v>
                </c:pt>
                <c:pt idx="14260">
                  <c:v>62.389147438643739</c:v>
                </c:pt>
                <c:pt idx="14261">
                  <c:v>62.393522247383558</c:v>
                </c:pt>
                <c:pt idx="14262">
                  <c:v>62.397897056123384</c:v>
                </c:pt>
                <c:pt idx="14263">
                  <c:v>62.402271864863209</c:v>
                </c:pt>
                <c:pt idx="14264">
                  <c:v>62.406646673603035</c:v>
                </c:pt>
                <c:pt idx="14265">
                  <c:v>62.411021482342861</c:v>
                </c:pt>
                <c:pt idx="14266">
                  <c:v>62.415396291082686</c:v>
                </c:pt>
                <c:pt idx="14267">
                  <c:v>62.419771099822512</c:v>
                </c:pt>
                <c:pt idx="14268">
                  <c:v>62.424145908562338</c:v>
                </c:pt>
                <c:pt idx="14269">
                  <c:v>62.428520717302163</c:v>
                </c:pt>
                <c:pt idx="14270">
                  <c:v>62.432895526041989</c:v>
                </c:pt>
                <c:pt idx="14271">
                  <c:v>62.437270334781815</c:v>
                </c:pt>
                <c:pt idx="14272">
                  <c:v>62.441645143521633</c:v>
                </c:pt>
                <c:pt idx="14273">
                  <c:v>62.446019952261459</c:v>
                </c:pt>
                <c:pt idx="14274">
                  <c:v>62.450394761001284</c:v>
                </c:pt>
                <c:pt idx="14275">
                  <c:v>62.45476956974111</c:v>
                </c:pt>
                <c:pt idx="14276">
                  <c:v>62.459144378480936</c:v>
                </c:pt>
                <c:pt idx="14277">
                  <c:v>62.463519187220761</c:v>
                </c:pt>
                <c:pt idx="14278">
                  <c:v>62.467893995960587</c:v>
                </c:pt>
                <c:pt idx="14279">
                  <c:v>62.472268804700413</c:v>
                </c:pt>
                <c:pt idx="14280">
                  <c:v>62.476643613440238</c:v>
                </c:pt>
                <c:pt idx="14281">
                  <c:v>62.481018422180064</c:v>
                </c:pt>
                <c:pt idx="14282">
                  <c:v>62.485393230919883</c:v>
                </c:pt>
                <c:pt idx="14283">
                  <c:v>62.489768039659708</c:v>
                </c:pt>
                <c:pt idx="14284">
                  <c:v>62.494142848399534</c:v>
                </c:pt>
                <c:pt idx="14285">
                  <c:v>62.498517657139359</c:v>
                </c:pt>
                <c:pt idx="14286">
                  <c:v>62.502892465879185</c:v>
                </c:pt>
                <c:pt idx="14287">
                  <c:v>62.507267274619011</c:v>
                </c:pt>
                <c:pt idx="14288">
                  <c:v>62.511642083358836</c:v>
                </c:pt>
                <c:pt idx="14289">
                  <c:v>62.516016892098662</c:v>
                </c:pt>
                <c:pt idx="14290">
                  <c:v>62.520391700838488</c:v>
                </c:pt>
                <c:pt idx="14291">
                  <c:v>62.524766509578313</c:v>
                </c:pt>
                <c:pt idx="14292">
                  <c:v>62.529141318318139</c:v>
                </c:pt>
                <c:pt idx="14293">
                  <c:v>62.533516127057958</c:v>
                </c:pt>
                <c:pt idx="14294">
                  <c:v>62.537890935797783</c:v>
                </c:pt>
                <c:pt idx="14295">
                  <c:v>62.542265744537609</c:v>
                </c:pt>
                <c:pt idx="14296">
                  <c:v>62.546640553277435</c:v>
                </c:pt>
                <c:pt idx="14297">
                  <c:v>62.55101536201726</c:v>
                </c:pt>
                <c:pt idx="14298">
                  <c:v>62.555390170757086</c:v>
                </c:pt>
                <c:pt idx="14299">
                  <c:v>62.559764979496912</c:v>
                </c:pt>
                <c:pt idx="14300">
                  <c:v>62.564139788236737</c:v>
                </c:pt>
                <c:pt idx="14301">
                  <c:v>62.568514596976563</c:v>
                </c:pt>
                <c:pt idx="14302">
                  <c:v>62.572889405716388</c:v>
                </c:pt>
                <c:pt idx="14303">
                  <c:v>62.577264214456214</c:v>
                </c:pt>
                <c:pt idx="14304">
                  <c:v>62.581639023196033</c:v>
                </c:pt>
                <c:pt idx="14305">
                  <c:v>62.586013831935858</c:v>
                </c:pt>
                <c:pt idx="14306">
                  <c:v>62.590388640675684</c:v>
                </c:pt>
                <c:pt idx="14307">
                  <c:v>62.59476344941551</c:v>
                </c:pt>
                <c:pt idx="14308">
                  <c:v>62.599138258155335</c:v>
                </c:pt>
                <c:pt idx="14309">
                  <c:v>62.603513066895161</c:v>
                </c:pt>
                <c:pt idx="14310">
                  <c:v>62.607887875634987</c:v>
                </c:pt>
                <c:pt idx="14311">
                  <c:v>62.612262684374812</c:v>
                </c:pt>
                <c:pt idx="14312">
                  <c:v>62.616637493114638</c:v>
                </c:pt>
                <c:pt idx="14313">
                  <c:v>62.621012301854464</c:v>
                </c:pt>
                <c:pt idx="14314">
                  <c:v>62.625387110594282</c:v>
                </c:pt>
                <c:pt idx="14315">
                  <c:v>62.629761919334108</c:v>
                </c:pt>
                <c:pt idx="14316">
                  <c:v>62.634136728073933</c:v>
                </c:pt>
                <c:pt idx="14317">
                  <c:v>62.638511536813759</c:v>
                </c:pt>
                <c:pt idx="14318">
                  <c:v>62.642886345553585</c:v>
                </c:pt>
                <c:pt idx="14319">
                  <c:v>62.64726115429341</c:v>
                </c:pt>
                <c:pt idx="14320">
                  <c:v>62.651635963033236</c:v>
                </c:pt>
                <c:pt idx="14321">
                  <c:v>62.656010771773062</c:v>
                </c:pt>
                <c:pt idx="14322">
                  <c:v>62.660385580512887</c:v>
                </c:pt>
                <c:pt idx="14323">
                  <c:v>62.664760389252713</c:v>
                </c:pt>
                <c:pt idx="14324">
                  <c:v>62.669135197992539</c:v>
                </c:pt>
                <c:pt idx="14325">
                  <c:v>62.673510006732357</c:v>
                </c:pt>
                <c:pt idx="14326">
                  <c:v>62.677884815472183</c:v>
                </c:pt>
                <c:pt idx="14327">
                  <c:v>62.682259624212008</c:v>
                </c:pt>
                <c:pt idx="14328">
                  <c:v>62.686634432951834</c:v>
                </c:pt>
                <c:pt idx="14329">
                  <c:v>62.69100924169166</c:v>
                </c:pt>
                <c:pt idx="14330">
                  <c:v>62.695384050431485</c:v>
                </c:pt>
                <c:pt idx="14331">
                  <c:v>62.699758859171311</c:v>
                </c:pt>
                <c:pt idx="14332">
                  <c:v>62.704133667911137</c:v>
                </c:pt>
                <c:pt idx="14333">
                  <c:v>62.708508476650962</c:v>
                </c:pt>
                <c:pt idx="14334">
                  <c:v>62.712883285390788</c:v>
                </c:pt>
                <c:pt idx="14335">
                  <c:v>62.717258094130614</c:v>
                </c:pt>
                <c:pt idx="14336">
                  <c:v>62.721632902870432</c:v>
                </c:pt>
                <c:pt idx="14337">
                  <c:v>62.726007711610258</c:v>
                </c:pt>
                <c:pt idx="14338">
                  <c:v>62.730382520350084</c:v>
                </c:pt>
                <c:pt idx="14339">
                  <c:v>62.734757329089909</c:v>
                </c:pt>
                <c:pt idx="14340">
                  <c:v>62.739132137829735</c:v>
                </c:pt>
                <c:pt idx="14341">
                  <c:v>62.743506946569561</c:v>
                </c:pt>
                <c:pt idx="14342">
                  <c:v>62.747881755309386</c:v>
                </c:pt>
                <c:pt idx="14343">
                  <c:v>62.752256564049212</c:v>
                </c:pt>
                <c:pt idx="14344">
                  <c:v>62.756631372789037</c:v>
                </c:pt>
                <c:pt idx="14345">
                  <c:v>62.761006181528863</c:v>
                </c:pt>
                <c:pt idx="14346">
                  <c:v>62.765380990268682</c:v>
                </c:pt>
                <c:pt idx="14347">
                  <c:v>62.769755799008507</c:v>
                </c:pt>
                <c:pt idx="14348">
                  <c:v>62.774130607748333</c:v>
                </c:pt>
                <c:pt idx="14349">
                  <c:v>62.778505416488159</c:v>
                </c:pt>
                <c:pt idx="14350">
                  <c:v>62.782880225227984</c:v>
                </c:pt>
                <c:pt idx="14351">
                  <c:v>62.78725503396781</c:v>
                </c:pt>
                <c:pt idx="14352">
                  <c:v>62.791629842707636</c:v>
                </c:pt>
                <c:pt idx="14353">
                  <c:v>62.796004651447461</c:v>
                </c:pt>
                <c:pt idx="14354">
                  <c:v>62.800379460187287</c:v>
                </c:pt>
                <c:pt idx="14355">
                  <c:v>62.804754268927113</c:v>
                </c:pt>
                <c:pt idx="14356">
                  <c:v>62.809129077666938</c:v>
                </c:pt>
                <c:pt idx="14357">
                  <c:v>62.813503886406757</c:v>
                </c:pt>
                <c:pt idx="14358">
                  <c:v>62.817878695146582</c:v>
                </c:pt>
                <c:pt idx="14359">
                  <c:v>62.822253503886408</c:v>
                </c:pt>
                <c:pt idx="14360">
                  <c:v>62.826628312626234</c:v>
                </c:pt>
                <c:pt idx="14361">
                  <c:v>62.831003121366059</c:v>
                </c:pt>
                <c:pt idx="14362">
                  <c:v>62.835377930105885</c:v>
                </c:pt>
                <c:pt idx="14363">
                  <c:v>62.839752738845711</c:v>
                </c:pt>
                <c:pt idx="14364">
                  <c:v>62.844127547585536</c:v>
                </c:pt>
                <c:pt idx="14365">
                  <c:v>62.848502356325362</c:v>
                </c:pt>
                <c:pt idx="14366">
                  <c:v>62.852877165065188</c:v>
                </c:pt>
                <c:pt idx="14367">
                  <c:v>62.857251973805013</c:v>
                </c:pt>
                <c:pt idx="14368">
                  <c:v>62.861626782544832</c:v>
                </c:pt>
                <c:pt idx="14369">
                  <c:v>62.866001591284657</c:v>
                </c:pt>
                <c:pt idx="14370">
                  <c:v>62.870376400024483</c:v>
                </c:pt>
                <c:pt idx="14371">
                  <c:v>62.874751208764309</c:v>
                </c:pt>
                <c:pt idx="14372">
                  <c:v>62.879126017504134</c:v>
                </c:pt>
                <c:pt idx="14373">
                  <c:v>62.88350082624396</c:v>
                </c:pt>
                <c:pt idx="14374">
                  <c:v>62.887875634983786</c:v>
                </c:pt>
                <c:pt idx="14375">
                  <c:v>62.892250443723611</c:v>
                </c:pt>
                <c:pt idx="14376">
                  <c:v>62.896625252463437</c:v>
                </c:pt>
                <c:pt idx="14377">
                  <c:v>62.901000061203263</c:v>
                </c:pt>
                <c:pt idx="14378">
                  <c:v>62.905374869943088</c:v>
                </c:pt>
                <c:pt idx="14379">
                  <c:v>62.909749678682907</c:v>
                </c:pt>
                <c:pt idx="14380">
                  <c:v>62.914124487422733</c:v>
                </c:pt>
                <c:pt idx="14381">
                  <c:v>62.918499296162558</c:v>
                </c:pt>
                <c:pt idx="14382">
                  <c:v>62.922874104902384</c:v>
                </c:pt>
                <c:pt idx="14383">
                  <c:v>62.92724891364221</c:v>
                </c:pt>
                <c:pt idx="14384">
                  <c:v>62.931623722382035</c:v>
                </c:pt>
                <c:pt idx="14385">
                  <c:v>62.935998531121861</c:v>
                </c:pt>
                <c:pt idx="14386">
                  <c:v>62.940373339861686</c:v>
                </c:pt>
                <c:pt idx="14387">
                  <c:v>62.944748148601512</c:v>
                </c:pt>
                <c:pt idx="14388">
                  <c:v>62.949122957341338</c:v>
                </c:pt>
                <c:pt idx="14389">
                  <c:v>62.953497766081156</c:v>
                </c:pt>
                <c:pt idx="14390">
                  <c:v>62.957872574820982</c:v>
                </c:pt>
                <c:pt idx="14391">
                  <c:v>62.962247383560808</c:v>
                </c:pt>
                <c:pt idx="14392">
                  <c:v>62.966622192300633</c:v>
                </c:pt>
                <c:pt idx="14393">
                  <c:v>62.970997001040459</c:v>
                </c:pt>
                <c:pt idx="14394">
                  <c:v>62.975371809780285</c:v>
                </c:pt>
                <c:pt idx="14395">
                  <c:v>62.97974661852011</c:v>
                </c:pt>
                <c:pt idx="14396">
                  <c:v>62.984121427259936</c:v>
                </c:pt>
                <c:pt idx="14397">
                  <c:v>62.988496235999762</c:v>
                </c:pt>
                <c:pt idx="14398">
                  <c:v>62.992871044739587</c:v>
                </c:pt>
                <c:pt idx="14399">
                  <c:v>62.997245853479413</c:v>
                </c:pt>
                <c:pt idx="14400">
                  <c:v>63.001620662219231</c:v>
                </c:pt>
                <c:pt idx="14401">
                  <c:v>63.005995470959057</c:v>
                </c:pt>
                <c:pt idx="14402">
                  <c:v>63.010370279698883</c:v>
                </c:pt>
                <c:pt idx="14403">
                  <c:v>63.014745088438708</c:v>
                </c:pt>
                <c:pt idx="14404">
                  <c:v>63.019119897178534</c:v>
                </c:pt>
                <c:pt idx="14405">
                  <c:v>63.02349470591836</c:v>
                </c:pt>
                <c:pt idx="14406">
                  <c:v>63.027869514658185</c:v>
                </c:pt>
                <c:pt idx="14407">
                  <c:v>63.032244323398011</c:v>
                </c:pt>
                <c:pt idx="14408">
                  <c:v>63.036619132137837</c:v>
                </c:pt>
                <c:pt idx="14409">
                  <c:v>63.040993940877662</c:v>
                </c:pt>
                <c:pt idx="14410">
                  <c:v>63.045368749617488</c:v>
                </c:pt>
                <c:pt idx="14411">
                  <c:v>63.049743558357306</c:v>
                </c:pt>
                <c:pt idx="14412">
                  <c:v>63.054118367097132</c:v>
                </c:pt>
                <c:pt idx="14413">
                  <c:v>63.058493175836958</c:v>
                </c:pt>
                <c:pt idx="14414">
                  <c:v>63.062867984576783</c:v>
                </c:pt>
                <c:pt idx="14415">
                  <c:v>63.067242793316609</c:v>
                </c:pt>
                <c:pt idx="14416">
                  <c:v>63.071617602056435</c:v>
                </c:pt>
                <c:pt idx="14417">
                  <c:v>63.07599241079626</c:v>
                </c:pt>
                <c:pt idx="14418">
                  <c:v>63.080367219536086</c:v>
                </c:pt>
                <c:pt idx="14419">
                  <c:v>63.084742028275912</c:v>
                </c:pt>
                <c:pt idx="14420">
                  <c:v>63.089116837015737</c:v>
                </c:pt>
                <c:pt idx="14421">
                  <c:v>63.093491645755556</c:v>
                </c:pt>
                <c:pt idx="14422">
                  <c:v>63.097866454495382</c:v>
                </c:pt>
                <c:pt idx="14423">
                  <c:v>63.102241263235207</c:v>
                </c:pt>
                <c:pt idx="14424">
                  <c:v>63.106616071975033</c:v>
                </c:pt>
                <c:pt idx="14425">
                  <c:v>63.110990880714859</c:v>
                </c:pt>
                <c:pt idx="14426">
                  <c:v>63.115365689454684</c:v>
                </c:pt>
                <c:pt idx="14427">
                  <c:v>63.11974049819451</c:v>
                </c:pt>
                <c:pt idx="14428">
                  <c:v>63.124115306934335</c:v>
                </c:pt>
                <c:pt idx="14429">
                  <c:v>63.128490115674161</c:v>
                </c:pt>
                <c:pt idx="14430">
                  <c:v>63.132864924413987</c:v>
                </c:pt>
                <c:pt idx="14431">
                  <c:v>63.137239733153812</c:v>
                </c:pt>
                <c:pt idx="14432">
                  <c:v>63.141614541893631</c:v>
                </c:pt>
                <c:pt idx="14433">
                  <c:v>63.145989350633457</c:v>
                </c:pt>
                <c:pt idx="14434">
                  <c:v>63.150364159373282</c:v>
                </c:pt>
                <c:pt idx="14435">
                  <c:v>63.154738968113108</c:v>
                </c:pt>
                <c:pt idx="14436">
                  <c:v>63.159113776852934</c:v>
                </c:pt>
                <c:pt idx="14437">
                  <c:v>63.163488585592759</c:v>
                </c:pt>
                <c:pt idx="14438">
                  <c:v>63.167863394332585</c:v>
                </c:pt>
                <c:pt idx="14439">
                  <c:v>63.172238203072411</c:v>
                </c:pt>
                <c:pt idx="14440">
                  <c:v>63.176613011812236</c:v>
                </c:pt>
                <c:pt idx="14441">
                  <c:v>63.180987820552062</c:v>
                </c:pt>
                <c:pt idx="14442">
                  <c:v>63.185362629291888</c:v>
                </c:pt>
                <c:pt idx="14443">
                  <c:v>63.189737438031706</c:v>
                </c:pt>
                <c:pt idx="14444">
                  <c:v>63.194112246771532</c:v>
                </c:pt>
                <c:pt idx="14445">
                  <c:v>63.198487055511357</c:v>
                </c:pt>
                <c:pt idx="14446">
                  <c:v>63.202861864251183</c:v>
                </c:pt>
                <c:pt idx="14447">
                  <c:v>63.207236672991009</c:v>
                </c:pt>
                <c:pt idx="14448">
                  <c:v>63.211611481730834</c:v>
                </c:pt>
                <c:pt idx="14449">
                  <c:v>63.21598629047066</c:v>
                </c:pt>
                <c:pt idx="14450">
                  <c:v>63.220361099210486</c:v>
                </c:pt>
                <c:pt idx="14451">
                  <c:v>63.224735907950311</c:v>
                </c:pt>
                <c:pt idx="14452">
                  <c:v>63.229110716690137</c:v>
                </c:pt>
                <c:pt idx="14453">
                  <c:v>63.233485525429955</c:v>
                </c:pt>
                <c:pt idx="14454">
                  <c:v>63.237860334169781</c:v>
                </c:pt>
                <c:pt idx="14455">
                  <c:v>63.242235142909607</c:v>
                </c:pt>
                <c:pt idx="14456">
                  <c:v>63.246609951649432</c:v>
                </c:pt>
                <c:pt idx="14457">
                  <c:v>63.250984760389258</c:v>
                </c:pt>
                <c:pt idx="14458">
                  <c:v>63.255359569129084</c:v>
                </c:pt>
                <c:pt idx="14459">
                  <c:v>63.259734377868909</c:v>
                </c:pt>
                <c:pt idx="14460">
                  <c:v>63.264109186608735</c:v>
                </c:pt>
                <c:pt idx="14461">
                  <c:v>63.268483995348561</c:v>
                </c:pt>
                <c:pt idx="14462">
                  <c:v>63.272858804088386</c:v>
                </c:pt>
                <c:pt idx="14463">
                  <c:v>63.277233612828212</c:v>
                </c:pt>
                <c:pt idx="14464">
                  <c:v>63.281608421568031</c:v>
                </c:pt>
                <c:pt idx="14465">
                  <c:v>63.285983230307856</c:v>
                </c:pt>
                <c:pt idx="14466">
                  <c:v>63.290358039047682</c:v>
                </c:pt>
                <c:pt idx="14467">
                  <c:v>63.294732847787508</c:v>
                </c:pt>
                <c:pt idx="14468">
                  <c:v>63.299107656527333</c:v>
                </c:pt>
                <c:pt idx="14469">
                  <c:v>63.303482465267159</c:v>
                </c:pt>
                <c:pt idx="14470">
                  <c:v>63.307857274006984</c:v>
                </c:pt>
                <c:pt idx="14471">
                  <c:v>63.31223208274681</c:v>
                </c:pt>
                <c:pt idx="14472">
                  <c:v>63.316606891486636</c:v>
                </c:pt>
                <c:pt idx="14473">
                  <c:v>63.320981700226461</c:v>
                </c:pt>
                <c:pt idx="14474">
                  <c:v>63.325356508966287</c:v>
                </c:pt>
                <c:pt idx="14475">
                  <c:v>63.329731317706106</c:v>
                </c:pt>
                <c:pt idx="14476">
                  <c:v>63.334106126445931</c:v>
                </c:pt>
                <c:pt idx="14477">
                  <c:v>63.338480935185757</c:v>
                </c:pt>
                <c:pt idx="14478">
                  <c:v>63.342855743925583</c:v>
                </c:pt>
                <c:pt idx="14479">
                  <c:v>63.347230552665408</c:v>
                </c:pt>
                <c:pt idx="14480">
                  <c:v>63.351605361405234</c:v>
                </c:pt>
                <c:pt idx="14481">
                  <c:v>63.35598017014506</c:v>
                </c:pt>
                <c:pt idx="14482">
                  <c:v>63.360354978884885</c:v>
                </c:pt>
                <c:pt idx="14483">
                  <c:v>63.364729787624711</c:v>
                </c:pt>
                <c:pt idx="14484">
                  <c:v>63.369104596364537</c:v>
                </c:pt>
                <c:pt idx="14485">
                  <c:v>63.373479405104355</c:v>
                </c:pt>
                <c:pt idx="14486">
                  <c:v>63.377854213844181</c:v>
                </c:pt>
                <c:pt idx="14487">
                  <c:v>63.382229022584006</c:v>
                </c:pt>
                <c:pt idx="14488">
                  <c:v>63.386603831323832</c:v>
                </c:pt>
                <c:pt idx="14489">
                  <c:v>63.390978640063658</c:v>
                </c:pt>
                <c:pt idx="14490">
                  <c:v>63.395353448803483</c:v>
                </c:pt>
                <c:pt idx="14491">
                  <c:v>63.399728257543309</c:v>
                </c:pt>
                <c:pt idx="14492">
                  <c:v>63.404103066283135</c:v>
                </c:pt>
                <c:pt idx="14493">
                  <c:v>63.40847787502296</c:v>
                </c:pt>
                <c:pt idx="14494">
                  <c:v>63.412852683762786</c:v>
                </c:pt>
                <c:pt idx="14495">
                  <c:v>63.417227492502612</c:v>
                </c:pt>
                <c:pt idx="14496">
                  <c:v>63.42160230124243</c:v>
                </c:pt>
                <c:pt idx="14497">
                  <c:v>63.425977109982256</c:v>
                </c:pt>
                <c:pt idx="14498">
                  <c:v>63.430351918722081</c:v>
                </c:pt>
                <c:pt idx="14499">
                  <c:v>63.434726727461907</c:v>
                </c:pt>
                <c:pt idx="14500">
                  <c:v>63.439101536201733</c:v>
                </c:pt>
                <c:pt idx="14501">
                  <c:v>63.443476344941558</c:v>
                </c:pt>
                <c:pt idx="14502">
                  <c:v>63.447851153681384</c:v>
                </c:pt>
                <c:pt idx="14503">
                  <c:v>63.45222596242121</c:v>
                </c:pt>
                <c:pt idx="14504">
                  <c:v>63.456600771161035</c:v>
                </c:pt>
                <c:pt idx="14505">
                  <c:v>63.460975579900861</c:v>
                </c:pt>
                <c:pt idx="14506">
                  <c:v>63.465350388640687</c:v>
                </c:pt>
                <c:pt idx="14507">
                  <c:v>63.469725197380498</c:v>
                </c:pt>
                <c:pt idx="14508">
                  <c:v>63.474100006120324</c:v>
                </c:pt>
                <c:pt idx="14509">
                  <c:v>63.478474814860149</c:v>
                </c:pt>
                <c:pt idx="14510">
                  <c:v>63.482849623599975</c:v>
                </c:pt>
                <c:pt idx="14511">
                  <c:v>63.487224432339801</c:v>
                </c:pt>
                <c:pt idx="14512">
                  <c:v>63.491599241079626</c:v>
                </c:pt>
                <c:pt idx="14513">
                  <c:v>63.495974049819452</c:v>
                </c:pt>
                <c:pt idx="14514">
                  <c:v>63.500348858559278</c:v>
                </c:pt>
                <c:pt idx="14515">
                  <c:v>63.504723667299103</c:v>
                </c:pt>
                <c:pt idx="14516">
                  <c:v>63.509098476038922</c:v>
                </c:pt>
                <c:pt idx="14517">
                  <c:v>63.513473284778748</c:v>
                </c:pt>
                <c:pt idx="14518">
                  <c:v>63.517848093518573</c:v>
                </c:pt>
                <c:pt idx="14519">
                  <c:v>63.522222902258399</c:v>
                </c:pt>
                <c:pt idx="14520">
                  <c:v>63.526597710998224</c:v>
                </c:pt>
                <c:pt idx="14521">
                  <c:v>63.53097251973805</c:v>
                </c:pt>
                <c:pt idx="14522">
                  <c:v>63.535347328477876</c:v>
                </c:pt>
                <c:pt idx="14523">
                  <c:v>63.539722137217701</c:v>
                </c:pt>
                <c:pt idx="14524">
                  <c:v>63.544096945957527</c:v>
                </c:pt>
                <c:pt idx="14525">
                  <c:v>63.548471754697353</c:v>
                </c:pt>
                <c:pt idx="14526">
                  <c:v>63.552846563437178</c:v>
                </c:pt>
                <c:pt idx="14527">
                  <c:v>63.557221372176997</c:v>
                </c:pt>
                <c:pt idx="14528">
                  <c:v>63.561596180916823</c:v>
                </c:pt>
                <c:pt idx="14529">
                  <c:v>63.565970989656648</c:v>
                </c:pt>
                <c:pt idx="14530">
                  <c:v>63.570345798396474</c:v>
                </c:pt>
                <c:pt idx="14531">
                  <c:v>63.5747206071363</c:v>
                </c:pt>
                <c:pt idx="14532">
                  <c:v>63.579095415876125</c:v>
                </c:pt>
                <c:pt idx="14533">
                  <c:v>63.583470224615951</c:v>
                </c:pt>
                <c:pt idx="14534">
                  <c:v>63.587845033355777</c:v>
                </c:pt>
                <c:pt idx="14535">
                  <c:v>63.592219842095602</c:v>
                </c:pt>
                <c:pt idx="14536">
                  <c:v>63.596594650835428</c:v>
                </c:pt>
                <c:pt idx="14537">
                  <c:v>63.600969459575246</c:v>
                </c:pt>
                <c:pt idx="14538">
                  <c:v>63.605344268315072</c:v>
                </c:pt>
                <c:pt idx="14539">
                  <c:v>63.609719077054898</c:v>
                </c:pt>
                <c:pt idx="14540">
                  <c:v>63.614093885794723</c:v>
                </c:pt>
                <c:pt idx="14541">
                  <c:v>63.618468694534549</c:v>
                </c:pt>
                <c:pt idx="14542">
                  <c:v>63.622843503274375</c:v>
                </c:pt>
                <c:pt idx="14543">
                  <c:v>63.6272183120142</c:v>
                </c:pt>
                <c:pt idx="14544">
                  <c:v>63.631593120754026</c:v>
                </c:pt>
                <c:pt idx="14545">
                  <c:v>63.635967929493852</c:v>
                </c:pt>
                <c:pt idx="14546">
                  <c:v>63.640342738233677</c:v>
                </c:pt>
                <c:pt idx="14547">
                  <c:v>63.644717546973503</c:v>
                </c:pt>
                <c:pt idx="14548">
                  <c:v>63.649092355713321</c:v>
                </c:pt>
                <c:pt idx="14549">
                  <c:v>63.653467164453147</c:v>
                </c:pt>
                <c:pt idx="14550">
                  <c:v>63.657841973192973</c:v>
                </c:pt>
                <c:pt idx="14551">
                  <c:v>63.662216781932798</c:v>
                </c:pt>
                <c:pt idx="14552">
                  <c:v>63.666591590672624</c:v>
                </c:pt>
                <c:pt idx="14553">
                  <c:v>63.67096639941245</c:v>
                </c:pt>
                <c:pt idx="14554">
                  <c:v>63.675341208152275</c:v>
                </c:pt>
                <c:pt idx="14555">
                  <c:v>63.679716016892101</c:v>
                </c:pt>
                <c:pt idx="14556">
                  <c:v>63.684090825631927</c:v>
                </c:pt>
                <c:pt idx="14557">
                  <c:v>63.688465634371752</c:v>
                </c:pt>
                <c:pt idx="14558">
                  <c:v>63.692840443111578</c:v>
                </c:pt>
                <c:pt idx="14559">
                  <c:v>63.697215251851397</c:v>
                </c:pt>
                <c:pt idx="14560">
                  <c:v>63.701590060591222</c:v>
                </c:pt>
                <c:pt idx="14561">
                  <c:v>63.705964869331048</c:v>
                </c:pt>
                <c:pt idx="14562">
                  <c:v>63.710339678070874</c:v>
                </c:pt>
                <c:pt idx="14563">
                  <c:v>63.714714486810699</c:v>
                </c:pt>
                <c:pt idx="14564">
                  <c:v>63.719089295550525</c:v>
                </c:pt>
                <c:pt idx="14565">
                  <c:v>63.72346410429035</c:v>
                </c:pt>
                <c:pt idx="14566">
                  <c:v>63.727838913030176</c:v>
                </c:pt>
                <c:pt idx="14567">
                  <c:v>63.732213721770002</c:v>
                </c:pt>
                <c:pt idx="14568">
                  <c:v>63.736588530509827</c:v>
                </c:pt>
                <c:pt idx="14569">
                  <c:v>63.740963339249646</c:v>
                </c:pt>
                <c:pt idx="14570">
                  <c:v>63.745338147989472</c:v>
                </c:pt>
                <c:pt idx="14571">
                  <c:v>63.749712956729297</c:v>
                </c:pt>
                <c:pt idx="14572">
                  <c:v>63.754087765469123</c:v>
                </c:pt>
                <c:pt idx="14573">
                  <c:v>63.758462574208949</c:v>
                </c:pt>
                <c:pt idx="14574">
                  <c:v>63.762837382948774</c:v>
                </c:pt>
                <c:pt idx="14575">
                  <c:v>63.7672121916886</c:v>
                </c:pt>
                <c:pt idx="14576">
                  <c:v>63.771587000428426</c:v>
                </c:pt>
                <c:pt idx="14577">
                  <c:v>63.775961809168251</c:v>
                </c:pt>
                <c:pt idx="14578">
                  <c:v>63.780336617908077</c:v>
                </c:pt>
                <c:pt idx="14579">
                  <c:v>63.784711426647902</c:v>
                </c:pt>
                <c:pt idx="14580">
                  <c:v>63.789086235387721</c:v>
                </c:pt>
                <c:pt idx="14581">
                  <c:v>63.793461044127547</c:v>
                </c:pt>
                <c:pt idx="14582">
                  <c:v>63.797835852867372</c:v>
                </c:pt>
                <c:pt idx="14583">
                  <c:v>63.802210661607198</c:v>
                </c:pt>
                <c:pt idx="14584">
                  <c:v>63.806585470347024</c:v>
                </c:pt>
                <c:pt idx="14585">
                  <c:v>63.810960279086849</c:v>
                </c:pt>
                <c:pt idx="14586">
                  <c:v>63.815335087826675</c:v>
                </c:pt>
                <c:pt idx="14587">
                  <c:v>63.819709896566501</c:v>
                </c:pt>
                <c:pt idx="14588">
                  <c:v>63.824084705306326</c:v>
                </c:pt>
                <c:pt idx="14589">
                  <c:v>63.828459514046152</c:v>
                </c:pt>
                <c:pt idx="14590">
                  <c:v>63.832834322785978</c:v>
                </c:pt>
                <c:pt idx="14591">
                  <c:v>63.837209131525796</c:v>
                </c:pt>
                <c:pt idx="14592">
                  <c:v>63.841583940265622</c:v>
                </c:pt>
                <c:pt idx="14593">
                  <c:v>63.845958749005447</c:v>
                </c:pt>
                <c:pt idx="14594">
                  <c:v>63.850333557745273</c:v>
                </c:pt>
                <c:pt idx="14595">
                  <c:v>63.854708366485099</c:v>
                </c:pt>
                <c:pt idx="14596">
                  <c:v>63.859083175224924</c:v>
                </c:pt>
                <c:pt idx="14597">
                  <c:v>63.86345798396475</c:v>
                </c:pt>
                <c:pt idx="14598">
                  <c:v>63.867832792704576</c:v>
                </c:pt>
                <c:pt idx="14599">
                  <c:v>63.872207601444401</c:v>
                </c:pt>
                <c:pt idx="14600">
                  <c:v>63.876582410184227</c:v>
                </c:pt>
                <c:pt idx="14601">
                  <c:v>63.880957218924046</c:v>
                </c:pt>
                <c:pt idx="14602">
                  <c:v>63.885332027663871</c:v>
                </c:pt>
                <c:pt idx="14603">
                  <c:v>63.889706836403697</c:v>
                </c:pt>
                <c:pt idx="14604">
                  <c:v>63.894081645143523</c:v>
                </c:pt>
                <c:pt idx="14605">
                  <c:v>63.898456453883348</c:v>
                </c:pt>
                <c:pt idx="14606">
                  <c:v>63.902831262623174</c:v>
                </c:pt>
                <c:pt idx="14607">
                  <c:v>63.907206071362999</c:v>
                </c:pt>
                <c:pt idx="14608">
                  <c:v>63.911580880102825</c:v>
                </c:pt>
                <c:pt idx="14609">
                  <c:v>63.915955688842651</c:v>
                </c:pt>
                <c:pt idx="14610">
                  <c:v>63.920330497582476</c:v>
                </c:pt>
                <c:pt idx="14611">
                  <c:v>63.924705306322302</c:v>
                </c:pt>
                <c:pt idx="14612">
                  <c:v>63.929080115062121</c:v>
                </c:pt>
                <c:pt idx="14613">
                  <c:v>63.933454923801946</c:v>
                </c:pt>
                <c:pt idx="14614">
                  <c:v>63.937829732541772</c:v>
                </c:pt>
                <c:pt idx="14615">
                  <c:v>63.942204541281598</c:v>
                </c:pt>
                <c:pt idx="14616">
                  <c:v>63.946579350021423</c:v>
                </c:pt>
                <c:pt idx="14617">
                  <c:v>63.950954158761249</c:v>
                </c:pt>
                <c:pt idx="14618">
                  <c:v>63.955328967501075</c:v>
                </c:pt>
                <c:pt idx="14619">
                  <c:v>63.9597037762409</c:v>
                </c:pt>
                <c:pt idx="14620">
                  <c:v>63.964078584980726</c:v>
                </c:pt>
                <c:pt idx="14621">
                  <c:v>63.968453393720552</c:v>
                </c:pt>
                <c:pt idx="14622">
                  <c:v>63.972828202460377</c:v>
                </c:pt>
                <c:pt idx="14623">
                  <c:v>63.977203011200196</c:v>
                </c:pt>
                <c:pt idx="14624">
                  <c:v>63.981577819940021</c:v>
                </c:pt>
                <c:pt idx="14625">
                  <c:v>63.985952628679847</c:v>
                </c:pt>
                <c:pt idx="14626">
                  <c:v>63.990327437419673</c:v>
                </c:pt>
                <c:pt idx="14627">
                  <c:v>63.994702246159498</c:v>
                </c:pt>
                <c:pt idx="14628">
                  <c:v>63.999077054899324</c:v>
                </c:pt>
                <c:pt idx="14629">
                  <c:v>64.003451863639143</c:v>
                </c:pt>
                <c:pt idx="14630">
                  <c:v>64.007826672378968</c:v>
                </c:pt>
                <c:pt idx="14631">
                  <c:v>64.012201481118794</c:v>
                </c:pt>
                <c:pt idx="14632">
                  <c:v>64.016576289858619</c:v>
                </c:pt>
                <c:pt idx="14633">
                  <c:v>64.020951098598445</c:v>
                </c:pt>
                <c:pt idx="14634">
                  <c:v>64.025325907338271</c:v>
                </c:pt>
                <c:pt idx="14635">
                  <c:v>64.029700716078096</c:v>
                </c:pt>
                <c:pt idx="14636">
                  <c:v>64.034075524817922</c:v>
                </c:pt>
                <c:pt idx="14637">
                  <c:v>64.038450333557748</c:v>
                </c:pt>
                <c:pt idx="14638">
                  <c:v>64.042825142297573</c:v>
                </c:pt>
                <c:pt idx="14639">
                  <c:v>64.047199951037399</c:v>
                </c:pt>
                <c:pt idx="14640">
                  <c:v>64.051574759777225</c:v>
                </c:pt>
                <c:pt idx="14641">
                  <c:v>64.05594956851705</c:v>
                </c:pt>
                <c:pt idx="14642">
                  <c:v>64.060324377256876</c:v>
                </c:pt>
                <c:pt idx="14643">
                  <c:v>64.064699185996702</c:v>
                </c:pt>
                <c:pt idx="14644">
                  <c:v>64.069073994736527</c:v>
                </c:pt>
                <c:pt idx="14645">
                  <c:v>64.073448803476353</c:v>
                </c:pt>
                <c:pt idx="14646">
                  <c:v>64.077823612216179</c:v>
                </c:pt>
                <c:pt idx="14647">
                  <c:v>64.082198420956004</c:v>
                </c:pt>
                <c:pt idx="14648">
                  <c:v>64.08657322969583</c:v>
                </c:pt>
                <c:pt idx="14649">
                  <c:v>64.090948038435641</c:v>
                </c:pt>
                <c:pt idx="14650">
                  <c:v>64.095322847175467</c:v>
                </c:pt>
                <c:pt idx="14651">
                  <c:v>64.099697655915293</c:v>
                </c:pt>
                <c:pt idx="14652">
                  <c:v>64.104072464655118</c:v>
                </c:pt>
                <c:pt idx="14653">
                  <c:v>64.108447273394944</c:v>
                </c:pt>
                <c:pt idx="14654">
                  <c:v>64.11282208213477</c:v>
                </c:pt>
                <c:pt idx="14655">
                  <c:v>64.117196890874595</c:v>
                </c:pt>
                <c:pt idx="14656">
                  <c:v>64.121571699614421</c:v>
                </c:pt>
                <c:pt idx="14657">
                  <c:v>64.125946508354247</c:v>
                </c:pt>
                <c:pt idx="14658">
                  <c:v>64.130321317094072</c:v>
                </c:pt>
                <c:pt idx="14659">
                  <c:v>64.134696125833898</c:v>
                </c:pt>
                <c:pt idx="14660">
                  <c:v>64.139070934573724</c:v>
                </c:pt>
                <c:pt idx="14661">
                  <c:v>64.143445743313549</c:v>
                </c:pt>
                <c:pt idx="14662">
                  <c:v>64.147820552053375</c:v>
                </c:pt>
                <c:pt idx="14663">
                  <c:v>64.152195360793201</c:v>
                </c:pt>
                <c:pt idx="14664">
                  <c:v>64.156570169533026</c:v>
                </c:pt>
                <c:pt idx="14665">
                  <c:v>64.160944978272852</c:v>
                </c:pt>
                <c:pt idx="14666">
                  <c:v>64.165319787012677</c:v>
                </c:pt>
                <c:pt idx="14667">
                  <c:v>64.169694595752503</c:v>
                </c:pt>
                <c:pt idx="14668">
                  <c:v>64.174069404492329</c:v>
                </c:pt>
                <c:pt idx="14669">
                  <c:v>64.178444213232154</c:v>
                </c:pt>
                <c:pt idx="14670">
                  <c:v>64.18281902197198</c:v>
                </c:pt>
                <c:pt idx="14671">
                  <c:v>64.187193830711792</c:v>
                </c:pt>
                <c:pt idx="14672">
                  <c:v>64.191568639451617</c:v>
                </c:pt>
                <c:pt idx="14673">
                  <c:v>64.195943448191443</c:v>
                </c:pt>
                <c:pt idx="14674">
                  <c:v>64.200318256931268</c:v>
                </c:pt>
                <c:pt idx="14675">
                  <c:v>64.204693065671094</c:v>
                </c:pt>
                <c:pt idx="14676">
                  <c:v>64.20906787441092</c:v>
                </c:pt>
                <c:pt idx="14677">
                  <c:v>64.213442683150745</c:v>
                </c:pt>
                <c:pt idx="14678">
                  <c:v>64.217817491890571</c:v>
                </c:pt>
                <c:pt idx="14679">
                  <c:v>64.222192300630397</c:v>
                </c:pt>
                <c:pt idx="14680">
                  <c:v>64.226567109370222</c:v>
                </c:pt>
                <c:pt idx="14681">
                  <c:v>64.230941918110048</c:v>
                </c:pt>
                <c:pt idx="14682">
                  <c:v>64.235316726849874</c:v>
                </c:pt>
                <c:pt idx="14683">
                  <c:v>64.239691535589699</c:v>
                </c:pt>
                <c:pt idx="14684">
                  <c:v>64.244066344329525</c:v>
                </c:pt>
                <c:pt idx="14685">
                  <c:v>64.248441153069351</c:v>
                </c:pt>
                <c:pt idx="14686">
                  <c:v>64.252815961809176</c:v>
                </c:pt>
                <c:pt idx="14687">
                  <c:v>64.257190770549002</c:v>
                </c:pt>
                <c:pt idx="14688">
                  <c:v>64.261565579288828</c:v>
                </c:pt>
                <c:pt idx="14689">
                  <c:v>64.265940388028653</c:v>
                </c:pt>
                <c:pt idx="14690">
                  <c:v>64.270315196768479</c:v>
                </c:pt>
                <c:pt idx="14691">
                  <c:v>64.274690005508305</c:v>
                </c:pt>
                <c:pt idx="14692">
                  <c:v>64.279064814248116</c:v>
                </c:pt>
                <c:pt idx="14693">
                  <c:v>64.283439622987942</c:v>
                </c:pt>
                <c:pt idx="14694">
                  <c:v>64.287814431727767</c:v>
                </c:pt>
                <c:pt idx="14695">
                  <c:v>64.292189240467593</c:v>
                </c:pt>
                <c:pt idx="14696">
                  <c:v>64.296564049207419</c:v>
                </c:pt>
                <c:pt idx="14697">
                  <c:v>64.300938857947244</c:v>
                </c:pt>
                <c:pt idx="14698">
                  <c:v>64.30531366668707</c:v>
                </c:pt>
                <c:pt idx="14699">
                  <c:v>64.309688475426896</c:v>
                </c:pt>
                <c:pt idx="14700">
                  <c:v>64.314063284166721</c:v>
                </c:pt>
                <c:pt idx="14701">
                  <c:v>64.318438092906547</c:v>
                </c:pt>
                <c:pt idx="14702">
                  <c:v>64.322812901646373</c:v>
                </c:pt>
                <c:pt idx="14703">
                  <c:v>64.327187710386198</c:v>
                </c:pt>
                <c:pt idx="14704">
                  <c:v>64.331562519126024</c:v>
                </c:pt>
                <c:pt idx="14705">
                  <c:v>64.33593732786585</c:v>
                </c:pt>
                <c:pt idx="14706">
                  <c:v>64.340312136605675</c:v>
                </c:pt>
                <c:pt idx="14707">
                  <c:v>64.344686945345501</c:v>
                </c:pt>
                <c:pt idx="14708">
                  <c:v>64.349061754085326</c:v>
                </c:pt>
                <c:pt idx="14709">
                  <c:v>64.353436562825152</c:v>
                </c:pt>
                <c:pt idx="14710">
                  <c:v>64.357811371564978</c:v>
                </c:pt>
                <c:pt idx="14711">
                  <c:v>64.362186180304803</c:v>
                </c:pt>
                <c:pt idx="14712">
                  <c:v>64.366560989044629</c:v>
                </c:pt>
                <c:pt idx="14713">
                  <c:v>64.370935797784441</c:v>
                </c:pt>
                <c:pt idx="14714">
                  <c:v>64.375310606524266</c:v>
                </c:pt>
                <c:pt idx="14715">
                  <c:v>64.379685415264092</c:v>
                </c:pt>
                <c:pt idx="14716">
                  <c:v>64.384060224003917</c:v>
                </c:pt>
                <c:pt idx="14717">
                  <c:v>64.388435032743743</c:v>
                </c:pt>
                <c:pt idx="14718">
                  <c:v>64.392809841483569</c:v>
                </c:pt>
                <c:pt idx="14719">
                  <c:v>64.397184650223394</c:v>
                </c:pt>
                <c:pt idx="14720">
                  <c:v>64.40155945896322</c:v>
                </c:pt>
                <c:pt idx="14721">
                  <c:v>64.405934267703046</c:v>
                </c:pt>
                <c:pt idx="14722">
                  <c:v>64.410309076442871</c:v>
                </c:pt>
                <c:pt idx="14723">
                  <c:v>64.414683885182697</c:v>
                </c:pt>
                <c:pt idx="14724">
                  <c:v>64.419058693922523</c:v>
                </c:pt>
                <c:pt idx="14725">
                  <c:v>64.423433502662348</c:v>
                </c:pt>
                <c:pt idx="14726">
                  <c:v>64.427808311402174</c:v>
                </c:pt>
                <c:pt idx="14727">
                  <c:v>64.432183120142</c:v>
                </c:pt>
                <c:pt idx="14728">
                  <c:v>64.436557928881825</c:v>
                </c:pt>
                <c:pt idx="14729">
                  <c:v>64.440932737621651</c:v>
                </c:pt>
                <c:pt idx="14730">
                  <c:v>64.445307546361477</c:v>
                </c:pt>
                <c:pt idx="14731">
                  <c:v>64.449682355101302</c:v>
                </c:pt>
                <c:pt idx="14732">
                  <c:v>64.454057163841128</c:v>
                </c:pt>
                <c:pt idx="14733">
                  <c:v>64.458431972580954</c:v>
                </c:pt>
                <c:pt idx="14734">
                  <c:v>64.462806781320779</c:v>
                </c:pt>
                <c:pt idx="14735">
                  <c:v>64.467181590060591</c:v>
                </c:pt>
                <c:pt idx="14736">
                  <c:v>64.471556398800416</c:v>
                </c:pt>
                <c:pt idx="14737">
                  <c:v>64.475931207540242</c:v>
                </c:pt>
                <c:pt idx="14738">
                  <c:v>64.480306016280068</c:v>
                </c:pt>
                <c:pt idx="14739">
                  <c:v>64.484680825019893</c:v>
                </c:pt>
                <c:pt idx="14740">
                  <c:v>64.489055633759719</c:v>
                </c:pt>
                <c:pt idx="14741">
                  <c:v>64.493430442499545</c:v>
                </c:pt>
                <c:pt idx="14742">
                  <c:v>64.49780525123937</c:v>
                </c:pt>
                <c:pt idx="14743">
                  <c:v>64.502180059979196</c:v>
                </c:pt>
                <c:pt idx="14744">
                  <c:v>64.506554868719022</c:v>
                </c:pt>
                <c:pt idx="14745">
                  <c:v>64.510929677458847</c:v>
                </c:pt>
                <c:pt idx="14746">
                  <c:v>64.515304486198673</c:v>
                </c:pt>
                <c:pt idx="14747">
                  <c:v>64.519679294938499</c:v>
                </c:pt>
                <c:pt idx="14748">
                  <c:v>64.524054103678324</c:v>
                </c:pt>
                <c:pt idx="14749">
                  <c:v>64.52842891241815</c:v>
                </c:pt>
                <c:pt idx="14750">
                  <c:v>64.532803721157975</c:v>
                </c:pt>
                <c:pt idx="14751">
                  <c:v>64.537178529897801</c:v>
                </c:pt>
                <c:pt idx="14752">
                  <c:v>64.541553338637627</c:v>
                </c:pt>
                <c:pt idx="14753">
                  <c:v>64.545928147377452</c:v>
                </c:pt>
                <c:pt idx="14754">
                  <c:v>64.550302956117278</c:v>
                </c:pt>
                <c:pt idx="14755">
                  <c:v>64.554677764857104</c:v>
                </c:pt>
                <c:pt idx="14756">
                  <c:v>64.559052573596915</c:v>
                </c:pt>
                <c:pt idx="14757">
                  <c:v>64.563427382336741</c:v>
                </c:pt>
                <c:pt idx="14758">
                  <c:v>64.567802191076566</c:v>
                </c:pt>
                <c:pt idx="14759">
                  <c:v>64.572176999816392</c:v>
                </c:pt>
                <c:pt idx="14760">
                  <c:v>64.576551808556218</c:v>
                </c:pt>
                <c:pt idx="14761">
                  <c:v>64.580926617296043</c:v>
                </c:pt>
                <c:pt idx="14762">
                  <c:v>64.585301426035869</c:v>
                </c:pt>
                <c:pt idx="14763">
                  <c:v>64.589676234775695</c:v>
                </c:pt>
                <c:pt idx="14764">
                  <c:v>64.59405104351552</c:v>
                </c:pt>
                <c:pt idx="14765">
                  <c:v>64.598425852255346</c:v>
                </c:pt>
                <c:pt idx="14766">
                  <c:v>64.602800660995172</c:v>
                </c:pt>
                <c:pt idx="14767">
                  <c:v>64.607175469734997</c:v>
                </c:pt>
                <c:pt idx="14768">
                  <c:v>64.611550278474823</c:v>
                </c:pt>
                <c:pt idx="14769">
                  <c:v>64.615925087214649</c:v>
                </c:pt>
                <c:pt idx="14770">
                  <c:v>64.620299895954474</c:v>
                </c:pt>
                <c:pt idx="14771">
                  <c:v>64.6246747046943</c:v>
                </c:pt>
                <c:pt idx="14772">
                  <c:v>64.629049513434126</c:v>
                </c:pt>
                <c:pt idx="14773">
                  <c:v>64.633424322173951</c:v>
                </c:pt>
                <c:pt idx="14774">
                  <c:v>64.637799130913777</c:v>
                </c:pt>
                <c:pt idx="14775">
                  <c:v>64.642173939653603</c:v>
                </c:pt>
                <c:pt idx="14776">
                  <c:v>64.646548748393428</c:v>
                </c:pt>
                <c:pt idx="14777">
                  <c:v>64.65092355713324</c:v>
                </c:pt>
                <c:pt idx="14778">
                  <c:v>64.655298365873065</c:v>
                </c:pt>
                <c:pt idx="14779">
                  <c:v>64.659673174612891</c:v>
                </c:pt>
                <c:pt idx="14780">
                  <c:v>64.664047983352717</c:v>
                </c:pt>
                <c:pt idx="14781">
                  <c:v>64.668422792092542</c:v>
                </c:pt>
                <c:pt idx="14782">
                  <c:v>64.672797600832368</c:v>
                </c:pt>
                <c:pt idx="14783">
                  <c:v>64.677172409572194</c:v>
                </c:pt>
                <c:pt idx="14784">
                  <c:v>64.681547218312019</c:v>
                </c:pt>
                <c:pt idx="14785">
                  <c:v>64.685922027051845</c:v>
                </c:pt>
                <c:pt idx="14786">
                  <c:v>64.690296835791671</c:v>
                </c:pt>
                <c:pt idx="14787">
                  <c:v>64.694671644531496</c:v>
                </c:pt>
                <c:pt idx="14788">
                  <c:v>64.699046453271322</c:v>
                </c:pt>
                <c:pt idx="14789">
                  <c:v>64.703421262011133</c:v>
                </c:pt>
                <c:pt idx="14790">
                  <c:v>64.707796070750959</c:v>
                </c:pt>
                <c:pt idx="14791">
                  <c:v>64.712170879490785</c:v>
                </c:pt>
                <c:pt idx="14792">
                  <c:v>64.71654568823061</c:v>
                </c:pt>
                <c:pt idx="14793">
                  <c:v>64.720920496970436</c:v>
                </c:pt>
                <c:pt idx="14794">
                  <c:v>64.725295305710262</c:v>
                </c:pt>
                <c:pt idx="14795">
                  <c:v>64.729670114450087</c:v>
                </c:pt>
                <c:pt idx="14796">
                  <c:v>64.734044923189913</c:v>
                </c:pt>
                <c:pt idx="14797">
                  <c:v>64.738419731929739</c:v>
                </c:pt>
                <c:pt idx="14798">
                  <c:v>64.742794540669564</c:v>
                </c:pt>
                <c:pt idx="14799">
                  <c:v>64.74716934940939</c:v>
                </c:pt>
                <c:pt idx="14800">
                  <c:v>64.751544158149215</c:v>
                </c:pt>
                <c:pt idx="14801">
                  <c:v>64.755918966889041</c:v>
                </c:pt>
                <c:pt idx="14802">
                  <c:v>64.760293775628867</c:v>
                </c:pt>
                <c:pt idx="14803">
                  <c:v>64.764668584368692</c:v>
                </c:pt>
                <c:pt idx="14804">
                  <c:v>64.769043393108518</c:v>
                </c:pt>
                <c:pt idx="14805">
                  <c:v>64.773418201848344</c:v>
                </c:pt>
                <c:pt idx="14806">
                  <c:v>64.777793010588169</c:v>
                </c:pt>
                <c:pt idx="14807">
                  <c:v>64.782167819327995</c:v>
                </c:pt>
                <c:pt idx="14808">
                  <c:v>64.786542628067807</c:v>
                </c:pt>
                <c:pt idx="14809">
                  <c:v>64.790917436807632</c:v>
                </c:pt>
                <c:pt idx="14810">
                  <c:v>64.795292245547458</c:v>
                </c:pt>
                <c:pt idx="14811">
                  <c:v>64.799667054287283</c:v>
                </c:pt>
                <c:pt idx="14812">
                  <c:v>64.804041863027109</c:v>
                </c:pt>
                <c:pt idx="14813">
                  <c:v>64.808416671766935</c:v>
                </c:pt>
                <c:pt idx="14814">
                  <c:v>64.81279148050676</c:v>
                </c:pt>
                <c:pt idx="14815">
                  <c:v>64.817166289246586</c:v>
                </c:pt>
                <c:pt idx="14816">
                  <c:v>64.821541097986412</c:v>
                </c:pt>
                <c:pt idx="14817">
                  <c:v>64.825915906726237</c:v>
                </c:pt>
                <c:pt idx="14818">
                  <c:v>64.830290715466063</c:v>
                </c:pt>
                <c:pt idx="14819">
                  <c:v>64.834665524205889</c:v>
                </c:pt>
                <c:pt idx="14820">
                  <c:v>64.839040332945714</c:v>
                </c:pt>
                <c:pt idx="14821">
                  <c:v>64.84341514168554</c:v>
                </c:pt>
                <c:pt idx="14822">
                  <c:v>64.847789950425366</c:v>
                </c:pt>
                <c:pt idx="14823">
                  <c:v>64.852164759165191</c:v>
                </c:pt>
                <c:pt idx="14824">
                  <c:v>64.856539567905017</c:v>
                </c:pt>
                <c:pt idx="14825">
                  <c:v>64.860914376644843</c:v>
                </c:pt>
                <c:pt idx="14826">
                  <c:v>64.865289185384668</c:v>
                </c:pt>
                <c:pt idx="14827">
                  <c:v>64.869663994124494</c:v>
                </c:pt>
                <c:pt idx="14828">
                  <c:v>64.87403880286432</c:v>
                </c:pt>
                <c:pt idx="14829">
                  <c:v>64.878413611604145</c:v>
                </c:pt>
                <c:pt idx="14830">
                  <c:v>64.882788420343957</c:v>
                </c:pt>
                <c:pt idx="14831">
                  <c:v>64.887163229083782</c:v>
                </c:pt>
                <c:pt idx="14832">
                  <c:v>64.891538037823608</c:v>
                </c:pt>
                <c:pt idx="14833">
                  <c:v>64.895912846563434</c:v>
                </c:pt>
                <c:pt idx="14834">
                  <c:v>64.900287655303259</c:v>
                </c:pt>
                <c:pt idx="14835">
                  <c:v>64.904662464043085</c:v>
                </c:pt>
                <c:pt idx="14836">
                  <c:v>64.909037272782911</c:v>
                </c:pt>
                <c:pt idx="14837">
                  <c:v>64.913412081522736</c:v>
                </c:pt>
                <c:pt idx="14838">
                  <c:v>64.917786890262562</c:v>
                </c:pt>
                <c:pt idx="14839">
                  <c:v>64.922161699002388</c:v>
                </c:pt>
                <c:pt idx="14840">
                  <c:v>64.926536507742213</c:v>
                </c:pt>
                <c:pt idx="14841">
                  <c:v>64.930911316482039</c:v>
                </c:pt>
                <c:pt idx="14842">
                  <c:v>64.935286125221864</c:v>
                </c:pt>
                <c:pt idx="14843">
                  <c:v>64.93966093396169</c:v>
                </c:pt>
                <c:pt idx="14844">
                  <c:v>64.944035742701516</c:v>
                </c:pt>
                <c:pt idx="14845">
                  <c:v>64.948410551441341</c:v>
                </c:pt>
                <c:pt idx="14846">
                  <c:v>64.952785360181167</c:v>
                </c:pt>
                <c:pt idx="14847">
                  <c:v>64.957160168920993</c:v>
                </c:pt>
                <c:pt idx="14848">
                  <c:v>64.961534977660818</c:v>
                </c:pt>
                <c:pt idx="14849">
                  <c:v>64.965909786400644</c:v>
                </c:pt>
                <c:pt idx="14850">
                  <c:v>64.97028459514047</c:v>
                </c:pt>
                <c:pt idx="14851">
                  <c:v>64.974659403880281</c:v>
                </c:pt>
                <c:pt idx="14852">
                  <c:v>64.979034212620107</c:v>
                </c:pt>
                <c:pt idx="14853">
                  <c:v>64.983409021359932</c:v>
                </c:pt>
                <c:pt idx="14854">
                  <c:v>64.987783830099758</c:v>
                </c:pt>
                <c:pt idx="14855">
                  <c:v>64.992158638839584</c:v>
                </c:pt>
                <c:pt idx="14856">
                  <c:v>64.996533447579409</c:v>
                </c:pt>
                <c:pt idx="14857">
                  <c:v>65.000908256319235</c:v>
                </c:pt>
                <c:pt idx="14858">
                  <c:v>65.005283065059061</c:v>
                </c:pt>
                <c:pt idx="14859">
                  <c:v>65.009657873798886</c:v>
                </c:pt>
                <c:pt idx="14860">
                  <c:v>65.014032682538712</c:v>
                </c:pt>
                <c:pt idx="14861">
                  <c:v>65.018407491278538</c:v>
                </c:pt>
                <c:pt idx="14862">
                  <c:v>65.022782300018363</c:v>
                </c:pt>
                <c:pt idx="14863">
                  <c:v>65.027157108758189</c:v>
                </c:pt>
                <c:pt idx="14864">
                  <c:v>65.031531917498015</c:v>
                </c:pt>
                <c:pt idx="14865">
                  <c:v>65.03590672623784</c:v>
                </c:pt>
                <c:pt idx="14866">
                  <c:v>65.040281534977666</c:v>
                </c:pt>
                <c:pt idx="14867">
                  <c:v>65.044656343717492</c:v>
                </c:pt>
                <c:pt idx="14868">
                  <c:v>65.049031152457317</c:v>
                </c:pt>
                <c:pt idx="14869">
                  <c:v>65.053405961197143</c:v>
                </c:pt>
                <c:pt idx="14870">
                  <c:v>65.057780769936969</c:v>
                </c:pt>
                <c:pt idx="14871">
                  <c:v>65.062155578676794</c:v>
                </c:pt>
                <c:pt idx="14872">
                  <c:v>65.066530387416606</c:v>
                </c:pt>
                <c:pt idx="14873">
                  <c:v>65.070905196156431</c:v>
                </c:pt>
                <c:pt idx="14874">
                  <c:v>65.075280004896257</c:v>
                </c:pt>
                <c:pt idx="14875">
                  <c:v>65.079654813636083</c:v>
                </c:pt>
                <c:pt idx="14876">
                  <c:v>65.084029622375908</c:v>
                </c:pt>
                <c:pt idx="14877">
                  <c:v>65.088404431115734</c:v>
                </c:pt>
                <c:pt idx="14878">
                  <c:v>65.09277923985556</c:v>
                </c:pt>
                <c:pt idx="14879">
                  <c:v>65.097154048595385</c:v>
                </c:pt>
                <c:pt idx="14880">
                  <c:v>65.101528857335211</c:v>
                </c:pt>
                <c:pt idx="14881">
                  <c:v>65.105903666075037</c:v>
                </c:pt>
                <c:pt idx="14882">
                  <c:v>65.110278474814862</c:v>
                </c:pt>
                <c:pt idx="14883">
                  <c:v>65.114653283554688</c:v>
                </c:pt>
                <c:pt idx="14884">
                  <c:v>65.119028092294513</c:v>
                </c:pt>
                <c:pt idx="14885">
                  <c:v>65.123402901034339</c:v>
                </c:pt>
                <c:pt idx="14886">
                  <c:v>65.127777709774165</c:v>
                </c:pt>
                <c:pt idx="14887">
                  <c:v>65.13215251851399</c:v>
                </c:pt>
                <c:pt idx="14888">
                  <c:v>65.136527327253816</c:v>
                </c:pt>
                <c:pt idx="14889">
                  <c:v>65.140902135993642</c:v>
                </c:pt>
                <c:pt idx="14890">
                  <c:v>65.145276944733467</c:v>
                </c:pt>
                <c:pt idx="14891">
                  <c:v>65.149651753473293</c:v>
                </c:pt>
                <c:pt idx="14892">
                  <c:v>65.154026562213119</c:v>
                </c:pt>
                <c:pt idx="14893">
                  <c:v>65.158401370952944</c:v>
                </c:pt>
                <c:pt idx="14894">
                  <c:v>65.162776179692756</c:v>
                </c:pt>
                <c:pt idx="14895">
                  <c:v>65.167150988432581</c:v>
                </c:pt>
                <c:pt idx="14896">
                  <c:v>65.171525797172407</c:v>
                </c:pt>
                <c:pt idx="14897">
                  <c:v>65.175900605912233</c:v>
                </c:pt>
                <c:pt idx="14898">
                  <c:v>65.180275414652058</c:v>
                </c:pt>
                <c:pt idx="14899">
                  <c:v>65.184650223391884</c:v>
                </c:pt>
                <c:pt idx="14900">
                  <c:v>65.18902503213171</c:v>
                </c:pt>
                <c:pt idx="14901">
                  <c:v>65.193399840871535</c:v>
                </c:pt>
                <c:pt idx="14902">
                  <c:v>65.197774649611361</c:v>
                </c:pt>
                <c:pt idx="14903">
                  <c:v>65.202149458351187</c:v>
                </c:pt>
                <c:pt idx="14904">
                  <c:v>65.206524267091012</c:v>
                </c:pt>
                <c:pt idx="14905">
                  <c:v>65.210899075830838</c:v>
                </c:pt>
                <c:pt idx="14906">
                  <c:v>65.215273884570664</c:v>
                </c:pt>
                <c:pt idx="14907">
                  <c:v>65.219648693310489</c:v>
                </c:pt>
                <c:pt idx="14908">
                  <c:v>65.224023502050315</c:v>
                </c:pt>
                <c:pt idx="14909">
                  <c:v>65.228398310790141</c:v>
                </c:pt>
                <c:pt idx="14910">
                  <c:v>65.232773119529966</c:v>
                </c:pt>
                <c:pt idx="14911">
                  <c:v>65.237147928269792</c:v>
                </c:pt>
                <c:pt idx="14912">
                  <c:v>65.241522737009618</c:v>
                </c:pt>
                <c:pt idx="14913">
                  <c:v>65.245897545749443</c:v>
                </c:pt>
                <c:pt idx="14914">
                  <c:v>65.250272354489269</c:v>
                </c:pt>
                <c:pt idx="14915">
                  <c:v>65.25464716322908</c:v>
                </c:pt>
                <c:pt idx="14916">
                  <c:v>65.259021971968906</c:v>
                </c:pt>
                <c:pt idx="14917">
                  <c:v>65.263396780708732</c:v>
                </c:pt>
                <c:pt idx="14918">
                  <c:v>65.267771589448557</c:v>
                </c:pt>
                <c:pt idx="14919">
                  <c:v>65.272146398188383</c:v>
                </c:pt>
                <c:pt idx="14920">
                  <c:v>65.276521206928209</c:v>
                </c:pt>
                <c:pt idx="14921">
                  <c:v>65.280896015668034</c:v>
                </c:pt>
                <c:pt idx="14922">
                  <c:v>65.28527082440786</c:v>
                </c:pt>
                <c:pt idx="14923">
                  <c:v>65.289645633147686</c:v>
                </c:pt>
                <c:pt idx="14924">
                  <c:v>65.294020441887511</c:v>
                </c:pt>
                <c:pt idx="14925">
                  <c:v>65.298395250627337</c:v>
                </c:pt>
                <c:pt idx="14926">
                  <c:v>65.302770059367163</c:v>
                </c:pt>
                <c:pt idx="14927">
                  <c:v>65.307144868106988</c:v>
                </c:pt>
                <c:pt idx="14928">
                  <c:v>65.311519676846814</c:v>
                </c:pt>
                <c:pt idx="14929">
                  <c:v>65.315894485586639</c:v>
                </c:pt>
                <c:pt idx="14930">
                  <c:v>65.320269294326465</c:v>
                </c:pt>
                <c:pt idx="14931">
                  <c:v>65.324644103066291</c:v>
                </c:pt>
                <c:pt idx="14932">
                  <c:v>65.329018911806116</c:v>
                </c:pt>
                <c:pt idx="14933">
                  <c:v>65.333393720545942</c:v>
                </c:pt>
                <c:pt idx="14934">
                  <c:v>65.337768529285768</c:v>
                </c:pt>
                <c:pt idx="14935">
                  <c:v>65.342143338025593</c:v>
                </c:pt>
                <c:pt idx="14936">
                  <c:v>65.346518146765405</c:v>
                </c:pt>
                <c:pt idx="14937">
                  <c:v>65.35089295550523</c:v>
                </c:pt>
                <c:pt idx="14938">
                  <c:v>65.355267764245056</c:v>
                </c:pt>
                <c:pt idx="14939">
                  <c:v>65.359642572984882</c:v>
                </c:pt>
                <c:pt idx="14940">
                  <c:v>65.364017381724707</c:v>
                </c:pt>
                <c:pt idx="14941">
                  <c:v>65.368392190464533</c:v>
                </c:pt>
                <c:pt idx="14942">
                  <c:v>65.372766999204359</c:v>
                </c:pt>
                <c:pt idx="14943">
                  <c:v>65.377141807944184</c:v>
                </c:pt>
                <c:pt idx="14944">
                  <c:v>65.38151661668401</c:v>
                </c:pt>
                <c:pt idx="14945">
                  <c:v>65.385891425423836</c:v>
                </c:pt>
                <c:pt idx="14946">
                  <c:v>65.390266234163661</c:v>
                </c:pt>
                <c:pt idx="14947">
                  <c:v>65.394641042903487</c:v>
                </c:pt>
                <c:pt idx="14948">
                  <c:v>65.399015851643313</c:v>
                </c:pt>
                <c:pt idx="14949">
                  <c:v>65.403390660383138</c:v>
                </c:pt>
                <c:pt idx="14950">
                  <c:v>65.407765469122964</c:v>
                </c:pt>
                <c:pt idx="14951">
                  <c:v>65.41214027786279</c:v>
                </c:pt>
                <c:pt idx="14952">
                  <c:v>65.416515086602615</c:v>
                </c:pt>
                <c:pt idx="14953">
                  <c:v>65.420889895342441</c:v>
                </c:pt>
                <c:pt idx="14954">
                  <c:v>65.425264704082267</c:v>
                </c:pt>
                <c:pt idx="14955">
                  <c:v>65.429639512822092</c:v>
                </c:pt>
                <c:pt idx="14956">
                  <c:v>65.434014321561918</c:v>
                </c:pt>
                <c:pt idx="14957">
                  <c:v>65.438389130301744</c:v>
                </c:pt>
                <c:pt idx="14958">
                  <c:v>65.442763939041555</c:v>
                </c:pt>
                <c:pt idx="14959">
                  <c:v>65.447138747781381</c:v>
                </c:pt>
                <c:pt idx="14960">
                  <c:v>65.451513556521206</c:v>
                </c:pt>
                <c:pt idx="14961">
                  <c:v>65.455888365261032</c:v>
                </c:pt>
                <c:pt idx="14962">
                  <c:v>65.460263174000858</c:v>
                </c:pt>
                <c:pt idx="14963">
                  <c:v>65.464637982740683</c:v>
                </c:pt>
                <c:pt idx="14964">
                  <c:v>65.469012791480509</c:v>
                </c:pt>
                <c:pt idx="14965">
                  <c:v>65.473387600220335</c:v>
                </c:pt>
                <c:pt idx="14966">
                  <c:v>65.47776240896016</c:v>
                </c:pt>
                <c:pt idx="14967">
                  <c:v>65.482137217699986</c:v>
                </c:pt>
                <c:pt idx="14968">
                  <c:v>65.486512026439812</c:v>
                </c:pt>
                <c:pt idx="14969">
                  <c:v>65.490886835179637</c:v>
                </c:pt>
                <c:pt idx="14970">
                  <c:v>65.495261643919463</c:v>
                </c:pt>
                <c:pt idx="14971">
                  <c:v>65.499636452659288</c:v>
                </c:pt>
                <c:pt idx="14972">
                  <c:v>65.504011261399114</c:v>
                </c:pt>
                <c:pt idx="14973">
                  <c:v>65.50838607013894</c:v>
                </c:pt>
                <c:pt idx="14974">
                  <c:v>65.512760878878765</c:v>
                </c:pt>
                <c:pt idx="14975">
                  <c:v>65.517135687618591</c:v>
                </c:pt>
                <c:pt idx="14976">
                  <c:v>65.521510496358417</c:v>
                </c:pt>
                <c:pt idx="14977">
                  <c:v>65.525885305098242</c:v>
                </c:pt>
                <c:pt idx="14978">
                  <c:v>65.530260113838068</c:v>
                </c:pt>
                <c:pt idx="14979">
                  <c:v>65.534634922577879</c:v>
                </c:pt>
                <c:pt idx="14980">
                  <c:v>65.539009731317705</c:v>
                </c:pt>
                <c:pt idx="14981">
                  <c:v>65.543384540057531</c:v>
                </c:pt>
                <c:pt idx="14982">
                  <c:v>65.547759348797356</c:v>
                </c:pt>
                <c:pt idx="14983">
                  <c:v>65.552134157537182</c:v>
                </c:pt>
                <c:pt idx="14984">
                  <c:v>65.556508966277008</c:v>
                </c:pt>
                <c:pt idx="14985">
                  <c:v>65.560883775016833</c:v>
                </c:pt>
                <c:pt idx="14986">
                  <c:v>65.565258583756659</c:v>
                </c:pt>
                <c:pt idx="14987">
                  <c:v>65.569633392496485</c:v>
                </c:pt>
                <c:pt idx="14988">
                  <c:v>65.57400820123631</c:v>
                </c:pt>
                <c:pt idx="14989">
                  <c:v>65.578383009976136</c:v>
                </c:pt>
                <c:pt idx="14990">
                  <c:v>65.582757818715962</c:v>
                </c:pt>
                <c:pt idx="14991">
                  <c:v>65.587132627455787</c:v>
                </c:pt>
                <c:pt idx="14992">
                  <c:v>65.591507436195613</c:v>
                </c:pt>
                <c:pt idx="14993">
                  <c:v>65.595882244935439</c:v>
                </c:pt>
                <c:pt idx="14994">
                  <c:v>65.600257053675264</c:v>
                </c:pt>
                <c:pt idx="14995">
                  <c:v>65.60463186241509</c:v>
                </c:pt>
                <c:pt idx="14996">
                  <c:v>65.609006671154916</c:v>
                </c:pt>
                <c:pt idx="14997">
                  <c:v>65.613381479894741</c:v>
                </c:pt>
                <c:pt idx="14998">
                  <c:v>65.617756288634567</c:v>
                </c:pt>
                <c:pt idx="14999">
                  <c:v>65.622131097374393</c:v>
                </c:pt>
                <c:pt idx="15000">
                  <c:v>65.626505906114204</c:v>
                </c:pt>
                <c:pt idx="15001">
                  <c:v>65.63088071485403</c:v>
                </c:pt>
                <c:pt idx="15002">
                  <c:v>65.635255523593855</c:v>
                </c:pt>
                <c:pt idx="15003">
                  <c:v>65.639630332333681</c:v>
                </c:pt>
                <c:pt idx="15004">
                  <c:v>65.644005141073507</c:v>
                </c:pt>
                <c:pt idx="15005">
                  <c:v>65.648379949813332</c:v>
                </c:pt>
                <c:pt idx="15006">
                  <c:v>65.652754758553158</c:v>
                </c:pt>
                <c:pt idx="15007">
                  <c:v>65.657129567292984</c:v>
                </c:pt>
                <c:pt idx="15008">
                  <c:v>65.661504376032809</c:v>
                </c:pt>
                <c:pt idx="15009">
                  <c:v>65.665879184772635</c:v>
                </c:pt>
                <c:pt idx="15010">
                  <c:v>65.670253993512461</c:v>
                </c:pt>
                <c:pt idx="15011">
                  <c:v>65.674628802252286</c:v>
                </c:pt>
                <c:pt idx="15012">
                  <c:v>65.679003610992112</c:v>
                </c:pt>
                <c:pt idx="15013">
                  <c:v>65.683378419731937</c:v>
                </c:pt>
                <c:pt idx="15014">
                  <c:v>65.687753228471763</c:v>
                </c:pt>
                <c:pt idx="15015">
                  <c:v>65.692128037211589</c:v>
                </c:pt>
                <c:pt idx="15016">
                  <c:v>65.696502845951414</c:v>
                </c:pt>
                <c:pt idx="15017">
                  <c:v>65.70087765469124</c:v>
                </c:pt>
                <c:pt idx="15018">
                  <c:v>65.705252463431066</c:v>
                </c:pt>
                <c:pt idx="15019">
                  <c:v>65.709627272170891</c:v>
                </c:pt>
                <c:pt idx="15020">
                  <c:v>65.714002080910717</c:v>
                </c:pt>
                <c:pt idx="15021">
                  <c:v>65.718376889650543</c:v>
                </c:pt>
                <c:pt idx="15022">
                  <c:v>65.722751698390354</c:v>
                </c:pt>
                <c:pt idx="15023">
                  <c:v>65.72712650713018</c:v>
                </c:pt>
                <c:pt idx="15024">
                  <c:v>65.731501315870005</c:v>
                </c:pt>
                <c:pt idx="15025">
                  <c:v>65.735876124609831</c:v>
                </c:pt>
                <c:pt idx="15026">
                  <c:v>65.740250933349657</c:v>
                </c:pt>
                <c:pt idx="15027">
                  <c:v>65.744625742089482</c:v>
                </c:pt>
                <c:pt idx="15028">
                  <c:v>65.749000550829308</c:v>
                </c:pt>
                <c:pt idx="15029">
                  <c:v>65.753375359569134</c:v>
                </c:pt>
                <c:pt idx="15030">
                  <c:v>65.757750168308959</c:v>
                </c:pt>
                <c:pt idx="15031">
                  <c:v>65.762124977048785</c:v>
                </c:pt>
                <c:pt idx="15032">
                  <c:v>65.766499785788611</c:v>
                </c:pt>
                <c:pt idx="15033">
                  <c:v>65.770874594528436</c:v>
                </c:pt>
                <c:pt idx="15034">
                  <c:v>65.775249403268262</c:v>
                </c:pt>
                <c:pt idx="15035">
                  <c:v>65.779624212008088</c:v>
                </c:pt>
                <c:pt idx="15036">
                  <c:v>65.783999020747913</c:v>
                </c:pt>
                <c:pt idx="15037">
                  <c:v>65.788373829487739</c:v>
                </c:pt>
                <c:pt idx="15038">
                  <c:v>65.792748638227565</c:v>
                </c:pt>
                <c:pt idx="15039">
                  <c:v>65.79712344696739</c:v>
                </c:pt>
                <c:pt idx="15040">
                  <c:v>65.801498255707216</c:v>
                </c:pt>
                <c:pt idx="15041">
                  <c:v>65.805873064447042</c:v>
                </c:pt>
                <c:pt idx="15042">
                  <c:v>65.810247873186867</c:v>
                </c:pt>
                <c:pt idx="15043">
                  <c:v>65.814622681926679</c:v>
                </c:pt>
                <c:pt idx="15044">
                  <c:v>65.818997490666504</c:v>
                </c:pt>
                <c:pt idx="15045">
                  <c:v>65.82337229940633</c:v>
                </c:pt>
                <c:pt idx="15046">
                  <c:v>65.827747108146156</c:v>
                </c:pt>
                <c:pt idx="15047">
                  <c:v>65.832121916885981</c:v>
                </c:pt>
                <c:pt idx="15048">
                  <c:v>65.836496725625807</c:v>
                </c:pt>
                <c:pt idx="15049">
                  <c:v>65.840871534365633</c:v>
                </c:pt>
                <c:pt idx="15050">
                  <c:v>65.845246343105458</c:v>
                </c:pt>
                <c:pt idx="15051">
                  <c:v>65.849621151845284</c:v>
                </c:pt>
                <c:pt idx="15052">
                  <c:v>65.85399596058511</c:v>
                </c:pt>
                <c:pt idx="15053">
                  <c:v>65.858370769324935</c:v>
                </c:pt>
                <c:pt idx="15054">
                  <c:v>65.862745578064761</c:v>
                </c:pt>
                <c:pt idx="15055">
                  <c:v>65.867120386804586</c:v>
                </c:pt>
                <c:pt idx="15056">
                  <c:v>65.871495195544412</c:v>
                </c:pt>
                <c:pt idx="15057">
                  <c:v>65.875870004284238</c:v>
                </c:pt>
                <c:pt idx="15058">
                  <c:v>65.880244813024063</c:v>
                </c:pt>
                <c:pt idx="15059">
                  <c:v>65.884619621763889</c:v>
                </c:pt>
                <c:pt idx="15060">
                  <c:v>65.888994430503715</c:v>
                </c:pt>
                <c:pt idx="15061">
                  <c:v>65.89336923924354</c:v>
                </c:pt>
                <c:pt idx="15062">
                  <c:v>65.897744047983366</c:v>
                </c:pt>
                <c:pt idx="15063">
                  <c:v>65.902118856723192</c:v>
                </c:pt>
                <c:pt idx="15064">
                  <c:v>65.906493665463003</c:v>
                </c:pt>
                <c:pt idx="15065">
                  <c:v>65.910868474202829</c:v>
                </c:pt>
                <c:pt idx="15066">
                  <c:v>65.915243282942654</c:v>
                </c:pt>
                <c:pt idx="15067">
                  <c:v>65.91961809168248</c:v>
                </c:pt>
                <c:pt idx="15068">
                  <c:v>65.923992900422306</c:v>
                </c:pt>
                <c:pt idx="15069">
                  <c:v>65.928367709162131</c:v>
                </c:pt>
                <c:pt idx="15070">
                  <c:v>65.932742517901957</c:v>
                </c:pt>
                <c:pt idx="15071">
                  <c:v>65.937117326641783</c:v>
                </c:pt>
                <c:pt idx="15072">
                  <c:v>65.941492135381608</c:v>
                </c:pt>
                <c:pt idx="15073">
                  <c:v>65.945866944121434</c:v>
                </c:pt>
                <c:pt idx="15074">
                  <c:v>65.950241752861245</c:v>
                </c:pt>
                <c:pt idx="15075">
                  <c:v>65.954616561601071</c:v>
                </c:pt>
                <c:pt idx="15076">
                  <c:v>65.958991370340897</c:v>
                </c:pt>
                <c:pt idx="15077">
                  <c:v>65.963366179080722</c:v>
                </c:pt>
                <c:pt idx="15078">
                  <c:v>65.967740987820548</c:v>
                </c:pt>
                <c:pt idx="15079">
                  <c:v>65.972115796560374</c:v>
                </c:pt>
                <c:pt idx="15080">
                  <c:v>65.976490605300199</c:v>
                </c:pt>
                <c:pt idx="15081">
                  <c:v>65.980865414040025</c:v>
                </c:pt>
                <c:pt idx="15082">
                  <c:v>65.985240222779851</c:v>
                </c:pt>
                <c:pt idx="15083">
                  <c:v>65.989615031519676</c:v>
                </c:pt>
                <c:pt idx="15084">
                  <c:v>65.993989840259502</c:v>
                </c:pt>
                <c:pt idx="15085">
                  <c:v>65.998364648999328</c:v>
                </c:pt>
                <c:pt idx="15086">
                  <c:v>66.002739457739153</c:v>
                </c:pt>
                <c:pt idx="15087">
                  <c:v>66.007114266478979</c:v>
                </c:pt>
                <c:pt idx="15088">
                  <c:v>66.011489075218805</c:v>
                </c:pt>
                <c:pt idx="15089">
                  <c:v>66.01586388395863</c:v>
                </c:pt>
                <c:pt idx="15090">
                  <c:v>66.020238692698456</c:v>
                </c:pt>
                <c:pt idx="15091">
                  <c:v>66.024613501438282</c:v>
                </c:pt>
                <c:pt idx="15092">
                  <c:v>66.028988310178107</c:v>
                </c:pt>
                <c:pt idx="15093">
                  <c:v>66.033363118917933</c:v>
                </c:pt>
                <c:pt idx="15094">
                  <c:v>66.037737927657759</c:v>
                </c:pt>
                <c:pt idx="15095">
                  <c:v>66.04211273639757</c:v>
                </c:pt>
                <c:pt idx="15096">
                  <c:v>66.046487545137396</c:v>
                </c:pt>
                <c:pt idx="15097">
                  <c:v>66.050862353877221</c:v>
                </c:pt>
                <c:pt idx="15098">
                  <c:v>66.055237162617047</c:v>
                </c:pt>
                <c:pt idx="15099">
                  <c:v>66.059611971356873</c:v>
                </c:pt>
                <c:pt idx="15100">
                  <c:v>66.063986780096698</c:v>
                </c:pt>
                <c:pt idx="15101">
                  <c:v>66.068361588836524</c:v>
                </c:pt>
                <c:pt idx="15102">
                  <c:v>66.07273639757635</c:v>
                </c:pt>
                <c:pt idx="15103">
                  <c:v>66.077111206316175</c:v>
                </c:pt>
                <c:pt idx="15104">
                  <c:v>66.081486015056001</c:v>
                </c:pt>
                <c:pt idx="15105">
                  <c:v>66.085860823795826</c:v>
                </c:pt>
                <c:pt idx="15106">
                  <c:v>66.090235632535652</c:v>
                </c:pt>
                <c:pt idx="15107">
                  <c:v>66.094610441275478</c:v>
                </c:pt>
                <c:pt idx="15108">
                  <c:v>66.098985250015303</c:v>
                </c:pt>
                <c:pt idx="15109">
                  <c:v>66.103360058755129</c:v>
                </c:pt>
                <c:pt idx="15110">
                  <c:v>66.107734867494955</c:v>
                </c:pt>
                <c:pt idx="15111">
                  <c:v>66.11210967623478</c:v>
                </c:pt>
                <c:pt idx="15112">
                  <c:v>66.116484484974606</c:v>
                </c:pt>
                <c:pt idx="15113">
                  <c:v>66.120859293714432</c:v>
                </c:pt>
                <c:pt idx="15114">
                  <c:v>66.125234102454257</c:v>
                </c:pt>
                <c:pt idx="15115">
                  <c:v>66.129608911194083</c:v>
                </c:pt>
                <c:pt idx="15116">
                  <c:v>66.133983719933894</c:v>
                </c:pt>
                <c:pt idx="15117">
                  <c:v>66.13835852867372</c:v>
                </c:pt>
                <c:pt idx="15118">
                  <c:v>66.142733337413546</c:v>
                </c:pt>
                <c:pt idx="15119">
                  <c:v>66.147108146153371</c:v>
                </c:pt>
                <c:pt idx="15120">
                  <c:v>66.151482954893197</c:v>
                </c:pt>
                <c:pt idx="15121">
                  <c:v>66.155857763633023</c:v>
                </c:pt>
                <c:pt idx="15122">
                  <c:v>66.160232572372848</c:v>
                </c:pt>
                <c:pt idx="15123">
                  <c:v>66.164607381112674</c:v>
                </c:pt>
                <c:pt idx="15124">
                  <c:v>66.1689821898525</c:v>
                </c:pt>
                <c:pt idx="15125">
                  <c:v>66.173356998592325</c:v>
                </c:pt>
                <c:pt idx="15126">
                  <c:v>66.177731807332151</c:v>
                </c:pt>
                <c:pt idx="15127">
                  <c:v>66.182106616071977</c:v>
                </c:pt>
                <c:pt idx="15128">
                  <c:v>66.186481424811802</c:v>
                </c:pt>
                <c:pt idx="15129">
                  <c:v>66.190856233551628</c:v>
                </c:pt>
                <c:pt idx="15130">
                  <c:v>66.195231042291454</c:v>
                </c:pt>
                <c:pt idx="15131">
                  <c:v>66.199605851031279</c:v>
                </c:pt>
                <c:pt idx="15132">
                  <c:v>66.203980659771105</c:v>
                </c:pt>
                <c:pt idx="15133">
                  <c:v>66.208355468510931</c:v>
                </c:pt>
                <c:pt idx="15134">
                  <c:v>66.212730277250756</c:v>
                </c:pt>
                <c:pt idx="15135">
                  <c:v>66.217105085990582</c:v>
                </c:pt>
                <c:pt idx="15136">
                  <c:v>66.221479894730408</c:v>
                </c:pt>
                <c:pt idx="15137">
                  <c:v>66.225854703470233</c:v>
                </c:pt>
                <c:pt idx="15138">
                  <c:v>66.230229512210045</c:v>
                </c:pt>
                <c:pt idx="15139">
                  <c:v>66.23460432094987</c:v>
                </c:pt>
                <c:pt idx="15140">
                  <c:v>66.238979129689696</c:v>
                </c:pt>
                <c:pt idx="15141">
                  <c:v>66.243353938429522</c:v>
                </c:pt>
                <c:pt idx="15142">
                  <c:v>66.247728747169347</c:v>
                </c:pt>
                <c:pt idx="15143">
                  <c:v>66.252103555909173</c:v>
                </c:pt>
                <c:pt idx="15144">
                  <c:v>66.256478364648999</c:v>
                </c:pt>
                <c:pt idx="15145">
                  <c:v>66.260853173388824</c:v>
                </c:pt>
                <c:pt idx="15146">
                  <c:v>66.26522798212865</c:v>
                </c:pt>
                <c:pt idx="15147">
                  <c:v>66.269602790868475</c:v>
                </c:pt>
                <c:pt idx="15148">
                  <c:v>66.273977599608301</c:v>
                </c:pt>
                <c:pt idx="15149">
                  <c:v>66.278352408348127</c:v>
                </c:pt>
                <c:pt idx="15150">
                  <c:v>66.282727217087952</c:v>
                </c:pt>
                <c:pt idx="15151">
                  <c:v>66.287102025827778</c:v>
                </c:pt>
                <c:pt idx="15152">
                  <c:v>66.291476834567604</c:v>
                </c:pt>
                <c:pt idx="15153">
                  <c:v>66.295851643307429</c:v>
                </c:pt>
                <c:pt idx="15154">
                  <c:v>66.300226452047255</c:v>
                </c:pt>
                <c:pt idx="15155">
                  <c:v>66.304601260787081</c:v>
                </c:pt>
                <c:pt idx="15156">
                  <c:v>66.308976069526906</c:v>
                </c:pt>
                <c:pt idx="15157">
                  <c:v>66.313350878266732</c:v>
                </c:pt>
                <c:pt idx="15158">
                  <c:v>66.317725687006558</c:v>
                </c:pt>
                <c:pt idx="15159">
                  <c:v>66.322100495746369</c:v>
                </c:pt>
                <c:pt idx="15160">
                  <c:v>66.326475304486195</c:v>
                </c:pt>
                <c:pt idx="15161">
                  <c:v>66.33085011322602</c:v>
                </c:pt>
                <c:pt idx="15162">
                  <c:v>66.335224921965846</c:v>
                </c:pt>
                <c:pt idx="15163">
                  <c:v>66.339599730705672</c:v>
                </c:pt>
                <c:pt idx="15164">
                  <c:v>66.343974539445497</c:v>
                </c:pt>
                <c:pt idx="15165">
                  <c:v>66.348349348185323</c:v>
                </c:pt>
                <c:pt idx="15166">
                  <c:v>66.352724156925149</c:v>
                </c:pt>
                <c:pt idx="15167">
                  <c:v>66.357098965664974</c:v>
                </c:pt>
                <c:pt idx="15168">
                  <c:v>66.3614737744048</c:v>
                </c:pt>
                <c:pt idx="15169">
                  <c:v>66.365848583144626</c:v>
                </c:pt>
                <c:pt idx="15170">
                  <c:v>66.370223391884451</c:v>
                </c:pt>
                <c:pt idx="15171">
                  <c:v>66.374598200624277</c:v>
                </c:pt>
                <c:pt idx="15172">
                  <c:v>66.378973009364103</c:v>
                </c:pt>
                <c:pt idx="15173">
                  <c:v>66.383347818103928</c:v>
                </c:pt>
                <c:pt idx="15174">
                  <c:v>66.387722626843754</c:v>
                </c:pt>
                <c:pt idx="15175">
                  <c:v>66.39209743558358</c:v>
                </c:pt>
                <c:pt idx="15176">
                  <c:v>66.396472244323405</c:v>
                </c:pt>
                <c:pt idx="15177">
                  <c:v>66.400847053063231</c:v>
                </c:pt>
                <c:pt idx="15178">
                  <c:v>66.405221861803057</c:v>
                </c:pt>
                <c:pt idx="15179">
                  <c:v>66.409596670542882</c:v>
                </c:pt>
                <c:pt idx="15180">
                  <c:v>66.413971479282694</c:v>
                </c:pt>
                <c:pt idx="15181">
                  <c:v>66.418346288022519</c:v>
                </c:pt>
                <c:pt idx="15182">
                  <c:v>66.422721096762345</c:v>
                </c:pt>
                <c:pt idx="15183">
                  <c:v>66.427095905502171</c:v>
                </c:pt>
                <c:pt idx="15184">
                  <c:v>66.431470714241996</c:v>
                </c:pt>
                <c:pt idx="15185">
                  <c:v>66.435845522981822</c:v>
                </c:pt>
                <c:pt idx="15186">
                  <c:v>66.440220331721648</c:v>
                </c:pt>
                <c:pt idx="15187">
                  <c:v>66.444595140461473</c:v>
                </c:pt>
                <c:pt idx="15188">
                  <c:v>66.448969949201299</c:v>
                </c:pt>
                <c:pt idx="15189">
                  <c:v>66.453344757941124</c:v>
                </c:pt>
                <c:pt idx="15190">
                  <c:v>66.45771956668095</c:v>
                </c:pt>
                <c:pt idx="15191">
                  <c:v>66.462094375420776</c:v>
                </c:pt>
                <c:pt idx="15192">
                  <c:v>66.466469184160601</c:v>
                </c:pt>
                <c:pt idx="15193">
                  <c:v>66.470843992900427</c:v>
                </c:pt>
                <c:pt idx="15194">
                  <c:v>66.475218801640253</c:v>
                </c:pt>
                <c:pt idx="15195">
                  <c:v>66.479593610380078</c:v>
                </c:pt>
                <c:pt idx="15196">
                  <c:v>66.483968419119904</c:v>
                </c:pt>
                <c:pt idx="15197">
                  <c:v>66.48834322785973</c:v>
                </c:pt>
                <c:pt idx="15198">
                  <c:v>66.492718036599555</c:v>
                </c:pt>
                <c:pt idx="15199">
                  <c:v>66.497092845339381</c:v>
                </c:pt>
                <c:pt idx="15200">
                  <c:v>66.501467654079207</c:v>
                </c:pt>
                <c:pt idx="15201">
                  <c:v>66.505842462819032</c:v>
                </c:pt>
                <c:pt idx="15202">
                  <c:v>66.510217271558844</c:v>
                </c:pt>
                <c:pt idx="15203">
                  <c:v>66.514592080298669</c:v>
                </c:pt>
                <c:pt idx="15204">
                  <c:v>66.518966889038495</c:v>
                </c:pt>
                <c:pt idx="15205">
                  <c:v>66.523341697778321</c:v>
                </c:pt>
                <c:pt idx="15206">
                  <c:v>66.527716506518146</c:v>
                </c:pt>
                <c:pt idx="15207">
                  <c:v>66.532091315257972</c:v>
                </c:pt>
                <c:pt idx="15208">
                  <c:v>66.536466123997798</c:v>
                </c:pt>
                <c:pt idx="15209">
                  <c:v>66.540840932737623</c:v>
                </c:pt>
                <c:pt idx="15210">
                  <c:v>66.545215741477449</c:v>
                </c:pt>
                <c:pt idx="15211">
                  <c:v>66.549590550217275</c:v>
                </c:pt>
                <c:pt idx="15212">
                  <c:v>66.5539653589571</c:v>
                </c:pt>
                <c:pt idx="15213">
                  <c:v>66.558340167696926</c:v>
                </c:pt>
                <c:pt idx="15214">
                  <c:v>66.562714976436752</c:v>
                </c:pt>
                <c:pt idx="15215">
                  <c:v>66.567089785176577</c:v>
                </c:pt>
                <c:pt idx="15216">
                  <c:v>66.571464593916403</c:v>
                </c:pt>
                <c:pt idx="15217">
                  <c:v>66.575839402656229</c:v>
                </c:pt>
                <c:pt idx="15218">
                  <c:v>66.580214211396054</c:v>
                </c:pt>
                <c:pt idx="15219">
                  <c:v>66.58458902013588</c:v>
                </c:pt>
                <c:pt idx="15220">
                  <c:v>66.588963828875706</c:v>
                </c:pt>
                <c:pt idx="15221">
                  <c:v>66.593338637615531</c:v>
                </c:pt>
                <c:pt idx="15222">
                  <c:v>66.597713446355357</c:v>
                </c:pt>
                <c:pt idx="15223">
                  <c:v>66.602088255095168</c:v>
                </c:pt>
                <c:pt idx="15224">
                  <c:v>66.606463063834994</c:v>
                </c:pt>
                <c:pt idx="15225">
                  <c:v>66.61083787257482</c:v>
                </c:pt>
                <c:pt idx="15226">
                  <c:v>66.615212681314645</c:v>
                </c:pt>
                <c:pt idx="15227">
                  <c:v>66.619587490054471</c:v>
                </c:pt>
                <c:pt idx="15228">
                  <c:v>66.623962298794297</c:v>
                </c:pt>
                <c:pt idx="15229">
                  <c:v>66.628337107534122</c:v>
                </c:pt>
                <c:pt idx="15230">
                  <c:v>66.632711916273948</c:v>
                </c:pt>
                <c:pt idx="15231">
                  <c:v>66.637086725013774</c:v>
                </c:pt>
                <c:pt idx="15232">
                  <c:v>66.641461533753599</c:v>
                </c:pt>
                <c:pt idx="15233">
                  <c:v>66.645836342493425</c:v>
                </c:pt>
                <c:pt idx="15234">
                  <c:v>66.65021115123325</c:v>
                </c:pt>
                <c:pt idx="15235">
                  <c:v>66.654585959973076</c:v>
                </c:pt>
                <c:pt idx="15236">
                  <c:v>66.658960768712902</c:v>
                </c:pt>
                <c:pt idx="15237">
                  <c:v>66.663335577452727</c:v>
                </c:pt>
                <c:pt idx="15238">
                  <c:v>66.667710386192553</c:v>
                </c:pt>
                <c:pt idx="15239">
                  <c:v>66.672085194932379</c:v>
                </c:pt>
                <c:pt idx="15240">
                  <c:v>66.676460003672204</c:v>
                </c:pt>
                <c:pt idx="15241">
                  <c:v>66.68083481241203</c:v>
                </c:pt>
                <c:pt idx="15242">
                  <c:v>66.685209621151856</c:v>
                </c:pt>
                <c:pt idx="15243">
                  <c:v>66.689584429891681</c:v>
                </c:pt>
                <c:pt idx="15244">
                  <c:v>66.693959238631493</c:v>
                </c:pt>
                <c:pt idx="15245">
                  <c:v>66.698334047371318</c:v>
                </c:pt>
                <c:pt idx="15246">
                  <c:v>66.702708856111144</c:v>
                </c:pt>
                <c:pt idx="15247">
                  <c:v>66.70708366485097</c:v>
                </c:pt>
                <c:pt idx="15248">
                  <c:v>66.711458473590795</c:v>
                </c:pt>
                <c:pt idx="15249">
                  <c:v>66.715833282330621</c:v>
                </c:pt>
                <c:pt idx="15250">
                  <c:v>66.720208091070447</c:v>
                </c:pt>
                <c:pt idx="15251">
                  <c:v>66.724582899810272</c:v>
                </c:pt>
                <c:pt idx="15252">
                  <c:v>66.728957708550098</c:v>
                </c:pt>
                <c:pt idx="15253">
                  <c:v>66.733332517289924</c:v>
                </c:pt>
                <c:pt idx="15254">
                  <c:v>66.737707326029749</c:v>
                </c:pt>
                <c:pt idx="15255">
                  <c:v>66.742082134769575</c:v>
                </c:pt>
                <c:pt idx="15256">
                  <c:v>66.746456943509401</c:v>
                </c:pt>
                <c:pt idx="15257">
                  <c:v>66.750831752249226</c:v>
                </c:pt>
                <c:pt idx="15258">
                  <c:v>66.755206560989052</c:v>
                </c:pt>
                <c:pt idx="15259">
                  <c:v>66.759581369728878</c:v>
                </c:pt>
                <c:pt idx="15260">
                  <c:v>66.763956178468703</c:v>
                </c:pt>
                <c:pt idx="15261">
                  <c:v>66.768330987208529</c:v>
                </c:pt>
                <c:pt idx="15262">
                  <c:v>66.772705795948355</c:v>
                </c:pt>
                <c:pt idx="15263">
                  <c:v>66.77708060468818</c:v>
                </c:pt>
                <c:pt idx="15264">
                  <c:v>66.781455413428006</c:v>
                </c:pt>
                <c:pt idx="15265">
                  <c:v>66.785830222167831</c:v>
                </c:pt>
                <c:pt idx="15266">
                  <c:v>66.790205030907643</c:v>
                </c:pt>
                <c:pt idx="15267">
                  <c:v>66.794579839647469</c:v>
                </c:pt>
                <c:pt idx="15268">
                  <c:v>66.798954648387294</c:v>
                </c:pt>
                <c:pt idx="15269">
                  <c:v>66.80332945712712</c:v>
                </c:pt>
                <c:pt idx="15270">
                  <c:v>66.807704265866946</c:v>
                </c:pt>
                <c:pt idx="15271">
                  <c:v>66.812079074606771</c:v>
                </c:pt>
                <c:pt idx="15272">
                  <c:v>66.816453883346597</c:v>
                </c:pt>
                <c:pt idx="15273">
                  <c:v>66.820828692086423</c:v>
                </c:pt>
                <c:pt idx="15274">
                  <c:v>66.825203500826248</c:v>
                </c:pt>
                <c:pt idx="15275">
                  <c:v>66.829578309566074</c:v>
                </c:pt>
                <c:pt idx="15276">
                  <c:v>66.833953118305899</c:v>
                </c:pt>
                <c:pt idx="15277">
                  <c:v>66.838327927045725</c:v>
                </c:pt>
                <c:pt idx="15278">
                  <c:v>66.842702735785551</c:v>
                </c:pt>
                <c:pt idx="15279">
                  <c:v>66.847077544525376</c:v>
                </c:pt>
                <c:pt idx="15280">
                  <c:v>66.851452353265202</c:v>
                </c:pt>
                <c:pt idx="15281">
                  <c:v>66.855827162005028</c:v>
                </c:pt>
                <c:pt idx="15282">
                  <c:v>66.860201970744853</c:v>
                </c:pt>
                <c:pt idx="15283">
                  <c:v>66.864576779484679</c:v>
                </c:pt>
                <c:pt idx="15284">
                  <c:v>66.868951588224505</c:v>
                </c:pt>
                <c:pt idx="15285">
                  <c:v>66.87332639696433</c:v>
                </c:pt>
                <c:pt idx="15286">
                  <c:v>66.877701205704156</c:v>
                </c:pt>
                <c:pt idx="15287">
                  <c:v>66.882076014443967</c:v>
                </c:pt>
                <c:pt idx="15288">
                  <c:v>66.886450823183793</c:v>
                </c:pt>
                <c:pt idx="15289">
                  <c:v>66.890825631923619</c:v>
                </c:pt>
                <c:pt idx="15290">
                  <c:v>66.895200440663444</c:v>
                </c:pt>
                <c:pt idx="15291">
                  <c:v>66.89957524940327</c:v>
                </c:pt>
                <c:pt idx="15292">
                  <c:v>66.903950058143096</c:v>
                </c:pt>
                <c:pt idx="15293">
                  <c:v>66.908324866882921</c:v>
                </c:pt>
                <c:pt idx="15294">
                  <c:v>66.912699675622747</c:v>
                </c:pt>
                <c:pt idx="15295">
                  <c:v>66.917074484362573</c:v>
                </c:pt>
                <c:pt idx="15296">
                  <c:v>66.921449293102398</c:v>
                </c:pt>
                <c:pt idx="15297">
                  <c:v>66.925824101842224</c:v>
                </c:pt>
                <c:pt idx="15298">
                  <c:v>66.93019891058205</c:v>
                </c:pt>
                <c:pt idx="15299">
                  <c:v>66.934573719321875</c:v>
                </c:pt>
                <c:pt idx="15300">
                  <c:v>66.938948528061701</c:v>
                </c:pt>
                <c:pt idx="15301">
                  <c:v>66.943323336801527</c:v>
                </c:pt>
                <c:pt idx="15302">
                  <c:v>66.947698145541352</c:v>
                </c:pt>
                <c:pt idx="15303">
                  <c:v>66.952072954281178</c:v>
                </c:pt>
                <c:pt idx="15304">
                  <c:v>66.956447763021004</c:v>
                </c:pt>
                <c:pt idx="15305">
                  <c:v>66.960822571760829</c:v>
                </c:pt>
                <c:pt idx="15306">
                  <c:v>66.965197380500655</c:v>
                </c:pt>
                <c:pt idx="15307">
                  <c:v>66.96957218924048</c:v>
                </c:pt>
                <c:pt idx="15308">
                  <c:v>66.973946997980292</c:v>
                </c:pt>
                <c:pt idx="15309">
                  <c:v>66.978321806720118</c:v>
                </c:pt>
                <c:pt idx="15310">
                  <c:v>66.982696615459943</c:v>
                </c:pt>
                <c:pt idx="15311">
                  <c:v>66.987071424199769</c:v>
                </c:pt>
                <c:pt idx="15312">
                  <c:v>66.991446232939595</c:v>
                </c:pt>
                <c:pt idx="15313">
                  <c:v>66.99582104167942</c:v>
                </c:pt>
                <c:pt idx="15314">
                  <c:v>67.000195850419246</c:v>
                </c:pt>
                <c:pt idx="15315">
                  <c:v>67.004570659159072</c:v>
                </c:pt>
                <c:pt idx="15316">
                  <c:v>67.008945467898897</c:v>
                </c:pt>
                <c:pt idx="15317">
                  <c:v>67.013320276638723</c:v>
                </c:pt>
                <c:pt idx="15318">
                  <c:v>67.017695085378548</c:v>
                </c:pt>
                <c:pt idx="15319">
                  <c:v>67.022069894118374</c:v>
                </c:pt>
                <c:pt idx="15320">
                  <c:v>67.0264447028582</c:v>
                </c:pt>
                <c:pt idx="15321">
                  <c:v>67.030819511598025</c:v>
                </c:pt>
                <c:pt idx="15322">
                  <c:v>67.035194320337851</c:v>
                </c:pt>
                <c:pt idx="15323">
                  <c:v>67.039569129077677</c:v>
                </c:pt>
                <c:pt idx="15324">
                  <c:v>67.043943937817502</c:v>
                </c:pt>
                <c:pt idx="15325">
                  <c:v>67.048318746557328</c:v>
                </c:pt>
                <c:pt idx="15326">
                  <c:v>67.052693555297154</c:v>
                </c:pt>
                <c:pt idx="15327">
                  <c:v>67.057068364036979</c:v>
                </c:pt>
                <c:pt idx="15328">
                  <c:v>67.061443172776805</c:v>
                </c:pt>
                <c:pt idx="15329">
                  <c:v>67.065817981516631</c:v>
                </c:pt>
                <c:pt idx="15330">
                  <c:v>67.070192790256442</c:v>
                </c:pt>
                <c:pt idx="15331">
                  <c:v>67.074567598996268</c:v>
                </c:pt>
                <c:pt idx="15332">
                  <c:v>67.078942407736093</c:v>
                </c:pt>
                <c:pt idx="15333">
                  <c:v>67.083317216475919</c:v>
                </c:pt>
                <c:pt idx="15334">
                  <c:v>67.087692025215745</c:v>
                </c:pt>
                <c:pt idx="15335">
                  <c:v>67.09206683395557</c:v>
                </c:pt>
                <c:pt idx="15336">
                  <c:v>67.096441642695396</c:v>
                </c:pt>
                <c:pt idx="15337">
                  <c:v>67.100816451435222</c:v>
                </c:pt>
                <c:pt idx="15338">
                  <c:v>67.105191260175047</c:v>
                </c:pt>
                <c:pt idx="15339">
                  <c:v>67.109566068914873</c:v>
                </c:pt>
                <c:pt idx="15340">
                  <c:v>67.113940877654699</c:v>
                </c:pt>
                <c:pt idx="15341">
                  <c:v>67.118315686394524</c:v>
                </c:pt>
                <c:pt idx="15342">
                  <c:v>67.12269049513435</c:v>
                </c:pt>
                <c:pt idx="15343">
                  <c:v>67.127065303874176</c:v>
                </c:pt>
                <c:pt idx="15344">
                  <c:v>67.131440112614001</c:v>
                </c:pt>
                <c:pt idx="15345">
                  <c:v>67.135814921353827</c:v>
                </c:pt>
                <c:pt idx="15346">
                  <c:v>67.140189730093653</c:v>
                </c:pt>
                <c:pt idx="15347">
                  <c:v>67.144564538833478</c:v>
                </c:pt>
                <c:pt idx="15348">
                  <c:v>67.148939347573304</c:v>
                </c:pt>
                <c:pt idx="15349">
                  <c:v>67.15331415631313</c:v>
                </c:pt>
                <c:pt idx="15350">
                  <c:v>67.157688965052955</c:v>
                </c:pt>
                <c:pt idx="15351">
                  <c:v>67.162063773792767</c:v>
                </c:pt>
                <c:pt idx="15352">
                  <c:v>67.166438582532592</c:v>
                </c:pt>
                <c:pt idx="15353">
                  <c:v>67.170813391272418</c:v>
                </c:pt>
                <c:pt idx="15354">
                  <c:v>67.175188200012244</c:v>
                </c:pt>
                <c:pt idx="15355">
                  <c:v>67.179563008752069</c:v>
                </c:pt>
                <c:pt idx="15356">
                  <c:v>67.183937817491895</c:v>
                </c:pt>
                <c:pt idx="15357">
                  <c:v>67.188312626231721</c:v>
                </c:pt>
                <c:pt idx="15358">
                  <c:v>67.192687434971546</c:v>
                </c:pt>
                <c:pt idx="15359">
                  <c:v>67.197062243711372</c:v>
                </c:pt>
                <c:pt idx="15360">
                  <c:v>67.201437052451197</c:v>
                </c:pt>
                <c:pt idx="15361">
                  <c:v>67.205811861191009</c:v>
                </c:pt>
                <c:pt idx="15362">
                  <c:v>67.210186669930835</c:v>
                </c:pt>
                <c:pt idx="15363">
                  <c:v>67.21456147867066</c:v>
                </c:pt>
                <c:pt idx="15364">
                  <c:v>67.218936287410486</c:v>
                </c:pt>
                <c:pt idx="15365">
                  <c:v>67.223311096150312</c:v>
                </c:pt>
                <c:pt idx="15366">
                  <c:v>67.227685904890137</c:v>
                </c:pt>
                <c:pt idx="15367">
                  <c:v>67.232060713629963</c:v>
                </c:pt>
                <c:pt idx="15368">
                  <c:v>67.236435522369788</c:v>
                </c:pt>
                <c:pt idx="15369">
                  <c:v>67.240810331109614</c:v>
                </c:pt>
                <c:pt idx="15370">
                  <c:v>67.24518513984944</c:v>
                </c:pt>
                <c:pt idx="15371">
                  <c:v>67.249559948589265</c:v>
                </c:pt>
                <c:pt idx="15372">
                  <c:v>67.253934757329091</c:v>
                </c:pt>
                <c:pt idx="15373">
                  <c:v>67.258309566068917</c:v>
                </c:pt>
                <c:pt idx="15374">
                  <c:v>67.262684374808742</c:v>
                </c:pt>
                <c:pt idx="15375">
                  <c:v>67.267059183548568</c:v>
                </c:pt>
                <c:pt idx="15376">
                  <c:v>67.271433992288394</c:v>
                </c:pt>
                <c:pt idx="15377">
                  <c:v>67.275808801028219</c:v>
                </c:pt>
                <c:pt idx="15378">
                  <c:v>67.280183609768045</c:v>
                </c:pt>
                <c:pt idx="15379">
                  <c:v>67.284558418507871</c:v>
                </c:pt>
                <c:pt idx="15380">
                  <c:v>67.288933227247696</c:v>
                </c:pt>
                <c:pt idx="15381">
                  <c:v>67.293308035987522</c:v>
                </c:pt>
                <c:pt idx="15382">
                  <c:v>67.297682844727333</c:v>
                </c:pt>
                <c:pt idx="15383">
                  <c:v>67.302057653467159</c:v>
                </c:pt>
                <c:pt idx="15384">
                  <c:v>67.306432462206985</c:v>
                </c:pt>
                <c:pt idx="15385">
                  <c:v>67.31080727094681</c:v>
                </c:pt>
                <c:pt idx="15386">
                  <c:v>67.315182079686636</c:v>
                </c:pt>
                <c:pt idx="15387">
                  <c:v>67.319556888426462</c:v>
                </c:pt>
                <c:pt idx="15388">
                  <c:v>67.323931697166287</c:v>
                </c:pt>
                <c:pt idx="15389">
                  <c:v>67.328306505906113</c:v>
                </c:pt>
                <c:pt idx="15390">
                  <c:v>67.332681314645939</c:v>
                </c:pt>
                <c:pt idx="15391">
                  <c:v>67.337056123385764</c:v>
                </c:pt>
                <c:pt idx="15392">
                  <c:v>67.34143093212559</c:v>
                </c:pt>
                <c:pt idx="15393">
                  <c:v>67.345805740865416</c:v>
                </c:pt>
                <c:pt idx="15394">
                  <c:v>67.350180549605241</c:v>
                </c:pt>
                <c:pt idx="15395">
                  <c:v>67.354555358345067</c:v>
                </c:pt>
                <c:pt idx="15396">
                  <c:v>67.358930167084893</c:v>
                </c:pt>
                <c:pt idx="15397">
                  <c:v>67.363304975824718</c:v>
                </c:pt>
                <c:pt idx="15398">
                  <c:v>67.367679784564544</c:v>
                </c:pt>
                <c:pt idx="15399">
                  <c:v>67.37205459330437</c:v>
                </c:pt>
                <c:pt idx="15400">
                  <c:v>67.376429402044195</c:v>
                </c:pt>
                <c:pt idx="15401">
                  <c:v>67.380804210784021</c:v>
                </c:pt>
                <c:pt idx="15402">
                  <c:v>67.385179019523846</c:v>
                </c:pt>
                <c:pt idx="15403">
                  <c:v>67.389553828263658</c:v>
                </c:pt>
                <c:pt idx="15404">
                  <c:v>67.393928637003484</c:v>
                </c:pt>
                <c:pt idx="15405">
                  <c:v>67.398303445743309</c:v>
                </c:pt>
                <c:pt idx="15406">
                  <c:v>67.402678254483135</c:v>
                </c:pt>
                <c:pt idx="15407">
                  <c:v>67.407053063222961</c:v>
                </c:pt>
                <c:pt idx="15408">
                  <c:v>67.411427871962786</c:v>
                </c:pt>
                <c:pt idx="15409">
                  <c:v>67.415802680702612</c:v>
                </c:pt>
                <c:pt idx="15410">
                  <c:v>67.420177489442437</c:v>
                </c:pt>
                <c:pt idx="15411">
                  <c:v>67.424552298182263</c:v>
                </c:pt>
                <c:pt idx="15412">
                  <c:v>67.428927106922089</c:v>
                </c:pt>
                <c:pt idx="15413">
                  <c:v>67.433301915661914</c:v>
                </c:pt>
                <c:pt idx="15414">
                  <c:v>67.43767672440174</c:v>
                </c:pt>
                <c:pt idx="15415">
                  <c:v>67.442051533141566</c:v>
                </c:pt>
                <c:pt idx="15416">
                  <c:v>67.446426341881391</c:v>
                </c:pt>
                <c:pt idx="15417">
                  <c:v>67.450801150621217</c:v>
                </c:pt>
                <c:pt idx="15418">
                  <c:v>67.455175959361043</c:v>
                </c:pt>
                <c:pt idx="15419">
                  <c:v>67.459550768100868</c:v>
                </c:pt>
                <c:pt idx="15420">
                  <c:v>67.463925576840694</c:v>
                </c:pt>
                <c:pt idx="15421">
                  <c:v>67.46830038558052</c:v>
                </c:pt>
                <c:pt idx="15422">
                  <c:v>67.472675194320345</c:v>
                </c:pt>
                <c:pt idx="15423">
                  <c:v>67.477050003060171</c:v>
                </c:pt>
                <c:pt idx="15424">
                  <c:v>67.481424811799997</c:v>
                </c:pt>
                <c:pt idx="15425">
                  <c:v>67.485799620539808</c:v>
                </c:pt>
                <c:pt idx="15426">
                  <c:v>67.490174429279634</c:v>
                </c:pt>
                <c:pt idx="15427">
                  <c:v>67.494549238019459</c:v>
                </c:pt>
                <c:pt idx="15428">
                  <c:v>67.498924046759285</c:v>
                </c:pt>
                <c:pt idx="15429">
                  <c:v>67.503298855499111</c:v>
                </c:pt>
                <c:pt idx="15430">
                  <c:v>67.507673664238936</c:v>
                </c:pt>
                <c:pt idx="15431">
                  <c:v>67.512048472978762</c:v>
                </c:pt>
                <c:pt idx="15432">
                  <c:v>67.516423281718588</c:v>
                </c:pt>
                <c:pt idx="15433">
                  <c:v>67.520798090458413</c:v>
                </c:pt>
                <c:pt idx="15434">
                  <c:v>67.525172899198239</c:v>
                </c:pt>
                <c:pt idx="15435">
                  <c:v>67.529547707938065</c:v>
                </c:pt>
                <c:pt idx="15436">
                  <c:v>67.53392251667789</c:v>
                </c:pt>
                <c:pt idx="15437">
                  <c:v>67.538297325417716</c:v>
                </c:pt>
                <c:pt idx="15438">
                  <c:v>67.542672134157542</c:v>
                </c:pt>
                <c:pt idx="15439">
                  <c:v>67.547046942897367</c:v>
                </c:pt>
                <c:pt idx="15440">
                  <c:v>67.551421751637193</c:v>
                </c:pt>
                <c:pt idx="15441">
                  <c:v>67.555796560377019</c:v>
                </c:pt>
                <c:pt idx="15442">
                  <c:v>67.560171369116844</c:v>
                </c:pt>
                <c:pt idx="15443">
                  <c:v>67.56454617785667</c:v>
                </c:pt>
                <c:pt idx="15444">
                  <c:v>67.568920986596495</c:v>
                </c:pt>
                <c:pt idx="15445">
                  <c:v>67.573295795336321</c:v>
                </c:pt>
                <c:pt idx="15446">
                  <c:v>67.577670604076133</c:v>
                </c:pt>
                <c:pt idx="15447">
                  <c:v>67.582045412815958</c:v>
                </c:pt>
                <c:pt idx="15448">
                  <c:v>67.586420221555784</c:v>
                </c:pt>
                <c:pt idx="15449">
                  <c:v>67.59079503029561</c:v>
                </c:pt>
                <c:pt idx="15450">
                  <c:v>67.595169839035435</c:v>
                </c:pt>
                <c:pt idx="15451">
                  <c:v>67.599544647775261</c:v>
                </c:pt>
                <c:pt idx="15452">
                  <c:v>67.603919456515086</c:v>
                </c:pt>
                <c:pt idx="15453">
                  <c:v>67.608294265254912</c:v>
                </c:pt>
                <c:pt idx="15454">
                  <c:v>67.612669073994738</c:v>
                </c:pt>
                <c:pt idx="15455">
                  <c:v>67.617043882734563</c:v>
                </c:pt>
                <c:pt idx="15456">
                  <c:v>67.621418691474389</c:v>
                </c:pt>
                <c:pt idx="15457">
                  <c:v>67.625793500214215</c:v>
                </c:pt>
                <c:pt idx="15458">
                  <c:v>67.63016830895404</c:v>
                </c:pt>
                <c:pt idx="15459">
                  <c:v>67.634543117693866</c:v>
                </c:pt>
                <c:pt idx="15460">
                  <c:v>67.638917926433692</c:v>
                </c:pt>
                <c:pt idx="15461">
                  <c:v>67.643292735173517</c:v>
                </c:pt>
                <c:pt idx="15462">
                  <c:v>67.647667543913343</c:v>
                </c:pt>
                <c:pt idx="15463">
                  <c:v>67.652042352653169</c:v>
                </c:pt>
                <c:pt idx="15464">
                  <c:v>67.656417161392994</c:v>
                </c:pt>
                <c:pt idx="15465">
                  <c:v>67.66079197013282</c:v>
                </c:pt>
                <c:pt idx="15466">
                  <c:v>67.665166778872646</c:v>
                </c:pt>
                <c:pt idx="15467">
                  <c:v>67.669541587612457</c:v>
                </c:pt>
                <c:pt idx="15468">
                  <c:v>67.673916396352283</c:v>
                </c:pt>
                <c:pt idx="15469">
                  <c:v>67.678291205092108</c:v>
                </c:pt>
                <c:pt idx="15470">
                  <c:v>67.682666013831934</c:v>
                </c:pt>
                <c:pt idx="15471">
                  <c:v>67.68704082257176</c:v>
                </c:pt>
                <c:pt idx="15472">
                  <c:v>67.691415631311585</c:v>
                </c:pt>
                <c:pt idx="15473">
                  <c:v>67.695790440051411</c:v>
                </c:pt>
                <c:pt idx="15474">
                  <c:v>67.700165248791237</c:v>
                </c:pt>
                <c:pt idx="15475">
                  <c:v>67.704540057531062</c:v>
                </c:pt>
                <c:pt idx="15476">
                  <c:v>67.708914866270888</c:v>
                </c:pt>
                <c:pt idx="15477">
                  <c:v>67.713289675010714</c:v>
                </c:pt>
                <c:pt idx="15478">
                  <c:v>67.717664483750539</c:v>
                </c:pt>
                <c:pt idx="15479">
                  <c:v>67.722039292490365</c:v>
                </c:pt>
                <c:pt idx="15480">
                  <c:v>67.726414101230191</c:v>
                </c:pt>
                <c:pt idx="15481">
                  <c:v>67.730788909970016</c:v>
                </c:pt>
                <c:pt idx="15482">
                  <c:v>67.735163718709842</c:v>
                </c:pt>
                <c:pt idx="15483">
                  <c:v>67.739538527449668</c:v>
                </c:pt>
                <c:pt idx="15484">
                  <c:v>67.743913336189493</c:v>
                </c:pt>
                <c:pt idx="15485">
                  <c:v>67.748288144929319</c:v>
                </c:pt>
                <c:pt idx="15486">
                  <c:v>67.752662953669144</c:v>
                </c:pt>
                <c:pt idx="15487">
                  <c:v>67.75703776240897</c:v>
                </c:pt>
                <c:pt idx="15488">
                  <c:v>67.761412571148796</c:v>
                </c:pt>
                <c:pt idx="15489">
                  <c:v>67.765787379888607</c:v>
                </c:pt>
                <c:pt idx="15490">
                  <c:v>67.770162188628433</c:v>
                </c:pt>
                <c:pt idx="15491">
                  <c:v>67.774536997368259</c:v>
                </c:pt>
                <c:pt idx="15492">
                  <c:v>67.778911806108084</c:v>
                </c:pt>
                <c:pt idx="15493">
                  <c:v>67.78328661484791</c:v>
                </c:pt>
                <c:pt idx="15494">
                  <c:v>67.787661423587735</c:v>
                </c:pt>
                <c:pt idx="15495">
                  <c:v>67.792036232327561</c:v>
                </c:pt>
                <c:pt idx="15496">
                  <c:v>67.796411041067387</c:v>
                </c:pt>
                <c:pt idx="15497">
                  <c:v>67.800785849807212</c:v>
                </c:pt>
                <c:pt idx="15498">
                  <c:v>67.805160658547038</c:v>
                </c:pt>
                <c:pt idx="15499">
                  <c:v>67.809535467286864</c:v>
                </c:pt>
                <c:pt idx="15500">
                  <c:v>67.813910276026689</c:v>
                </c:pt>
                <c:pt idx="15501">
                  <c:v>67.818285084766515</c:v>
                </c:pt>
                <c:pt idx="15502">
                  <c:v>67.822659893506341</c:v>
                </c:pt>
                <c:pt idx="15503">
                  <c:v>67.827034702246166</c:v>
                </c:pt>
                <c:pt idx="15504">
                  <c:v>67.831409510985992</c:v>
                </c:pt>
                <c:pt idx="15505">
                  <c:v>67.835784319725818</c:v>
                </c:pt>
                <c:pt idx="15506">
                  <c:v>67.840159128465643</c:v>
                </c:pt>
                <c:pt idx="15507">
                  <c:v>67.844533937205469</c:v>
                </c:pt>
                <c:pt idx="15508">
                  <c:v>67.848908745945295</c:v>
                </c:pt>
                <c:pt idx="15509">
                  <c:v>67.85328355468512</c:v>
                </c:pt>
                <c:pt idx="15510">
                  <c:v>67.857658363424932</c:v>
                </c:pt>
                <c:pt idx="15511">
                  <c:v>67.862033172164757</c:v>
                </c:pt>
                <c:pt idx="15512">
                  <c:v>67.866407980904583</c:v>
                </c:pt>
                <c:pt idx="15513">
                  <c:v>67.870782789644409</c:v>
                </c:pt>
                <c:pt idx="15514">
                  <c:v>67.875157598384234</c:v>
                </c:pt>
                <c:pt idx="15515">
                  <c:v>67.87953240712406</c:v>
                </c:pt>
                <c:pt idx="15516">
                  <c:v>67.883907215863886</c:v>
                </c:pt>
                <c:pt idx="15517">
                  <c:v>67.888282024603711</c:v>
                </c:pt>
                <c:pt idx="15518">
                  <c:v>67.892656833343537</c:v>
                </c:pt>
                <c:pt idx="15519">
                  <c:v>67.897031642083363</c:v>
                </c:pt>
                <c:pt idx="15520">
                  <c:v>67.901406450823188</c:v>
                </c:pt>
                <c:pt idx="15521">
                  <c:v>67.905781259563014</c:v>
                </c:pt>
                <c:pt idx="15522">
                  <c:v>67.91015606830284</c:v>
                </c:pt>
                <c:pt idx="15523">
                  <c:v>67.914530877042665</c:v>
                </c:pt>
                <c:pt idx="15524">
                  <c:v>67.918905685782491</c:v>
                </c:pt>
                <c:pt idx="15525">
                  <c:v>67.923280494522317</c:v>
                </c:pt>
                <c:pt idx="15526">
                  <c:v>67.927655303262142</c:v>
                </c:pt>
                <c:pt idx="15527">
                  <c:v>67.932030112001968</c:v>
                </c:pt>
                <c:pt idx="15528">
                  <c:v>67.936404920741793</c:v>
                </c:pt>
                <c:pt idx="15529">
                  <c:v>67.940779729481619</c:v>
                </c:pt>
                <c:pt idx="15530">
                  <c:v>67.945154538221445</c:v>
                </c:pt>
                <c:pt idx="15531">
                  <c:v>67.949529346961256</c:v>
                </c:pt>
                <c:pt idx="15532">
                  <c:v>67.953904155701082</c:v>
                </c:pt>
                <c:pt idx="15533">
                  <c:v>67.958278964440908</c:v>
                </c:pt>
                <c:pt idx="15534">
                  <c:v>67.962653773180733</c:v>
                </c:pt>
                <c:pt idx="15535">
                  <c:v>67.967028581920559</c:v>
                </c:pt>
                <c:pt idx="15536">
                  <c:v>67.971403390660385</c:v>
                </c:pt>
                <c:pt idx="15537">
                  <c:v>67.97577819940021</c:v>
                </c:pt>
                <c:pt idx="15538">
                  <c:v>67.980153008140036</c:v>
                </c:pt>
                <c:pt idx="15539">
                  <c:v>67.984527816879861</c:v>
                </c:pt>
                <c:pt idx="15540">
                  <c:v>67.988902625619687</c:v>
                </c:pt>
                <c:pt idx="15541">
                  <c:v>67.993277434359513</c:v>
                </c:pt>
                <c:pt idx="15542">
                  <c:v>67.997652243099338</c:v>
                </c:pt>
                <c:pt idx="15543">
                  <c:v>68.002027051839164</c:v>
                </c:pt>
                <c:pt idx="15544">
                  <c:v>68.00640186057899</c:v>
                </c:pt>
                <c:pt idx="15545">
                  <c:v>68.010776669318815</c:v>
                </c:pt>
                <c:pt idx="15546">
                  <c:v>68.015151478058641</c:v>
                </c:pt>
                <c:pt idx="15547">
                  <c:v>68.019526286798467</c:v>
                </c:pt>
                <c:pt idx="15548">
                  <c:v>68.023901095538292</c:v>
                </c:pt>
                <c:pt idx="15549">
                  <c:v>68.028275904278118</c:v>
                </c:pt>
                <c:pt idx="15550">
                  <c:v>68.032650713017944</c:v>
                </c:pt>
                <c:pt idx="15551">
                  <c:v>68.037025521757769</c:v>
                </c:pt>
                <c:pt idx="15552">
                  <c:v>68.041400330497595</c:v>
                </c:pt>
                <c:pt idx="15553">
                  <c:v>68.045775139237406</c:v>
                </c:pt>
                <c:pt idx="15554">
                  <c:v>68.050149947977232</c:v>
                </c:pt>
                <c:pt idx="15555">
                  <c:v>68.054524756717058</c:v>
                </c:pt>
                <c:pt idx="15556">
                  <c:v>68.058899565456883</c:v>
                </c:pt>
                <c:pt idx="15557">
                  <c:v>68.063274374196709</c:v>
                </c:pt>
                <c:pt idx="15558">
                  <c:v>68.067649182936535</c:v>
                </c:pt>
                <c:pt idx="15559">
                  <c:v>68.07202399167636</c:v>
                </c:pt>
                <c:pt idx="15560">
                  <c:v>68.076398800416186</c:v>
                </c:pt>
                <c:pt idx="15561">
                  <c:v>68.080773609156012</c:v>
                </c:pt>
                <c:pt idx="15562">
                  <c:v>68.085148417895837</c:v>
                </c:pt>
                <c:pt idx="15563">
                  <c:v>68.089523226635663</c:v>
                </c:pt>
                <c:pt idx="15564">
                  <c:v>68.093898035375489</c:v>
                </c:pt>
                <c:pt idx="15565">
                  <c:v>68.098272844115314</c:v>
                </c:pt>
                <c:pt idx="15566">
                  <c:v>68.10264765285514</c:v>
                </c:pt>
                <c:pt idx="15567">
                  <c:v>68.107022461594966</c:v>
                </c:pt>
                <c:pt idx="15568">
                  <c:v>68.111397270334791</c:v>
                </c:pt>
                <c:pt idx="15569">
                  <c:v>68.115772079074617</c:v>
                </c:pt>
                <c:pt idx="15570">
                  <c:v>68.120146887814442</c:v>
                </c:pt>
                <c:pt idx="15571">
                  <c:v>68.124521696554268</c:v>
                </c:pt>
                <c:pt idx="15572">
                  <c:v>68.128896505294094</c:v>
                </c:pt>
                <c:pt idx="15573">
                  <c:v>68.133271314033919</c:v>
                </c:pt>
                <c:pt idx="15574">
                  <c:v>68.137646122773731</c:v>
                </c:pt>
                <c:pt idx="15575">
                  <c:v>68.142020931513557</c:v>
                </c:pt>
                <c:pt idx="15576">
                  <c:v>68.146395740253382</c:v>
                </c:pt>
                <c:pt idx="15577">
                  <c:v>68.150770548993208</c:v>
                </c:pt>
                <c:pt idx="15578">
                  <c:v>68.155145357733034</c:v>
                </c:pt>
                <c:pt idx="15579">
                  <c:v>68.159520166472859</c:v>
                </c:pt>
                <c:pt idx="15580">
                  <c:v>68.163894975212685</c:v>
                </c:pt>
                <c:pt idx="15581">
                  <c:v>68.16826978395251</c:v>
                </c:pt>
                <c:pt idx="15582">
                  <c:v>68.172644592692336</c:v>
                </c:pt>
                <c:pt idx="15583">
                  <c:v>68.177019401432162</c:v>
                </c:pt>
                <c:pt idx="15584">
                  <c:v>68.181394210171987</c:v>
                </c:pt>
                <c:pt idx="15585">
                  <c:v>68.185769018911813</c:v>
                </c:pt>
                <c:pt idx="15586">
                  <c:v>68.190143827651639</c:v>
                </c:pt>
                <c:pt idx="15587">
                  <c:v>68.194518636391464</c:v>
                </c:pt>
                <c:pt idx="15588">
                  <c:v>68.19889344513129</c:v>
                </c:pt>
                <c:pt idx="15589">
                  <c:v>68.203268253871116</c:v>
                </c:pt>
                <c:pt idx="15590">
                  <c:v>68.207643062610941</c:v>
                </c:pt>
                <c:pt idx="15591">
                  <c:v>68.212017871350767</c:v>
                </c:pt>
                <c:pt idx="15592">
                  <c:v>68.216392680090593</c:v>
                </c:pt>
                <c:pt idx="15593">
                  <c:v>68.220767488830418</c:v>
                </c:pt>
                <c:pt idx="15594">
                  <c:v>68.225142297570244</c:v>
                </c:pt>
                <c:pt idx="15595">
                  <c:v>68.229517106310055</c:v>
                </c:pt>
                <c:pt idx="15596">
                  <c:v>68.233891915049881</c:v>
                </c:pt>
                <c:pt idx="15597">
                  <c:v>68.238266723789707</c:v>
                </c:pt>
                <c:pt idx="15598">
                  <c:v>68.242641532529532</c:v>
                </c:pt>
                <c:pt idx="15599">
                  <c:v>68.247016341269358</c:v>
                </c:pt>
                <c:pt idx="15600">
                  <c:v>68.251391150009184</c:v>
                </c:pt>
                <c:pt idx="15601">
                  <c:v>68.255765958749009</c:v>
                </c:pt>
                <c:pt idx="15602">
                  <c:v>68.260140767488835</c:v>
                </c:pt>
                <c:pt idx="15603">
                  <c:v>68.264515576228661</c:v>
                </c:pt>
                <c:pt idx="15604">
                  <c:v>68.268890384968486</c:v>
                </c:pt>
                <c:pt idx="15605">
                  <c:v>68.273265193708312</c:v>
                </c:pt>
                <c:pt idx="15606">
                  <c:v>68.277640002448138</c:v>
                </c:pt>
                <c:pt idx="15607">
                  <c:v>68.282014811187963</c:v>
                </c:pt>
                <c:pt idx="15608">
                  <c:v>68.286389619927789</c:v>
                </c:pt>
                <c:pt idx="15609">
                  <c:v>68.290764428667615</c:v>
                </c:pt>
                <c:pt idx="15610">
                  <c:v>68.29513923740744</c:v>
                </c:pt>
                <c:pt idx="15611">
                  <c:v>68.299514046147266</c:v>
                </c:pt>
                <c:pt idx="15612">
                  <c:v>68.303888854887091</c:v>
                </c:pt>
                <c:pt idx="15613">
                  <c:v>68.308263663626917</c:v>
                </c:pt>
                <c:pt idx="15614">
                  <c:v>68.312638472366743</c:v>
                </c:pt>
                <c:pt idx="15615">
                  <c:v>68.317013281106568</c:v>
                </c:pt>
                <c:pt idx="15616">
                  <c:v>68.321388089846394</c:v>
                </c:pt>
                <c:pt idx="15617">
                  <c:v>68.325762898586206</c:v>
                </c:pt>
                <c:pt idx="15618">
                  <c:v>68.330137707326031</c:v>
                </c:pt>
                <c:pt idx="15619">
                  <c:v>68.334512516065857</c:v>
                </c:pt>
                <c:pt idx="15620">
                  <c:v>68.338887324805683</c:v>
                </c:pt>
                <c:pt idx="15621">
                  <c:v>68.343262133545508</c:v>
                </c:pt>
                <c:pt idx="15622">
                  <c:v>68.347636942285334</c:v>
                </c:pt>
                <c:pt idx="15623">
                  <c:v>68.352011751025159</c:v>
                </c:pt>
                <c:pt idx="15624">
                  <c:v>68.356386559764985</c:v>
                </c:pt>
                <c:pt idx="15625">
                  <c:v>68.360761368504811</c:v>
                </c:pt>
                <c:pt idx="15626">
                  <c:v>68.365136177244636</c:v>
                </c:pt>
                <c:pt idx="15627">
                  <c:v>68.369510985984462</c:v>
                </c:pt>
                <c:pt idx="15628">
                  <c:v>68.373885794724288</c:v>
                </c:pt>
                <c:pt idx="15629">
                  <c:v>68.378260603464113</c:v>
                </c:pt>
                <c:pt idx="15630">
                  <c:v>68.382635412203939</c:v>
                </c:pt>
                <c:pt idx="15631">
                  <c:v>68.387010220943765</c:v>
                </c:pt>
                <c:pt idx="15632">
                  <c:v>68.39138502968359</c:v>
                </c:pt>
                <c:pt idx="15633">
                  <c:v>68.395759838423416</c:v>
                </c:pt>
                <c:pt idx="15634">
                  <c:v>68.400134647163227</c:v>
                </c:pt>
                <c:pt idx="15635">
                  <c:v>68.404509455903053</c:v>
                </c:pt>
                <c:pt idx="15636">
                  <c:v>68.408884264642879</c:v>
                </c:pt>
                <c:pt idx="15637">
                  <c:v>68.413259073382704</c:v>
                </c:pt>
                <c:pt idx="15638">
                  <c:v>68.41763388212253</c:v>
                </c:pt>
                <c:pt idx="15639">
                  <c:v>68.422008690862356</c:v>
                </c:pt>
                <c:pt idx="15640">
                  <c:v>68.426383499602181</c:v>
                </c:pt>
                <c:pt idx="15641">
                  <c:v>68.430758308342007</c:v>
                </c:pt>
                <c:pt idx="15642">
                  <c:v>68.435133117081833</c:v>
                </c:pt>
                <c:pt idx="15643">
                  <c:v>68.439507925821658</c:v>
                </c:pt>
                <c:pt idx="15644">
                  <c:v>68.443882734561484</c:v>
                </c:pt>
                <c:pt idx="15645">
                  <c:v>68.44825754330131</c:v>
                </c:pt>
                <c:pt idx="15646">
                  <c:v>68.452632352041135</c:v>
                </c:pt>
                <c:pt idx="15647">
                  <c:v>68.457007160780947</c:v>
                </c:pt>
                <c:pt idx="15648">
                  <c:v>68.461381969520772</c:v>
                </c:pt>
                <c:pt idx="15649">
                  <c:v>68.465756778260598</c:v>
                </c:pt>
                <c:pt idx="15650">
                  <c:v>68.470131587000424</c:v>
                </c:pt>
                <c:pt idx="15651">
                  <c:v>68.474506395740249</c:v>
                </c:pt>
                <c:pt idx="15652">
                  <c:v>68.478881204480075</c:v>
                </c:pt>
                <c:pt idx="15653">
                  <c:v>68.483256013219901</c:v>
                </c:pt>
                <c:pt idx="15654">
                  <c:v>68.487630821959726</c:v>
                </c:pt>
                <c:pt idx="15655">
                  <c:v>68.492005630699552</c:v>
                </c:pt>
                <c:pt idx="15656">
                  <c:v>68.496380439439378</c:v>
                </c:pt>
                <c:pt idx="15657">
                  <c:v>68.500755248179203</c:v>
                </c:pt>
                <c:pt idx="15658">
                  <c:v>68.505130056919029</c:v>
                </c:pt>
                <c:pt idx="15659">
                  <c:v>68.509504865658855</c:v>
                </c:pt>
                <c:pt idx="15660">
                  <c:v>68.51387967439868</c:v>
                </c:pt>
                <c:pt idx="15661">
                  <c:v>68.518254483138506</c:v>
                </c:pt>
                <c:pt idx="15662">
                  <c:v>68.522629291878332</c:v>
                </c:pt>
                <c:pt idx="15663">
                  <c:v>68.527004100618157</c:v>
                </c:pt>
                <c:pt idx="15664">
                  <c:v>68.531378909357983</c:v>
                </c:pt>
                <c:pt idx="15665">
                  <c:v>68.535753718097808</c:v>
                </c:pt>
                <c:pt idx="15666">
                  <c:v>68.540128526837634</c:v>
                </c:pt>
                <c:pt idx="15667">
                  <c:v>68.54450333557746</c:v>
                </c:pt>
                <c:pt idx="15668">
                  <c:v>68.548878144317285</c:v>
                </c:pt>
                <c:pt idx="15669">
                  <c:v>68.553252953057097</c:v>
                </c:pt>
                <c:pt idx="15670">
                  <c:v>68.557627761796923</c:v>
                </c:pt>
                <c:pt idx="15671">
                  <c:v>68.562002570536748</c:v>
                </c:pt>
                <c:pt idx="15672">
                  <c:v>68.566377379276574</c:v>
                </c:pt>
                <c:pt idx="15673">
                  <c:v>68.570752188016399</c:v>
                </c:pt>
                <c:pt idx="15674">
                  <c:v>68.575126996756225</c:v>
                </c:pt>
                <c:pt idx="15675">
                  <c:v>68.579501805496051</c:v>
                </c:pt>
                <c:pt idx="15676">
                  <c:v>68.583876614235876</c:v>
                </c:pt>
                <c:pt idx="15677">
                  <c:v>68.588251422975702</c:v>
                </c:pt>
                <c:pt idx="15678">
                  <c:v>68.592626231715528</c:v>
                </c:pt>
                <c:pt idx="15679">
                  <c:v>68.597001040455353</c:v>
                </c:pt>
                <c:pt idx="15680">
                  <c:v>68.601375849195179</c:v>
                </c:pt>
                <c:pt idx="15681">
                  <c:v>68.605750657935005</c:v>
                </c:pt>
                <c:pt idx="15682">
                  <c:v>68.61012546667483</c:v>
                </c:pt>
                <c:pt idx="15683">
                  <c:v>68.614500275414656</c:v>
                </c:pt>
                <c:pt idx="15684">
                  <c:v>68.618875084154482</c:v>
                </c:pt>
                <c:pt idx="15685">
                  <c:v>68.623249892894307</c:v>
                </c:pt>
                <c:pt idx="15686">
                  <c:v>68.627624701634133</c:v>
                </c:pt>
                <c:pt idx="15687">
                  <c:v>68.631999510373959</c:v>
                </c:pt>
                <c:pt idx="15688">
                  <c:v>68.636374319113784</c:v>
                </c:pt>
                <c:pt idx="15689">
                  <c:v>68.64074912785361</c:v>
                </c:pt>
                <c:pt idx="15690">
                  <c:v>68.645123936593421</c:v>
                </c:pt>
                <c:pt idx="15691">
                  <c:v>68.649498745333247</c:v>
                </c:pt>
                <c:pt idx="15692">
                  <c:v>68.653873554073073</c:v>
                </c:pt>
                <c:pt idx="15693">
                  <c:v>68.658248362812898</c:v>
                </c:pt>
                <c:pt idx="15694">
                  <c:v>68.662623171552724</c:v>
                </c:pt>
                <c:pt idx="15695">
                  <c:v>68.66699798029255</c:v>
                </c:pt>
                <c:pt idx="15696">
                  <c:v>68.671372789032375</c:v>
                </c:pt>
                <c:pt idx="15697">
                  <c:v>68.675747597772201</c:v>
                </c:pt>
                <c:pt idx="15698">
                  <c:v>68.680122406512027</c:v>
                </c:pt>
                <c:pt idx="15699">
                  <c:v>68.684497215251852</c:v>
                </c:pt>
                <c:pt idx="15700">
                  <c:v>68.688872023991678</c:v>
                </c:pt>
                <c:pt idx="15701">
                  <c:v>68.693246832731504</c:v>
                </c:pt>
                <c:pt idx="15702">
                  <c:v>68.697621641471329</c:v>
                </c:pt>
                <c:pt idx="15703">
                  <c:v>68.701996450211155</c:v>
                </c:pt>
                <c:pt idx="15704">
                  <c:v>68.706371258950981</c:v>
                </c:pt>
                <c:pt idx="15705">
                  <c:v>68.710746067690806</c:v>
                </c:pt>
                <c:pt idx="15706">
                  <c:v>68.715120876430632</c:v>
                </c:pt>
                <c:pt idx="15707">
                  <c:v>68.719495685170457</c:v>
                </c:pt>
                <c:pt idx="15708">
                  <c:v>68.723870493910283</c:v>
                </c:pt>
                <c:pt idx="15709">
                  <c:v>68.728245302650109</c:v>
                </c:pt>
                <c:pt idx="15710">
                  <c:v>68.732620111389934</c:v>
                </c:pt>
                <c:pt idx="15711">
                  <c:v>68.736994920129746</c:v>
                </c:pt>
                <c:pt idx="15712">
                  <c:v>68.741369728869572</c:v>
                </c:pt>
                <c:pt idx="15713">
                  <c:v>68.745744537609397</c:v>
                </c:pt>
                <c:pt idx="15714">
                  <c:v>68.750119346349223</c:v>
                </c:pt>
                <c:pt idx="15715">
                  <c:v>68.754494155089048</c:v>
                </c:pt>
                <c:pt idx="15716">
                  <c:v>68.758868963828874</c:v>
                </c:pt>
                <c:pt idx="15717">
                  <c:v>68.7632437725687</c:v>
                </c:pt>
                <c:pt idx="15718">
                  <c:v>68.767618581308525</c:v>
                </c:pt>
                <c:pt idx="15719">
                  <c:v>68.771993390048351</c:v>
                </c:pt>
                <c:pt idx="15720">
                  <c:v>68.776368198788177</c:v>
                </c:pt>
                <c:pt idx="15721">
                  <c:v>68.780743007528002</c:v>
                </c:pt>
                <c:pt idx="15722">
                  <c:v>68.785117816267828</c:v>
                </c:pt>
                <c:pt idx="15723">
                  <c:v>68.789492625007654</c:v>
                </c:pt>
                <c:pt idx="15724">
                  <c:v>68.793867433747479</c:v>
                </c:pt>
                <c:pt idx="15725">
                  <c:v>68.798242242487305</c:v>
                </c:pt>
                <c:pt idx="15726">
                  <c:v>68.802617051227131</c:v>
                </c:pt>
                <c:pt idx="15727">
                  <c:v>68.806991859966956</c:v>
                </c:pt>
                <c:pt idx="15728">
                  <c:v>68.811366668706782</c:v>
                </c:pt>
                <c:pt idx="15729">
                  <c:v>68.815741477446608</c:v>
                </c:pt>
                <c:pt idx="15730">
                  <c:v>68.820116286186433</c:v>
                </c:pt>
                <c:pt idx="15731">
                  <c:v>68.824491094926259</c:v>
                </c:pt>
                <c:pt idx="15732">
                  <c:v>68.828865903666085</c:v>
                </c:pt>
                <c:pt idx="15733">
                  <c:v>68.833240712405896</c:v>
                </c:pt>
                <c:pt idx="15734">
                  <c:v>68.837615521145722</c:v>
                </c:pt>
                <c:pt idx="15735">
                  <c:v>68.841990329885547</c:v>
                </c:pt>
                <c:pt idx="15736">
                  <c:v>68.846365138625373</c:v>
                </c:pt>
                <c:pt idx="15737">
                  <c:v>68.850739947365199</c:v>
                </c:pt>
                <c:pt idx="15738">
                  <c:v>68.855114756105024</c:v>
                </c:pt>
                <c:pt idx="15739">
                  <c:v>68.85948956484485</c:v>
                </c:pt>
                <c:pt idx="15740">
                  <c:v>68.863864373584676</c:v>
                </c:pt>
                <c:pt idx="15741">
                  <c:v>68.868239182324501</c:v>
                </c:pt>
                <c:pt idx="15742">
                  <c:v>68.872613991064327</c:v>
                </c:pt>
                <c:pt idx="15743">
                  <c:v>68.876988799804153</c:v>
                </c:pt>
                <c:pt idx="15744">
                  <c:v>68.881363608543978</c:v>
                </c:pt>
                <c:pt idx="15745">
                  <c:v>68.885738417283804</c:v>
                </c:pt>
                <c:pt idx="15746">
                  <c:v>68.89011322602363</c:v>
                </c:pt>
                <c:pt idx="15747">
                  <c:v>68.894488034763455</c:v>
                </c:pt>
                <c:pt idx="15748">
                  <c:v>68.898862843503281</c:v>
                </c:pt>
                <c:pt idx="15749">
                  <c:v>68.903237652243106</c:v>
                </c:pt>
                <c:pt idx="15750">
                  <c:v>68.907612460982932</c:v>
                </c:pt>
                <c:pt idx="15751">
                  <c:v>68.911987269722758</c:v>
                </c:pt>
                <c:pt idx="15752">
                  <c:v>68.916362078462583</c:v>
                </c:pt>
                <c:pt idx="15753">
                  <c:v>68.920736887202409</c:v>
                </c:pt>
                <c:pt idx="15754">
                  <c:v>68.925111695942221</c:v>
                </c:pt>
                <c:pt idx="15755">
                  <c:v>68.929486504682046</c:v>
                </c:pt>
                <c:pt idx="15756">
                  <c:v>68.933861313421872</c:v>
                </c:pt>
                <c:pt idx="15757">
                  <c:v>68.938236122161697</c:v>
                </c:pt>
                <c:pt idx="15758">
                  <c:v>68.942610930901523</c:v>
                </c:pt>
                <c:pt idx="15759">
                  <c:v>68.946985739641349</c:v>
                </c:pt>
                <c:pt idx="15760">
                  <c:v>68.951360548381174</c:v>
                </c:pt>
                <c:pt idx="15761">
                  <c:v>68.955735357121</c:v>
                </c:pt>
                <c:pt idx="15762">
                  <c:v>68.960110165860826</c:v>
                </c:pt>
                <c:pt idx="15763">
                  <c:v>68.964484974600651</c:v>
                </c:pt>
                <c:pt idx="15764">
                  <c:v>68.968859783340477</c:v>
                </c:pt>
                <c:pt idx="15765">
                  <c:v>68.973234592080303</c:v>
                </c:pt>
                <c:pt idx="15766">
                  <c:v>68.977609400820128</c:v>
                </c:pt>
                <c:pt idx="15767">
                  <c:v>68.981984209559954</c:v>
                </c:pt>
                <c:pt idx="15768">
                  <c:v>68.98635901829978</c:v>
                </c:pt>
                <c:pt idx="15769">
                  <c:v>68.990733827039605</c:v>
                </c:pt>
                <c:pt idx="15770">
                  <c:v>68.995108635779431</c:v>
                </c:pt>
                <c:pt idx="15771">
                  <c:v>68.999483444519257</c:v>
                </c:pt>
                <c:pt idx="15772">
                  <c:v>69.003858253259082</c:v>
                </c:pt>
                <c:pt idx="15773">
                  <c:v>69.008233061998908</c:v>
                </c:pt>
                <c:pt idx="15774">
                  <c:v>69.012607870738734</c:v>
                </c:pt>
                <c:pt idx="15775">
                  <c:v>69.016982679478545</c:v>
                </c:pt>
                <c:pt idx="15776">
                  <c:v>69.021357488218371</c:v>
                </c:pt>
                <c:pt idx="15777">
                  <c:v>69.025732296958196</c:v>
                </c:pt>
                <c:pt idx="15778">
                  <c:v>69.030107105698022</c:v>
                </c:pt>
                <c:pt idx="15779">
                  <c:v>69.034481914437848</c:v>
                </c:pt>
                <c:pt idx="15780">
                  <c:v>69.038856723177673</c:v>
                </c:pt>
                <c:pt idx="15781">
                  <c:v>69.043231531917499</c:v>
                </c:pt>
                <c:pt idx="15782">
                  <c:v>69.047606340657325</c:v>
                </c:pt>
                <c:pt idx="15783">
                  <c:v>69.05198114939715</c:v>
                </c:pt>
                <c:pt idx="15784">
                  <c:v>69.056355958136976</c:v>
                </c:pt>
                <c:pt idx="15785">
                  <c:v>69.060730766876802</c:v>
                </c:pt>
                <c:pt idx="15786">
                  <c:v>69.065105575616627</c:v>
                </c:pt>
                <c:pt idx="15787">
                  <c:v>69.069480384356453</c:v>
                </c:pt>
                <c:pt idx="15788">
                  <c:v>69.073855193096279</c:v>
                </c:pt>
                <c:pt idx="15789">
                  <c:v>69.078230001836104</c:v>
                </c:pt>
                <c:pt idx="15790">
                  <c:v>69.08260481057593</c:v>
                </c:pt>
                <c:pt idx="15791">
                  <c:v>69.086979619315755</c:v>
                </c:pt>
                <c:pt idx="15792">
                  <c:v>69.091354428055581</c:v>
                </c:pt>
                <c:pt idx="15793">
                  <c:v>69.095729236795407</c:v>
                </c:pt>
                <c:pt idx="15794">
                  <c:v>69.100104045535232</c:v>
                </c:pt>
                <c:pt idx="15795">
                  <c:v>69.104478854275058</c:v>
                </c:pt>
                <c:pt idx="15796">
                  <c:v>69.108853663014884</c:v>
                </c:pt>
                <c:pt idx="15797">
                  <c:v>69.113228471754695</c:v>
                </c:pt>
                <c:pt idx="15798">
                  <c:v>69.117603280494521</c:v>
                </c:pt>
                <c:pt idx="15799">
                  <c:v>69.121978089234346</c:v>
                </c:pt>
                <c:pt idx="15800">
                  <c:v>69.126352897974172</c:v>
                </c:pt>
                <c:pt idx="15801">
                  <c:v>69.130727706713998</c:v>
                </c:pt>
                <c:pt idx="15802">
                  <c:v>69.135102515453823</c:v>
                </c:pt>
                <c:pt idx="15803">
                  <c:v>69.139477324193649</c:v>
                </c:pt>
                <c:pt idx="15804">
                  <c:v>69.143852132933475</c:v>
                </c:pt>
                <c:pt idx="15805">
                  <c:v>69.1482269416733</c:v>
                </c:pt>
                <c:pt idx="15806">
                  <c:v>69.152601750413126</c:v>
                </c:pt>
                <c:pt idx="15807">
                  <c:v>69.156976559152952</c:v>
                </c:pt>
                <c:pt idx="15808">
                  <c:v>69.161351367892777</c:v>
                </c:pt>
                <c:pt idx="15809">
                  <c:v>69.165726176632603</c:v>
                </c:pt>
                <c:pt idx="15810">
                  <c:v>69.170100985372429</c:v>
                </c:pt>
                <c:pt idx="15811">
                  <c:v>69.174475794112254</c:v>
                </c:pt>
                <c:pt idx="15812">
                  <c:v>69.17885060285208</c:v>
                </c:pt>
                <c:pt idx="15813">
                  <c:v>69.183225411591906</c:v>
                </c:pt>
                <c:pt idx="15814">
                  <c:v>69.187600220331731</c:v>
                </c:pt>
                <c:pt idx="15815">
                  <c:v>69.191975029071557</c:v>
                </c:pt>
                <c:pt idx="15816">
                  <c:v>69.196349837811383</c:v>
                </c:pt>
                <c:pt idx="15817">
                  <c:v>69.200724646551208</c:v>
                </c:pt>
                <c:pt idx="15818">
                  <c:v>69.20509945529102</c:v>
                </c:pt>
                <c:pt idx="15819">
                  <c:v>69.209474264030845</c:v>
                </c:pt>
                <c:pt idx="15820">
                  <c:v>69.213849072770671</c:v>
                </c:pt>
                <c:pt idx="15821">
                  <c:v>69.218223881510497</c:v>
                </c:pt>
                <c:pt idx="15822">
                  <c:v>69.222598690250322</c:v>
                </c:pt>
                <c:pt idx="15823">
                  <c:v>69.226973498990148</c:v>
                </c:pt>
                <c:pt idx="15824">
                  <c:v>69.231348307729974</c:v>
                </c:pt>
                <c:pt idx="15825">
                  <c:v>69.235723116469799</c:v>
                </c:pt>
                <c:pt idx="15826">
                  <c:v>69.240097925209625</c:v>
                </c:pt>
                <c:pt idx="15827">
                  <c:v>69.244472733949451</c:v>
                </c:pt>
                <c:pt idx="15828">
                  <c:v>69.248847542689276</c:v>
                </c:pt>
                <c:pt idx="15829">
                  <c:v>69.253222351429102</c:v>
                </c:pt>
                <c:pt idx="15830">
                  <c:v>69.257597160168928</c:v>
                </c:pt>
                <c:pt idx="15831">
                  <c:v>69.261971968908753</c:v>
                </c:pt>
                <c:pt idx="15832">
                  <c:v>69.266346777648579</c:v>
                </c:pt>
                <c:pt idx="15833">
                  <c:v>69.270721586388404</c:v>
                </c:pt>
                <c:pt idx="15834">
                  <c:v>69.27509639512823</c:v>
                </c:pt>
                <c:pt idx="15835">
                  <c:v>69.279471203868056</c:v>
                </c:pt>
                <c:pt idx="15836">
                  <c:v>69.283846012607881</c:v>
                </c:pt>
                <c:pt idx="15837">
                  <c:v>69.288220821347707</c:v>
                </c:pt>
                <c:pt idx="15838">
                  <c:v>69.292595630087533</c:v>
                </c:pt>
                <c:pt idx="15839">
                  <c:v>69.296970438827344</c:v>
                </c:pt>
                <c:pt idx="15840">
                  <c:v>69.30134524756717</c:v>
                </c:pt>
                <c:pt idx="15841">
                  <c:v>69.305720056306996</c:v>
                </c:pt>
                <c:pt idx="15842">
                  <c:v>69.310094865046821</c:v>
                </c:pt>
                <c:pt idx="15843">
                  <c:v>69.314469673786647</c:v>
                </c:pt>
                <c:pt idx="15844">
                  <c:v>69.318844482526472</c:v>
                </c:pt>
                <c:pt idx="15845">
                  <c:v>69.323219291266298</c:v>
                </c:pt>
                <c:pt idx="15846">
                  <c:v>69.327594100006124</c:v>
                </c:pt>
                <c:pt idx="15847">
                  <c:v>69.331968908745949</c:v>
                </c:pt>
                <c:pt idx="15848">
                  <c:v>69.336343717485775</c:v>
                </c:pt>
                <c:pt idx="15849">
                  <c:v>69.340718526225601</c:v>
                </c:pt>
                <c:pt idx="15850">
                  <c:v>69.345093334965426</c:v>
                </c:pt>
                <c:pt idx="15851">
                  <c:v>69.349468143705252</c:v>
                </c:pt>
                <c:pt idx="15852">
                  <c:v>69.353842952445078</c:v>
                </c:pt>
                <c:pt idx="15853">
                  <c:v>69.358217761184903</c:v>
                </c:pt>
                <c:pt idx="15854">
                  <c:v>69.362592569924729</c:v>
                </c:pt>
                <c:pt idx="15855">
                  <c:v>69.366967378664555</c:v>
                </c:pt>
                <c:pt idx="15856">
                  <c:v>69.37134218740438</c:v>
                </c:pt>
                <c:pt idx="15857">
                  <c:v>69.375716996144206</c:v>
                </c:pt>
                <c:pt idx="15858">
                  <c:v>69.380091804884032</c:v>
                </c:pt>
                <c:pt idx="15859">
                  <c:v>69.384466613623857</c:v>
                </c:pt>
                <c:pt idx="15860">
                  <c:v>69.388841422363683</c:v>
                </c:pt>
                <c:pt idx="15861">
                  <c:v>69.393216231103494</c:v>
                </c:pt>
                <c:pt idx="15862">
                  <c:v>69.39759103984332</c:v>
                </c:pt>
                <c:pt idx="15863">
                  <c:v>69.401965848583146</c:v>
                </c:pt>
                <c:pt idx="15864">
                  <c:v>69.406340657322971</c:v>
                </c:pt>
                <c:pt idx="15865">
                  <c:v>69.410715466062797</c:v>
                </c:pt>
                <c:pt idx="15866">
                  <c:v>69.415090274802623</c:v>
                </c:pt>
                <c:pt idx="15867">
                  <c:v>69.419465083542448</c:v>
                </c:pt>
                <c:pt idx="15868">
                  <c:v>69.423839892282274</c:v>
                </c:pt>
                <c:pt idx="15869">
                  <c:v>69.4282147010221</c:v>
                </c:pt>
                <c:pt idx="15870">
                  <c:v>69.432589509761925</c:v>
                </c:pt>
                <c:pt idx="15871">
                  <c:v>69.436964318501751</c:v>
                </c:pt>
                <c:pt idx="15872">
                  <c:v>69.441339127241577</c:v>
                </c:pt>
                <c:pt idx="15873">
                  <c:v>69.445713935981402</c:v>
                </c:pt>
                <c:pt idx="15874">
                  <c:v>69.450088744721228</c:v>
                </c:pt>
                <c:pt idx="15875">
                  <c:v>69.454463553461053</c:v>
                </c:pt>
                <c:pt idx="15876">
                  <c:v>69.458838362200879</c:v>
                </c:pt>
                <c:pt idx="15877">
                  <c:v>69.463213170940705</c:v>
                </c:pt>
                <c:pt idx="15878">
                  <c:v>69.46758797968053</c:v>
                </c:pt>
                <c:pt idx="15879">
                  <c:v>69.471962788420356</c:v>
                </c:pt>
                <c:pt idx="15880">
                  <c:v>69.476337597160182</c:v>
                </c:pt>
                <c:pt idx="15881">
                  <c:v>69.480712405900007</c:v>
                </c:pt>
                <c:pt idx="15882">
                  <c:v>69.485087214639819</c:v>
                </c:pt>
                <c:pt idx="15883">
                  <c:v>69.489462023379645</c:v>
                </c:pt>
                <c:pt idx="15884">
                  <c:v>69.49383683211947</c:v>
                </c:pt>
                <c:pt idx="15885">
                  <c:v>69.498211640859296</c:v>
                </c:pt>
                <c:pt idx="15886">
                  <c:v>69.502586449599121</c:v>
                </c:pt>
                <c:pt idx="15887">
                  <c:v>69.506961258338947</c:v>
                </c:pt>
                <c:pt idx="15888">
                  <c:v>69.511336067078773</c:v>
                </c:pt>
                <c:pt idx="15889">
                  <c:v>69.515710875818598</c:v>
                </c:pt>
                <c:pt idx="15890">
                  <c:v>69.520085684558424</c:v>
                </c:pt>
                <c:pt idx="15891">
                  <c:v>69.52446049329825</c:v>
                </c:pt>
                <c:pt idx="15892">
                  <c:v>69.528835302038075</c:v>
                </c:pt>
                <c:pt idx="15893">
                  <c:v>69.533210110777901</c:v>
                </c:pt>
                <c:pt idx="15894">
                  <c:v>69.537584919517727</c:v>
                </c:pt>
                <c:pt idx="15895">
                  <c:v>69.541959728257552</c:v>
                </c:pt>
                <c:pt idx="15896">
                  <c:v>69.546334536997378</c:v>
                </c:pt>
                <c:pt idx="15897">
                  <c:v>69.550709345737204</c:v>
                </c:pt>
                <c:pt idx="15898">
                  <c:v>69.555084154477029</c:v>
                </c:pt>
                <c:pt idx="15899">
                  <c:v>69.559458963216855</c:v>
                </c:pt>
                <c:pt idx="15900">
                  <c:v>69.563833771956681</c:v>
                </c:pt>
                <c:pt idx="15901">
                  <c:v>69.568208580696506</c:v>
                </c:pt>
                <c:pt idx="15902">
                  <c:v>69.572583389436332</c:v>
                </c:pt>
                <c:pt idx="15903">
                  <c:v>69.576958198176158</c:v>
                </c:pt>
                <c:pt idx="15904">
                  <c:v>69.581333006915969</c:v>
                </c:pt>
                <c:pt idx="15905">
                  <c:v>69.585707815655795</c:v>
                </c:pt>
                <c:pt idx="15906">
                  <c:v>69.59008262439562</c:v>
                </c:pt>
                <c:pt idx="15907">
                  <c:v>69.594457433135446</c:v>
                </c:pt>
                <c:pt idx="15908">
                  <c:v>69.598832241875272</c:v>
                </c:pt>
                <c:pt idx="15909">
                  <c:v>69.603207050615097</c:v>
                </c:pt>
                <c:pt idx="15910">
                  <c:v>69.607581859354923</c:v>
                </c:pt>
                <c:pt idx="15911">
                  <c:v>69.611956668094749</c:v>
                </c:pt>
                <c:pt idx="15912">
                  <c:v>69.616331476834574</c:v>
                </c:pt>
                <c:pt idx="15913">
                  <c:v>69.6207062855744</c:v>
                </c:pt>
                <c:pt idx="15914">
                  <c:v>69.625081094314226</c:v>
                </c:pt>
                <c:pt idx="15915">
                  <c:v>69.629455903054051</c:v>
                </c:pt>
                <c:pt idx="15916">
                  <c:v>69.633830711793863</c:v>
                </c:pt>
                <c:pt idx="15917">
                  <c:v>69.638205520533688</c:v>
                </c:pt>
                <c:pt idx="15918">
                  <c:v>69.642580329273514</c:v>
                </c:pt>
                <c:pt idx="15919">
                  <c:v>69.64695513801334</c:v>
                </c:pt>
                <c:pt idx="15920">
                  <c:v>69.651329946753165</c:v>
                </c:pt>
                <c:pt idx="15921">
                  <c:v>69.655704755492991</c:v>
                </c:pt>
                <c:pt idx="15922">
                  <c:v>69.660079564232817</c:v>
                </c:pt>
                <c:pt idx="15923">
                  <c:v>69.664454372972642</c:v>
                </c:pt>
                <c:pt idx="15924">
                  <c:v>69.668829181712468</c:v>
                </c:pt>
                <c:pt idx="15925">
                  <c:v>69.673203990452294</c:v>
                </c:pt>
                <c:pt idx="15926">
                  <c:v>69.677578799192119</c:v>
                </c:pt>
                <c:pt idx="15927">
                  <c:v>69.681953607931945</c:v>
                </c:pt>
                <c:pt idx="15928">
                  <c:v>69.68632841667177</c:v>
                </c:pt>
                <c:pt idx="15929">
                  <c:v>69.690703225411596</c:v>
                </c:pt>
                <c:pt idx="15930">
                  <c:v>69.695078034151422</c:v>
                </c:pt>
                <c:pt idx="15931">
                  <c:v>69.699452842891247</c:v>
                </c:pt>
                <c:pt idx="15932">
                  <c:v>69.703827651631073</c:v>
                </c:pt>
                <c:pt idx="15933">
                  <c:v>69.708202460370899</c:v>
                </c:pt>
                <c:pt idx="15934">
                  <c:v>69.71257726911071</c:v>
                </c:pt>
                <c:pt idx="15935">
                  <c:v>69.716952077850536</c:v>
                </c:pt>
                <c:pt idx="15936">
                  <c:v>69.721326886590361</c:v>
                </c:pt>
                <c:pt idx="15937">
                  <c:v>69.725701695330187</c:v>
                </c:pt>
                <c:pt idx="15938">
                  <c:v>69.730076504070013</c:v>
                </c:pt>
                <c:pt idx="15939">
                  <c:v>69.734451312809838</c:v>
                </c:pt>
                <c:pt idx="15940">
                  <c:v>69.738826121549664</c:v>
                </c:pt>
                <c:pt idx="15941">
                  <c:v>69.74320093028949</c:v>
                </c:pt>
                <c:pt idx="15942">
                  <c:v>69.747575739029315</c:v>
                </c:pt>
                <c:pt idx="15943">
                  <c:v>69.751950547769141</c:v>
                </c:pt>
                <c:pt idx="15944">
                  <c:v>69.756325356508967</c:v>
                </c:pt>
                <c:pt idx="15945">
                  <c:v>69.760700165248792</c:v>
                </c:pt>
                <c:pt idx="15946">
                  <c:v>69.765074973988618</c:v>
                </c:pt>
                <c:pt idx="15947">
                  <c:v>69.769449782728444</c:v>
                </c:pt>
                <c:pt idx="15948">
                  <c:v>69.773824591468269</c:v>
                </c:pt>
                <c:pt idx="15949">
                  <c:v>69.778199400208095</c:v>
                </c:pt>
                <c:pt idx="15950">
                  <c:v>69.782574208947921</c:v>
                </c:pt>
                <c:pt idx="15951">
                  <c:v>69.786949017687746</c:v>
                </c:pt>
                <c:pt idx="15952">
                  <c:v>69.791323826427572</c:v>
                </c:pt>
                <c:pt idx="15953">
                  <c:v>69.795698635167398</c:v>
                </c:pt>
                <c:pt idx="15954">
                  <c:v>69.800073443907223</c:v>
                </c:pt>
                <c:pt idx="15955">
                  <c:v>69.804448252647049</c:v>
                </c:pt>
                <c:pt idx="15956">
                  <c:v>69.80882306138686</c:v>
                </c:pt>
                <c:pt idx="15957">
                  <c:v>69.813197870126686</c:v>
                </c:pt>
                <c:pt idx="15958">
                  <c:v>69.817572678866512</c:v>
                </c:pt>
                <c:pt idx="15959">
                  <c:v>69.821947487606337</c:v>
                </c:pt>
                <c:pt idx="15960">
                  <c:v>69.826322296346163</c:v>
                </c:pt>
                <c:pt idx="15961">
                  <c:v>69.830697105085989</c:v>
                </c:pt>
                <c:pt idx="15962">
                  <c:v>69.835071913825814</c:v>
                </c:pt>
                <c:pt idx="15963">
                  <c:v>69.83944672256564</c:v>
                </c:pt>
                <c:pt idx="15964">
                  <c:v>69.843821531305466</c:v>
                </c:pt>
                <c:pt idx="15965">
                  <c:v>69.848196340045291</c:v>
                </c:pt>
                <c:pt idx="15966">
                  <c:v>69.852571148785117</c:v>
                </c:pt>
                <c:pt idx="15967">
                  <c:v>69.856945957524943</c:v>
                </c:pt>
                <c:pt idx="15968">
                  <c:v>69.861320766264768</c:v>
                </c:pt>
                <c:pt idx="15969">
                  <c:v>69.865695575004594</c:v>
                </c:pt>
                <c:pt idx="15970">
                  <c:v>69.870070383744419</c:v>
                </c:pt>
                <c:pt idx="15971">
                  <c:v>69.874445192484245</c:v>
                </c:pt>
                <c:pt idx="15972">
                  <c:v>69.878820001224071</c:v>
                </c:pt>
                <c:pt idx="15973">
                  <c:v>69.883194809963896</c:v>
                </c:pt>
                <c:pt idx="15974">
                  <c:v>69.887569618703722</c:v>
                </c:pt>
                <c:pt idx="15975">
                  <c:v>69.891944427443548</c:v>
                </c:pt>
                <c:pt idx="15976">
                  <c:v>69.896319236183373</c:v>
                </c:pt>
                <c:pt idx="15977">
                  <c:v>69.900694044923185</c:v>
                </c:pt>
                <c:pt idx="15978">
                  <c:v>69.90506885366301</c:v>
                </c:pt>
                <c:pt idx="15979">
                  <c:v>69.909443662402836</c:v>
                </c:pt>
                <c:pt idx="15980">
                  <c:v>69.913818471142662</c:v>
                </c:pt>
                <c:pt idx="15981">
                  <c:v>69.918193279882487</c:v>
                </c:pt>
                <c:pt idx="15982">
                  <c:v>69.922568088622313</c:v>
                </c:pt>
                <c:pt idx="15983">
                  <c:v>69.926942897362139</c:v>
                </c:pt>
                <c:pt idx="15984">
                  <c:v>69.931317706101964</c:v>
                </c:pt>
                <c:pt idx="15985">
                  <c:v>69.93569251484179</c:v>
                </c:pt>
                <c:pt idx="15986">
                  <c:v>69.940067323581616</c:v>
                </c:pt>
                <c:pt idx="15987">
                  <c:v>69.944442132321441</c:v>
                </c:pt>
                <c:pt idx="15988">
                  <c:v>69.948816941061267</c:v>
                </c:pt>
                <c:pt idx="15989">
                  <c:v>69.953191749801093</c:v>
                </c:pt>
                <c:pt idx="15990">
                  <c:v>69.957566558540918</c:v>
                </c:pt>
                <c:pt idx="15991">
                  <c:v>69.961941367280744</c:v>
                </c:pt>
                <c:pt idx="15992">
                  <c:v>69.96631617602057</c:v>
                </c:pt>
                <c:pt idx="15993">
                  <c:v>69.970690984760395</c:v>
                </c:pt>
                <c:pt idx="15994">
                  <c:v>69.975065793500221</c:v>
                </c:pt>
                <c:pt idx="15995">
                  <c:v>69.979440602240047</c:v>
                </c:pt>
                <c:pt idx="15996">
                  <c:v>69.983815410979872</c:v>
                </c:pt>
                <c:pt idx="15997">
                  <c:v>69.988190219719698</c:v>
                </c:pt>
                <c:pt idx="15998">
                  <c:v>69.992565028459509</c:v>
                </c:pt>
                <c:pt idx="15999">
                  <c:v>69.996939837199335</c:v>
                </c:pt>
                <c:pt idx="16000">
                  <c:v>70.001314645939161</c:v>
                </c:pt>
                <c:pt idx="16001">
                  <c:v>70.005689454678986</c:v>
                </c:pt>
                <c:pt idx="16002">
                  <c:v>70.010064263418812</c:v>
                </c:pt>
                <c:pt idx="16003">
                  <c:v>70.014439072158638</c:v>
                </c:pt>
                <c:pt idx="16004">
                  <c:v>70.018813880898463</c:v>
                </c:pt>
                <c:pt idx="16005">
                  <c:v>70.023188689638289</c:v>
                </c:pt>
                <c:pt idx="16006">
                  <c:v>70.027563498378115</c:v>
                </c:pt>
                <c:pt idx="16007">
                  <c:v>70.03193830711794</c:v>
                </c:pt>
                <c:pt idx="16008">
                  <c:v>70.036313115857766</c:v>
                </c:pt>
                <c:pt idx="16009">
                  <c:v>70.040687924597592</c:v>
                </c:pt>
                <c:pt idx="16010">
                  <c:v>70.045062733337417</c:v>
                </c:pt>
                <c:pt idx="16011">
                  <c:v>70.049437542077243</c:v>
                </c:pt>
                <c:pt idx="16012">
                  <c:v>70.053812350817068</c:v>
                </c:pt>
                <c:pt idx="16013">
                  <c:v>70.058187159556894</c:v>
                </c:pt>
                <c:pt idx="16014">
                  <c:v>70.06256196829672</c:v>
                </c:pt>
                <c:pt idx="16015">
                  <c:v>70.066936777036545</c:v>
                </c:pt>
                <c:pt idx="16016">
                  <c:v>70.071311585776371</c:v>
                </c:pt>
                <c:pt idx="16017">
                  <c:v>70.075686394516197</c:v>
                </c:pt>
                <c:pt idx="16018">
                  <c:v>70.080061203256022</c:v>
                </c:pt>
                <c:pt idx="16019">
                  <c:v>70.084436011995848</c:v>
                </c:pt>
                <c:pt idx="16020">
                  <c:v>70.088810820735659</c:v>
                </c:pt>
                <c:pt idx="16021">
                  <c:v>70.093185629475485</c:v>
                </c:pt>
                <c:pt idx="16022">
                  <c:v>70.097560438215311</c:v>
                </c:pt>
                <c:pt idx="16023">
                  <c:v>70.101935246955136</c:v>
                </c:pt>
                <c:pt idx="16024">
                  <c:v>70.106310055694962</c:v>
                </c:pt>
                <c:pt idx="16025">
                  <c:v>70.110684864434788</c:v>
                </c:pt>
                <c:pt idx="16026">
                  <c:v>70.115059673174613</c:v>
                </c:pt>
                <c:pt idx="16027">
                  <c:v>70.119434481914439</c:v>
                </c:pt>
                <c:pt idx="16028">
                  <c:v>70.123809290654265</c:v>
                </c:pt>
                <c:pt idx="16029">
                  <c:v>70.12818409939409</c:v>
                </c:pt>
                <c:pt idx="16030">
                  <c:v>70.132558908133916</c:v>
                </c:pt>
                <c:pt idx="16031">
                  <c:v>70.136933716873742</c:v>
                </c:pt>
                <c:pt idx="16032">
                  <c:v>70.141308525613567</c:v>
                </c:pt>
                <c:pt idx="16033">
                  <c:v>70.145683334353393</c:v>
                </c:pt>
                <c:pt idx="16034">
                  <c:v>70.150058143093219</c:v>
                </c:pt>
                <c:pt idx="16035">
                  <c:v>70.154432951833044</c:v>
                </c:pt>
                <c:pt idx="16036">
                  <c:v>70.15880776057287</c:v>
                </c:pt>
                <c:pt idx="16037">
                  <c:v>70.163182569312696</c:v>
                </c:pt>
                <c:pt idx="16038">
                  <c:v>70.167557378052521</c:v>
                </c:pt>
                <c:pt idx="16039">
                  <c:v>70.171932186792347</c:v>
                </c:pt>
                <c:pt idx="16040">
                  <c:v>70.176306995532173</c:v>
                </c:pt>
                <c:pt idx="16041">
                  <c:v>70.180681804271984</c:v>
                </c:pt>
                <c:pt idx="16042">
                  <c:v>70.18505661301181</c:v>
                </c:pt>
                <c:pt idx="16043">
                  <c:v>70.189431421751635</c:v>
                </c:pt>
                <c:pt idx="16044">
                  <c:v>70.193806230491461</c:v>
                </c:pt>
                <c:pt idx="16045">
                  <c:v>70.198181039231287</c:v>
                </c:pt>
                <c:pt idx="16046">
                  <c:v>70.202555847971112</c:v>
                </c:pt>
                <c:pt idx="16047">
                  <c:v>70.206930656710938</c:v>
                </c:pt>
                <c:pt idx="16048">
                  <c:v>70.211305465450764</c:v>
                </c:pt>
                <c:pt idx="16049">
                  <c:v>70.215680274190589</c:v>
                </c:pt>
                <c:pt idx="16050">
                  <c:v>70.220055082930415</c:v>
                </c:pt>
                <c:pt idx="16051">
                  <c:v>70.224429891670241</c:v>
                </c:pt>
                <c:pt idx="16052">
                  <c:v>70.228804700410066</c:v>
                </c:pt>
                <c:pt idx="16053">
                  <c:v>70.233179509149892</c:v>
                </c:pt>
                <c:pt idx="16054">
                  <c:v>70.237554317889717</c:v>
                </c:pt>
                <c:pt idx="16055">
                  <c:v>70.241929126629543</c:v>
                </c:pt>
                <c:pt idx="16056">
                  <c:v>70.246303935369369</c:v>
                </c:pt>
                <c:pt idx="16057">
                  <c:v>70.250678744109194</c:v>
                </c:pt>
                <c:pt idx="16058">
                  <c:v>70.25505355284902</c:v>
                </c:pt>
                <c:pt idx="16059">
                  <c:v>70.259428361588846</c:v>
                </c:pt>
                <c:pt idx="16060">
                  <c:v>70.263803170328671</c:v>
                </c:pt>
                <c:pt idx="16061">
                  <c:v>70.268177979068497</c:v>
                </c:pt>
                <c:pt idx="16062">
                  <c:v>70.272552787808308</c:v>
                </c:pt>
                <c:pt idx="16063">
                  <c:v>70.276927596548134</c:v>
                </c:pt>
                <c:pt idx="16064">
                  <c:v>70.28130240528796</c:v>
                </c:pt>
                <c:pt idx="16065">
                  <c:v>70.285677214027785</c:v>
                </c:pt>
                <c:pt idx="16066">
                  <c:v>70.290052022767611</c:v>
                </c:pt>
                <c:pt idx="16067">
                  <c:v>70.294426831507437</c:v>
                </c:pt>
                <c:pt idx="16068">
                  <c:v>70.298801640247262</c:v>
                </c:pt>
                <c:pt idx="16069">
                  <c:v>70.303176448987088</c:v>
                </c:pt>
                <c:pt idx="16070">
                  <c:v>70.307551257726914</c:v>
                </c:pt>
                <c:pt idx="16071">
                  <c:v>70.311926066466739</c:v>
                </c:pt>
                <c:pt idx="16072">
                  <c:v>70.316300875206565</c:v>
                </c:pt>
                <c:pt idx="16073">
                  <c:v>70.320675683946391</c:v>
                </c:pt>
                <c:pt idx="16074">
                  <c:v>70.325050492686216</c:v>
                </c:pt>
                <c:pt idx="16075">
                  <c:v>70.329425301426042</c:v>
                </c:pt>
                <c:pt idx="16076">
                  <c:v>70.333800110165868</c:v>
                </c:pt>
                <c:pt idx="16077">
                  <c:v>70.338174918905693</c:v>
                </c:pt>
                <c:pt idx="16078">
                  <c:v>70.342549727645519</c:v>
                </c:pt>
                <c:pt idx="16079">
                  <c:v>70.346924536385345</c:v>
                </c:pt>
                <c:pt idx="16080">
                  <c:v>70.35129934512517</c:v>
                </c:pt>
                <c:pt idx="16081">
                  <c:v>70.355674153864996</c:v>
                </c:pt>
                <c:pt idx="16082">
                  <c:v>70.360048962604822</c:v>
                </c:pt>
                <c:pt idx="16083">
                  <c:v>70.364423771344647</c:v>
                </c:pt>
                <c:pt idx="16084">
                  <c:v>70.368798580084459</c:v>
                </c:pt>
                <c:pt idx="16085">
                  <c:v>70.373173388824284</c:v>
                </c:pt>
                <c:pt idx="16086">
                  <c:v>70.37754819756411</c:v>
                </c:pt>
                <c:pt idx="16087">
                  <c:v>70.381923006303936</c:v>
                </c:pt>
                <c:pt idx="16088">
                  <c:v>70.386297815043761</c:v>
                </c:pt>
                <c:pt idx="16089">
                  <c:v>70.390672623783587</c:v>
                </c:pt>
                <c:pt idx="16090">
                  <c:v>70.395047432523413</c:v>
                </c:pt>
                <c:pt idx="16091">
                  <c:v>70.399422241263238</c:v>
                </c:pt>
                <c:pt idx="16092">
                  <c:v>70.403797050003064</c:v>
                </c:pt>
                <c:pt idx="16093">
                  <c:v>70.40817185874289</c:v>
                </c:pt>
                <c:pt idx="16094">
                  <c:v>70.412546667482715</c:v>
                </c:pt>
                <c:pt idx="16095">
                  <c:v>70.416921476222541</c:v>
                </c:pt>
                <c:pt idx="16096">
                  <c:v>70.421296284962366</c:v>
                </c:pt>
                <c:pt idx="16097">
                  <c:v>70.425671093702192</c:v>
                </c:pt>
                <c:pt idx="16098">
                  <c:v>70.430045902442018</c:v>
                </c:pt>
                <c:pt idx="16099">
                  <c:v>70.434420711181843</c:v>
                </c:pt>
                <c:pt idx="16100">
                  <c:v>70.438795519921669</c:v>
                </c:pt>
                <c:pt idx="16101">
                  <c:v>70.443170328661495</c:v>
                </c:pt>
                <c:pt idx="16102">
                  <c:v>70.44754513740132</c:v>
                </c:pt>
                <c:pt idx="16103">
                  <c:v>70.451919946141146</c:v>
                </c:pt>
                <c:pt idx="16104">
                  <c:v>70.456294754880972</c:v>
                </c:pt>
                <c:pt idx="16105">
                  <c:v>70.460669563620783</c:v>
                </c:pt>
                <c:pt idx="16106">
                  <c:v>70.465044372360609</c:v>
                </c:pt>
                <c:pt idx="16107">
                  <c:v>70.469419181100434</c:v>
                </c:pt>
                <c:pt idx="16108">
                  <c:v>70.47379398984026</c:v>
                </c:pt>
                <c:pt idx="16109">
                  <c:v>70.478168798580086</c:v>
                </c:pt>
                <c:pt idx="16110">
                  <c:v>70.482543607319911</c:v>
                </c:pt>
                <c:pt idx="16111">
                  <c:v>70.486918416059737</c:v>
                </c:pt>
                <c:pt idx="16112">
                  <c:v>70.491293224799563</c:v>
                </c:pt>
                <c:pt idx="16113">
                  <c:v>70.495668033539388</c:v>
                </c:pt>
                <c:pt idx="16114">
                  <c:v>70.500042842279214</c:v>
                </c:pt>
                <c:pt idx="16115">
                  <c:v>70.50441765101904</c:v>
                </c:pt>
                <c:pt idx="16116">
                  <c:v>70.508792459758865</c:v>
                </c:pt>
                <c:pt idx="16117">
                  <c:v>70.513167268498691</c:v>
                </c:pt>
                <c:pt idx="16118">
                  <c:v>70.517542077238517</c:v>
                </c:pt>
                <c:pt idx="16119">
                  <c:v>70.521916885978342</c:v>
                </c:pt>
                <c:pt idx="16120">
                  <c:v>70.526291694718168</c:v>
                </c:pt>
                <c:pt idx="16121">
                  <c:v>70.530666503457994</c:v>
                </c:pt>
                <c:pt idx="16122">
                  <c:v>70.535041312197819</c:v>
                </c:pt>
                <c:pt idx="16123">
                  <c:v>70.539416120937645</c:v>
                </c:pt>
                <c:pt idx="16124">
                  <c:v>70.543790929677471</c:v>
                </c:pt>
                <c:pt idx="16125">
                  <c:v>70.548165738417296</c:v>
                </c:pt>
                <c:pt idx="16126">
                  <c:v>70.552540547157108</c:v>
                </c:pt>
                <c:pt idx="16127">
                  <c:v>70.556915355896933</c:v>
                </c:pt>
                <c:pt idx="16128">
                  <c:v>70.561290164636759</c:v>
                </c:pt>
                <c:pt idx="16129">
                  <c:v>70.565664973376585</c:v>
                </c:pt>
                <c:pt idx="16130">
                  <c:v>70.57003978211641</c:v>
                </c:pt>
                <c:pt idx="16131">
                  <c:v>70.574414590856236</c:v>
                </c:pt>
                <c:pt idx="16132">
                  <c:v>70.578789399596062</c:v>
                </c:pt>
                <c:pt idx="16133">
                  <c:v>70.583164208335887</c:v>
                </c:pt>
                <c:pt idx="16134">
                  <c:v>70.587539017075713</c:v>
                </c:pt>
                <c:pt idx="16135">
                  <c:v>70.591913825815539</c:v>
                </c:pt>
                <c:pt idx="16136">
                  <c:v>70.596288634555364</c:v>
                </c:pt>
                <c:pt idx="16137">
                  <c:v>70.60066344329519</c:v>
                </c:pt>
                <c:pt idx="16138">
                  <c:v>70.605038252035015</c:v>
                </c:pt>
                <c:pt idx="16139">
                  <c:v>70.609413060774841</c:v>
                </c:pt>
                <c:pt idx="16140">
                  <c:v>70.613787869514667</c:v>
                </c:pt>
                <c:pt idx="16141">
                  <c:v>70.618162678254492</c:v>
                </c:pt>
                <c:pt idx="16142">
                  <c:v>70.622537486994318</c:v>
                </c:pt>
                <c:pt idx="16143">
                  <c:v>70.626912295734144</c:v>
                </c:pt>
                <c:pt idx="16144">
                  <c:v>70.631287104473969</c:v>
                </c:pt>
                <c:pt idx="16145">
                  <c:v>70.635661913213795</c:v>
                </c:pt>
                <c:pt idx="16146">
                  <c:v>70.640036721953621</c:v>
                </c:pt>
                <c:pt idx="16147">
                  <c:v>70.644411530693446</c:v>
                </c:pt>
                <c:pt idx="16148">
                  <c:v>70.648786339433258</c:v>
                </c:pt>
                <c:pt idx="16149">
                  <c:v>70.653161148173083</c:v>
                </c:pt>
                <c:pt idx="16150">
                  <c:v>70.657535956912909</c:v>
                </c:pt>
                <c:pt idx="16151">
                  <c:v>70.661910765652735</c:v>
                </c:pt>
                <c:pt idx="16152">
                  <c:v>70.66628557439256</c:v>
                </c:pt>
                <c:pt idx="16153">
                  <c:v>70.670660383132386</c:v>
                </c:pt>
                <c:pt idx="16154">
                  <c:v>70.675035191872212</c:v>
                </c:pt>
                <c:pt idx="16155">
                  <c:v>70.679410000612037</c:v>
                </c:pt>
                <c:pt idx="16156">
                  <c:v>70.683784809351863</c:v>
                </c:pt>
                <c:pt idx="16157">
                  <c:v>70.688159618091689</c:v>
                </c:pt>
                <c:pt idx="16158">
                  <c:v>70.692534426831514</c:v>
                </c:pt>
                <c:pt idx="16159">
                  <c:v>70.69690923557134</c:v>
                </c:pt>
                <c:pt idx="16160">
                  <c:v>70.701284044311166</c:v>
                </c:pt>
                <c:pt idx="16161">
                  <c:v>70.705658853050991</c:v>
                </c:pt>
                <c:pt idx="16162">
                  <c:v>70.710033661790817</c:v>
                </c:pt>
                <c:pt idx="16163">
                  <c:v>70.714408470530643</c:v>
                </c:pt>
                <c:pt idx="16164">
                  <c:v>70.718783279270468</c:v>
                </c:pt>
                <c:pt idx="16165">
                  <c:v>70.723158088010294</c:v>
                </c:pt>
                <c:pt idx="16166">
                  <c:v>70.72753289675012</c:v>
                </c:pt>
                <c:pt idx="16167">
                  <c:v>70.731907705489945</c:v>
                </c:pt>
                <c:pt idx="16168">
                  <c:v>70.736282514229771</c:v>
                </c:pt>
                <c:pt idx="16169">
                  <c:v>70.740657322969582</c:v>
                </c:pt>
                <c:pt idx="16170">
                  <c:v>70.745032131709408</c:v>
                </c:pt>
                <c:pt idx="16171">
                  <c:v>70.749406940449234</c:v>
                </c:pt>
                <c:pt idx="16172">
                  <c:v>70.753781749189059</c:v>
                </c:pt>
                <c:pt idx="16173">
                  <c:v>70.758156557928885</c:v>
                </c:pt>
                <c:pt idx="16174">
                  <c:v>70.762531366668711</c:v>
                </c:pt>
                <c:pt idx="16175">
                  <c:v>70.766906175408536</c:v>
                </c:pt>
                <c:pt idx="16176">
                  <c:v>70.771280984148362</c:v>
                </c:pt>
                <c:pt idx="16177">
                  <c:v>70.775655792888188</c:v>
                </c:pt>
                <c:pt idx="16178">
                  <c:v>70.780030601628013</c:v>
                </c:pt>
                <c:pt idx="16179">
                  <c:v>70.784405410367839</c:v>
                </c:pt>
                <c:pt idx="16180">
                  <c:v>70.788780219107664</c:v>
                </c:pt>
                <c:pt idx="16181">
                  <c:v>70.79315502784749</c:v>
                </c:pt>
                <c:pt idx="16182">
                  <c:v>70.797529836587316</c:v>
                </c:pt>
                <c:pt idx="16183">
                  <c:v>70.801904645327141</c:v>
                </c:pt>
                <c:pt idx="16184">
                  <c:v>70.806279454066967</c:v>
                </c:pt>
                <c:pt idx="16185">
                  <c:v>70.810654262806793</c:v>
                </c:pt>
                <c:pt idx="16186">
                  <c:v>70.815029071546618</c:v>
                </c:pt>
                <c:pt idx="16187">
                  <c:v>70.819403880286444</c:v>
                </c:pt>
                <c:pt idx="16188">
                  <c:v>70.82377868902627</c:v>
                </c:pt>
                <c:pt idx="16189">
                  <c:v>70.828153497766095</c:v>
                </c:pt>
                <c:pt idx="16190">
                  <c:v>70.832528306505907</c:v>
                </c:pt>
                <c:pt idx="16191">
                  <c:v>70.836903115245732</c:v>
                </c:pt>
                <c:pt idx="16192">
                  <c:v>70.841277923985558</c:v>
                </c:pt>
                <c:pt idx="16193">
                  <c:v>70.845652732725384</c:v>
                </c:pt>
                <c:pt idx="16194">
                  <c:v>70.850027541465209</c:v>
                </c:pt>
                <c:pt idx="16195">
                  <c:v>70.854402350205035</c:v>
                </c:pt>
                <c:pt idx="16196">
                  <c:v>70.858777158944861</c:v>
                </c:pt>
                <c:pt idx="16197">
                  <c:v>70.863151967684686</c:v>
                </c:pt>
                <c:pt idx="16198">
                  <c:v>70.867526776424512</c:v>
                </c:pt>
                <c:pt idx="16199">
                  <c:v>70.871901585164338</c:v>
                </c:pt>
                <c:pt idx="16200">
                  <c:v>70.876276393904149</c:v>
                </c:pt>
                <c:pt idx="16201">
                  <c:v>70.880651202643975</c:v>
                </c:pt>
                <c:pt idx="16202">
                  <c:v>70.8850260113838</c:v>
                </c:pt>
                <c:pt idx="16203">
                  <c:v>70.889400820123626</c:v>
                </c:pt>
                <c:pt idx="16204">
                  <c:v>70.893775628863452</c:v>
                </c:pt>
                <c:pt idx="16205">
                  <c:v>70.898150437603277</c:v>
                </c:pt>
                <c:pt idx="16206">
                  <c:v>70.902525246343103</c:v>
                </c:pt>
                <c:pt idx="16207">
                  <c:v>70.906900055082929</c:v>
                </c:pt>
                <c:pt idx="16208">
                  <c:v>70.911274863822754</c:v>
                </c:pt>
                <c:pt idx="16209">
                  <c:v>70.91564967256258</c:v>
                </c:pt>
                <c:pt idx="16210">
                  <c:v>70.920024481302406</c:v>
                </c:pt>
                <c:pt idx="16211">
                  <c:v>70.924399290042231</c:v>
                </c:pt>
                <c:pt idx="16212">
                  <c:v>70.928774098782057</c:v>
                </c:pt>
                <c:pt idx="16213">
                  <c:v>70.933148907521883</c:v>
                </c:pt>
                <c:pt idx="16214">
                  <c:v>70.937523716261708</c:v>
                </c:pt>
                <c:pt idx="16215">
                  <c:v>70.941898525001534</c:v>
                </c:pt>
                <c:pt idx="16216">
                  <c:v>70.94627333374136</c:v>
                </c:pt>
                <c:pt idx="16217">
                  <c:v>70.950648142481185</c:v>
                </c:pt>
                <c:pt idx="16218">
                  <c:v>70.955022951221011</c:v>
                </c:pt>
                <c:pt idx="16219">
                  <c:v>70.959397759960837</c:v>
                </c:pt>
                <c:pt idx="16220">
                  <c:v>70.963772568700662</c:v>
                </c:pt>
                <c:pt idx="16221">
                  <c:v>70.968147377440474</c:v>
                </c:pt>
                <c:pt idx="16222">
                  <c:v>70.972522186180299</c:v>
                </c:pt>
                <c:pt idx="16223">
                  <c:v>70.976896994920125</c:v>
                </c:pt>
                <c:pt idx="16224">
                  <c:v>70.981271803659951</c:v>
                </c:pt>
                <c:pt idx="16225">
                  <c:v>70.985646612399776</c:v>
                </c:pt>
                <c:pt idx="16226">
                  <c:v>70.990021421139602</c:v>
                </c:pt>
                <c:pt idx="16227">
                  <c:v>70.994396229879428</c:v>
                </c:pt>
                <c:pt idx="16228">
                  <c:v>70.998771038619253</c:v>
                </c:pt>
                <c:pt idx="16229">
                  <c:v>71.003145847359079</c:v>
                </c:pt>
                <c:pt idx="16230">
                  <c:v>71.007520656098905</c:v>
                </c:pt>
                <c:pt idx="16231">
                  <c:v>71.01189546483873</c:v>
                </c:pt>
                <c:pt idx="16232">
                  <c:v>71.016270273578556</c:v>
                </c:pt>
                <c:pt idx="16233">
                  <c:v>71.020645082318381</c:v>
                </c:pt>
                <c:pt idx="16234">
                  <c:v>71.025019891058207</c:v>
                </c:pt>
                <c:pt idx="16235">
                  <c:v>71.029394699798033</c:v>
                </c:pt>
                <c:pt idx="16236">
                  <c:v>71.033769508537858</c:v>
                </c:pt>
                <c:pt idx="16237">
                  <c:v>71.038144317277684</c:v>
                </c:pt>
                <c:pt idx="16238">
                  <c:v>71.04251912601751</c:v>
                </c:pt>
                <c:pt idx="16239">
                  <c:v>71.046893934757335</c:v>
                </c:pt>
                <c:pt idx="16240">
                  <c:v>71.051268743497161</c:v>
                </c:pt>
                <c:pt idx="16241">
                  <c:v>71.055643552236987</c:v>
                </c:pt>
                <c:pt idx="16242">
                  <c:v>71.060018360976798</c:v>
                </c:pt>
                <c:pt idx="16243">
                  <c:v>71.064393169716624</c:v>
                </c:pt>
                <c:pt idx="16244">
                  <c:v>71.068767978456449</c:v>
                </c:pt>
                <c:pt idx="16245">
                  <c:v>71.073142787196275</c:v>
                </c:pt>
                <c:pt idx="16246">
                  <c:v>71.077517595936101</c:v>
                </c:pt>
                <c:pt idx="16247">
                  <c:v>71.081892404675926</c:v>
                </c:pt>
                <c:pt idx="16248">
                  <c:v>71.086267213415752</c:v>
                </c:pt>
                <c:pt idx="16249">
                  <c:v>71.090642022155578</c:v>
                </c:pt>
                <c:pt idx="16250">
                  <c:v>71.095016830895403</c:v>
                </c:pt>
                <c:pt idx="16251">
                  <c:v>71.099391639635229</c:v>
                </c:pt>
                <c:pt idx="16252">
                  <c:v>71.103766448375055</c:v>
                </c:pt>
                <c:pt idx="16253">
                  <c:v>71.10814125711488</c:v>
                </c:pt>
                <c:pt idx="16254">
                  <c:v>71.112516065854706</c:v>
                </c:pt>
                <c:pt idx="16255">
                  <c:v>71.116890874594532</c:v>
                </c:pt>
                <c:pt idx="16256">
                  <c:v>71.121265683334357</c:v>
                </c:pt>
                <c:pt idx="16257">
                  <c:v>71.125640492074183</c:v>
                </c:pt>
                <c:pt idx="16258">
                  <c:v>71.130015300814009</c:v>
                </c:pt>
                <c:pt idx="16259">
                  <c:v>71.134390109553834</c:v>
                </c:pt>
                <c:pt idx="16260">
                  <c:v>71.13876491829366</c:v>
                </c:pt>
                <c:pt idx="16261">
                  <c:v>71.143139727033486</c:v>
                </c:pt>
                <c:pt idx="16262">
                  <c:v>71.147514535773311</c:v>
                </c:pt>
                <c:pt idx="16263">
                  <c:v>71.151889344513137</c:v>
                </c:pt>
                <c:pt idx="16264">
                  <c:v>71.156264153252948</c:v>
                </c:pt>
                <c:pt idx="16265">
                  <c:v>71.160638961992774</c:v>
                </c:pt>
                <c:pt idx="16266">
                  <c:v>71.1650137707326</c:v>
                </c:pt>
                <c:pt idx="16267">
                  <c:v>71.169388579472425</c:v>
                </c:pt>
                <c:pt idx="16268">
                  <c:v>71.173763388212251</c:v>
                </c:pt>
                <c:pt idx="16269">
                  <c:v>71.178138196952077</c:v>
                </c:pt>
                <c:pt idx="16270">
                  <c:v>71.182513005691902</c:v>
                </c:pt>
                <c:pt idx="16271">
                  <c:v>71.186887814431728</c:v>
                </c:pt>
                <c:pt idx="16272">
                  <c:v>71.191262623171554</c:v>
                </c:pt>
                <c:pt idx="16273">
                  <c:v>71.195637431911379</c:v>
                </c:pt>
                <c:pt idx="16274">
                  <c:v>71.200012240651205</c:v>
                </c:pt>
                <c:pt idx="16275">
                  <c:v>71.20438704939103</c:v>
                </c:pt>
                <c:pt idx="16276">
                  <c:v>71.208761858130856</c:v>
                </c:pt>
                <c:pt idx="16277">
                  <c:v>71.213136666870682</c:v>
                </c:pt>
                <c:pt idx="16278">
                  <c:v>71.217511475610507</c:v>
                </c:pt>
                <c:pt idx="16279">
                  <c:v>71.221886284350333</c:v>
                </c:pt>
                <c:pt idx="16280">
                  <c:v>71.226261093090159</c:v>
                </c:pt>
                <c:pt idx="16281">
                  <c:v>71.230635901829984</c:v>
                </c:pt>
                <c:pt idx="16282">
                  <c:v>71.23501071056981</c:v>
                </c:pt>
                <c:pt idx="16283">
                  <c:v>71.239385519309636</c:v>
                </c:pt>
                <c:pt idx="16284">
                  <c:v>71.243760328049461</c:v>
                </c:pt>
                <c:pt idx="16285">
                  <c:v>71.248135136789273</c:v>
                </c:pt>
                <c:pt idx="16286">
                  <c:v>71.252509945529098</c:v>
                </c:pt>
                <c:pt idx="16287">
                  <c:v>71.256884754268924</c:v>
                </c:pt>
                <c:pt idx="16288">
                  <c:v>71.26125956300875</c:v>
                </c:pt>
                <c:pt idx="16289">
                  <c:v>71.265634371748575</c:v>
                </c:pt>
                <c:pt idx="16290">
                  <c:v>71.270009180488401</c:v>
                </c:pt>
                <c:pt idx="16291">
                  <c:v>71.274383989228227</c:v>
                </c:pt>
                <c:pt idx="16292">
                  <c:v>71.278758797968052</c:v>
                </c:pt>
                <c:pt idx="16293">
                  <c:v>71.283133606707878</c:v>
                </c:pt>
                <c:pt idx="16294">
                  <c:v>71.287508415447704</c:v>
                </c:pt>
                <c:pt idx="16295">
                  <c:v>71.291883224187529</c:v>
                </c:pt>
                <c:pt idx="16296">
                  <c:v>71.296258032927355</c:v>
                </c:pt>
                <c:pt idx="16297">
                  <c:v>71.300632841667181</c:v>
                </c:pt>
                <c:pt idx="16298">
                  <c:v>71.305007650407006</c:v>
                </c:pt>
                <c:pt idx="16299">
                  <c:v>71.309382459146832</c:v>
                </c:pt>
                <c:pt idx="16300">
                  <c:v>71.313757267886658</c:v>
                </c:pt>
                <c:pt idx="16301">
                  <c:v>71.318132076626483</c:v>
                </c:pt>
                <c:pt idx="16302">
                  <c:v>71.322506885366309</c:v>
                </c:pt>
                <c:pt idx="16303">
                  <c:v>71.326881694106135</c:v>
                </c:pt>
                <c:pt idx="16304">
                  <c:v>71.33125650284596</c:v>
                </c:pt>
                <c:pt idx="16305">
                  <c:v>71.335631311585786</c:v>
                </c:pt>
                <c:pt idx="16306">
                  <c:v>71.340006120325597</c:v>
                </c:pt>
                <c:pt idx="16307">
                  <c:v>71.344380929065423</c:v>
                </c:pt>
                <c:pt idx="16308">
                  <c:v>71.348755737805249</c:v>
                </c:pt>
                <c:pt idx="16309">
                  <c:v>71.353130546545074</c:v>
                </c:pt>
                <c:pt idx="16310">
                  <c:v>71.3575053552849</c:v>
                </c:pt>
                <c:pt idx="16311">
                  <c:v>71.361880164024726</c:v>
                </c:pt>
                <c:pt idx="16312">
                  <c:v>71.366254972764551</c:v>
                </c:pt>
                <c:pt idx="16313">
                  <c:v>71.370629781504377</c:v>
                </c:pt>
                <c:pt idx="16314">
                  <c:v>71.375004590244203</c:v>
                </c:pt>
                <c:pt idx="16315">
                  <c:v>71.379379398984028</c:v>
                </c:pt>
                <c:pt idx="16316">
                  <c:v>71.383754207723854</c:v>
                </c:pt>
                <c:pt idx="16317">
                  <c:v>71.388129016463679</c:v>
                </c:pt>
                <c:pt idx="16318">
                  <c:v>71.392503825203505</c:v>
                </c:pt>
                <c:pt idx="16319">
                  <c:v>71.396878633943331</c:v>
                </c:pt>
                <c:pt idx="16320">
                  <c:v>71.401253442683156</c:v>
                </c:pt>
                <c:pt idx="16321">
                  <c:v>71.405628251422982</c:v>
                </c:pt>
                <c:pt idx="16322">
                  <c:v>71.410003060162808</c:v>
                </c:pt>
                <c:pt idx="16323">
                  <c:v>71.414377868902633</c:v>
                </c:pt>
                <c:pt idx="16324">
                  <c:v>71.418752677642459</c:v>
                </c:pt>
                <c:pt idx="16325">
                  <c:v>71.423127486382285</c:v>
                </c:pt>
                <c:pt idx="16326">
                  <c:v>71.42750229512211</c:v>
                </c:pt>
                <c:pt idx="16327">
                  <c:v>71.431877103861936</c:v>
                </c:pt>
                <c:pt idx="16328">
                  <c:v>71.436251912601747</c:v>
                </c:pt>
                <c:pt idx="16329">
                  <c:v>71.440626721341573</c:v>
                </c:pt>
                <c:pt idx="16330">
                  <c:v>71.445001530081399</c:v>
                </c:pt>
                <c:pt idx="16331">
                  <c:v>71.449376338821224</c:v>
                </c:pt>
                <c:pt idx="16332">
                  <c:v>71.45375114756105</c:v>
                </c:pt>
                <c:pt idx="16333">
                  <c:v>71.458125956300876</c:v>
                </c:pt>
                <c:pt idx="16334">
                  <c:v>71.462500765040701</c:v>
                </c:pt>
                <c:pt idx="16335">
                  <c:v>71.466875573780527</c:v>
                </c:pt>
                <c:pt idx="16336">
                  <c:v>71.471250382520353</c:v>
                </c:pt>
                <c:pt idx="16337">
                  <c:v>71.475625191260178</c:v>
                </c:pt>
                <c:pt idx="16338">
                  <c:v>71.48</c:v>
                </c:pt>
              </c:numCache>
            </c:numRef>
          </c:xVal>
          <c:yVal>
            <c:numRef>
              <c:f>'2KEZ RMSD '!$C$2:$C$16340</c:f>
              <c:numCache>
                <c:formatCode>General</c:formatCode>
                <c:ptCount val="16339"/>
                <c:pt idx="0">
                  <c:v>4.0936484336853001</c:v>
                </c:pt>
                <c:pt idx="1">
                  <c:v>4.1244492530822701</c:v>
                </c:pt>
                <c:pt idx="2">
                  <c:v>4.14204502105712</c:v>
                </c:pt>
                <c:pt idx="3">
                  <c:v>4.1113786697387598</c:v>
                </c:pt>
                <c:pt idx="4">
                  <c:v>4.26543712615966</c:v>
                </c:pt>
                <c:pt idx="5">
                  <c:v>4.3107609748840297</c:v>
                </c:pt>
                <c:pt idx="6">
                  <c:v>4.2644238471984801</c:v>
                </c:pt>
                <c:pt idx="7">
                  <c:v>4.2862138748168901</c:v>
                </c:pt>
                <c:pt idx="8">
                  <c:v>4.3024644851684499</c:v>
                </c:pt>
                <c:pt idx="9">
                  <c:v>4.3329348564147896</c:v>
                </c:pt>
                <c:pt idx="10">
                  <c:v>4.1968741416931099</c:v>
                </c:pt>
                <c:pt idx="11">
                  <c:v>4.0539879798889098</c:v>
                </c:pt>
                <c:pt idx="12">
                  <c:v>3.9650249481201101</c:v>
                </c:pt>
                <c:pt idx="13">
                  <c:v>4.0085453987121502</c:v>
                </c:pt>
                <c:pt idx="14">
                  <c:v>4.1023788452148402</c:v>
                </c:pt>
                <c:pt idx="15">
                  <c:v>3.9653174877166699</c:v>
                </c:pt>
                <c:pt idx="16">
                  <c:v>3.9159417152404701</c:v>
                </c:pt>
                <c:pt idx="17">
                  <c:v>4.1281828880309996</c:v>
                </c:pt>
                <c:pt idx="18">
                  <c:v>4.0245771408081001</c:v>
                </c:pt>
                <c:pt idx="19">
                  <c:v>4.0348839759826598</c:v>
                </c:pt>
                <c:pt idx="20">
                  <c:v>3.7200894355773899</c:v>
                </c:pt>
                <c:pt idx="21">
                  <c:v>3.8270990848541202</c:v>
                </c:pt>
                <c:pt idx="22">
                  <c:v>3.8817729949951101</c:v>
                </c:pt>
                <c:pt idx="23">
                  <c:v>3.8637845516204798</c:v>
                </c:pt>
                <c:pt idx="24">
                  <c:v>3.8637568950653001</c:v>
                </c:pt>
                <c:pt idx="25">
                  <c:v>3.6927967071533199</c:v>
                </c:pt>
                <c:pt idx="26">
                  <c:v>3.7355809211730899</c:v>
                </c:pt>
                <c:pt idx="27">
                  <c:v>3.9404108524322501</c:v>
                </c:pt>
                <c:pt idx="28">
                  <c:v>3.9176547527313201</c:v>
                </c:pt>
                <c:pt idx="29">
                  <c:v>3.9006483554839999</c:v>
                </c:pt>
                <c:pt idx="30">
                  <c:v>3.9944543838500901</c:v>
                </c:pt>
                <c:pt idx="31">
                  <c:v>3.9254956245422301</c:v>
                </c:pt>
                <c:pt idx="32">
                  <c:v>3.8560545444488499</c:v>
                </c:pt>
                <c:pt idx="33">
                  <c:v>4.0900015830993599</c:v>
                </c:pt>
                <c:pt idx="34">
                  <c:v>3.8259513378143302</c:v>
                </c:pt>
                <c:pt idx="35">
                  <c:v>3.84543251991271</c:v>
                </c:pt>
                <c:pt idx="36">
                  <c:v>3.6043856143951398</c:v>
                </c:pt>
                <c:pt idx="37">
                  <c:v>3.7239513397216699</c:v>
                </c:pt>
                <c:pt idx="38">
                  <c:v>3.7026281356811501</c:v>
                </c:pt>
                <c:pt idx="39">
                  <c:v>3.5078635215759202</c:v>
                </c:pt>
                <c:pt idx="40">
                  <c:v>3.53482890129089</c:v>
                </c:pt>
                <c:pt idx="41">
                  <c:v>3.5138361454010001</c:v>
                </c:pt>
                <c:pt idx="42">
                  <c:v>3.3987722396850502</c:v>
                </c:pt>
                <c:pt idx="43">
                  <c:v>3.27691650390625</c:v>
                </c:pt>
                <c:pt idx="44">
                  <c:v>3.3602416515350302</c:v>
                </c:pt>
                <c:pt idx="45">
                  <c:v>3.3111193180084202</c:v>
                </c:pt>
                <c:pt idx="46">
                  <c:v>3.2004771232604901</c:v>
                </c:pt>
                <c:pt idx="47">
                  <c:v>3.4557020664214999</c:v>
                </c:pt>
                <c:pt idx="48">
                  <c:v>3.3043982982635498</c:v>
                </c:pt>
                <c:pt idx="49">
                  <c:v>3.3748021125793399</c:v>
                </c:pt>
                <c:pt idx="50">
                  <c:v>3.4286203384399401</c:v>
                </c:pt>
                <c:pt idx="51">
                  <c:v>3.4897384643554599</c:v>
                </c:pt>
                <c:pt idx="52">
                  <c:v>3.6783022880554199</c:v>
                </c:pt>
                <c:pt idx="53">
                  <c:v>3.4488279819488499</c:v>
                </c:pt>
                <c:pt idx="54">
                  <c:v>3.3093082904815598</c:v>
                </c:pt>
                <c:pt idx="55">
                  <c:v>3.2389507293701101</c:v>
                </c:pt>
                <c:pt idx="56">
                  <c:v>3.3023374080657901</c:v>
                </c:pt>
                <c:pt idx="57">
                  <c:v>3.1671941280364901</c:v>
                </c:pt>
                <c:pt idx="58">
                  <c:v>3.0095558166503902</c:v>
                </c:pt>
                <c:pt idx="59">
                  <c:v>3.2207102775573699</c:v>
                </c:pt>
                <c:pt idx="60">
                  <c:v>3.39613461494445</c:v>
                </c:pt>
                <c:pt idx="61">
                  <c:v>3.4538242816925</c:v>
                </c:pt>
                <c:pt idx="62">
                  <c:v>3.53368043899536</c:v>
                </c:pt>
                <c:pt idx="63">
                  <c:v>3.4691038131713801</c:v>
                </c:pt>
                <c:pt idx="64">
                  <c:v>3.5212867259979199</c:v>
                </c:pt>
                <c:pt idx="65">
                  <c:v>3.6087181568145699</c:v>
                </c:pt>
                <c:pt idx="66">
                  <c:v>3.7326605319976802</c:v>
                </c:pt>
                <c:pt idx="67">
                  <c:v>3.7464578151702801</c:v>
                </c:pt>
                <c:pt idx="68">
                  <c:v>3.4600362777709899</c:v>
                </c:pt>
                <c:pt idx="69">
                  <c:v>3.4268887042999201</c:v>
                </c:pt>
                <c:pt idx="70">
                  <c:v>3.2642371654510498</c:v>
                </c:pt>
                <c:pt idx="71">
                  <c:v>3.3622639179229701</c:v>
                </c:pt>
                <c:pt idx="72">
                  <c:v>3.3612301349639799</c:v>
                </c:pt>
                <c:pt idx="73">
                  <c:v>3.3573751449584899</c:v>
                </c:pt>
                <c:pt idx="74">
                  <c:v>3.16651010513305</c:v>
                </c:pt>
                <c:pt idx="75">
                  <c:v>3.2585875988006499</c:v>
                </c:pt>
                <c:pt idx="76">
                  <c:v>3.28222632408142</c:v>
                </c:pt>
                <c:pt idx="77">
                  <c:v>3.3640544414520201</c:v>
                </c:pt>
                <c:pt idx="78">
                  <c:v>3.3965058326721098</c:v>
                </c:pt>
                <c:pt idx="79">
                  <c:v>3.28442931175231</c:v>
                </c:pt>
                <c:pt idx="80">
                  <c:v>3.4546203613281201</c:v>
                </c:pt>
                <c:pt idx="81">
                  <c:v>3.2107236385345401</c:v>
                </c:pt>
                <c:pt idx="82">
                  <c:v>3.3354649543762198</c:v>
                </c:pt>
                <c:pt idx="83">
                  <c:v>3.2356531620025599</c:v>
                </c:pt>
                <c:pt idx="84">
                  <c:v>3.27485799789428</c:v>
                </c:pt>
                <c:pt idx="85">
                  <c:v>3.1332714557647701</c:v>
                </c:pt>
                <c:pt idx="86">
                  <c:v>3.0669353008270201</c:v>
                </c:pt>
                <c:pt idx="87">
                  <c:v>3.0426652431488002</c:v>
                </c:pt>
                <c:pt idx="88">
                  <c:v>3.1731925010681099</c:v>
                </c:pt>
                <c:pt idx="89">
                  <c:v>2.94786071777343</c:v>
                </c:pt>
                <c:pt idx="90">
                  <c:v>2.9350571632385201</c:v>
                </c:pt>
                <c:pt idx="91">
                  <c:v>2.96926689147949</c:v>
                </c:pt>
                <c:pt idx="92">
                  <c:v>3.03065586090087</c:v>
                </c:pt>
                <c:pt idx="93">
                  <c:v>3.0642137527465798</c:v>
                </c:pt>
                <c:pt idx="94">
                  <c:v>3.00792336463928</c:v>
                </c:pt>
                <c:pt idx="95">
                  <c:v>2.9260215759277299</c:v>
                </c:pt>
                <c:pt idx="96">
                  <c:v>2.9405541419982901</c:v>
                </c:pt>
                <c:pt idx="97">
                  <c:v>3.0878734588622998</c:v>
                </c:pt>
                <c:pt idx="98">
                  <c:v>3.20132851600646</c:v>
                </c:pt>
                <c:pt idx="99">
                  <c:v>3.2274982929229701</c:v>
                </c:pt>
                <c:pt idx="100">
                  <c:v>3.1396722793579102</c:v>
                </c:pt>
                <c:pt idx="101">
                  <c:v>3.1035697460174498</c:v>
                </c:pt>
                <c:pt idx="102">
                  <c:v>2.9995954036712602</c:v>
                </c:pt>
                <c:pt idx="103">
                  <c:v>3.0294134616851802</c:v>
                </c:pt>
                <c:pt idx="104">
                  <c:v>2.9214162826538002</c:v>
                </c:pt>
                <c:pt idx="105">
                  <c:v>3.00686407089233</c:v>
                </c:pt>
                <c:pt idx="106">
                  <c:v>2.9675798416137602</c:v>
                </c:pt>
                <c:pt idx="107">
                  <c:v>2.9197008609771702</c:v>
                </c:pt>
                <c:pt idx="108">
                  <c:v>2.9053194522857599</c:v>
                </c:pt>
                <c:pt idx="109">
                  <c:v>2.7747313976287802</c:v>
                </c:pt>
                <c:pt idx="110">
                  <c:v>2.6398348808288499</c:v>
                </c:pt>
                <c:pt idx="111">
                  <c:v>2.4894165992736799</c:v>
                </c:pt>
                <c:pt idx="112">
                  <c:v>2.62962698936462</c:v>
                </c:pt>
                <c:pt idx="113">
                  <c:v>2.6909210681915199</c:v>
                </c:pt>
                <c:pt idx="114">
                  <c:v>2.8143143653869598</c:v>
                </c:pt>
                <c:pt idx="115">
                  <c:v>2.9645750522613499</c:v>
                </c:pt>
                <c:pt idx="116">
                  <c:v>3.0465786457061701</c:v>
                </c:pt>
                <c:pt idx="117">
                  <c:v>2.8596298694610498</c:v>
                </c:pt>
                <c:pt idx="118">
                  <c:v>2.9407820701599099</c:v>
                </c:pt>
                <c:pt idx="119">
                  <c:v>2.85267853736877</c:v>
                </c:pt>
                <c:pt idx="120">
                  <c:v>2.76577425003051</c:v>
                </c:pt>
                <c:pt idx="121">
                  <c:v>2.6958477497100799</c:v>
                </c:pt>
                <c:pt idx="122">
                  <c:v>2.91798567771911</c:v>
                </c:pt>
                <c:pt idx="123">
                  <c:v>3.0355169773101802</c:v>
                </c:pt>
                <c:pt idx="124">
                  <c:v>3.0198824405670099</c:v>
                </c:pt>
                <c:pt idx="125">
                  <c:v>3.0041866302490199</c:v>
                </c:pt>
                <c:pt idx="126">
                  <c:v>2.8760168552398602</c:v>
                </c:pt>
                <c:pt idx="127">
                  <c:v>2.9713039398193302</c:v>
                </c:pt>
                <c:pt idx="128">
                  <c:v>2.90035653114318</c:v>
                </c:pt>
                <c:pt idx="129">
                  <c:v>2.8734500408172599</c:v>
                </c:pt>
                <c:pt idx="130">
                  <c:v>2.8910350799560498</c:v>
                </c:pt>
                <c:pt idx="131">
                  <c:v>2.62855672836303</c:v>
                </c:pt>
                <c:pt idx="132">
                  <c:v>2.98388576507568</c:v>
                </c:pt>
                <c:pt idx="133">
                  <c:v>2.8795390129089302</c:v>
                </c:pt>
                <c:pt idx="134">
                  <c:v>2.8742783069610498</c:v>
                </c:pt>
                <c:pt idx="135">
                  <c:v>2.97878718376159</c:v>
                </c:pt>
                <c:pt idx="136">
                  <c:v>2.8204770088195801</c:v>
                </c:pt>
                <c:pt idx="137">
                  <c:v>2.8751969337463299</c:v>
                </c:pt>
                <c:pt idx="138">
                  <c:v>2.9313867092132502</c:v>
                </c:pt>
                <c:pt idx="139">
                  <c:v>3.0919327735900799</c:v>
                </c:pt>
                <c:pt idx="140">
                  <c:v>3.08231449127197</c:v>
                </c:pt>
                <c:pt idx="141">
                  <c:v>2.85429835319519</c:v>
                </c:pt>
                <c:pt idx="142">
                  <c:v>2.7159848213195801</c:v>
                </c:pt>
                <c:pt idx="143">
                  <c:v>2.71505522727966</c:v>
                </c:pt>
                <c:pt idx="144">
                  <c:v>2.7907693386077801</c:v>
                </c:pt>
                <c:pt idx="145">
                  <c:v>2.8456907272338801</c:v>
                </c:pt>
                <c:pt idx="146">
                  <c:v>2.7998354434967001</c:v>
                </c:pt>
                <c:pt idx="147">
                  <c:v>2.8355219364166202</c:v>
                </c:pt>
                <c:pt idx="148">
                  <c:v>2.7996332645416202</c:v>
                </c:pt>
                <c:pt idx="149">
                  <c:v>3.0265522003173801</c:v>
                </c:pt>
                <c:pt idx="150">
                  <c:v>2.8656461238861</c:v>
                </c:pt>
                <c:pt idx="151">
                  <c:v>2.8354079723358101</c:v>
                </c:pt>
                <c:pt idx="152">
                  <c:v>3.0542247295379599</c:v>
                </c:pt>
                <c:pt idx="153">
                  <c:v>2.9314150810241699</c:v>
                </c:pt>
                <c:pt idx="154">
                  <c:v>3.06834816932678</c:v>
                </c:pt>
                <c:pt idx="155">
                  <c:v>2.9330518245696999</c:v>
                </c:pt>
                <c:pt idx="156">
                  <c:v>3.0862905979156401</c:v>
                </c:pt>
                <c:pt idx="157">
                  <c:v>3.0625336170196502</c:v>
                </c:pt>
                <c:pt idx="158">
                  <c:v>3.13242483139038</c:v>
                </c:pt>
                <c:pt idx="159">
                  <c:v>2.9899303913116402</c:v>
                </c:pt>
                <c:pt idx="160">
                  <c:v>3.1916980743408199</c:v>
                </c:pt>
                <c:pt idx="161">
                  <c:v>3.1314742565154998</c:v>
                </c:pt>
                <c:pt idx="162">
                  <c:v>3.0202689170837398</c:v>
                </c:pt>
                <c:pt idx="163">
                  <c:v>3.01170325279235</c:v>
                </c:pt>
                <c:pt idx="164">
                  <c:v>2.9455757141113201</c:v>
                </c:pt>
                <c:pt idx="165">
                  <c:v>2.9943211078643799</c:v>
                </c:pt>
                <c:pt idx="166">
                  <c:v>3.0237066745757999</c:v>
                </c:pt>
                <c:pt idx="167">
                  <c:v>3.11091804504394</c:v>
                </c:pt>
                <c:pt idx="168">
                  <c:v>3.1335971355438201</c:v>
                </c:pt>
                <c:pt idx="169">
                  <c:v>3.2143688201904199</c:v>
                </c:pt>
                <c:pt idx="170">
                  <c:v>3.18980836868286</c:v>
                </c:pt>
                <c:pt idx="171">
                  <c:v>3.2440168857574401</c:v>
                </c:pt>
                <c:pt idx="172">
                  <c:v>3.27229404449462</c:v>
                </c:pt>
                <c:pt idx="173">
                  <c:v>3.22282361984252</c:v>
                </c:pt>
                <c:pt idx="174">
                  <c:v>3.2164711952209402</c:v>
                </c:pt>
                <c:pt idx="175">
                  <c:v>3.14762282371521</c:v>
                </c:pt>
                <c:pt idx="176">
                  <c:v>3.2119848728179901</c:v>
                </c:pt>
                <c:pt idx="177">
                  <c:v>3.2152645587921098</c:v>
                </c:pt>
                <c:pt idx="178">
                  <c:v>3.1498892307281401</c:v>
                </c:pt>
                <c:pt idx="179">
                  <c:v>3.0768754482269198</c:v>
                </c:pt>
                <c:pt idx="180">
                  <c:v>3.0830948352813698</c:v>
                </c:pt>
                <c:pt idx="181">
                  <c:v>3.1941473484039302</c:v>
                </c:pt>
                <c:pt idx="182">
                  <c:v>3.07652592658996</c:v>
                </c:pt>
                <c:pt idx="183">
                  <c:v>3.1167631149291899</c:v>
                </c:pt>
                <c:pt idx="184">
                  <c:v>3.1777791976928702</c:v>
                </c:pt>
                <c:pt idx="185">
                  <c:v>3.0427439212799001</c:v>
                </c:pt>
                <c:pt idx="186">
                  <c:v>2.9701724052429199</c:v>
                </c:pt>
                <c:pt idx="187">
                  <c:v>2.9153976440429599</c:v>
                </c:pt>
                <c:pt idx="188">
                  <c:v>2.8947458267211901</c:v>
                </c:pt>
                <c:pt idx="189">
                  <c:v>2.7440626621246298</c:v>
                </c:pt>
                <c:pt idx="190">
                  <c:v>2.6823339462280198</c:v>
                </c:pt>
                <c:pt idx="191">
                  <c:v>2.7003042697906401</c:v>
                </c:pt>
                <c:pt idx="192">
                  <c:v>2.6852912902832</c:v>
                </c:pt>
                <c:pt idx="193">
                  <c:v>2.63706946372985</c:v>
                </c:pt>
                <c:pt idx="194">
                  <c:v>2.6608643531799299</c:v>
                </c:pt>
                <c:pt idx="195">
                  <c:v>2.5766510963439901</c:v>
                </c:pt>
                <c:pt idx="196">
                  <c:v>2.5000596046447701</c:v>
                </c:pt>
                <c:pt idx="197">
                  <c:v>2.6772677898406898</c:v>
                </c:pt>
                <c:pt idx="198">
                  <c:v>2.7004508972167902</c:v>
                </c:pt>
                <c:pt idx="199">
                  <c:v>2.7405431270599299</c:v>
                </c:pt>
                <c:pt idx="200">
                  <c:v>2.7726774215698198</c:v>
                </c:pt>
                <c:pt idx="201">
                  <c:v>2.4924499988555899</c:v>
                </c:pt>
                <c:pt idx="202">
                  <c:v>2.63084387779235</c:v>
                </c:pt>
                <c:pt idx="203">
                  <c:v>2.7535645961761399</c:v>
                </c:pt>
                <c:pt idx="204">
                  <c:v>2.6711254119872998</c:v>
                </c:pt>
                <c:pt idx="205">
                  <c:v>2.5173020362853999</c:v>
                </c:pt>
                <c:pt idx="206">
                  <c:v>2.5961279869079501</c:v>
                </c:pt>
                <c:pt idx="207">
                  <c:v>2.86564970016479</c:v>
                </c:pt>
                <c:pt idx="208">
                  <c:v>2.9711961746215798</c:v>
                </c:pt>
                <c:pt idx="209">
                  <c:v>3.0358204841613698</c:v>
                </c:pt>
                <c:pt idx="210">
                  <c:v>3.0216894149780198</c:v>
                </c:pt>
                <c:pt idx="211">
                  <c:v>3.01020979881286</c:v>
                </c:pt>
                <c:pt idx="212">
                  <c:v>3.0947878360748202</c:v>
                </c:pt>
                <c:pt idx="213">
                  <c:v>3.12110376358032</c:v>
                </c:pt>
                <c:pt idx="214">
                  <c:v>2.9901230335235498</c:v>
                </c:pt>
                <c:pt idx="215">
                  <c:v>2.9337530136108398</c:v>
                </c:pt>
                <c:pt idx="216">
                  <c:v>2.9104404449462802</c:v>
                </c:pt>
                <c:pt idx="217">
                  <c:v>2.7269842624664302</c:v>
                </c:pt>
                <c:pt idx="218">
                  <c:v>2.6485114097595202</c:v>
                </c:pt>
                <c:pt idx="219">
                  <c:v>2.69604444503784</c:v>
                </c:pt>
                <c:pt idx="220">
                  <c:v>2.7371528148651101</c:v>
                </c:pt>
                <c:pt idx="221">
                  <c:v>2.6540150642395002</c:v>
                </c:pt>
                <c:pt idx="222">
                  <c:v>2.7232069969177202</c:v>
                </c:pt>
                <c:pt idx="223">
                  <c:v>2.56947565078735</c:v>
                </c:pt>
                <c:pt idx="224">
                  <c:v>2.7013530731201101</c:v>
                </c:pt>
                <c:pt idx="225">
                  <c:v>2.9088938236236501</c:v>
                </c:pt>
                <c:pt idx="226">
                  <c:v>2.8762519359588601</c:v>
                </c:pt>
                <c:pt idx="227">
                  <c:v>2.8115415573120099</c:v>
                </c:pt>
                <c:pt idx="228">
                  <c:v>2.94726061820983</c:v>
                </c:pt>
                <c:pt idx="229">
                  <c:v>2.9674482345581001</c:v>
                </c:pt>
                <c:pt idx="230">
                  <c:v>2.8345780372619598</c:v>
                </c:pt>
                <c:pt idx="231">
                  <c:v>2.6203155517578098</c:v>
                </c:pt>
                <c:pt idx="232">
                  <c:v>2.6711983680725</c:v>
                </c:pt>
                <c:pt idx="233">
                  <c:v>2.81179428100585</c:v>
                </c:pt>
                <c:pt idx="234">
                  <c:v>2.7710425853729199</c:v>
                </c:pt>
                <c:pt idx="235">
                  <c:v>2.83337378501892</c:v>
                </c:pt>
                <c:pt idx="236">
                  <c:v>2.7200584411621</c:v>
                </c:pt>
                <c:pt idx="237">
                  <c:v>2.7549157142639098</c:v>
                </c:pt>
                <c:pt idx="238">
                  <c:v>2.72916531562805</c:v>
                </c:pt>
                <c:pt idx="239">
                  <c:v>2.7987267971038801</c:v>
                </c:pt>
                <c:pt idx="240">
                  <c:v>2.7280466556549001</c:v>
                </c:pt>
                <c:pt idx="241">
                  <c:v>2.85091876983642</c:v>
                </c:pt>
                <c:pt idx="242">
                  <c:v>2.73931431770324</c:v>
                </c:pt>
                <c:pt idx="243">
                  <c:v>2.9804618358611998</c:v>
                </c:pt>
                <c:pt idx="244">
                  <c:v>2.8560385704040501</c:v>
                </c:pt>
                <c:pt idx="245">
                  <c:v>2.77974128723144</c:v>
                </c:pt>
                <c:pt idx="246">
                  <c:v>2.65770268440246</c:v>
                </c:pt>
                <c:pt idx="247">
                  <c:v>2.7348463535308798</c:v>
                </c:pt>
                <c:pt idx="248">
                  <c:v>2.68850326538085</c:v>
                </c:pt>
                <c:pt idx="249">
                  <c:v>2.8360919952392498</c:v>
                </c:pt>
                <c:pt idx="250">
                  <c:v>2.8367714881896902</c:v>
                </c:pt>
                <c:pt idx="251">
                  <c:v>2.8109765052795401</c:v>
                </c:pt>
                <c:pt idx="252">
                  <c:v>2.8921873569488499</c:v>
                </c:pt>
                <c:pt idx="253">
                  <c:v>2.7346308231353702</c:v>
                </c:pt>
                <c:pt idx="254">
                  <c:v>2.8396759033203098</c:v>
                </c:pt>
                <c:pt idx="255">
                  <c:v>2.9015312194824201</c:v>
                </c:pt>
                <c:pt idx="256">
                  <c:v>2.8956284523010201</c:v>
                </c:pt>
                <c:pt idx="257">
                  <c:v>2.81508135795593</c:v>
                </c:pt>
                <c:pt idx="258">
                  <c:v>2.8953158855438201</c:v>
                </c:pt>
                <c:pt idx="259">
                  <c:v>2.8923244476318302</c:v>
                </c:pt>
                <c:pt idx="260">
                  <c:v>2.99746513366699</c:v>
                </c:pt>
                <c:pt idx="261">
                  <c:v>3.0053684711456299</c:v>
                </c:pt>
                <c:pt idx="262">
                  <c:v>2.9967806339263898</c:v>
                </c:pt>
                <c:pt idx="263">
                  <c:v>2.8556418418884202</c:v>
                </c:pt>
                <c:pt idx="264">
                  <c:v>2.86782479286193</c:v>
                </c:pt>
                <c:pt idx="265">
                  <c:v>2.9200584888458199</c:v>
                </c:pt>
                <c:pt idx="266">
                  <c:v>2.8722395896911599</c:v>
                </c:pt>
                <c:pt idx="267">
                  <c:v>2.8429265022277801</c:v>
                </c:pt>
                <c:pt idx="268">
                  <c:v>2.8249156475067099</c:v>
                </c:pt>
                <c:pt idx="269">
                  <c:v>2.7152936458587602</c:v>
                </c:pt>
                <c:pt idx="270">
                  <c:v>2.6685035228729199</c:v>
                </c:pt>
                <c:pt idx="271">
                  <c:v>2.6589515209197998</c:v>
                </c:pt>
                <c:pt idx="272">
                  <c:v>2.81366991996765</c:v>
                </c:pt>
                <c:pt idx="273">
                  <c:v>2.7597179412841699</c:v>
                </c:pt>
                <c:pt idx="274">
                  <c:v>2.8986015319824201</c:v>
                </c:pt>
                <c:pt idx="275">
                  <c:v>2.7412245273589999</c:v>
                </c:pt>
                <c:pt idx="276">
                  <c:v>2.7232043743133501</c:v>
                </c:pt>
                <c:pt idx="277">
                  <c:v>2.8408823013305602</c:v>
                </c:pt>
                <c:pt idx="278">
                  <c:v>2.8795862197875901</c:v>
                </c:pt>
                <c:pt idx="279">
                  <c:v>2.9087510108947701</c:v>
                </c:pt>
                <c:pt idx="280">
                  <c:v>3.0005941390991202</c:v>
                </c:pt>
                <c:pt idx="281">
                  <c:v>2.8673558235168399</c:v>
                </c:pt>
                <c:pt idx="282">
                  <c:v>2.9083509445190399</c:v>
                </c:pt>
                <c:pt idx="283">
                  <c:v>2.9970746040344198</c:v>
                </c:pt>
                <c:pt idx="284">
                  <c:v>3.0011899471282901</c:v>
                </c:pt>
                <c:pt idx="285">
                  <c:v>3.1106824874877899</c:v>
                </c:pt>
                <c:pt idx="286">
                  <c:v>2.97089219093322</c:v>
                </c:pt>
                <c:pt idx="287">
                  <c:v>3.04371118545532</c:v>
                </c:pt>
                <c:pt idx="288">
                  <c:v>3.0210981369018501</c:v>
                </c:pt>
                <c:pt idx="289">
                  <c:v>3.17393922805786</c:v>
                </c:pt>
                <c:pt idx="290">
                  <c:v>3.09499931335449</c:v>
                </c:pt>
                <c:pt idx="291">
                  <c:v>3.2110519409179599</c:v>
                </c:pt>
                <c:pt idx="292">
                  <c:v>3.3016335964202801</c:v>
                </c:pt>
                <c:pt idx="293">
                  <c:v>3.38764429092407</c:v>
                </c:pt>
                <c:pt idx="294">
                  <c:v>3.4120497703552202</c:v>
                </c:pt>
                <c:pt idx="295">
                  <c:v>3.3516199588775599</c:v>
                </c:pt>
                <c:pt idx="296">
                  <c:v>3.2379767894744802</c:v>
                </c:pt>
                <c:pt idx="297">
                  <c:v>3.26437211036682</c:v>
                </c:pt>
                <c:pt idx="298">
                  <c:v>3.1497120857238698</c:v>
                </c:pt>
                <c:pt idx="299">
                  <c:v>3.15322494506835</c:v>
                </c:pt>
                <c:pt idx="300">
                  <c:v>3.1215655803680402</c:v>
                </c:pt>
                <c:pt idx="301">
                  <c:v>3.0673463344573899</c:v>
                </c:pt>
                <c:pt idx="302">
                  <c:v>2.9602453708648602</c:v>
                </c:pt>
                <c:pt idx="303">
                  <c:v>2.9084110260009699</c:v>
                </c:pt>
                <c:pt idx="304">
                  <c:v>2.9165346622467001</c:v>
                </c:pt>
                <c:pt idx="305">
                  <c:v>2.9900822639465301</c:v>
                </c:pt>
                <c:pt idx="306">
                  <c:v>2.79646873474121</c:v>
                </c:pt>
                <c:pt idx="307">
                  <c:v>2.9319717884063698</c:v>
                </c:pt>
                <c:pt idx="308">
                  <c:v>2.8578224182128902</c:v>
                </c:pt>
                <c:pt idx="309">
                  <c:v>2.9008145332336399</c:v>
                </c:pt>
                <c:pt idx="310">
                  <c:v>2.9538693428039502</c:v>
                </c:pt>
                <c:pt idx="311">
                  <c:v>2.8006927967071502</c:v>
                </c:pt>
                <c:pt idx="312">
                  <c:v>2.9769186973571702</c:v>
                </c:pt>
                <c:pt idx="313">
                  <c:v>2.8028466701507502</c:v>
                </c:pt>
                <c:pt idx="314">
                  <c:v>2.8277788162231401</c:v>
                </c:pt>
                <c:pt idx="315">
                  <c:v>2.9642267227172798</c:v>
                </c:pt>
                <c:pt idx="316">
                  <c:v>2.9610896110534601</c:v>
                </c:pt>
                <c:pt idx="317">
                  <c:v>3.1343245506286599</c:v>
                </c:pt>
                <c:pt idx="318">
                  <c:v>3.12889552116394</c:v>
                </c:pt>
                <c:pt idx="319">
                  <c:v>3.0745887756347599</c:v>
                </c:pt>
                <c:pt idx="320">
                  <c:v>3.0767040252685498</c:v>
                </c:pt>
                <c:pt idx="321">
                  <c:v>3.17598533630371</c:v>
                </c:pt>
                <c:pt idx="322">
                  <c:v>3.2476642131805402</c:v>
                </c:pt>
                <c:pt idx="323">
                  <c:v>3.32953453063964</c:v>
                </c:pt>
                <c:pt idx="324">
                  <c:v>3.3703255653381299</c:v>
                </c:pt>
                <c:pt idx="325">
                  <c:v>3.2193632125854399</c:v>
                </c:pt>
                <c:pt idx="326">
                  <c:v>3.20842313766479</c:v>
                </c:pt>
                <c:pt idx="327">
                  <c:v>2.9705860614776598</c:v>
                </c:pt>
                <c:pt idx="328">
                  <c:v>3.0250401496887198</c:v>
                </c:pt>
                <c:pt idx="329">
                  <c:v>3.0546810626983598</c:v>
                </c:pt>
                <c:pt idx="330">
                  <c:v>2.9631092548370299</c:v>
                </c:pt>
                <c:pt idx="331">
                  <c:v>2.91371369361877</c:v>
                </c:pt>
                <c:pt idx="332">
                  <c:v>2.9991085529327299</c:v>
                </c:pt>
                <c:pt idx="333">
                  <c:v>3.04728055000305</c:v>
                </c:pt>
                <c:pt idx="334">
                  <c:v>3.1141490936279199</c:v>
                </c:pt>
                <c:pt idx="335">
                  <c:v>3.3381502628326398</c:v>
                </c:pt>
                <c:pt idx="336">
                  <c:v>3.3306624889373699</c:v>
                </c:pt>
                <c:pt idx="337">
                  <c:v>3.3178839683532702</c:v>
                </c:pt>
                <c:pt idx="338">
                  <c:v>3.3194985389709402</c:v>
                </c:pt>
                <c:pt idx="339">
                  <c:v>3.3746461868286102</c:v>
                </c:pt>
                <c:pt idx="340">
                  <c:v>3.2932238578796298</c:v>
                </c:pt>
                <c:pt idx="341">
                  <c:v>3.4283661842346098</c:v>
                </c:pt>
                <c:pt idx="342">
                  <c:v>3.4972813129425</c:v>
                </c:pt>
                <c:pt idx="343">
                  <c:v>3.5816512107849099</c:v>
                </c:pt>
                <c:pt idx="344">
                  <c:v>3.59129285812377</c:v>
                </c:pt>
                <c:pt idx="345">
                  <c:v>3.6465811729431099</c:v>
                </c:pt>
                <c:pt idx="346">
                  <c:v>3.51997470855712</c:v>
                </c:pt>
                <c:pt idx="347">
                  <c:v>3.3893866539001398</c:v>
                </c:pt>
                <c:pt idx="348">
                  <c:v>3.6523010730743399</c:v>
                </c:pt>
                <c:pt idx="349">
                  <c:v>3.6111857891082701</c:v>
                </c:pt>
                <c:pt idx="350">
                  <c:v>3.5834400653839098</c:v>
                </c:pt>
                <c:pt idx="351">
                  <c:v>3.5307271480560298</c:v>
                </c:pt>
                <c:pt idx="352">
                  <c:v>3.5781233310699401</c:v>
                </c:pt>
                <c:pt idx="353">
                  <c:v>3.53594875335693</c:v>
                </c:pt>
                <c:pt idx="354">
                  <c:v>3.4138722419738698</c:v>
                </c:pt>
                <c:pt idx="355">
                  <c:v>3.5389449596404998</c:v>
                </c:pt>
                <c:pt idx="356">
                  <c:v>3.7637357711791899</c:v>
                </c:pt>
                <c:pt idx="357">
                  <c:v>3.6599645614624001</c:v>
                </c:pt>
                <c:pt idx="358">
                  <c:v>3.6665658950805602</c:v>
                </c:pt>
                <c:pt idx="359">
                  <c:v>3.6298916339874201</c:v>
                </c:pt>
                <c:pt idx="360">
                  <c:v>3.6098711490631099</c:v>
                </c:pt>
                <c:pt idx="361">
                  <c:v>3.6712863445281898</c:v>
                </c:pt>
                <c:pt idx="362">
                  <c:v>3.6968560218811</c:v>
                </c:pt>
                <c:pt idx="363">
                  <c:v>3.6741015911102202</c:v>
                </c:pt>
                <c:pt idx="364">
                  <c:v>3.8006129264831499</c:v>
                </c:pt>
                <c:pt idx="365">
                  <c:v>3.77165174484252</c:v>
                </c:pt>
                <c:pt idx="366">
                  <c:v>3.81165194511413</c:v>
                </c:pt>
                <c:pt idx="367">
                  <c:v>3.7804903984069802</c:v>
                </c:pt>
                <c:pt idx="368">
                  <c:v>3.75074243545532</c:v>
                </c:pt>
                <c:pt idx="369">
                  <c:v>3.8919408321380602</c:v>
                </c:pt>
                <c:pt idx="370">
                  <c:v>3.9123561382293701</c:v>
                </c:pt>
                <c:pt idx="371">
                  <c:v>3.8396980762481601</c:v>
                </c:pt>
                <c:pt idx="372">
                  <c:v>3.7821395397186199</c:v>
                </c:pt>
                <c:pt idx="373">
                  <c:v>3.8340027332305899</c:v>
                </c:pt>
                <c:pt idx="374">
                  <c:v>3.7213430404663002</c:v>
                </c:pt>
                <c:pt idx="375">
                  <c:v>3.59814453125</c:v>
                </c:pt>
                <c:pt idx="376">
                  <c:v>3.6378185749053902</c:v>
                </c:pt>
                <c:pt idx="377">
                  <c:v>3.8433866500854399</c:v>
                </c:pt>
                <c:pt idx="378">
                  <c:v>3.97660136222839</c:v>
                </c:pt>
                <c:pt idx="379">
                  <c:v>3.8498780727386399</c:v>
                </c:pt>
                <c:pt idx="380">
                  <c:v>3.7718465328216499</c:v>
                </c:pt>
                <c:pt idx="381">
                  <c:v>3.6636557579040501</c:v>
                </c:pt>
                <c:pt idx="382">
                  <c:v>3.68765020370483</c:v>
                </c:pt>
                <c:pt idx="383">
                  <c:v>3.8252816200256299</c:v>
                </c:pt>
                <c:pt idx="384">
                  <c:v>3.7765030860900799</c:v>
                </c:pt>
                <c:pt idx="385">
                  <c:v>3.9062488079071001</c:v>
                </c:pt>
                <c:pt idx="386">
                  <c:v>3.8489739894866899</c:v>
                </c:pt>
                <c:pt idx="387">
                  <c:v>3.8425142765045099</c:v>
                </c:pt>
                <c:pt idx="388">
                  <c:v>3.6756513118743799</c:v>
                </c:pt>
                <c:pt idx="389">
                  <c:v>3.8152682781219398</c:v>
                </c:pt>
                <c:pt idx="390">
                  <c:v>3.86095738410949</c:v>
                </c:pt>
                <c:pt idx="391">
                  <c:v>3.67534303665161</c:v>
                </c:pt>
                <c:pt idx="392">
                  <c:v>3.7652087211608798</c:v>
                </c:pt>
                <c:pt idx="393">
                  <c:v>3.7728285789489702</c:v>
                </c:pt>
                <c:pt idx="394">
                  <c:v>3.7974333763122501</c:v>
                </c:pt>
                <c:pt idx="395">
                  <c:v>3.7742712497711102</c:v>
                </c:pt>
                <c:pt idx="396">
                  <c:v>3.7896778583526598</c:v>
                </c:pt>
                <c:pt idx="397">
                  <c:v>3.7690906524658199</c:v>
                </c:pt>
                <c:pt idx="398">
                  <c:v>3.68192267417907</c:v>
                </c:pt>
                <c:pt idx="399">
                  <c:v>3.8206117153167698</c:v>
                </c:pt>
                <c:pt idx="400">
                  <c:v>3.7509672641754102</c:v>
                </c:pt>
                <c:pt idx="401">
                  <c:v>3.8378007411956698</c:v>
                </c:pt>
                <c:pt idx="402">
                  <c:v>3.94686603546142</c:v>
                </c:pt>
                <c:pt idx="403">
                  <c:v>4.00850009918212</c:v>
                </c:pt>
                <c:pt idx="404">
                  <c:v>4.0025434494018501</c:v>
                </c:pt>
                <c:pt idx="405">
                  <c:v>3.9259057044982901</c:v>
                </c:pt>
                <c:pt idx="406">
                  <c:v>3.8006598949432302</c:v>
                </c:pt>
                <c:pt idx="407">
                  <c:v>3.7049136161804199</c:v>
                </c:pt>
                <c:pt idx="408">
                  <c:v>3.6306021213531401</c:v>
                </c:pt>
                <c:pt idx="409">
                  <c:v>3.8126466274261399</c:v>
                </c:pt>
                <c:pt idx="410">
                  <c:v>3.6687352657318102</c:v>
                </c:pt>
                <c:pt idx="411">
                  <c:v>3.7689735889434801</c:v>
                </c:pt>
                <c:pt idx="412">
                  <c:v>3.7691850662231401</c:v>
                </c:pt>
                <c:pt idx="413">
                  <c:v>3.6169986724853498</c:v>
                </c:pt>
                <c:pt idx="414">
                  <c:v>3.7855377197265598</c:v>
                </c:pt>
                <c:pt idx="415">
                  <c:v>3.80808234214782</c:v>
                </c:pt>
                <c:pt idx="416">
                  <c:v>3.8438484668731601</c:v>
                </c:pt>
                <c:pt idx="417">
                  <c:v>3.9923796653747501</c:v>
                </c:pt>
                <c:pt idx="418">
                  <c:v>4.0779781341552699</c:v>
                </c:pt>
                <c:pt idx="419">
                  <c:v>4.0143375396728498</c:v>
                </c:pt>
                <c:pt idx="420">
                  <c:v>3.9338908195495601</c:v>
                </c:pt>
                <c:pt idx="421">
                  <c:v>4.0450506210327104</c:v>
                </c:pt>
                <c:pt idx="422">
                  <c:v>3.9533617496490399</c:v>
                </c:pt>
                <c:pt idx="423">
                  <c:v>4.0268387794494602</c:v>
                </c:pt>
                <c:pt idx="424">
                  <c:v>4.0840311050415004</c:v>
                </c:pt>
                <c:pt idx="425">
                  <c:v>4.2132749557495099</c:v>
                </c:pt>
                <c:pt idx="426">
                  <c:v>4.1953859329223597</c:v>
                </c:pt>
                <c:pt idx="427">
                  <c:v>4.1936736106872496</c:v>
                </c:pt>
                <c:pt idx="428">
                  <c:v>4.1124897003173801</c:v>
                </c:pt>
                <c:pt idx="429">
                  <c:v>3.84466505050659</c:v>
                </c:pt>
                <c:pt idx="430">
                  <c:v>4.0658926963806099</c:v>
                </c:pt>
                <c:pt idx="431">
                  <c:v>4.1791524887084899</c:v>
                </c:pt>
                <c:pt idx="432">
                  <c:v>4.16302490234375</c:v>
                </c:pt>
                <c:pt idx="433">
                  <c:v>4.1603279113769496</c:v>
                </c:pt>
                <c:pt idx="434">
                  <c:v>4.1463623046875</c:v>
                </c:pt>
                <c:pt idx="435">
                  <c:v>4.0689997673034597</c:v>
                </c:pt>
                <c:pt idx="436">
                  <c:v>4.0069589614868102</c:v>
                </c:pt>
                <c:pt idx="437">
                  <c:v>4.0278477668762198</c:v>
                </c:pt>
                <c:pt idx="438">
                  <c:v>4.0962491035461399</c:v>
                </c:pt>
                <c:pt idx="439">
                  <c:v>3.9919750690460201</c:v>
                </c:pt>
                <c:pt idx="440">
                  <c:v>3.99650931358337</c:v>
                </c:pt>
                <c:pt idx="441">
                  <c:v>3.9338116645812899</c:v>
                </c:pt>
                <c:pt idx="442">
                  <c:v>4.0514779090881303</c:v>
                </c:pt>
                <c:pt idx="443">
                  <c:v>4.0681991577148402</c:v>
                </c:pt>
                <c:pt idx="444">
                  <c:v>3.9558856487274099</c:v>
                </c:pt>
                <c:pt idx="445">
                  <c:v>3.8561127185821502</c:v>
                </c:pt>
                <c:pt idx="446">
                  <c:v>3.8244745731353702</c:v>
                </c:pt>
                <c:pt idx="447">
                  <c:v>3.6817464828491202</c:v>
                </c:pt>
                <c:pt idx="448">
                  <c:v>3.7321236133575399</c:v>
                </c:pt>
                <c:pt idx="449">
                  <c:v>3.8264205455779998</c:v>
                </c:pt>
                <c:pt idx="450">
                  <c:v>3.9015154838561998</c:v>
                </c:pt>
                <c:pt idx="451">
                  <c:v>4.0699796676635698</c:v>
                </c:pt>
                <c:pt idx="452">
                  <c:v>4.0406942367553702</c:v>
                </c:pt>
                <c:pt idx="453">
                  <c:v>3.91239929199218</c:v>
                </c:pt>
                <c:pt idx="454">
                  <c:v>3.9602713584899898</c:v>
                </c:pt>
                <c:pt idx="455">
                  <c:v>3.9155886173248202</c:v>
                </c:pt>
                <c:pt idx="456">
                  <c:v>3.7382440567016602</c:v>
                </c:pt>
                <c:pt idx="457">
                  <c:v>3.7363183498382502</c:v>
                </c:pt>
                <c:pt idx="458">
                  <c:v>3.6185843944549498</c:v>
                </c:pt>
                <c:pt idx="459">
                  <c:v>3.6803743839263898</c:v>
                </c:pt>
                <c:pt idx="460">
                  <c:v>3.7784333229064901</c:v>
                </c:pt>
                <c:pt idx="461">
                  <c:v>3.65143871307373</c:v>
                </c:pt>
                <c:pt idx="462">
                  <c:v>3.7078833580017001</c:v>
                </c:pt>
                <c:pt idx="463">
                  <c:v>3.7859759330749498</c:v>
                </c:pt>
                <c:pt idx="464">
                  <c:v>3.6999421119689901</c:v>
                </c:pt>
                <c:pt idx="465">
                  <c:v>3.5675089359283398</c:v>
                </c:pt>
                <c:pt idx="466">
                  <c:v>3.5886042118072501</c:v>
                </c:pt>
                <c:pt idx="467">
                  <c:v>3.4006252288818302</c:v>
                </c:pt>
                <c:pt idx="468">
                  <c:v>3.3245854377746502</c:v>
                </c:pt>
                <c:pt idx="469">
                  <c:v>3.3631131649017298</c:v>
                </c:pt>
                <c:pt idx="470">
                  <c:v>3.4223766326904199</c:v>
                </c:pt>
                <c:pt idx="471">
                  <c:v>3.5379357337951598</c:v>
                </c:pt>
                <c:pt idx="472">
                  <c:v>3.3322188854217498</c:v>
                </c:pt>
                <c:pt idx="473">
                  <c:v>3.5228629112243599</c:v>
                </c:pt>
                <c:pt idx="474">
                  <c:v>3.3295803070068302</c:v>
                </c:pt>
                <c:pt idx="475">
                  <c:v>3.2787308692932098</c:v>
                </c:pt>
                <c:pt idx="476">
                  <c:v>3.3398535251617401</c:v>
                </c:pt>
                <c:pt idx="477">
                  <c:v>3.45683670043945</c:v>
                </c:pt>
                <c:pt idx="478">
                  <c:v>3.4661951065063401</c:v>
                </c:pt>
                <c:pt idx="479">
                  <c:v>3.5442986488342201</c:v>
                </c:pt>
                <c:pt idx="480">
                  <c:v>3.6151058673858598</c:v>
                </c:pt>
                <c:pt idx="481">
                  <c:v>3.46577596664428</c:v>
                </c:pt>
                <c:pt idx="482">
                  <c:v>3.5330061912536599</c:v>
                </c:pt>
                <c:pt idx="483">
                  <c:v>3.6300625801086399</c:v>
                </c:pt>
                <c:pt idx="484">
                  <c:v>3.4302952289581299</c:v>
                </c:pt>
                <c:pt idx="485">
                  <c:v>3.35492610931396</c:v>
                </c:pt>
                <c:pt idx="486">
                  <c:v>3.36473441123962</c:v>
                </c:pt>
                <c:pt idx="487">
                  <c:v>3.7771587371826101</c:v>
                </c:pt>
                <c:pt idx="488">
                  <c:v>3.7501420974731401</c:v>
                </c:pt>
                <c:pt idx="489">
                  <c:v>3.94931936264038</c:v>
                </c:pt>
                <c:pt idx="490">
                  <c:v>4.0943450927734304</c:v>
                </c:pt>
                <c:pt idx="491">
                  <c:v>4.1540203094482404</c:v>
                </c:pt>
                <c:pt idx="492">
                  <c:v>4.2629189491271902</c:v>
                </c:pt>
                <c:pt idx="493">
                  <c:v>4.2622938156127903</c:v>
                </c:pt>
                <c:pt idx="494">
                  <c:v>4.0560007095336896</c:v>
                </c:pt>
                <c:pt idx="495">
                  <c:v>4.0094208717346103</c:v>
                </c:pt>
                <c:pt idx="496">
                  <c:v>3.89122366905212</c:v>
                </c:pt>
                <c:pt idx="497">
                  <c:v>3.7903273105621298</c:v>
                </c:pt>
                <c:pt idx="498">
                  <c:v>3.70563292503356</c:v>
                </c:pt>
                <c:pt idx="499">
                  <c:v>3.6727111339568999</c:v>
                </c:pt>
                <c:pt idx="500">
                  <c:v>3.64565086364746</c:v>
                </c:pt>
                <c:pt idx="501">
                  <c:v>3.67520976066589</c:v>
                </c:pt>
                <c:pt idx="502">
                  <c:v>3.6465899944305402</c:v>
                </c:pt>
                <c:pt idx="503">
                  <c:v>3.7759606838226301</c:v>
                </c:pt>
                <c:pt idx="504">
                  <c:v>3.6388032436370801</c:v>
                </c:pt>
                <c:pt idx="505">
                  <c:v>3.4495708942413299</c:v>
                </c:pt>
                <c:pt idx="506">
                  <c:v>3.6426196098327601</c:v>
                </c:pt>
                <c:pt idx="507">
                  <c:v>3.65631031990051</c:v>
                </c:pt>
                <c:pt idx="508">
                  <c:v>3.5185153484344398</c:v>
                </c:pt>
                <c:pt idx="509">
                  <c:v>3.6268961429595898</c:v>
                </c:pt>
                <c:pt idx="510">
                  <c:v>3.5784807205200102</c:v>
                </c:pt>
                <c:pt idx="511">
                  <c:v>3.5319547653198198</c:v>
                </c:pt>
                <c:pt idx="512">
                  <c:v>3.67537093162536</c:v>
                </c:pt>
                <c:pt idx="513">
                  <c:v>3.5729849338531401</c:v>
                </c:pt>
                <c:pt idx="514">
                  <c:v>3.5463128089904701</c:v>
                </c:pt>
                <c:pt idx="515">
                  <c:v>3.5380475521087602</c:v>
                </c:pt>
                <c:pt idx="516">
                  <c:v>3.6312177181243799</c:v>
                </c:pt>
                <c:pt idx="517">
                  <c:v>3.4776258468627899</c:v>
                </c:pt>
                <c:pt idx="518">
                  <c:v>3.4037659168243399</c:v>
                </c:pt>
                <c:pt idx="519">
                  <c:v>3.5440657138824401</c:v>
                </c:pt>
                <c:pt idx="520">
                  <c:v>3.4974882602691602</c:v>
                </c:pt>
                <c:pt idx="521">
                  <c:v>3.2868688106536799</c:v>
                </c:pt>
                <c:pt idx="522">
                  <c:v>3.1931777000427202</c:v>
                </c:pt>
                <c:pt idx="523">
                  <c:v>3.2125110626220699</c:v>
                </c:pt>
                <c:pt idx="524">
                  <c:v>3.2584264278411799</c:v>
                </c:pt>
                <c:pt idx="525">
                  <c:v>3.3082013130187899</c:v>
                </c:pt>
                <c:pt idx="526">
                  <c:v>3.4316310882568302</c:v>
                </c:pt>
                <c:pt idx="527">
                  <c:v>3.50144910812377</c:v>
                </c:pt>
                <c:pt idx="528">
                  <c:v>3.4095585346221902</c:v>
                </c:pt>
                <c:pt idx="529">
                  <c:v>3.45910191535949</c:v>
                </c:pt>
                <c:pt idx="530">
                  <c:v>3.41903424263</c:v>
                </c:pt>
                <c:pt idx="531">
                  <c:v>3.67951083183288</c:v>
                </c:pt>
                <c:pt idx="532">
                  <c:v>3.8595056533813401</c:v>
                </c:pt>
                <c:pt idx="533">
                  <c:v>3.9704957008361799</c:v>
                </c:pt>
                <c:pt idx="534">
                  <c:v>4.2402572631835902</c:v>
                </c:pt>
                <c:pt idx="535">
                  <c:v>4.3446836471557599</c:v>
                </c:pt>
                <c:pt idx="536">
                  <c:v>4.3387670516967702</c:v>
                </c:pt>
                <c:pt idx="537">
                  <c:v>4.2887816429138104</c:v>
                </c:pt>
                <c:pt idx="538">
                  <c:v>4.4068427085876403</c:v>
                </c:pt>
                <c:pt idx="539">
                  <c:v>4.39092588424682</c:v>
                </c:pt>
                <c:pt idx="540">
                  <c:v>4.0809431076049796</c:v>
                </c:pt>
                <c:pt idx="541">
                  <c:v>4.0260257720947203</c:v>
                </c:pt>
                <c:pt idx="542">
                  <c:v>4.0606989860534597</c:v>
                </c:pt>
                <c:pt idx="543">
                  <c:v>3.8904328346252401</c:v>
                </c:pt>
                <c:pt idx="544">
                  <c:v>4.0185589790344203</c:v>
                </c:pt>
                <c:pt idx="545">
                  <c:v>4.11100149154663</c:v>
                </c:pt>
                <c:pt idx="546">
                  <c:v>3.9280481338500901</c:v>
                </c:pt>
                <c:pt idx="547">
                  <c:v>3.8299598693847599</c:v>
                </c:pt>
                <c:pt idx="548">
                  <c:v>3.6831173896789502</c:v>
                </c:pt>
                <c:pt idx="549">
                  <c:v>3.6490440368652299</c:v>
                </c:pt>
                <c:pt idx="550">
                  <c:v>3.8085365295410099</c:v>
                </c:pt>
                <c:pt idx="551">
                  <c:v>3.8558797836303702</c:v>
                </c:pt>
                <c:pt idx="552">
                  <c:v>3.90408730506896</c:v>
                </c:pt>
                <c:pt idx="553">
                  <c:v>3.8395693302154501</c:v>
                </c:pt>
                <c:pt idx="554">
                  <c:v>3.7187070846557599</c:v>
                </c:pt>
                <c:pt idx="555">
                  <c:v>3.7716379165649401</c:v>
                </c:pt>
                <c:pt idx="556">
                  <c:v>3.7835204601287802</c:v>
                </c:pt>
                <c:pt idx="557">
                  <c:v>3.85523462295532</c:v>
                </c:pt>
                <c:pt idx="558">
                  <c:v>4.0555276870727504</c:v>
                </c:pt>
                <c:pt idx="559">
                  <c:v>3.8610711097717201</c:v>
                </c:pt>
                <c:pt idx="560">
                  <c:v>3.8471646308898899</c:v>
                </c:pt>
                <c:pt idx="561">
                  <c:v>3.74790906906127</c:v>
                </c:pt>
                <c:pt idx="562">
                  <c:v>3.7255167961120601</c:v>
                </c:pt>
                <c:pt idx="563">
                  <c:v>3.7373447418212802</c:v>
                </c:pt>
                <c:pt idx="564">
                  <c:v>3.7343041896820002</c:v>
                </c:pt>
                <c:pt idx="565">
                  <c:v>3.6878204345703098</c:v>
                </c:pt>
                <c:pt idx="566">
                  <c:v>3.73308825492858</c:v>
                </c:pt>
                <c:pt idx="567">
                  <c:v>3.6629405021667401</c:v>
                </c:pt>
                <c:pt idx="568">
                  <c:v>3.7048482894897399</c:v>
                </c:pt>
                <c:pt idx="569">
                  <c:v>3.7620778083801198</c:v>
                </c:pt>
                <c:pt idx="570">
                  <c:v>3.8027453422546298</c:v>
                </c:pt>
                <c:pt idx="571">
                  <c:v>3.6617894172668399</c:v>
                </c:pt>
                <c:pt idx="572">
                  <c:v>3.8113019466400102</c:v>
                </c:pt>
                <c:pt idx="573">
                  <c:v>3.66852450370788</c:v>
                </c:pt>
                <c:pt idx="574">
                  <c:v>3.5261604785919101</c:v>
                </c:pt>
                <c:pt idx="575">
                  <c:v>3.4234476089477499</c:v>
                </c:pt>
                <c:pt idx="576">
                  <c:v>3.48393630981445</c:v>
                </c:pt>
                <c:pt idx="577">
                  <c:v>3.6346330642700102</c:v>
                </c:pt>
                <c:pt idx="578">
                  <c:v>3.7252674102783199</c:v>
                </c:pt>
                <c:pt idx="579">
                  <c:v>3.6788156032562198</c:v>
                </c:pt>
                <c:pt idx="580">
                  <c:v>3.6102454662322998</c:v>
                </c:pt>
                <c:pt idx="581">
                  <c:v>3.4332737922668399</c:v>
                </c:pt>
                <c:pt idx="582">
                  <c:v>3.5093185901641801</c:v>
                </c:pt>
                <c:pt idx="583">
                  <c:v>3.6476206779479901</c:v>
                </c:pt>
                <c:pt idx="584">
                  <c:v>3.4850766658782901</c:v>
                </c:pt>
                <c:pt idx="585">
                  <c:v>3.6357357501983598</c:v>
                </c:pt>
                <c:pt idx="586">
                  <c:v>3.6465353965759202</c:v>
                </c:pt>
                <c:pt idx="587">
                  <c:v>3.9328305721282901</c:v>
                </c:pt>
                <c:pt idx="588">
                  <c:v>3.8089728355407702</c:v>
                </c:pt>
                <c:pt idx="589">
                  <c:v>3.87815833091735</c:v>
                </c:pt>
                <c:pt idx="590">
                  <c:v>3.5435037612914999</c:v>
                </c:pt>
                <c:pt idx="591">
                  <c:v>3.6824302673339799</c:v>
                </c:pt>
                <c:pt idx="592">
                  <c:v>3.6062870025634699</c:v>
                </c:pt>
                <c:pt idx="593">
                  <c:v>3.6328127384185702</c:v>
                </c:pt>
                <c:pt idx="594">
                  <c:v>3.7273364067077601</c:v>
                </c:pt>
                <c:pt idx="595">
                  <c:v>3.6779012680053702</c:v>
                </c:pt>
                <c:pt idx="596">
                  <c:v>3.7474837303161599</c:v>
                </c:pt>
                <c:pt idx="597">
                  <c:v>3.7936050891876198</c:v>
                </c:pt>
                <c:pt idx="598">
                  <c:v>3.8187851905822701</c:v>
                </c:pt>
                <c:pt idx="599">
                  <c:v>3.7155344486236501</c:v>
                </c:pt>
                <c:pt idx="600">
                  <c:v>4.0349588394165004</c:v>
                </c:pt>
                <c:pt idx="601">
                  <c:v>3.92757844924926</c:v>
                </c:pt>
                <c:pt idx="602">
                  <c:v>3.71878910064697</c:v>
                </c:pt>
                <c:pt idx="603">
                  <c:v>3.7587919235229399</c:v>
                </c:pt>
                <c:pt idx="604">
                  <c:v>3.7219533920288002</c:v>
                </c:pt>
                <c:pt idx="605">
                  <c:v>3.7362692356109601</c:v>
                </c:pt>
                <c:pt idx="606">
                  <c:v>3.82209944725036</c:v>
                </c:pt>
                <c:pt idx="607">
                  <c:v>3.69146704673767</c:v>
                </c:pt>
                <c:pt idx="608">
                  <c:v>3.7860131263732901</c:v>
                </c:pt>
                <c:pt idx="609">
                  <c:v>3.9462323188781698</c:v>
                </c:pt>
                <c:pt idx="610">
                  <c:v>4.0182313919067303</c:v>
                </c:pt>
                <c:pt idx="611">
                  <c:v>4.1222729682922301</c:v>
                </c:pt>
                <c:pt idx="612">
                  <c:v>4.1479458808898899</c:v>
                </c:pt>
                <c:pt idx="613">
                  <c:v>4.2829642295837402</c:v>
                </c:pt>
                <c:pt idx="614">
                  <c:v>4.1148695945739702</c:v>
                </c:pt>
                <c:pt idx="615">
                  <c:v>4.0564289093017498</c:v>
                </c:pt>
                <c:pt idx="616">
                  <c:v>3.9866726398468</c:v>
                </c:pt>
                <c:pt idx="617">
                  <c:v>4.0305395126342702</c:v>
                </c:pt>
                <c:pt idx="618">
                  <c:v>4.0512962341308496</c:v>
                </c:pt>
                <c:pt idx="619">
                  <c:v>3.9597182273864702</c:v>
                </c:pt>
                <c:pt idx="620">
                  <c:v>3.9258551597595202</c:v>
                </c:pt>
                <c:pt idx="621">
                  <c:v>3.9555954933166499</c:v>
                </c:pt>
                <c:pt idx="622">
                  <c:v>3.86422514915466</c:v>
                </c:pt>
                <c:pt idx="623">
                  <c:v>3.8569593429565399</c:v>
                </c:pt>
                <c:pt idx="624">
                  <c:v>3.72945928573608</c:v>
                </c:pt>
                <c:pt idx="625">
                  <c:v>3.7217395305633501</c:v>
                </c:pt>
                <c:pt idx="626">
                  <c:v>3.7070949077606201</c:v>
                </c:pt>
                <c:pt idx="627">
                  <c:v>3.8522191047668399</c:v>
                </c:pt>
                <c:pt idx="628">
                  <c:v>3.90470838546752</c:v>
                </c:pt>
                <c:pt idx="629">
                  <c:v>3.7614333629608101</c:v>
                </c:pt>
                <c:pt idx="630">
                  <c:v>3.82260870933532</c:v>
                </c:pt>
                <c:pt idx="631">
                  <c:v>3.8913819789886399</c:v>
                </c:pt>
                <c:pt idx="632">
                  <c:v>3.72316145896911</c:v>
                </c:pt>
                <c:pt idx="633">
                  <c:v>3.8224594593047998</c:v>
                </c:pt>
                <c:pt idx="634">
                  <c:v>3.7020127773284899</c:v>
                </c:pt>
                <c:pt idx="635">
                  <c:v>3.72141361236572</c:v>
                </c:pt>
                <c:pt idx="636">
                  <c:v>3.8145718574523899</c:v>
                </c:pt>
                <c:pt idx="637">
                  <c:v>3.9735085964202801</c:v>
                </c:pt>
                <c:pt idx="638">
                  <c:v>3.7950401306152299</c:v>
                </c:pt>
                <c:pt idx="639">
                  <c:v>3.86230039596557</c:v>
                </c:pt>
                <c:pt idx="640">
                  <c:v>3.9421002864837602</c:v>
                </c:pt>
                <c:pt idx="641">
                  <c:v>3.9009473323821999</c:v>
                </c:pt>
                <c:pt idx="642">
                  <c:v>3.8730943202972399</c:v>
                </c:pt>
                <c:pt idx="643">
                  <c:v>3.7883780002593901</c:v>
                </c:pt>
                <c:pt idx="644">
                  <c:v>3.76064729690551</c:v>
                </c:pt>
                <c:pt idx="645">
                  <c:v>3.67608642578125</c:v>
                </c:pt>
                <c:pt idx="646">
                  <c:v>3.7825720310211102</c:v>
                </c:pt>
                <c:pt idx="647">
                  <c:v>3.73728203773498</c:v>
                </c:pt>
                <c:pt idx="648">
                  <c:v>3.6625273227691602</c:v>
                </c:pt>
                <c:pt idx="649">
                  <c:v>3.3436212539672798</c:v>
                </c:pt>
                <c:pt idx="650">
                  <c:v>3.3883671760559002</c:v>
                </c:pt>
                <c:pt idx="651">
                  <c:v>3.49819016456604</c:v>
                </c:pt>
                <c:pt idx="652">
                  <c:v>3.4868066310882502</c:v>
                </c:pt>
                <c:pt idx="653">
                  <c:v>3.7093076705932599</c:v>
                </c:pt>
                <c:pt idx="654">
                  <c:v>3.54631447792053</c:v>
                </c:pt>
                <c:pt idx="655">
                  <c:v>3.5204861164093</c:v>
                </c:pt>
                <c:pt idx="656">
                  <c:v>3.4114782810211102</c:v>
                </c:pt>
                <c:pt idx="657">
                  <c:v>3.5570089817047101</c:v>
                </c:pt>
                <c:pt idx="658">
                  <c:v>3.7008154392242401</c:v>
                </c:pt>
                <c:pt idx="659">
                  <c:v>3.69867610931396</c:v>
                </c:pt>
                <c:pt idx="660">
                  <c:v>3.58278083801269</c:v>
                </c:pt>
                <c:pt idx="661">
                  <c:v>3.4450447559356601</c:v>
                </c:pt>
                <c:pt idx="662">
                  <c:v>3.2895305156707701</c:v>
                </c:pt>
                <c:pt idx="663">
                  <c:v>3.0615065097808798</c:v>
                </c:pt>
                <c:pt idx="664">
                  <c:v>3.32297539710998</c:v>
                </c:pt>
                <c:pt idx="665">
                  <c:v>3.4919588565826398</c:v>
                </c:pt>
                <c:pt idx="666">
                  <c:v>3.42866659164428</c:v>
                </c:pt>
                <c:pt idx="667">
                  <c:v>3.4767460823059002</c:v>
                </c:pt>
                <c:pt idx="668">
                  <c:v>3.2668383121490399</c:v>
                </c:pt>
                <c:pt idx="669">
                  <c:v>3.2852044105529701</c:v>
                </c:pt>
                <c:pt idx="670">
                  <c:v>3.5597515106201101</c:v>
                </c:pt>
                <c:pt idx="671">
                  <c:v>3.54175448417663</c:v>
                </c:pt>
                <c:pt idx="672">
                  <c:v>3.5670602321624698</c:v>
                </c:pt>
                <c:pt idx="673">
                  <c:v>3.3369109630584699</c:v>
                </c:pt>
                <c:pt idx="674">
                  <c:v>3.3149554729461599</c:v>
                </c:pt>
                <c:pt idx="675">
                  <c:v>3.2753152847289999</c:v>
                </c:pt>
                <c:pt idx="676">
                  <c:v>3.2059729099273602</c:v>
                </c:pt>
                <c:pt idx="677">
                  <c:v>3.2163708209991402</c:v>
                </c:pt>
                <c:pt idx="678">
                  <c:v>3.2422392368316602</c:v>
                </c:pt>
                <c:pt idx="679">
                  <c:v>3.2452716827392498</c:v>
                </c:pt>
                <c:pt idx="680">
                  <c:v>3.0604786872863698</c:v>
                </c:pt>
                <c:pt idx="681">
                  <c:v>2.8703873157501198</c:v>
                </c:pt>
                <c:pt idx="682">
                  <c:v>2.9916825294494598</c:v>
                </c:pt>
                <c:pt idx="683">
                  <c:v>3.0087156295776301</c:v>
                </c:pt>
                <c:pt idx="684">
                  <c:v>3.1427040100097599</c:v>
                </c:pt>
                <c:pt idx="685">
                  <c:v>2.9715657234191801</c:v>
                </c:pt>
                <c:pt idx="686">
                  <c:v>3.0145585536956698</c:v>
                </c:pt>
                <c:pt idx="687">
                  <c:v>3.0371673107147199</c:v>
                </c:pt>
                <c:pt idx="688">
                  <c:v>3.1320662498474099</c:v>
                </c:pt>
                <c:pt idx="689">
                  <c:v>3.1032717227935702</c:v>
                </c:pt>
                <c:pt idx="690">
                  <c:v>2.98815417289733</c:v>
                </c:pt>
                <c:pt idx="691">
                  <c:v>3.0044808387756299</c:v>
                </c:pt>
                <c:pt idx="692">
                  <c:v>3.0886952877044598</c:v>
                </c:pt>
                <c:pt idx="693">
                  <c:v>2.9778733253478999</c:v>
                </c:pt>
                <c:pt idx="694">
                  <c:v>2.93326592445373</c:v>
                </c:pt>
                <c:pt idx="695">
                  <c:v>2.9634296894073402</c:v>
                </c:pt>
                <c:pt idx="696">
                  <c:v>3.0357301235198899</c:v>
                </c:pt>
                <c:pt idx="697">
                  <c:v>3.0766353607177699</c:v>
                </c:pt>
                <c:pt idx="698">
                  <c:v>3.1528623104095401</c:v>
                </c:pt>
                <c:pt idx="699">
                  <c:v>3.1088547706603999</c:v>
                </c:pt>
                <c:pt idx="700">
                  <c:v>3.1729216575622501</c:v>
                </c:pt>
                <c:pt idx="701">
                  <c:v>3.1951441764831499</c:v>
                </c:pt>
                <c:pt idx="702">
                  <c:v>3.1721916198730402</c:v>
                </c:pt>
                <c:pt idx="703">
                  <c:v>3.15909743309021</c:v>
                </c:pt>
                <c:pt idx="704">
                  <c:v>2.9924292564392001</c:v>
                </c:pt>
                <c:pt idx="705">
                  <c:v>3.1110355854034402</c:v>
                </c:pt>
                <c:pt idx="706">
                  <c:v>2.96108055114746</c:v>
                </c:pt>
                <c:pt idx="707">
                  <c:v>3.17359399795532</c:v>
                </c:pt>
                <c:pt idx="708">
                  <c:v>3.21095538139343</c:v>
                </c:pt>
                <c:pt idx="709">
                  <c:v>3.1551277637481601</c:v>
                </c:pt>
                <c:pt idx="710">
                  <c:v>3.1318266391754102</c:v>
                </c:pt>
                <c:pt idx="711">
                  <c:v>3.2318093776702801</c:v>
                </c:pt>
                <c:pt idx="712">
                  <c:v>3.3888182640075599</c:v>
                </c:pt>
                <c:pt idx="713">
                  <c:v>3.35342216491699</c:v>
                </c:pt>
                <c:pt idx="714">
                  <c:v>3.2317819595336901</c:v>
                </c:pt>
                <c:pt idx="715">
                  <c:v>3.19125008583068</c:v>
                </c:pt>
                <c:pt idx="716">
                  <c:v>3.0220310688018799</c:v>
                </c:pt>
                <c:pt idx="717">
                  <c:v>2.9812667369842498</c:v>
                </c:pt>
                <c:pt idx="718">
                  <c:v>3.1053504943847599</c:v>
                </c:pt>
                <c:pt idx="719">
                  <c:v>2.96989798545837</c:v>
                </c:pt>
                <c:pt idx="720">
                  <c:v>2.96252393722534</c:v>
                </c:pt>
                <c:pt idx="721">
                  <c:v>3.0127072334289502</c:v>
                </c:pt>
                <c:pt idx="722">
                  <c:v>3.1215906143188401</c:v>
                </c:pt>
                <c:pt idx="723">
                  <c:v>2.9716665744781401</c:v>
                </c:pt>
                <c:pt idx="724">
                  <c:v>2.8740460872650102</c:v>
                </c:pt>
                <c:pt idx="725">
                  <c:v>2.9344356060028001</c:v>
                </c:pt>
                <c:pt idx="726">
                  <c:v>3.0712115764617902</c:v>
                </c:pt>
                <c:pt idx="727">
                  <c:v>3.0172541141510001</c:v>
                </c:pt>
                <c:pt idx="728">
                  <c:v>2.92109847068786</c:v>
                </c:pt>
                <c:pt idx="729">
                  <c:v>2.9120295047760001</c:v>
                </c:pt>
                <c:pt idx="730">
                  <c:v>2.9794616699218701</c:v>
                </c:pt>
                <c:pt idx="731">
                  <c:v>2.9236493110656698</c:v>
                </c:pt>
                <c:pt idx="732">
                  <c:v>2.91642761230468</c:v>
                </c:pt>
                <c:pt idx="733">
                  <c:v>2.9140481948852499</c:v>
                </c:pt>
                <c:pt idx="734">
                  <c:v>2.77463626861572</c:v>
                </c:pt>
                <c:pt idx="735">
                  <c:v>2.88223671913146</c:v>
                </c:pt>
                <c:pt idx="736">
                  <c:v>2.8640766143798801</c:v>
                </c:pt>
                <c:pt idx="737">
                  <c:v>2.8145890235900799</c:v>
                </c:pt>
                <c:pt idx="738">
                  <c:v>2.7876453399658199</c:v>
                </c:pt>
                <c:pt idx="739">
                  <c:v>2.6515614986419598</c:v>
                </c:pt>
                <c:pt idx="740">
                  <c:v>2.69570684432983</c:v>
                </c:pt>
                <c:pt idx="741">
                  <c:v>2.8130929470062198</c:v>
                </c:pt>
                <c:pt idx="742">
                  <c:v>2.9142568111419598</c:v>
                </c:pt>
                <c:pt idx="743">
                  <c:v>2.9194195270538299</c:v>
                </c:pt>
                <c:pt idx="744">
                  <c:v>2.7849771976470898</c:v>
                </c:pt>
                <c:pt idx="745">
                  <c:v>2.8442203998565598</c:v>
                </c:pt>
                <c:pt idx="746">
                  <c:v>2.7449645996093701</c:v>
                </c:pt>
                <c:pt idx="747">
                  <c:v>2.77466392517089</c:v>
                </c:pt>
                <c:pt idx="748">
                  <c:v>2.9001932144164999</c:v>
                </c:pt>
                <c:pt idx="749">
                  <c:v>2.9011256694793701</c:v>
                </c:pt>
                <c:pt idx="750">
                  <c:v>2.8325123786926198</c:v>
                </c:pt>
                <c:pt idx="751">
                  <c:v>2.9576213359832701</c:v>
                </c:pt>
                <c:pt idx="752">
                  <c:v>2.9293141365051198</c:v>
                </c:pt>
                <c:pt idx="753">
                  <c:v>2.9660997390746999</c:v>
                </c:pt>
                <c:pt idx="754">
                  <c:v>2.9491257667541499</c:v>
                </c:pt>
                <c:pt idx="755">
                  <c:v>2.9981541633605899</c:v>
                </c:pt>
                <c:pt idx="756">
                  <c:v>3.0043880939483598</c:v>
                </c:pt>
                <c:pt idx="757">
                  <c:v>2.7928698062896702</c:v>
                </c:pt>
                <c:pt idx="758">
                  <c:v>2.8381233215332</c:v>
                </c:pt>
                <c:pt idx="759">
                  <c:v>2.9963672161102202</c:v>
                </c:pt>
                <c:pt idx="760">
                  <c:v>2.91424489021301</c:v>
                </c:pt>
                <c:pt idx="761">
                  <c:v>2.9377582073211599</c:v>
                </c:pt>
                <c:pt idx="762">
                  <c:v>2.9764695167541499</c:v>
                </c:pt>
                <c:pt idx="763">
                  <c:v>2.9089434146881099</c:v>
                </c:pt>
                <c:pt idx="764">
                  <c:v>2.9500260353088299</c:v>
                </c:pt>
                <c:pt idx="765">
                  <c:v>3.06058645248413</c:v>
                </c:pt>
                <c:pt idx="766">
                  <c:v>2.93052005767822</c:v>
                </c:pt>
                <c:pt idx="767">
                  <c:v>2.90039682388305</c:v>
                </c:pt>
                <c:pt idx="768">
                  <c:v>2.85199618339538</c:v>
                </c:pt>
                <c:pt idx="769">
                  <c:v>2.9033861160278298</c:v>
                </c:pt>
                <c:pt idx="770">
                  <c:v>2.9748184680938698</c:v>
                </c:pt>
                <c:pt idx="771">
                  <c:v>3.1814336776733398</c:v>
                </c:pt>
                <c:pt idx="772">
                  <c:v>3.0746257305145201</c:v>
                </c:pt>
                <c:pt idx="773">
                  <c:v>3.1369361877441402</c:v>
                </c:pt>
                <c:pt idx="774">
                  <c:v>2.9803380966186501</c:v>
                </c:pt>
                <c:pt idx="775">
                  <c:v>2.9187264442443799</c:v>
                </c:pt>
                <c:pt idx="776">
                  <c:v>2.9844343662261901</c:v>
                </c:pt>
                <c:pt idx="777">
                  <c:v>2.9624893665313698</c:v>
                </c:pt>
                <c:pt idx="778">
                  <c:v>3.0217037200927699</c:v>
                </c:pt>
                <c:pt idx="779">
                  <c:v>2.9993381500244101</c:v>
                </c:pt>
                <c:pt idx="780">
                  <c:v>3.22474765777587</c:v>
                </c:pt>
                <c:pt idx="781">
                  <c:v>3.2335081100463801</c:v>
                </c:pt>
                <c:pt idx="782">
                  <c:v>3.14979696273803</c:v>
                </c:pt>
                <c:pt idx="783">
                  <c:v>3.1242425441741899</c:v>
                </c:pt>
                <c:pt idx="784">
                  <c:v>3.0865700244903498</c:v>
                </c:pt>
                <c:pt idx="785">
                  <c:v>3.0232946872711102</c:v>
                </c:pt>
                <c:pt idx="786">
                  <c:v>3.0720336437225302</c:v>
                </c:pt>
                <c:pt idx="787">
                  <c:v>3.1615312099456698</c:v>
                </c:pt>
                <c:pt idx="788">
                  <c:v>3.1694488525390598</c:v>
                </c:pt>
                <c:pt idx="789">
                  <c:v>3.1774482727050701</c:v>
                </c:pt>
                <c:pt idx="790">
                  <c:v>3.1666412353515598</c:v>
                </c:pt>
                <c:pt idx="791">
                  <c:v>3.0675752162933301</c:v>
                </c:pt>
                <c:pt idx="792">
                  <c:v>3.23741579055786</c:v>
                </c:pt>
                <c:pt idx="793">
                  <c:v>3.3478641510009699</c:v>
                </c:pt>
                <c:pt idx="794">
                  <c:v>3.3111193180084202</c:v>
                </c:pt>
                <c:pt idx="795">
                  <c:v>3.26461553573608</c:v>
                </c:pt>
                <c:pt idx="796">
                  <c:v>3.1965558528900102</c:v>
                </c:pt>
                <c:pt idx="797">
                  <c:v>3.2708160877227699</c:v>
                </c:pt>
                <c:pt idx="798">
                  <c:v>3.26561307907104</c:v>
                </c:pt>
                <c:pt idx="799">
                  <c:v>3.2559058666229199</c:v>
                </c:pt>
                <c:pt idx="800">
                  <c:v>3.1808371543884202</c:v>
                </c:pt>
                <c:pt idx="801">
                  <c:v>3.14327669143676</c:v>
                </c:pt>
                <c:pt idx="802">
                  <c:v>3.2005412578582701</c:v>
                </c:pt>
                <c:pt idx="803">
                  <c:v>3.1377511024475</c:v>
                </c:pt>
                <c:pt idx="804">
                  <c:v>3.1543402671813898</c:v>
                </c:pt>
                <c:pt idx="805">
                  <c:v>3.13654589653015</c:v>
                </c:pt>
                <c:pt idx="806">
                  <c:v>3.1199605464935298</c:v>
                </c:pt>
                <c:pt idx="807">
                  <c:v>3.1908929347991899</c:v>
                </c:pt>
                <c:pt idx="808">
                  <c:v>3.2694668769836399</c:v>
                </c:pt>
                <c:pt idx="809">
                  <c:v>3.0798411369323699</c:v>
                </c:pt>
                <c:pt idx="810">
                  <c:v>3.18570685386657</c:v>
                </c:pt>
                <c:pt idx="811">
                  <c:v>2.9989850521087602</c:v>
                </c:pt>
                <c:pt idx="812">
                  <c:v>3.0308692455291699</c:v>
                </c:pt>
                <c:pt idx="813">
                  <c:v>2.9767444133758501</c:v>
                </c:pt>
                <c:pt idx="814">
                  <c:v>2.99471759796142</c:v>
                </c:pt>
                <c:pt idx="815">
                  <c:v>3.12976741790771</c:v>
                </c:pt>
                <c:pt idx="816">
                  <c:v>3.06682848930358</c:v>
                </c:pt>
                <c:pt idx="817">
                  <c:v>3.1523597240447998</c:v>
                </c:pt>
                <c:pt idx="818">
                  <c:v>3.0390255451202299</c:v>
                </c:pt>
                <c:pt idx="819">
                  <c:v>3.1643257141113201</c:v>
                </c:pt>
                <c:pt idx="820">
                  <c:v>3.1745574474334699</c:v>
                </c:pt>
                <c:pt idx="821">
                  <c:v>3.1593484878539999</c:v>
                </c:pt>
                <c:pt idx="822">
                  <c:v>3.0730910301208398</c:v>
                </c:pt>
                <c:pt idx="823">
                  <c:v>3.1267278194427401</c:v>
                </c:pt>
                <c:pt idx="824">
                  <c:v>2.9999711513519198</c:v>
                </c:pt>
                <c:pt idx="825">
                  <c:v>3.0694293975829998</c:v>
                </c:pt>
                <c:pt idx="826">
                  <c:v>3.0296893119811998</c:v>
                </c:pt>
                <c:pt idx="827">
                  <c:v>3.0163733959197998</c:v>
                </c:pt>
                <c:pt idx="828">
                  <c:v>3.12855792045593</c:v>
                </c:pt>
                <c:pt idx="829">
                  <c:v>3.0172255039214999</c:v>
                </c:pt>
                <c:pt idx="830">
                  <c:v>2.9153079986572199</c:v>
                </c:pt>
                <c:pt idx="831">
                  <c:v>2.84648585319519</c:v>
                </c:pt>
                <c:pt idx="832">
                  <c:v>2.9728591442108101</c:v>
                </c:pt>
                <c:pt idx="833">
                  <c:v>2.9288086891174299</c:v>
                </c:pt>
                <c:pt idx="834">
                  <c:v>3.0871300697326598</c:v>
                </c:pt>
                <c:pt idx="835">
                  <c:v>3.0496814250946001</c:v>
                </c:pt>
                <c:pt idx="836">
                  <c:v>3.07156109809875</c:v>
                </c:pt>
                <c:pt idx="837">
                  <c:v>3.05346179008483</c:v>
                </c:pt>
                <c:pt idx="838">
                  <c:v>3.2032780647277801</c:v>
                </c:pt>
                <c:pt idx="839">
                  <c:v>3.2126266956329301</c:v>
                </c:pt>
                <c:pt idx="840">
                  <c:v>3.1849870681762602</c:v>
                </c:pt>
                <c:pt idx="841">
                  <c:v>3.3328423500061</c:v>
                </c:pt>
                <c:pt idx="842">
                  <c:v>3.2716326713561998</c:v>
                </c:pt>
                <c:pt idx="843">
                  <c:v>3.1283938884735099</c:v>
                </c:pt>
                <c:pt idx="844">
                  <c:v>3.1767396926879798</c:v>
                </c:pt>
                <c:pt idx="845">
                  <c:v>3.1788959503173801</c:v>
                </c:pt>
                <c:pt idx="846">
                  <c:v>3.2372601032257</c:v>
                </c:pt>
                <c:pt idx="847">
                  <c:v>3.1870186328887899</c:v>
                </c:pt>
                <c:pt idx="848">
                  <c:v>3.3168494701385498</c:v>
                </c:pt>
                <c:pt idx="849">
                  <c:v>3.31265068054199</c:v>
                </c:pt>
                <c:pt idx="850">
                  <c:v>3.3965659141540501</c:v>
                </c:pt>
                <c:pt idx="851">
                  <c:v>3.2721245288848801</c:v>
                </c:pt>
                <c:pt idx="852">
                  <c:v>3.3223361968994101</c:v>
                </c:pt>
                <c:pt idx="853">
                  <c:v>3.3417973518371502</c:v>
                </c:pt>
                <c:pt idx="854">
                  <c:v>3.2669320106506299</c:v>
                </c:pt>
                <c:pt idx="855">
                  <c:v>3.3620350360870299</c:v>
                </c:pt>
                <c:pt idx="856">
                  <c:v>3.3673665523528999</c:v>
                </c:pt>
                <c:pt idx="857">
                  <c:v>3.4598844051361</c:v>
                </c:pt>
                <c:pt idx="858">
                  <c:v>3.5696988105773899</c:v>
                </c:pt>
                <c:pt idx="859">
                  <c:v>3.4907853603363002</c:v>
                </c:pt>
                <c:pt idx="860">
                  <c:v>3.4214005470275799</c:v>
                </c:pt>
                <c:pt idx="861">
                  <c:v>3.4550280570983798</c:v>
                </c:pt>
                <c:pt idx="862">
                  <c:v>3.4056603908538801</c:v>
                </c:pt>
                <c:pt idx="863">
                  <c:v>3.4060184955596902</c:v>
                </c:pt>
                <c:pt idx="864">
                  <c:v>3.40210962295532</c:v>
                </c:pt>
                <c:pt idx="865">
                  <c:v>3.4815602302551198</c:v>
                </c:pt>
                <c:pt idx="866">
                  <c:v>3.58438968658447</c:v>
                </c:pt>
                <c:pt idx="867">
                  <c:v>3.4481775760650599</c:v>
                </c:pt>
                <c:pt idx="868">
                  <c:v>3.4318852424621502</c:v>
                </c:pt>
                <c:pt idx="869">
                  <c:v>3.45199394226074</c:v>
                </c:pt>
                <c:pt idx="870">
                  <c:v>3.4407198429107599</c:v>
                </c:pt>
                <c:pt idx="871">
                  <c:v>3.3840248584747301</c:v>
                </c:pt>
                <c:pt idx="872">
                  <c:v>3.3655333518981898</c:v>
                </c:pt>
                <c:pt idx="873">
                  <c:v>3.3633234500885001</c:v>
                </c:pt>
                <c:pt idx="874">
                  <c:v>3.4461402893066402</c:v>
                </c:pt>
                <c:pt idx="875">
                  <c:v>3.6467428207397399</c:v>
                </c:pt>
                <c:pt idx="876">
                  <c:v>3.5961148738861</c:v>
                </c:pt>
                <c:pt idx="877">
                  <c:v>3.4696452617645201</c:v>
                </c:pt>
                <c:pt idx="878">
                  <c:v>3.4134559631347599</c:v>
                </c:pt>
                <c:pt idx="879">
                  <c:v>3.56773829460144</c:v>
                </c:pt>
                <c:pt idx="880">
                  <c:v>3.5039935111999498</c:v>
                </c:pt>
                <c:pt idx="881">
                  <c:v>3.5666258335113499</c:v>
                </c:pt>
                <c:pt idx="882">
                  <c:v>3.5135548114776598</c:v>
                </c:pt>
                <c:pt idx="883">
                  <c:v>3.7588324546813898</c:v>
                </c:pt>
                <c:pt idx="884">
                  <c:v>3.7583706378936701</c:v>
                </c:pt>
                <c:pt idx="885">
                  <c:v>3.82163286209106</c:v>
                </c:pt>
                <c:pt idx="886">
                  <c:v>3.8492753505706698</c:v>
                </c:pt>
                <c:pt idx="887">
                  <c:v>3.6875236034393302</c:v>
                </c:pt>
                <c:pt idx="888">
                  <c:v>3.5396373271942099</c:v>
                </c:pt>
                <c:pt idx="889">
                  <c:v>3.5411593914031898</c:v>
                </c:pt>
                <c:pt idx="890">
                  <c:v>3.5121374130249001</c:v>
                </c:pt>
                <c:pt idx="891">
                  <c:v>3.4921081066131499</c:v>
                </c:pt>
                <c:pt idx="892">
                  <c:v>3.51139092445373</c:v>
                </c:pt>
                <c:pt idx="893">
                  <c:v>3.3595392704010001</c:v>
                </c:pt>
                <c:pt idx="894">
                  <c:v>3.3733241558074898</c:v>
                </c:pt>
                <c:pt idx="895">
                  <c:v>3.3341317176818799</c:v>
                </c:pt>
                <c:pt idx="896">
                  <c:v>3.4235606193542401</c:v>
                </c:pt>
                <c:pt idx="897">
                  <c:v>3.3432805538177401</c:v>
                </c:pt>
                <c:pt idx="898">
                  <c:v>3.2161984443664502</c:v>
                </c:pt>
                <c:pt idx="899">
                  <c:v>3.0043480396270699</c:v>
                </c:pt>
                <c:pt idx="900">
                  <c:v>3.1533079147338801</c:v>
                </c:pt>
                <c:pt idx="901">
                  <c:v>3.1959486007690399</c:v>
                </c:pt>
                <c:pt idx="902">
                  <c:v>3.1194140911102202</c:v>
                </c:pt>
                <c:pt idx="903">
                  <c:v>3.1175947189331001</c:v>
                </c:pt>
                <c:pt idx="904">
                  <c:v>3.1296179294586102</c:v>
                </c:pt>
                <c:pt idx="905">
                  <c:v>3.1846570968627899</c:v>
                </c:pt>
                <c:pt idx="906">
                  <c:v>3.2092692852020201</c:v>
                </c:pt>
                <c:pt idx="907">
                  <c:v>3.0320196151733398</c:v>
                </c:pt>
                <c:pt idx="908">
                  <c:v>2.9399278163909899</c:v>
                </c:pt>
                <c:pt idx="909">
                  <c:v>2.9407265186309801</c:v>
                </c:pt>
                <c:pt idx="910">
                  <c:v>2.9962730407714799</c:v>
                </c:pt>
                <c:pt idx="911">
                  <c:v>2.9709401130676198</c:v>
                </c:pt>
                <c:pt idx="912">
                  <c:v>2.8712089061736998</c:v>
                </c:pt>
                <c:pt idx="913">
                  <c:v>2.9169642925262398</c:v>
                </c:pt>
                <c:pt idx="914">
                  <c:v>3.0809953212738002</c:v>
                </c:pt>
                <c:pt idx="915">
                  <c:v>2.9105486869811998</c:v>
                </c:pt>
                <c:pt idx="916">
                  <c:v>2.82084059715271</c:v>
                </c:pt>
                <c:pt idx="917">
                  <c:v>2.8430094718933101</c:v>
                </c:pt>
                <c:pt idx="918">
                  <c:v>3.0444383621215798</c:v>
                </c:pt>
                <c:pt idx="919">
                  <c:v>2.94992899894714</c:v>
                </c:pt>
                <c:pt idx="920">
                  <c:v>2.8774595260620099</c:v>
                </c:pt>
                <c:pt idx="921">
                  <c:v>2.7606348991393999</c:v>
                </c:pt>
                <c:pt idx="922">
                  <c:v>2.86902856826782</c:v>
                </c:pt>
                <c:pt idx="923">
                  <c:v>2.83997249603271</c:v>
                </c:pt>
                <c:pt idx="924">
                  <c:v>2.9198453426361</c:v>
                </c:pt>
                <c:pt idx="925">
                  <c:v>2.9189975261688201</c:v>
                </c:pt>
                <c:pt idx="926">
                  <c:v>2.9048812389373699</c:v>
                </c:pt>
                <c:pt idx="927">
                  <c:v>2.8288903236389098</c:v>
                </c:pt>
                <c:pt idx="928">
                  <c:v>2.81665587425231</c:v>
                </c:pt>
                <c:pt idx="929">
                  <c:v>2.9651973247528001</c:v>
                </c:pt>
                <c:pt idx="930">
                  <c:v>2.9454209804534899</c:v>
                </c:pt>
                <c:pt idx="931">
                  <c:v>2.9282310009002601</c:v>
                </c:pt>
                <c:pt idx="932">
                  <c:v>2.9717280864715501</c:v>
                </c:pt>
                <c:pt idx="933">
                  <c:v>2.8831830024719198</c:v>
                </c:pt>
                <c:pt idx="934">
                  <c:v>2.9548742771148602</c:v>
                </c:pt>
                <c:pt idx="935">
                  <c:v>3.0698652267456001</c:v>
                </c:pt>
                <c:pt idx="936">
                  <c:v>3.23773789405822</c:v>
                </c:pt>
                <c:pt idx="937">
                  <c:v>3.34864926338195</c:v>
                </c:pt>
                <c:pt idx="938">
                  <c:v>3.2488930225372301</c:v>
                </c:pt>
                <c:pt idx="939">
                  <c:v>3.30840563774108</c:v>
                </c:pt>
                <c:pt idx="940">
                  <c:v>3.4408476352691602</c:v>
                </c:pt>
                <c:pt idx="941">
                  <c:v>3.36262679100036</c:v>
                </c:pt>
                <c:pt idx="942">
                  <c:v>3.26503229141235</c:v>
                </c:pt>
                <c:pt idx="943">
                  <c:v>3.2858915328979399</c:v>
                </c:pt>
                <c:pt idx="944">
                  <c:v>3.2397384643554599</c:v>
                </c:pt>
                <c:pt idx="945">
                  <c:v>3.41058278083801</c:v>
                </c:pt>
                <c:pt idx="946">
                  <c:v>3.3812158107757502</c:v>
                </c:pt>
                <c:pt idx="947">
                  <c:v>3.5841939449310298</c:v>
                </c:pt>
                <c:pt idx="948">
                  <c:v>3.3332142829895002</c:v>
                </c:pt>
                <c:pt idx="949">
                  <c:v>3.3143041133880602</c:v>
                </c:pt>
                <c:pt idx="950">
                  <c:v>3.2746045589446999</c:v>
                </c:pt>
                <c:pt idx="951">
                  <c:v>3.3582179546356201</c:v>
                </c:pt>
                <c:pt idx="952">
                  <c:v>3.5074298381805402</c:v>
                </c:pt>
                <c:pt idx="953">
                  <c:v>3.4742894172668399</c:v>
                </c:pt>
                <c:pt idx="954">
                  <c:v>3.5735607147216699</c:v>
                </c:pt>
                <c:pt idx="955">
                  <c:v>3.49775838851928</c:v>
                </c:pt>
                <c:pt idx="956">
                  <c:v>3.6124863624572701</c:v>
                </c:pt>
                <c:pt idx="957">
                  <c:v>3.3984799385070801</c:v>
                </c:pt>
                <c:pt idx="958">
                  <c:v>3.1325142383575399</c:v>
                </c:pt>
                <c:pt idx="959">
                  <c:v>3.1541998386382999</c:v>
                </c:pt>
                <c:pt idx="960">
                  <c:v>3.0215997695922798</c:v>
                </c:pt>
                <c:pt idx="961">
                  <c:v>3.0484759807586599</c:v>
                </c:pt>
                <c:pt idx="962">
                  <c:v>3.1900138854980402</c:v>
                </c:pt>
                <c:pt idx="963">
                  <c:v>3.0317976474761901</c:v>
                </c:pt>
                <c:pt idx="964">
                  <c:v>2.9098300933837802</c:v>
                </c:pt>
                <c:pt idx="965">
                  <c:v>2.9699668884277299</c:v>
                </c:pt>
                <c:pt idx="966">
                  <c:v>2.8044469356536799</c:v>
                </c:pt>
                <c:pt idx="967">
                  <c:v>2.8719596862792902</c:v>
                </c:pt>
                <c:pt idx="968">
                  <c:v>2.7504711151122998</c:v>
                </c:pt>
                <c:pt idx="969">
                  <c:v>2.9800653457641602</c:v>
                </c:pt>
                <c:pt idx="970">
                  <c:v>2.9140191078186</c:v>
                </c:pt>
                <c:pt idx="971">
                  <c:v>2.9207556247711102</c:v>
                </c:pt>
                <c:pt idx="972">
                  <c:v>2.8038265705108598</c:v>
                </c:pt>
                <c:pt idx="973">
                  <c:v>3.0564403533935498</c:v>
                </c:pt>
                <c:pt idx="974">
                  <c:v>3.0913188457489</c:v>
                </c:pt>
                <c:pt idx="975">
                  <c:v>3.1777822971343901</c:v>
                </c:pt>
                <c:pt idx="976">
                  <c:v>3.3729717731475799</c:v>
                </c:pt>
                <c:pt idx="977">
                  <c:v>3.3786733150482098</c:v>
                </c:pt>
                <c:pt idx="978">
                  <c:v>3.3968706130981401</c:v>
                </c:pt>
                <c:pt idx="979">
                  <c:v>3.3465816974639799</c:v>
                </c:pt>
                <c:pt idx="980">
                  <c:v>3.4152243137359601</c:v>
                </c:pt>
                <c:pt idx="981">
                  <c:v>3.52471899986267</c:v>
                </c:pt>
                <c:pt idx="982">
                  <c:v>3.40312552452087</c:v>
                </c:pt>
                <c:pt idx="983">
                  <c:v>3.21991562843322</c:v>
                </c:pt>
                <c:pt idx="984">
                  <c:v>3.1341366767883301</c:v>
                </c:pt>
                <c:pt idx="985">
                  <c:v>2.96151566505432</c:v>
                </c:pt>
                <c:pt idx="986">
                  <c:v>3.1168172359466499</c:v>
                </c:pt>
                <c:pt idx="987">
                  <c:v>3.0751671791076598</c:v>
                </c:pt>
                <c:pt idx="988">
                  <c:v>3.0942211151122998</c:v>
                </c:pt>
                <c:pt idx="989">
                  <c:v>3.0031380653381299</c:v>
                </c:pt>
                <c:pt idx="990">
                  <c:v>3.0786821842193599</c:v>
                </c:pt>
                <c:pt idx="991">
                  <c:v>3.13187432289123</c:v>
                </c:pt>
                <c:pt idx="992">
                  <c:v>3.3074955940246502</c:v>
                </c:pt>
                <c:pt idx="993">
                  <c:v>3.2805647850036599</c:v>
                </c:pt>
                <c:pt idx="994">
                  <c:v>3.10223293304443</c:v>
                </c:pt>
                <c:pt idx="995">
                  <c:v>2.889004945755</c:v>
                </c:pt>
                <c:pt idx="996">
                  <c:v>2.9887838363647399</c:v>
                </c:pt>
                <c:pt idx="997">
                  <c:v>2.79538702964782</c:v>
                </c:pt>
                <c:pt idx="998">
                  <c:v>2.7725424766540501</c:v>
                </c:pt>
                <c:pt idx="999">
                  <c:v>2.6654915809631299</c:v>
                </c:pt>
                <c:pt idx="1000">
                  <c:v>2.5728232860565101</c:v>
                </c:pt>
                <c:pt idx="1001">
                  <c:v>2.5913710594177202</c:v>
                </c:pt>
                <c:pt idx="1002">
                  <c:v>2.59112119674682</c:v>
                </c:pt>
                <c:pt idx="1003">
                  <c:v>2.4998893737792902</c:v>
                </c:pt>
                <c:pt idx="1004">
                  <c:v>2.4904043674468901</c:v>
                </c:pt>
                <c:pt idx="1005">
                  <c:v>2.4527173042297301</c:v>
                </c:pt>
                <c:pt idx="1006">
                  <c:v>2.4560644626617401</c:v>
                </c:pt>
                <c:pt idx="1007">
                  <c:v>2.5611908435821502</c:v>
                </c:pt>
                <c:pt idx="1008">
                  <c:v>2.5298466682434002</c:v>
                </c:pt>
                <c:pt idx="1009">
                  <c:v>2.61695003509521</c:v>
                </c:pt>
                <c:pt idx="1010">
                  <c:v>2.6570577621459899</c:v>
                </c:pt>
                <c:pt idx="1011">
                  <c:v>2.4469740390777499</c:v>
                </c:pt>
                <c:pt idx="1012">
                  <c:v>2.5839583873748699</c:v>
                </c:pt>
                <c:pt idx="1013">
                  <c:v>2.63452100753784</c:v>
                </c:pt>
                <c:pt idx="1014">
                  <c:v>2.5703446865081698</c:v>
                </c:pt>
                <c:pt idx="1015">
                  <c:v>2.54391121864318</c:v>
                </c:pt>
                <c:pt idx="1016">
                  <c:v>2.4444673061370801</c:v>
                </c:pt>
                <c:pt idx="1017">
                  <c:v>2.4663090705871502</c:v>
                </c:pt>
                <c:pt idx="1018">
                  <c:v>2.3705625534057599</c:v>
                </c:pt>
                <c:pt idx="1019">
                  <c:v>2.3199169635772701</c:v>
                </c:pt>
                <c:pt idx="1020">
                  <c:v>2.3628234863281201</c:v>
                </c:pt>
                <c:pt idx="1021">
                  <c:v>2.4068675041198699</c:v>
                </c:pt>
                <c:pt idx="1022">
                  <c:v>2.3568353652954102</c:v>
                </c:pt>
                <c:pt idx="1023">
                  <c:v>2.4815785884857098</c:v>
                </c:pt>
                <c:pt idx="1024">
                  <c:v>2.5826926231384202</c:v>
                </c:pt>
                <c:pt idx="1025">
                  <c:v>2.5462219715118399</c:v>
                </c:pt>
                <c:pt idx="1026">
                  <c:v>2.5605449676513601</c:v>
                </c:pt>
                <c:pt idx="1027">
                  <c:v>2.6488575935363698</c:v>
                </c:pt>
                <c:pt idx="1028">
                  <c:v>2.6213684082031201</c:v>
                </c:pt>
                <c:pt idx="1029">
                  <c:v>2.5182635784149099</c:v>
                </c:pt>
                <c:pt idx="1030">
                  <c:v>2.54130554199218</c:v>
                </c:pt>
                <c:pt idx="1031">
                  <c:v>2.67222571372985</c:v>
                </c:pt>
                <c:pt idx="1032">
                  <c:v>2.66179966926574</c:v>
                </c:pt>
                <c:pt idx="1033">
                  <c:v>2.81065368652343</c:v>
                </c:pt>
                <c:pt idx="1034">
                  <c:v>2.7209882736206001</c:v>
                </c:pt>
                <c:pt idx="1035">
                  <c:v>2.71494317054748</c:v>
                </c:pt>
                <c:pt idx="1036">
                  <c:v>2.6939857006072998</c:v>
                </c:pt>
                <c:pt idx="1037">
                  <c:v>2.8035507202148402</c:v>
                </c:pt>
                <c:pt idx="1038">
                  <c:v>2.72526931762695</c:v>
                </c:pt>
                <c:pt idx="1039">
                  <c:v>2.5998015403747501</c:v>
                </c:pt>
                <c:pt idx="1040">
                  <c:v>2.8631885051727202</c:v>
                </c:pt>
                <c:pt idx="1041">
                  <c:v>2.9860370159149099</c:v>
                </c:pt>
                <c:pt idx="1042">
                  <c:v>3.0325231552124001</c:v>
                </c:pt>
                <c:pt idx="1043">
                  <c:v>2.8306241035461399</c:v>
                </c:pt>
                <c:pt idx="1044">
                  <c:v>2.8909094333648602</c:v>
                </c:pt>
                <c:pt idx="1045">
                  <c:v>2.8065612316131499</c:v>
                </c:pt>
                <c:pt idx="1046">
                  <c:v>2.9188754558563201</c:v>
                </c:pt>
                <c:pt idx="1047">
                  <c:v>2.8824007511138898</c:v>
                </c:pt>
                <c:pt idx="1048">
                  <c:v>2.78963279724121</c:v>
                </c:pt>
                <c:pt idx="1049">
                  <c:v>2.9400987625121999</c:v>
                </c:pt>
                <c:pt idx="1050">
                  <c:v>2.8357572555541899</c:v>
                </c:pt>
                <c:pt idx="1051">
                  <c:v>2.5417778491973801</c:v>
                </c:pt>
                <c:pt idx="1052">
                  <c:v>2.3306791782379102</c:v>
                </c:pt>
                <c:pt idx="1053">
                  <c:v>2.15470886230468</c:v>
                </c:pt>
                <c:pt idx="1054">
                  <c:v>2.2393364906311</c:v>
                </c:pt>
                <c:pt idx="1055">
                  <c:v>2.3359746932983398</c:v>
                </c:pt>
                <c:pt idx="1056">
                  <c:v>2.1929535865783598</c:v>
                </c:pt>
                <c:pt idx="1057">
                  <c:v>2.03758192062377</c:v>
                </c:pt>
                <c:pt idx="1058">
                  <c:v>2.0034921169281001</c:v>
                </c:pt>
                <c:pt idx="1059">
                  <c:v>1.8675948381423899</c:v>
                </c:pt>
                <c:pt idx="1060">
                  <c:v>1.9368100166320801</c:v>
                </c:pt>
                <c:pt idx="1061">
                  <c:v>1.87988722324371</c:v>
                </c:pt>
                <c:pt idx="1062">
                  <c:v>2.0933361053466699</c:v>
                </c:pt>
                <c:pt idx="1063">
                  <c:v>2.3077552318572998</c:v>
                </c:pt>
                <c:pt idx="1064">
                  <c:v>2.21387386322021</c:v>
                </c:pt>
                <c:pt idx="1065">
                  <c:v>2.3245241641998202</c:v>
                </c:pt>
                <c:pt idx="1066">
                  <c:v>2.3760294914245601</c:v>
                </c:pt>
                <c:pt idx="1067">
                  <c:v>2.38476061820983</c:v>
                </c:pt>
                <c:pt idx="1068">
                  <c:v>2.4166615009307799</c:v>
                </c:pt>
                <c:pt idx="1069">
                  <c:v>2.62312507629394</c:v>
                </c:pt>
                <c:pt idx="1070">
                  <c:v>2.58051538467407</c:v>
                </c:pt>
                <c:pt idx="1071">
                  <c:v>2.70173811912536</c:v>
                </c:pt>
                <c:pt idx="1072">
                  <c:v>2.5876905918121298</c:v>
                </c:pt>
                <c:pt idx="1073">
                  <c:v>2.6421911716461102</c:v>
                </c:pt>
                <c:pt idx="1074">
                  <c:v>2.5119130611419598</c:v>
                </c:pt>
                <c:pt idx="1075">
                  <c:v>2.6298496723175</c:v>
                </c:pt>
                <c:pt idx="1076">
                  <c:v>2.6622259616851802</c:v>
                </c:pt>
                <c:pt idx="1077">
                  <c:v>2.5535004138946502</c:v>
                </c:pt>
                <c:pt idx="1078">
                  <c:v>2.5855138301849299</c:v>
                </c:pt>
                <c:pt idx="1079">
                  <c:v>2.7465140819549498</c:v>
                </c:pt>
                <c:pt idx="1080">
                  <c:v>2.6497788429260201</c:v>
                </c:pt>
                <c:pt idx="1081">
                  <c:v>2.6067039966583199</c:v>
                </c:pt>
                <c:pt idx="1082">
                  <c:v>2.4462745189666699</c:v>
                </c:pt>
                <c:pt idx="1083">
                  <c:v>2.4075736999511701</c:v>
                </c:pt>
                <c:pt idx="1084">
                  <c:v>2.38105916976928</c:v>
                </c:pt>
                <c:pt idx="1085">
                  <c:v>2.2735166549682599</c:v>
                </c:pt>
                <c:pt idx="1086">
                  <c:v>2.28801369667053</c:v>
                </c:pt>
                <c:pt idx="1087">
                  <c:v>2.5048124790191602</c:v>
                </c:pt>
                <c:pt idx="1088">
                  <c:v>2.6519978046417201</c:v>
                </c:pt>
                <c:pt idx="1089">
                  <c:v>2.7662761211395201</c:v>
                </c:pt>
                <c:pt idx="1090">
                  <c:v>2.6464705467224099</c:v>
                </c:pt>
                <c:pt idx="1091">
                  <c:v>2.4526982307434002</c:v>
                </c:pt>
                <c:pt idx="1092">
                  <c:v>2.6369760036468501</c:v>
                </c:pt>
                <c:pt idx="1093">
                  <c:v>2.5275356769561701</c:v>
                </c:pt>
                <c:pt idx="1094">
                  <c:v>2.5929605960845898</c:v>
                </c:pt>
                <c:pt idx="1095">
                  <c:v>2.56631183624267</c:v>
                </c:pt>
                <c:pt idx="1096">
                  <c:v>2.71598172187805</c:v>
                </c:pt>
                <c:pt idx="1097">
                  <c:v>2.8972859382629301</c:v>
                </c:pt>
                <c:pt idx="1098">
                  <c:v>3.02694416046142</c:v>
                </c:pt>
                <c:pt idx="1099">
                  <c:v>2.9270210266113201</c:v>
                </c:pt>
                <c:pt idx="1100">
                  <c:v>2.8183319568634002</c:v>
                </c:pt>
                <c:pt idx="1101">
                  <c:v>2.7948405742645201</c:v>
                </c:pt>
                <c:pt idx="1102">
                  <c:v>2.5816473960876398</c:v>
                </c:pt>
                <c:pt idx="1103">
                  <c:v>2.5862922668457</c:v>
                </c:pt>
                <c:pt idx="1104">
                  <c:v>2.6762268543243399</c:v>
                </c:pt>
                <c:pt idx="1105">
                  <c:v>2.6761059761047301</c:v>
                </c:pt>
                <c:pt idx="1106">
                  <c:v>2.6678388118743799</c:v>
                </c:pt>
                <c:pt idx="1107">
                  <c:v>2.77757716178894</c:v>
                </c:pt>
                <c:pt idx="1108">
                  <c:v>2.7382321357727002</c:v>
                </c:pt>
                <c:pt idx="1109">
                  <c:v>2.88182520866394</c:v>
                </c:pt>
                <c:pt idx="1110">
                  <c:v>2.8405902385711599</c:v>
                </c:pt>
                <c:pt idx="1111">
                  <c:v>2.6855263710021902</c:v>
                </c:pt>
                <c:pt idx="1112">
                  <c:v>2.9080862998962398</c:v>
                </c:pt>
                <c:pt idx="1113">
                  <c:v>2.60706210136413</c:v>
                </c:pt>
                <c:pt idx="1114">
                  <c:v>2.65514659881591</c:v>
                </c:pt>
                <c:pt idx="1115">
                  <c:v>2.6121573448181099</c:v>
                </c:pt>
                <c:pt idx="1116">
                  <c:v>2.5893173217773402</c:v>
                </c:pt>
                <c:pt idx="1117">
                  <c:v>2.6529562473297101</c:v>
                </c:pt>
                <c:pt idx="1118">
                  <c:v>2.7737114429473801</c:v>
                </c:pt>
                <c:pt idx="1119">
                  <c:v>2.6592755317687899</c:v>
                </c:pt>
                <c:pt idx="1120">
                  <c:v>2.8240613937377899</c:v>
                </c:pt>
                <c:pt idx="1121">
                  <c:v>2.7358860969543399</c:v>
                </c:pt>
                <c:pt idx="1122">
                  <c:v>2.9002907276153498</c:v>
                </c:pt>
                <c:pt idx="1123">
                  <c:v>2.77611112594604</c:v>
                </c:pt>
                <c:pt idx="1124">
                  <c:v>2.7618701457977202</c:v>
                </c:pt>
                <c:pt idx="1125">
                  <c:v>2.7010324001312198</c:v>
                </c:pt>
                <c:pt idx="1126">
                  <c:v>2.90195608139038</c:v>
                </c:pt>
                <c:pt idx="1127">
                  <c:v>2.7235643863677899</c:v>
                </c:pt>
                <c:pt idx="1128">
                  <c:v>2.7332613468170099</c:v>
                </c:pt>
                <c:pt idx="1129">
                  <c:v>2.73894786834716</c:v>
                </c:pt>
                <c:pt idx="1130">
                  <c:v>2.7250454425811701</c:v>
                </c:pt>
                <c:pt idx="1131">
                  <c:v>2.7814846038818302</c:v>
                </c:pt>
                <c:pt idx="1132">
                  <c:v>2.95571660995483</c:v>
                </c:pt>
                <c:pt idx="1133">
                  <c:v>2.8967044353485099</c:v>
                </c:pt>
                <c:pt idx="1134">
                  <c:v>2.8235058784484801</c:v>
                </c:pt>
                <c:pt idx="1135">
                  <c:v>2.7410533428192099</c:v>
                </c:pt>
                <c:pt idx="1136">
                  <c:v>2.6435291767120299</c:v>
                </c:pt>
                <c:pt idx="1137">
                  <c:v>2.7432935237884499</c:v>
                </c:pt>
                <c:pt idx="1138">
                  <c:v>2.5509946346282901</c:v>
                </c:pt>
                <c:pt idx="1139">
                  <c:v>2.8087704181671098</c:v>
                </c:pt>
                <c:pt idx="1140">
                  <c:v>2.7895815372467001</c:v>
                </c:pt>
                <c:pt idx="1141">
                  <c:v>2.8547101020812899</c:v>
                </c:pt>
                <c:pt idx="1142">
                  <c:v>2.9279689788818302</c:v>
                </c:pt>
                <c:pt idx="1143">
                  <c:v>3.0892994403839098</c:v>
                </c:pt>
                <c:pt idx="1144">
                  <c:v>3.21892166137695</c:v>
                </c:pt>
                <c:pt idx="1145">
                  <c:v>3.0766830444335902</c:v>
                </c:pt>
                <c:pt idx="1146">
                  <c:v>2.9289793968200599</c:v>
                </c:pt>
                <c:pt idx="1147">
                  <c:v>2.7765371799468901</c:v>
                </c:pt>
                <c:pt idx="1148">
                  <c:v>2.6112220287322998</c:v>
                </c:pt>
                <c:pt idx="1149">
                  <c:v>2.55011558532714</c:v>
                </c:pt>
                <c:pt idx="1150">
                  <c:v>2.4339001178741402</c:v>
                </c:pt>
                <c:pt idx="1151">
                  <c:v>2.5883228778839098</c:v>
                </c:pt>
                <c:pt idx="1152">
                  <c:v>2.4713842868804901</c:v>
                </c:pt>
                <c:pt idx="1153">
                  <c:v>2.4839179515838601</c:v>
                </c:pt>
                <c:pt idx="1154">
                  <c:v>2.6807270050048801</c:v>
                </c:pt>
                <c:pt idx="1155">
                  <c:v>2.6494865417480402</c:v>
                </c:pt>
                <c:pt idx="1156">
                  <c:v>2.6115472316741899</c:v>
                </c:pt>
                <c:pt idx="1157">
                  <c:v>2.4442682266235298</c:v>
                </c:pt>
                <c:pt idx="1158">
                  <c:v>2.4335072040557799</c:v>
                </c:pt>
                <c:pt idx="1159">
                  <c:v>2.3293473720550502</c:v>
                </c:pt>
                <c:pt idx="1160">
                  <c:v>2.4533026218414302</c:v>
                </c:pt>
                <c:pt idx="1161">
                  <c:v>2.5778162479400599</c:v>
                </c:pt>
                <c:pt idx="1162">
                  <c:v>2.7484505176544101</c:v>
                </c:pt>
                <c:pt idx="1163">
                  <c:v>2.8310859203338601</c:v>
                </c:pt>
                <c:pt idx="1164">
                  <c:v>2.6524968147277801</c:v>
                </c:pt>
                <c:pt idx="1165">
                  <c:v>2.59188675880432</c:v>
                </c:pt>
                <c:pt idx="1166">
                  <c:v>2.6462035179138099</c:v>
                </c:pt>
                <c:pt idx="1167">
                  <c:v>2.8260135650634699</c:v>
                </c:pt>
                <c:pt idx="1168">
                  <c:v>2.9177682399749698</c:v>
                </c:pt>
                <c:pt idx="1169">
                  <c:v>2.88372373580932</c:v>
                </c:pt>
                <c:pt idx="1170">
                  <c:v>3.1169512271881099</c:v>
                </c:pt>
                <c:pt idx="1171">
                  <c:v>3.2762196063995299</c:v>
                </c:pt>
                <c:pt idx="1172">
                  <c:v>3.1019661426544101</c:v>
                </c:pt>
                <c:pt idx="1173">
                  <c:v>3.0970859527587802</c:v>
                </c:pt>
                <c:pt idx="1174">
                  <c:v>2.9813663959503098</c:v>
                </c:pt>
                <c:pt idx="1175">
                  <c:v>2.9016115665435702</c:v>
                </c:pt>
                <c:pt idx="1176">
                  <c:v>2.75705790519714</c:v>
                </c:pt>
                <c:pt idx="1177">
                  <c:v>2.6521656513214098</c:v>
                </c:pt>
                <c:pt idx="1178">
                  <c:v>2.5729696750640798</c:v>
                </c:pt>
                <c:pt idx="1179">
                  <c:v>2.67336726188659</c:v>
                </c:pt>
                <c:pt idx="1180">
                  <c:v>2.5932803153991699</c:v>
                </c:pt>
                <c:pt idx="1181">
                  <c:v>2.58323049545288</c:v>
                </c:pt>
                <c:pt idx="1182">
                  <c:v>2.5426540374755802</c:v>
                </c:pt>
                <c:pt idx="1183">
                  <c:v>2.6355700492858798</c:v>
                </c:pt>
                <c:pt idx="1184">
                  <c:v>2.5618429183959899</c:v>
                </c:pt>
                <c:pt idx="1185">
                  <c:v>2.6015045642852699</c:v>
                </c:pt>
                <c:pt idx="1186">
                  <c:v>2.6470372676849299</c:v>
                </c:pt>
                <c:pt idx="1187">
                  <c:v>2.6418890953063898</c:v>
                </c:pt>
                <c:pt idx="1188">
                  <c:v>2.7162907123565598</c:v>
                </c:pt>
                <c:pt idx="1189">
                  <c:v>2.8270413875579798</c:v>
                </c:pt>
                <c:pt idx="1190">
                  <c:v>2.9245867729186998</c:v>
                </c:pt>
                <c:pt idx="1191">
                  <c:v>2.8132061958312899</c:v>
                </c:pt>
                <c:pt idx="1192">
                  <c:v>2.8896925449371298</c:v>
                </c:pt>
                <c:pt idx="1193">
                  <c:v>2.7823307514190598</c:v>
                </c:pt>
                <c:pt idx="1194">
                  <c:v>2.8927733898162802</c:v>
                </c:pt>
                <c:pt idx="1195">
                  <c:v>2.8485190868377601</c:v>
                </c:pt>
                <c:pt idx="1196">
                  <c:v>2.6385064125061</c:v>
                </c:pt>
                <c:pt idx="1197">
                  <c:v>2.6934750080108598</c:v>
                </c:pt>
                <c:pt idx="1198">
                  <c:v>2.6896734237670898</c:v>
                </c:pt>
                <c:pt idx="1199">
                  <c:v>2.8000898361206001</c:v>
                </c:pt>
                <c:pt idx="1200">
                  <c:v>2.7700057029724099</c:v>
                </c:pt>
                <c:pt idx="1201">
                  <c:v>2.76784992218017</c:v>
                </c:pt>
                <c:pt idx="1202">
                  <c:v>2.6697649955749498</c:v>
                </c:pt>
                <c:pt idx="1203">
                  <c:v>2.8336503505706698</c:v>
                </c:pt>
                <c:pt idx="1204">
                  <c:v>2.5748631954193102</c:v>
                </c:pt>
                <c:pt idx="1205">
                  <c:v>2.53275299072265</c:v>
                </c:pt>
                <c:pt idx="1206">
                  <c:v>2.5639944076538002</c:v>
                </c:pt>
                <c:pt idx="1207">
                  <c:v>2.5356419086456299</c:v>
                </c:pt>
                <c:pt idx="1208">
                  <c:v>2.6330575942993102</c:v>
                </c:pt>
                <c:pt idx="1209">
                  <c:v>2.9940333366393999</c:v>
                </c:pt>
                <c:pt idx="1210">
                  <c:v>3.1652121543884202</c:v>
                </c:pt>
                <c:pt idx="1211">
                  <c:v>2.8744761943817099</c:v>
                </c:pt>
                <c:pt idx="1212">
                  <c:v>3.1244032382964999</c:v>
                </c:pt>
                <c:pt idx="1213">
                  <c:v>3.0257546901702801</c:v>
                </c:pt>
                <c:pt idx="1214">
                  <c:v>3.0816116333007799</c:v>
                </c:pt>
                <c:pt idx="1215">
                  <c:v>3.3244497776031401</c:v>
                </c:pt>
                <c:pt idx="1216">
                  <c:v>3.4742558002471902</c:v>
                </c:pt>
                <c:pt idx="1217">
                  <c:v>3.5528140068054199</c:v>
                </c:pt>
                <c:pt idx="1218">
                  <c:v>3.4740698337554901</c:v>
                </c:pt>
                <c:pt idx="1219">
                  <c:v>3.4377512931823699</c:v>
                </c:pt>
                <c:pt idx="1220">
                  <c:v>3.3654925823211599</c:v>
                </c:pt>
                <c:pt idx="1221">
                  <c:v>3.08269095420837</c:v>
                </c:pt>
                <c:pt idx="1222">
                  <c:v>3.0536880493164</c:v>
                </c:pt>
                <c:pt idx="1223">
                  <c:v>3.2828814983367902</c:v>
                </c:pt>
                <c:pt idx="1224">
                  <c:v>3.2674474716186501</c:v>
                </c:pt>
                <c:pt idx="1225">
                  <c:v>3.2243993282318102</c:v>
                </c:pt>
                <c:pt idx="1226">
                  <c:v>3.2834165096282901</c:v>
                </c:pt>
                <c:pt idx="1227">
                  <c:v>3.00473856925964</c:v>
                </c:pt>
                <c:pt idx="1228">
                  <c:v>2.9806003570556601</c:v>
                </c:pt>
                <c:pt idx="1229">
                  <c:v>3.02870345115661</c:v>
                </c:pt>
                <c:pt idx="1230">
                  <c:v>3.0432066917419398</c:v>
                </c:pt>
                <c:pt idx="1231">
                  <c:v>2.8261241912841699</c:v>
                </c:pt>
                <c:pt idx="1232">
                  <c:v>2.9332976341247501</c:v>
                </c:pt>
                <c:pt idx="1233">
                  <c:v>2.8119833469390798</c:v>
                </c:pt>
                <c:pt idx="1234">
                  <c:v>2.6638147830963099</c:v>
                </c:pt>
                <c:pt idx="1235">
                  <c:v>2.5921955108642498</c:v>
                </c:pt>
                <c:pt idx="1236">
                  <c:v>2.7648067474365199</c:v>
                </c:pt>
                <c:pt idx="1237">
                  <c:v>2.53276395797729</c:v>
                </c:pt>
                <c:pt idx="1238">
                  <c:v>2.4012970924377401</c:v>
                </c:pt>
                <c:pt idx="1239">
                  <c:v>2.5448694229125901</c:v>
                </c:pt>
                <c:pt idx="1240">
                  <c:v>2.4447889328002899</c:v>
                </c:pt>
                <c:pt idx="1241">
                  <c:v>2.3340387344360298</c:v>
                </c:pt>
                <c:pt idx="1242">
                  <c:v>2.2829604148864702</c:v>
                </c:pt>
                <c:pt idx="1243">
                  <c:v>2.5121707916259699</c:v>
                </c:pt>
                <c:pt idx="1244">
                  <c:v>2.4831917285919101</c:v>
                </c:pt>
                <c:pt idx="1245">
                  <c:v>2.6252403259277299</c:v>
                </c:pt>
                <c:pt idx="1246">
                  <c:v>2.6375038623809801</c:v>
                </c:pt>
                <c:pt idx="1247">
                  <c:v>2.8754925727844198</c:v>
                </c:pt>
                <c:pt idx="1248">
                  <c:v>2.8284373283386199</c:v>
                </c:pt>
                <c:pt idx="1249">
                  <c:v>2.75152516365051</c:v>
                </c:pt>
                <c:pt idx="1250">
                  <c:v>2.9618675708770699</c:v>
                </c:pt>
                <c:pt idx="1251">
                  <c:v>2.74078917503356</c:v>
                </c:pt>
                <c:pt idx="1252">
                  <c:v>2.7570531368255602</c:v>
                </c:pt>
                <c:pt idx="1253">
                  <c:v>2.9098837375640798</c:v>
                </c:pt>
                <c:pt idx="1254">
                  <c:v>2.9519090652465798</c:v>
                </c:pt>
                <c:pt idx="1255">
                  <c:v>2.9676089286804199</c:v>
                </c:pt>
                <c:pt idx="1256">
                  <c:v>2.8213741779327299</c:v>
                </c:pt>
                <c:pt idx="1257">
                  <c:v>2.65572905540466</c:v>
                </c:pt>
                <c:pt idx="1258">
                  <c:v>2.8166534900665199</c:v>
                </c:pt>
                <c:pt idx="1259">
                  <c:v>2.9014029502868599</c:v>
                </c:pt>
                <c:pt idx="1260">
                  <c:v>2.95816946029663</c:v>
                </c:pt>
                <c:pt idx="1261">
                  <c:v>2.9735898971557599</c:v>
                </c:pt>
                <c:pt idx="1262">
                  <c:v>3.0887825489044101</c:v>
                </c:pt>
                <c:pt idx="1263">
                  <c:v>3.0757272243499698</c:v>
                </c:pt>
                <c:pt idx="1264">
                  <c:v>3.06932401657104</c:v>
                </c:pt>
                <c:pt idx="1265">
                  <c:v>3.0187385082244802</c:v>
                </c:pt>
                <c:pt idx="1266">
                  <c:v>2.8461537361145002</c:v>
                </c:pt>
                <c:pt idx="1267">
                  <c:v>2.9250864982604901</c:v>
                </c:pt>
                <c:pt idx="1268">
                  <c:v>3.03101134300231</c:v>
                </c:pt>
                <c:pt idx="1269">
                  <c:v>2.97042512893676</c:v>
                </c:pt>
                <c:pt idx="1270">
                  <c:v>2.8820116519927899</c:v>
                </c:pt>
                <c:pt idx="1271">
                  <c:v>2.6875290870666499</c:v>
                </c:pt>
                <c:pt idx="1272">
                  <c:v>2.5310616493225</c:v>
                </c:pt>
                <c:pt idx="1273">
                  <c:v>2.3572711944579998</c:v>
                </c:pt>
                <c:pt idx="1274">
                  <c:v>2.2125763893127401</c:v>
                </c:pt>
                <c:pt idx="1275">
                  <c:v>2.2286777496337802</c:v>
                </c:pt>
                <c:pt idx="1276">
                  <c:v>2.30509185791015</c:v>
                </c:pt>
                <c:pt idx="1277">
                  <c:v>2.4602825641632</c:v>
                </c:pt>
                <c:pt idx="1278">
                  <c:v>2.4865219593047998</c:v>
                </c:pt>
                <c:pt idx="1279">
                  <c:v>2.48570251464843</c:v>
                </c:pt>
                <c:pt idx="1280">
                  <c:v>2.4724328517913801</c:v>
                </c:pt>
                <c:pt idx="1281">
                  <c:v>2.5588998794555602</c:v>
                </c:pt>
                <c:pt idx="1282">
                  <c:v>2.6445529460906898</c:v>
                </c:pt>
                <c:pt idx="1283">
                  <c:v>2.8760631084442099</c:v>
                </c:pt>
                <c:pt idx="1284">
                  <c:v>2.88644194602966</c:v>
                </c:pt>
                <c:pt idx="1285">
                  <c:v>2.8972084522247301</c:v>
                </c:pt>
                <c:pt idx="1286">
                  <c:v>2.93850326538085</c:v>
                </c:pt>
                <c:pt idx="1287">
                  <c:v>3.0983362197875901</c:v>
                </c:pt>
                <c:pt idx="1288">
                  <c:v>3.14529037475585</c:v>
                </c:pt>
                <c:pt idx="1289">
                  <c:v>3.2950570583343501</c:v>
                </c:pt>
                <c:pt idx="1290">
                  <c:v>3.2719178199768</c:v>
                </c:pt>
                <c:pt idx="1291">
                  <c:v>3.29373955726623</c:v>
                </c:pt>
                <c:pt idx="1292">
                  <c:v>3.3085763454437198</c:v>
                </c:pt>
                <c:pt idx="1293">
                  <c:v>3.23968052864074</c:v>
                </c:pt>
                <c:pt idx="1294">
                  <c:v>2.98132991790771</c:v>
                </c:pt>
                <c:pt idx="1295">
                  <c:v>2.9024186134338299</c:v>
                </c:pt>
                <c:pt idx="1296">
                  <c:v>2.7946085929870601</c:v>
                </c:pt>
                <c:pt idx="1297">
                  <c:v>2.98503470420837</c:v>
                </c:pt>
                <c:pt idx="1298">
                  <c:v>2.74909019470214</c:v>
                </c:pt>
                <c:pt idx="1299">
                  <c:v>2.8479316234588601</c:v>
                </c:pt>
                <c:pt idx="1300">
                  <c:v>2.6706805229186998</c:v>
                </c:pt>
                <c:pt idx="1301">
                  <c:v>2.60820412635803</c:v>
                </c:pt>
                <c:pt idx="1302">
                  <c:v>2.6412701606750399</c:v>
                </c:pt>
                <c:pt idx="1303">
                  <c:v>2.7522482872009202</c:v>
                </c:pt>
                <c:pt idx="1304">
                  <c:v>2.5873992443084699</c:v>
                </c:pt>
                <c:pt idx="1305">
                  <c:v>2.5825607776641801</c:v>
                </c:pt>
                <c:pt idx="1306">
                  <c:v>2.6727333068847599</c:v>
                </c:pt>
                <c:pt idx="1307">
                  <c:v>2.8121378421783398</c:v>
                </c:pt>
                <c:pt idx="1308">
                  <c:v>2.8789768218994101</c:v>
                </c:pt>
                <c:pt idx="1309">
                  <c:v>2.9525835514068599</c:v>
                </c:pt>
                <c:pt idx="1310">
                  <c:v>3.0153317451477002</c:v>
                </c:pt>
                <c:pt idx="1311">
                  <c:v>3.2344782352447501</c:v>
                </c:pt>
                <c:pt idx="1312">
                  <c:v>3.3982441425323402</c:v>
                </c:pt>
                <c:pt idx="1313">
                  <c:v>3.2378435134887602</c:v>
                </c:pt>
                <c:pt idx="1314">
                  <c:v>3.2598965167999201</c:v>
                </c:pt>
                <c:pt idx="1315">
                  <c:v>3.2591259479522701</c:v>
                </c:pt>
                <c:pt idx="1316">
                  <c:v>3.4719533920288002</c:v>
                </c:pt>
                <c:pt idx="1317">
                  <c:v>3.3663439750671298</c:v>
                </c:pt>
                <c:pt idx="1318">
                  <c:v>3.4130597114562899</c:v>
                </c:pt>
                <c:pt idx="1319">
                  <c:v>3.1271326541900599</c:v>
                </c:pt>
                <c:pt idx="1320">
                  <c:v>3.0153787136077801</c:v>
                </c:pt>
                <c:pt idx="1321">
                  <c:v>2.8070211410522399</c:v>
                </c:pt>
                <c:pt idx="1322">
                  <c:v>2.7818524837493799</c:v>
                </c:pt>
                <c:pt idx="1323">
                  <c:v>2.8269262313842698</c:v>
                </c:pt>
                <c:pt idx="1324">
                  <c:v>2.9279720783233598</c:v>
                </c:pt>
                <c:pt idx="1325">
                  <c:v>2.9824154376983598</c:v>
                </c:pt>
                <c:pt idx="1326">
                  <c:v>2.95951843261718</c:v>
                </c:pt>
                <c:pt idx="1327">
                  <c:v>2.9596664905547998</c:v>
                </c:pt>
                <c:pt idx="1328">
                  <c:v>3.0202767848968501</c:v>
                </c:pt>
                <c:pt idx="1329">
                  <c:v>2.98010849952697</c:v>
                </c:pt>
                <c:pt idx="1330">
                  <c:v>3.0106723308563201</c:v>
                </c:pt>
                <c:pt idx="1331">
                  <c:v>3.06837654113769</c:v>
                </c:pt>
                <c:pt idx="1332">
                  <c:v>3.0745930671691801</c:v>
                </c:pt>
                <c:pt idx="1333">
                  <c:v>2.9608402252197199</c:v>
                </c:pt>
                <c:pt idx="1334">
                  <c:v>2.9487721920013401</c:v>
                </c:pt>
                <c:pt idx="1335">
                  <c:v>2.8019773960113499</c:v>
                </c:pt>
                <c:pt idx="1336">
                  <c:v>2.7554402351379301</c:v>
                </c:pt>
                <c:pt idx="1337">
                  <c:v>2.7577278614044101</c:v>
                </c:pt>
                <c:pt idx="1338">
                  <c:v>2.8424644470214799</c:v>
                </c:pt>
                <c:pt idx="1339">
                  <c:v>2.7544558048248202</c:v>
                </c:pt>
                <c:pt idx="1340">
                  <c:v>2.7236051559448198</c:v>
                </c:pt>
                <c:pt idx="1341">
                  <c:v>2.5955541133880602</c:v>
                </c:pt>
                <c:pt idx="1342">
                  <c:v>2.6014831066131499</c:v>
                </c:pt>
                <c:pt idx="1343">
                  <c:v>2.6927328109741202</c:v>
                </c:pt>
                <c:pt idx="1344">
                  <c:v>2.8438909053802401</c:v>
                </c:pt>
                <c:pt idx="1345">
                  <c:v>2.7499370574951101</c:v>
                </c:pt>
                <c:pt idx="1346">
                  <c:v>2.9597220420837398</c:v>
                </c:pt>
                <c:pt idx="1347">
                  <c:v>3.0231409072875901</c:v>
                </c:pt>
                <c:pt idx="1348">
                  <c:v>2.9643738269805899</c:v>
                </c:pt>
                <c:pt idx="1349">
                  <c:v>2.9696071147918701</c:v>
                </c:pt>
                <c:pt idx="1350">
                  <c:v>3.0729393959045401</c:v>
                </c:pt>
                <c:pt idx="1351">
                  <c:v>2.9037218093871999</c:v>
                </c:pt>
                <c:pt idx="1352">
                  <c:v>2.8982658386230402</c:v>
                </c:pt>
                <c:pt idx="1353">
                  <c:v>2.8509612083435001</c:v>
                </c:pt>
                <c:pt idx="1354">
                  <c:v>2.6899495124816801</c:v>
                </c:pt>
                <c:pt idx="1355">
                  <c:v>2.7033600807189901</c:v>
                </c:pt>
                <c:pt idx="1356">
                  <c:v>2.7261729240417401</c:v>
                </c:pt>
                <c:pt idx="1357">
                  <c:v>2.7438008785247798</c:v>
                </c:pt>
                <c:pt idx="1358">
                  <c:v>2.8246717453002899</c:v>
                </c:pt>
                <c:pt idx="1359">
                  <c:v>2.9272828102111799</c:v>
                </c:pt>
                <c:pt idx="1360">
                  <c:v>3.13769078254699</c:v>
                </c:pt>
                <c:pt idx="1361">
                  <c:v>3.2654683589935298</c:v>
                </c:pt>
                <c:pt idx="1362">
                  <c:v>3.1855771541595401</c:v>
                </c:pt>
                <c:pt idx="1363">
                  <c:v>3.1345558166503902</c:v>
                </c:pt>
                <c:pt idx="1364">
                  <c:v>3.0572416782379102</c:v>
                </c:pt>
                <c:pt idx="1365">
                  <c:v>3.1214115619659402</c:v>
                </c:pt>
                <c:pt idx="1366">
                  <c:v>3.0548710823059002</c:v>
                </c:pt>
                <c:pt idx="1367">
                  <c:v>3.1118695735931299</c:v>
                </c:pt>
                <c:pt idx="1368">
                  <c:v>2.9557855129241899</c:v>
                </c:pt>
                <c:pt idx="1369">
                  <c:v>2.8927338123321502</c:v>
                </c:pt>
                <c:pt idx="1370">
                  <c:v>2.9700856208801198</c:v>
                </c:pt>
                <c:pt idx="1371">
                  <c:v>2.8858067989349299</c:v>
                </c:pt>
                <c:pt idx="1372">
                  <c:v>2.7987039089202801</c:v>
                </c:pt>
                <c:pt idx="1373">
                  <c:v>2.6771831512451101</c:v>
                </c:pt>
                <c:pt idx="1374">
                  <c:v>2.7025890350341699</c:v>
                </c:pt>
                <c:pt idx="1375">
                  <c:v>2.5179312229156401</c:v>
                </c:pt>
                <c:pt idx="1376">
                  <c:v>2.3733870983123699</c:v>
                </c:pt>
                <c:pt idx="1377">
                  <c:v>2.2384712696075399</c:v>
                </c:pt>
                <c:pt idx="1378">
                  <c:v>2.3368320465087802</c:v>
                </c:pt>
                <c:pt idx="1379">
                  <c:v>2.3085627555847101</c:v>
                </c:pt>
                <c:pt idx="1380">
                  <c:v>2.47214651107788</c:v>
                </c:pt>
                <c:pt idx="1381">
                  <c:v>2.5514032840728702</c:v>
                </c:pt>
                <c:pt idx="1382">
                  <c:v>2.36122250556945</c:v>
                </c:pt>
                <c:pt idx="1383">
                  <c:v>2.5239334106445299</c:v>
                </c:pt>
                <c:pt idx="1384">
                  <c:v>2.3548915386199898</c:v>
                </c:pt>
                <c:pt idx="1385">
                  <c:v>2.2798438072204501</c:v>
                </c:pt>
                <c:pt idx="1386">
                  <c:v>2.49288725852966</c:v>
                </c:pt>
                <c:pt idx="1387">
                  <c:v>2.5600204467773402</c:v>
                </c:pt>
                <c:pt idx="1388">
                  <c:v>2.5562326908111501</c:v>
                </c:pt>
                <c:pt idx="1389">
                  <c:v>2.5135133266448899</c:v>
                </c:pt>
                <c:pt idx="1390">
                  <c:v>2.5630209445953298</c:v>
                </c:pt>
                <c:pt idx="1391">
                  <c:v>2.6912245750427202</c:v>
                </c:pt>
                <c:pt idx="1392">
                  <c:v>2.9004423618316602</c:v>
                </c:pt>
                <c:pt idx="1393">
                  <c:v>2.9735612869262602</c:v>
                </c:pt>
                <c:pt idx="1394">
                  <c:v>3.0368094444274898</c:v>
                </c:pt>
                <c:pt idx="1395">
                  <c:v>3.0734720230102499</c:v>
                </c:pt>
                <c:pt idx="1396">
                  <c:v>2.96902179718017</c:v>
                </c:pt>
                <c:pt idx="1397">
                  <c:v>3.0707488059997501</c:v>
                </c:pt>
                <c:pt idx="1398">
                  <c:v>2.9531705379486</c:v>
                </c:pt>
                <c:pt idx="1399">
                  <c:v>3.10154724121093</c:v>
                </c:pt>
                <c:pt idx="1400">
                  <c:v>2.92858433723449</c:v>
                </c:pt>
                <c:pt idx="1401">
                  <c:v>3.1221935749053902</c:v>
                </c:pt>
                <c:pt idx="1402">
                  <c:v>3.0839383602142298</c:v>
                </c:pt>
                <c:pt idx="1403">
                  <c:v>3.1783630847930899</c:v>
                </c:pt>
                <c:pt idx="1404">
                  <c:v>3.00470614433288</c:v>
                </c:pt>
                <c:pt idx="1405">
                  <c:v>3.1558022499084402</c:v>
                </c:pt>
                <c:pt idx="1406">
                  <c:v>2.8923254013061501</c:v>
                </c:pt>
                <c:pt idx="1407">
                  <c:v>3.1043848991393999</c:v>
                </c:pt>
                <c:pt idx="1408">
                  <c:v>3.2133486270904501</c:v>
                </c:pt>
                <c:pt idx="1409">
                  <c:v>3.3185577392578098</c:v>
                </c:pt>
                <c:pt idx="1410">
                  <c:v>3.3761405944824201</c:v>
                </c:pt>
                <c:pt idx="1411">
                  <c:v>3.2497608661651598</c:v>
                </c:pt>
                <c:pt idx="1412">
                  <c:v>3.2098875045776301</c:v>
                </c:pt>
                <c:pt idx="1413">
                  <c:v>3.3235337734222399</c:v>
                </c:pt>
                <c:pt idx="1414">
                  <c:v>3.2949545383453298</c:v>
                </c:pt>
                <c:pt idx="1415">
                  <c:v>3.1301741600036599</c:v>
                </c:pt>
                <c:pt idx="1416">
                  <c:v>3.2014420032501198</c:v>
                </c:pt>
                <c:pt idx="1417">
                  <c:v>2.91778087615966</c:v>
                </c:pt>
                <c:pt idx="1418">
                  <c:v>2.9197466373443599</c:v>
                </c:pt>
                <c:pt idx="1419">
                  <c:v>2.9530918598175</c:v>
                </c:pt>
                <c:pt idx="1420">
                  <c:v>2.7324879169464098</c:v>
                </c:pt>
                <c:pt idx="1421">
                  <c:v>2.91854619979858</c:v>
                </c:pt>
                <c:pt idx="1422">
                  <c:v>3.0239739418029701</c:v>
                </c:pt>
                <c:pt idx="1423">
                  <c:v>3.1518318653106601</c:v>
                </c:pt>
                <c:pt idx="1424">
                  <c:v>3.32029676437377</c:v>
                </c:pt>
                <c:pt idx="1425">
                  <c:v>3.2751500606536799</c:v>
                </c:pt>
                <c:pt idx="1426">
                  <c:v>3.2046689987182599</c:v>
                </c:pt>
                <c:pt idx="1427">
                  <c:v>3.10838627815246</c:v>
                </c:pt>
                <c:pt idx="1428">
                  <c:v>3.4221436977386399</c:v>
                </c:pt>
                <c:pt idx="1429">
                  <c:v>3.3464994430541899</c:v>
                </c:pt>
                <c:pt idx="1430">
                  <c:v>3.4170544147491402</c:v>
                </c:pt>
                <c:pt idx="1431">
                  <c:v>3.40580105781555</c:v>
                </c:pt>
                <c:pt idx="1432">
                  <c:v>3.3570764064788801</c:v>
                </c:pt>
                <c:pt idx="1433">
                  <c:v>3.1966876983642498</c:v>
                </c:pt>
                <c:pt idx="1434">
                  <c:v>3.27925252914428</c:v>
                </c:pt>
                <c:pt idx="1435">
                  <c:v>3.1661391258239702</c:v>
                </c:pt>
                <c:pt idx="1436">
                  <c:v>3.19404125213623</c:v>
                </c:pt>
                <c:pt idx="1437">
                  <c:v>3.15697765350341</c:v>
                </c:pt>
                <c:pt idx="1438">
                  <c:v>3.01675152778625</c:v>
                </c:pt>
                <c:pt idx="1439">
                  <c:v>2.99615478515625</c:v>
                </c:pt>
                <c:pt idx="1440">
                  <c:v>2.91268587112426</c:v>
                </c:pt>
                <c:pt idx="1441">
                  <c:v>2.8908486366271902</c:v>
                </c:pt>
                <c:pt idx="1442">
                  <c:v>3.0130732059478702</c:v>
                </c:pt>
                <c:pt idx="1443">
                  <c:v>3.0561814308166499</c:v>
                </c:pt>
                <c:pt idx="1444">
                  <c:v>3.0942640304565399</c:v>
                </c:pt>
                <c:pt idx="1445">
                  <c:v>3.1492230892181299</c:v>
                </c:pt>
                <c:pt idx="1446">
                  <c:v>3.0987699031829798</c:v>
                </c:pt>
                <c:pt idx="1447">
                  <c:v>3.3048291206359801</c:v>
                </c:pt>
                <c:pt idx="1448">
                  <c:v>3.2427377700805602</c:v>
                </c:pt>
                <c:pt idx="1449">
                  <c:v>3.1294145584106401</c:v>
                </c:pt>
                <c:pt idx="1450">
                  <c:v>3.2771797180175701</c:v>
                </c:pt>
                <c:pt idx="1451">
                  <c:v>3.1946523189544598</c:v>
                </c:pt>
                <c:pt idx="1452">
                  <c:v>3.2207517623901301</c:v>
                </c:pt>
                <c:pt idx="1453">
                  <c:v>3.24932765960693</c:v>
                </c:pt>
                <c:pt idx="1454">
                  <c:v>3.3233184814453098</c:v>
                </c:pt>
                <c:pt idx="1455">
                  <c:v>3.1777579784393302</c:v>
                </c:pt>
                <c:pt idx="1456">
                  <c:v>2.99559450149536</c:v>
                </c:pt>
                <c:pt idx="1457">
                  <c:v>2.9443385601043701</c:v>
                </c:pt>
                <c:pt idx="1458">
                  <c:v>2.9505240917205802</c:v>
                </c:pt>
                <c:pt idx="1459">
                  <c:v>2.97643995285034</c:v>
                </c:pt>
                <c:pt idx="1460">
                  <c:v>3.09427285194396</c:v>
                </c:pt>
                <c:pt idx="1461">
                  <c:v>2.92746782302856</c:v>
                </c:pt>
                <c:pt idx="1462">
                  <c:v>2.7635929584503098</c:v>
                </c:pt>
                <c:pt idx="1463">
                  <c:v>2.8786516189575102</c:v>
                </c:pt>
                <c:pt idx="1464">
                  <c:v>2.95504546165466</c:v>
                </c:pt>
                <c:pt idx="1465">
                  <c:v>3.0378861427307098</c:v>
                </c:pt>
                <c:pt idx="1466">
                  <c:v>3.1076486110687198</c:v>
                </c:pt>
                <c:pt idx="1467">
                  <c:v>2.9817082881927401</c:v>
                </c:pt>
                <c:pt idx="1468">
                  <c:v>3.1092331409454301</c:v>
                </c:pt>
                <c:pt idx="1469">
                  <c:v>3.2787103652954102</c:v>
                </c:pt>
                <c:pt idx="1470">
                  <c:v>3.05096411705017</c:v>
                </c:pt>
                <c:pt idx="1471">
                  <c:v>2.9528663158416699</c:v>
                </c:pt>
                <c:pt idx="1472">
                  <c:v>2.9724051952361998</c:v>
                </c:pt>
                <c:pt idx="1473">
                  <c:v>3.0493979454040501</c:v>
                </c:pt>
                <c:pt idx="1474">
                  <c:v>3.04128837585449</c:v>
                </c:pt>
                <c:pt idx="1475">
                  <c:v>3.0264623165130602</c:v>
                </c:pt>
                <c:pt idx="1476">
                  <c:v>3.03119945526123</c:v>
                </c:pt>
                <c:pt idx="1477">
                  <c:v>2.9516401290893501</c:v>
                </c:pt>
                <c:pt idx="1478">
                  <c:v>2.8643403053283598</c:v>
                </c:pt>
                <c:pt idx="1479">
                  <c:v>3.0594899654388401</c:v>
                </c:pt>
                <c:pt idx="1480">
                  <c:v>3.1332747936248699</c:v>
                </c:pt>
                <c:pt idx="1481">
                  <c:v>3.1537334918975799</c:v>
                </c:pt>
                <c:pt idx="1482">
                  <c:v>2.8155207633972101</c:v>
                </c:pt>
                <c:pt idx="1483">
                  <c:v>2.8717510700225799</c:v>
                </c:pt>
                <c:pt idx="1484">
                  <c:v>2.9617269039153999</c:v>
                </c:pt>
                <c:pt idx="1485">
                  <c:v>2.8927724361419598</c:v>
                </c:pt>
                <c:pt idx="1486">
                  <c:v>2.86870837211608</c:v>
                </c:pt>
                <c:pt idx="1487">
                  <c:v>2.9818317890167201</c:v>
                </c:pt>
                <c:pt idx="1488">
                  <c:v>3.0454304218292201</c:v>
                </c:pt>
                <c:pt idx="1489">
                  <c:v>3.0658786296844398</c:v>
                </c:pt>
                <c:pt idx="1490">
                  <c:v>3.0755600929260201</c:v>
                </c:pt>
                <c:pt idx="1491">
                  <c:v>3.0372457504272399</c:v>
                </c:pt>
                <c:pt idx="1492">
                  <c:v>2.9332752227783199</c:v>
                </c:pt>
                <c:pt idx="1493">
                  <c:v>3.1177551746368399</c:v>
                </c:pt>
                <c:pt idx="1494">
                  <c:v>3.27647376060485</c:v>
                </c:pt>
                <c:pt idx="1495">
                  <c:v>3.1407668590545601</c:v>
                </c:pt>
                <c:pt idx="1496">
                  <c:v>3.1021356582641602</c:v>
                </c:pt>
                <c:pt idx="1497">
                  <c:v>3.1010861396789502</c:v>
                </c:pt>
                <c:pt idx="1498">
                  <c:v>3.2633600234985298</c:v>
                </c:pt>
                <c:pt idx="1499">
                  <c:v>3.1731903553009002</c:v>
                </c:pt>
                <c:pt idx="1500">
                  <c:v>2.9374225139617902</c:v>
                </c:pt>
                <c:pt idx="1501">
                  <c:v>2.8740258216857901</c:v>
                </c:pt>
                <c:pt idx="1502">
                  <c:v>3.00099420547485</c:v>
                </c:pt>
                <c:pt idx="1503">
                  <c:v>3.0566408634185702</c:v>
                </c:pt>
                <c:pt idx="1504">
                  <c:v>3.1731815338134699</c:v>
                </c:pt>
                <c:pt idx="1505">
                  <c:v>3.2091541290283199</c:v>
                </c:pt>
                <c:pt idx="1506">
                  <c:v>3.2663893699645898</c:v>
                </c:pt>
                <c:pt idx="1507">
                  <c:v>3.39896488189697</c:v>
                </c:pt>
                <c:pt idx="1508">
                  <c:v>3.1293528079986501</c:v>
                </c:pt>
                <c:pt idx="1509">
                  <c:v>3.38839387893676</c:v>
                </c:pt>
                <c:pt idx="1510">
                  <c:v>3.3682262897491402</c:v>
                </c:pt>
                <c:pt idx="1511">
                  <c:v>3.46781873703002</c:v>
                </c:pt>
                <c:pt idx="1512">
                  <c:v>3.5926413536071702</c:v>
                </c:pt>
                <c:pt idx="1513">
                  <c:v>3.4161739349365199</c:v>
                </c:pt>
                <c:pt idx="1514">
                  <c:v>3.4788687229156401</c:v>
                </c:pt>
                <c:pt idx="1515">
                  <c:v>3.47963523864746</c:v>
                </c:pt>
                <c:pt idx="1516">
                  <c:v>3.6304795742034899</c:v>
                </c:pt>
                <c:pt idx="1517">
                  <c:v>3.7144923210143999</c:v>
                </c:pt>
                <c:pt idx="1518">
                  <c:v>3.6956400871276802</c:v>
                </c:pt>
                <c:pt idx="1519">
                  <c:v>3.7304625511169398</c:v>
                </c:pt>
                <c:pt idx="1520">
                  <c:v>3.69637703895568</c:v>
                </c:pt>
                <c:pt idx="1521">
                  <c:v>3.8688697814941402</c:v>
                </c:pt>
                <c:pt idx="1522">
                  <c:v>3.8536989688873202</c:v>
                </c:pt>
                <c:pt idx="1523">
                  <c:v>3.9463238716125399</c:v>
                </c:pt>
                <c:pt idx="1524">
                  <c:v>3.9825379848480198</c:v>
                </c:pt>
                <c:pt idx="1525">
                  <c:v>4.1495380401611301</c:v>
                </c:pt>
                <c:pt idx="1526">
                  <c:v>3.9889988899230899</c:v>
                </c:pt>
                <c:pt idx="1527">
                  <c:v>3.9041399955749498</c:v>
                </c:pt>
                <c:pt idx="1528">
                  <c:v>3.6598427295684801</c:v>
                </c:pt>
                <c:pt idx="1529">
                  <c:v>3.7991018295288002</c:v>
                </c:pt>
                <c:pt idx="1530">
                  <c:v>3.7984974384307799</c:v>
                </c:pt>
                <c:pt idx="1531">
                  <c:v>3.7299885749816801</c:v>
                </c:pt>
                <c:pt idx="1532">
                  <c:v>3.7313978672027499</c:v>
                </c:pt>
                <c:pt idx="1533">
                  <c:v>3.7806873321533199</c:v>
                </c:pt>
                <c:pt idx="1534">
                  <c:v>3.6261467933654701</c:v>
                </c:pt>
                <c:pt idx="1535">
                  <c:v>3.9357705116271902</c:v>
                </c:pt>
                <c:pt idx="1536">
                  <c:v>4.0599503517150799</c:v>
                </c:pt>
                <c:pt idx="1537">
                  <c:v>4.1366386413574201</c:v>
                </c:pt>
                <c:pt idx="1538">
                  <c:v>3.9754943847656201</c:v>
                </c:pt>
                <c:pt idx="1539">
                  <c:v>3.9760172367095898</c:v>
                </c:pt>
                <c:pt idx="1540">
                  <c:v>3.9178268909454301</c:v>
                </c:pt>
                <c:pt idx="1541">
                  <c:v>3.76184749603271</c:v>
                </c:pt>
                <c:pt idx="1542">
                  <c:v>3.7039160728454501</c:v>
                </c:pt>
                <c:pt idx="1543">
                  <c:v>3.8702254295349099</c:v>
                </c:pt>
                <c:pt idx="1544">
                  <c:v>3.6963260173797599</c:v>
                </c:pt>
                <c:pt idx="1545">
                  <c:v>3.6580228805541899</c:v>
                </c:pt>
                <c:pt idx="1546">
                  <c:v>3.46389389038085</c:v>
                </c:pt>
                <c:pt idx="1547">
                  <c:v>3.4920444488525302</c:v>
                </c:pt>
                <c:pt idx="1548">
                  <c:v>3.5104668140411301</c:v>
                </c:pt>
                <c:pt idx="1549">
                  <c:v>3.8390376567840501</c:v>
                </c:pt>
                <c:pt idx="1550">
                  <c:v>3.8645665645599299</c:v>
                </c:pt>
                <c:pt idx="1551">
                  <c:v>3.8025422096252401</c:v>
                </c:pt>
                <c:pt idx="1552">
                  <c:v>3.8932206630706698</c:v>
                </c:pt>
                <c:pt idx="1553">
                  <c:v>3.8724627494811998</c:v>
                </c:pt>
                <c:pt idx="1554">
                  <c:v>3.8302905559539702</c:v>
                </c:pt>
                <c:pt idx="1555">
                  <c:v>3.65411972999572</c:v>
                </c:pt>
                <c:pt idx="1556">
                  <c:v>3.5257697105407702</c:v>
                </c:pt>
                <c:pt idx="1557">
                  <c:v>3.61050820350646</c:v>
                </c:pt>
                <c:pt idx="1558">
                  <c:v>3.55837845802307</c:v>
                </c:pt>
                <c:pt idx="1559">
                  <c:v>3.5421080589294398</c:v>
                </c:pt>
                <c:pt idx="1560">
                  <c:v>3.4315655231475799</c:v>
                </c:pt>
                <c:pt idx="1561">
                  <c:v>3.42055964469909</c:v>
                </c:pt>
                <c:pt idx="1562">
                  <c:v>3.5565667152404701</c:v>
                </c:pt>
                <c:pt idx="1563">
                  <c:v>3.6363964080810498</c:v>
                </c:pt>
                <c:pt idx="1564">
                  <c:v>3.59136462211608</c:v>
                </c:pt>
                <c:pt idx="1565">
                  <c:v>3.7092082500457701</c:v>
                </c:pt>
                <c:pt idx="1566">
                  <c:v>3.87789583206176</c:v>
                </c:pt>
                <c:pt idx="1567">
                  <c:v>3.8957321643829301</c:v>
                </c:pt>
                <c:pt idx="1568">
                  <c:v>3.9907872676849299</c:v>
                </c:pt>
                <c:pt idx="1569">
                  <c:v>3.7413063049316402</c:v>
                </c:pt>
                <c:pt idx="1570">
                  <c:v>3.8894698619842498</c:v>
                </c:pt>
                <c:pt idx="1571">
                  <c:v>3.89510798454284</c:v>
                </c:pt>
                <c:pt idx="1572">
                  <c:v>3.8545560836791899</c:v>
                </c:pt>
                <c:pt idx="1573">
                  <c:v>3.6760091781616202</c:v>
                </c:pt>
                <c:pt idx="1574">
                  <c:v>3.59965515136718</c:v>
                </c:pt>
                <c:pt idx="1575">
                  <c:v>3.6618776321411102</c:v>
                </c:pt>
                <c:pt idx="1576">
                  <c:v>3.9034116268157901</c:v>
                </c:pt>
                <c:pt idx="1577">
                  <c:v>3.9350082874297998</c:v>
                </c:pt>
                <c:pt idx="1578">
                  <c:v>3.9706940650939901</c:v>
                </c:pt>
                <c:pt idx="1579">
                  <c:v>3.9426720142364502</c:v>
                </c:pt>
                <c:pt idx="1580">
                  <c:v>4.1201515197753897</c:v>
                </c:pt>
                <c:pt idx="1581">
                  <c:v>4.3192610740661603</c:v>
                </c:pt>
                <c:pt idx="1582">
                  <c:v>4.1604886054992596</c:v>
                </c:pt>
                <c:pt idx="1583">
                  <c:v>4.1686019897460902</c:v>
                </c:pt>
                <c:pt idx="1584">
                  <c:v>4.1782808303832999</c:v>
                </c:pt>
                <c:pt idx="1585">
                  <c:v>4.1152143478393501</c:v>
                </c:pt>
                <c:pt idx="1586">
                  <c:v>4.2155175209045401</c:v>
                </c:pt>
                <c:pt idx="1587">
                  <c:v>4.1667633056640598</c:v>
                </c:pt>
                <c:pt idx="1588">
                  <c:v>4.15433549880981</c:v>
                </c:pt>
                <c:pt idx="1589">
                  <c:v>4.1283850669860804</c:v>
                </c:pt>
                <c:pt idx="1590">
                  <c:v>3.9729106426239</c:v>
                </c:pt>
                <c:pt idx="1591">
                  <c:v>4.2440853118896396</c:v>
                </c:pt>
                <c:pt idx="1592">
                  <c:v>4.2963261604309002</c:v>
                </c:pt>
                <c:pt idx="1593">
                  <c:v>4.2314529418945304</c:v>
                </c:pt>
                <c:pt idx="1594">
                  <c:v>4.39532375335693</c:v>
                </c:pt>
                <c:pt idx="1595">
                  <c:v>4.4725389480590803</c:v>
                </c:pt>
                <c:pt idx="1596">
                  <c:v>4.4665393829345703</c:v>
                </c:pt>
                <c:pt idx="1597">
                  <c:v>4.5155434608459402</c:v>
                </c:pt>
                <c:pt idx="1598">
                  <c:v>4.5589098930358798</c:v>
                </c:pt>
                <c:pt idx="1599">
                  <c:v>4.4691038131713796</c:v>
                </c:pt>
                <c:pt idx="1600">
                  <c:v>4.5847659111022896</c:v>
                </c:pt>
                <c:pt idx="1601">
                  <c:v>4.6194739341735804</c:v>
                </c:pt>
                <c:pt idx="1602">
                  <c:v>4.5480003356933496</c:v>
                </c:pt>
                <c:pt idx="1603">
                  <c:v>4.6688675880432102</c:v>
                </c:pt>
                <c:pt idx="1604">
                  <c:v>4.7211408615112296</c:v>
                </c:pt>
                <c:pt idx="1605">
                  <c:v>4.7383136749267498</c:v>
                </c:pt>
                <c:pt idx="1606">
                  <c:v>4.9405326843261701</c:v>
                </c:pt>
                <c:pt idx="1607">
                  <c:v>4.7978134155273402</c:v>
                </c:pt>
                <c:pt idx="1608">
                  <c:v>5.0545539855956996</c:v>
                </c:pt>
                <c:pt idx="1609">
                  <c:v>5.1273388862609801</c:v>
                </c:pt>
                <c:pt idx="1610">
                  <c:v>5.1822314262390101</c:v>
                </c:pt>
                <c:pt idx="1611">
                  <c:v>5.2985849380493102</c:v>
                </c:pt>
                <c:pt idx="1612">
                  <c:v>5.2740960121154696</c:v>
                </c:pt>
                <c:pt idx="1613">
                  <c:v>5.1761965751647896</c:v>
                </c:pt>
                <c:pt idx="1614">
                  <c:v>5.3396263122558496</c:v>
                </c:pt>
                <c:pt idx="1615">
                  <c:v>5.3180618286132804</c:v>
                </c:pt>
                <c:pt idx="1616">
                  <c:v>5.21618604660034</c:v>
                </c:pt>
                <c:pt idx="1617">
                  <c:v>5.0127501487731898</c:v>
                </c:pt>
                <c:pt idx="1618">
                  <c:v>4.8267879486083896</c:v>
                </c:pt>
                <c:pt idx="1619">
                  <c:v>4.8130164146423304</c:v>
                </c:pt>
                <c:pt idx="1620">
                  <c:v>5.0471177101135201</c:v>
                </c:pt>
                <c:pt idx="1621">
                  <c:v>5.0389080047607404</c:v>
                </c:pt>
                <c:pt idx="1622">
                  <c:v>5.0169515609741202</c:v>
                </c:pt>
                <c:pt idx="1623">
                  <c:v>4.9226312637329102</c:v>
                </c:pt>
                <c:pt idx="1624">
                  <c:v>4.9770245552062899</c:v>
                </c:pt>
                <c:pt idx="1625">
                  <c:v>4.9566097259521396</c:v>
                </c:pt>
                <c:pt idx="1626">
                  <c:v>4.9316325187683097</c:v>
                </c:pt>
                <c:pt idx="1627">
                  <c:v>5.0036845207214302</c:v>
                </c:pt>
                <c:pt idx="1628">
                  <c:v>4.8836193084716797</c:v>
                </c:pt>
                <c:pt idx="1629">
                  <c:v>4.83677053451538</c:v>
                </c:pt>
                <c:pt idx="1630">
                  <c:v>4.8735461235046298</c:v>
                </c:pt>
                <c:pt idx="1631">
                  <c:v>4.6511816978454501</c:v>
                </c:pt>
                <c:pt idx="1632">
                  <c:v>4.6642279624938903</c:v>
                </c:pt>
                <c:pt idx="1633">
                  <c:v>4.67626905441284</c:v>
                </c:pt>
                <c:pt idx="1634">
                  <c:v>4.71058750152587</c:v>
                </c:pt>
                <c:pt idx="1635">
                  <c:v>4.5424413681030202</c:v>
                </c:pt>
                <c:pt idx="1636">
                  <c:v>4.5311384201049796</c:v>
                </c:pt>
                <c:pt idx="1637">
                  <c:v>4.8672819137573198</c:v>
                </c:pt>
                <c:pt idx="1638">
                  <c:v>4.86846828460693</c:v>
                </c:pt>
                <c:pt idx="1639">
                  <c:v>4.6672873497009197</c:v>
                </c:pt>
                <c:pt idx="1640">
                  <c:v>4.4848980903625399</c:v>
                </c:pt>
                <c:pt idx="1641">
                  <c:v>4.6162400245666504</c:v>
                </c:pt>
                <c:pt idx="1642">
                  <c:v>4.66554355621337</c:v>
                </c:pt>
                <c:pt idx="1643">
                  <c:v>4.5567655563354403</c:v>
                </c:pt>
                <c:pt idx="1644">
                  <c:v>4.66969537734985</c:v>
                </c:pt>
                <c:pt idx="1645">
                  <c:v>4.5864286422729403</c:v>
                </c:pt>
                <c:pt idx="1646">
                  <c:v>4.7086291313171298</c:v>
                </c:pt>
                <c:pt idx="1647">
                  <c:v>4.5383887290954501</c:v>
                </c:pt>
                <c:pt idx="1648">
                  <c:v>4.4244365692138601</c:v>
                </c:pt>
                <c:pt idx="1649">
                  <c:v>4.4867005348205504</c:v>
                </c:pt>
                <c:pt idx="1650">
                  <c:v>4.6781311035156197</c:v>
                </c:pt>
                <c:pt idx="1651">
                  <c:v>4.5388374328613201</c:v>
                </c:pt>
                <c:pt idx="1652">
                  <c:v>4.4194998741149902</c:v>
                </c:pt>
                <c:pt idx="1653">
                  <c:v>4.4185919761657697</c:v>
                </c:pt>
                <c:pt idx="1654">
                  <c:v>4.3999338150024396</c:v>
                </c:pt>
                <c:pt idx="1655">
                  <c:v>4.2671160697937003</c:v>
                </c:pt>
                <c:pt idx="1656">
                  <c:v>4.2966270446777299</c:v>
                </c:pt>
                <c:pt idx="1657">
                  <c:v>4.0722975730895996</c:v>
                </c:pt>
                <c:pt idx="1658">
                  <c:v>3.9892473220825102</c:v>
                </c:pt>
                <c:pt idx="1659">
                  <c:v>3.8352313041686998</c:v>
                </c:pt>
                <c:pt idx="1660">
                  <c:v>3.8475759029388401</c:v>
                </c:pt>
                <c:pt idx="1661">
                  <c:v>3.8191692829132</c:v>
                </c:pt>
                <c:pt idx="1662">
                  <c:v>3.8574118614196702</c:v>
                </c:pt>
                <c:pt idx="1663">
                  <c:v>4.0295100212097097</c:v>
                </c:pt>
                <c:pt idx="1664">
                  <c:v>3.97656202316284</c:v>
                </c:pt>
                <c:pt idx="1665">
                  <c:v>4.0468449592590297</c:v>
                </c:pt>
                <c:pt idx="1666">
                  <c:v>4.1680736541748002</c:v>
                </c:pt>
                <c:pt idx="1667">
                  <c:v>4.1964330673217702</c:v>
                </c:pt>
                <c:pt idx="1668">
                  <c:v>4.0071735382079998</c:v>
                </c:pt>
                <c:pt idx="1669">
                  <c:v>3.9201345443725502</c:v>
                </c:pt>
                <c:pt idx="1670">
                  <c:v>3.8686108589172301</c:v>
                </c:pt>
                <c:pt idx="1671">
                  <c:v>3.6577467918395898</c:v>
                </c:pt>
                <c:pt idx="1672">
                  <c:v>3.58755326271057</c:v>
                </c:pt>
                <c:pt idx="1673">
                  <c:v>3.4211285114288299</c:v>
                </c:pt>
                <c:pt idx="1674">
                  <c:v>3.3079171180725</c:v>
                </c:pt>
                <c:pt idx="1675">
                  <c:v>3.5311419963836599</c:v>
                </c:pt>
                <c:pt idx="1676">
                  <c:v>3.4388151168823198</c:v>
                </c:pt>
                <c:pt idx="1677">
                  <c:v>3.4106321334838801</c:v>
                </c:pt>
                <c:pt idx="1678">
                  <c:v>3.2850866317749001</c:v>
                </c:pt>
                <c:pt idx="1679">
                  <c:v>3.36507892608642</c:v>
                </c:pt>
                <c:pt idx="1680">
                  <c:v>3.2537314891815101</c:v>
                </c:pt>
                <c:pt idx="1681">
                  <c:v>3.3532953262329102</c:v>
                </c:pt>
                <c:pt idx="1682">
                  <c:v>3.2659318447113002</c:v>
                </c:pt>
                <c:pt idx="1683">
                  <c:v>3.4620058536529501</c:v>
                </c:pt>
                <c:pt idx="1684">
                  <c:v>3.57954573631286</c:v>
                </c:pt>
                <c:pt idx="1685">
                  <c:v>3.3451161384582502</c:v>
                </c:pt>
                <c:pt idx="1686">
                  <c:v>3.4953622817993102</c:v>
                </c:pt>
                <c:pt idx="1687">
                  <c:v>3.4092957973480198</c:v>
                </c:pt>
                <c:pt idx="1688">
                  <c:v>3.5616400241851802</c:v>
                </c:pt>
                <c:pt idx="1689">
                  <c:v>3.5171775817871</c:v>
                </c:pt>
                <c:pt idx="1690">
                  <c:v>3.4773631095886199</c:v>
                </c:pt>
                <c:pt idx="1691">
                  <c:v>3.3726720809936501</c:v>
                </c:pt>
                <c:pt idx="1692">
                  <c:v>3.47108697891235</c:v>
                </c:pt>
                <c:pt idx="1693">
                  <c:v>3.4483010768890301</c:v>
                </c:pt>
                <c:pt idx="1694">
                  <c:v>3.3056502342224099</c:v>
                </c:pt>
                <c:pt idx="1695">
                  <c:v>3.15795421600341</c:v>
                </c:pt>
                <c:pt idx="1696">
                  <c:v>3.15875244140625</c:v>
                </c:pt>
                <c:pt idx="1697">
                  <c:v>3.0882272720336901</c:v>
                </c:pt>
                <c:pt idx="1698">
                  <c:v>2.8572070598602202</c:v>
                </c:pt>
                <c:pt idx="1699">
                  <c:v>2.85790538787841</c:v>
                </c:pt>
                <c:pt idx="1700">
                  <c:v>2.9399628639221098</c:v>
                </c:pt>
                <c:pt idx="1701">
                  <c:v>2.9809718132018999</c:v>
                </c:pt>
                <c:pt idx="1702">
                  <c:v>3.0784399509429901</c:v>
                </c:pt>
                <c:pt idx="1703">
                  <c:v>2.9341611862182599</c:v>
                </c:pt>
                <c:pt idx="1704">
                  <c:v>3.08117604255676</c:v>
                </c:pt>
                <c:pt idx="1705">
                  <c:v>3.1709065437316801</c:v>
                </c:pt>
                <c:pt idx="1706">
                  <c:v>3.28399586677551</c:v>
                </c:pt>
                <c:pt idx="1707">
                  <c:v>2.9878520965576101</c:v>
                </c:pt>
                <c:pt idx="1708">
                  <c:v>3.1308112144470202</c:v>
                </c:pt>
                <c:pt idx="1709">
                  <c:v>2.98370313644409</c:v>
                </c:pt>
                <c:pt idx="1710">
                  <c:v>2.86730432510375</c:v>
                </c:pt>
                <c:pt idx="1711">
                  <c:v>2.8837003707885698</c:v>
                </c:pt>
                <c:pt idx="1712">
                  <c:v>3.03957200050354</c:v>
                </c:pt>
                <c:pt idx="1713">
                  <c:v>3.1471140384674001</c:v>
                </c:pt>
                <c:pt idx="1714">
                  <c:v>3.2464601993560702</c:v>
                </c:pt>
                <c:pt idx="1715">
                  <c:v>3.0610103607177699</c:v>
                </c:pt>
                <c:pt idx="1716">
                  <c:v>2.91776990890502</c:v>
                </c:pt>
                <c:pt idx="1717">
                  <c:v>2.9042596817016602</c:v>
                </c:pt>
                <c:pt idx="1718">
                  <c:v>2.77256178855896</c:v>
                </c:pt>
                <c:pt idx="1719">
                  <c:v>2.4927401542663499</c:v>
                </c:pt>
                <c:pt idx="1720">
                  <c:v>2.4335527420043901</c:v>
                </c:pt>
                <c:pt idx="1721">
                  <c:v>2.8127751350402801</c:v>
                </c:pt>
                <c:pt idx="1722">
                  <c:v>3.0453088283538801</c:v>
                </c:pt>
                <c:pt idx="1723">
                  <c:v>3.1871232986450102</c:v>
                </c:pt>
                <c:pt idx="1724">
                  <c:v>3.2098970413207999</c:v>
                </c:pt>
                <c:pt idx="1725">
                  <c:v>2.99180912971496</c:v>
                </c:pt>
                <c:pt idx="1726">
                  <c:v>3.0415232181549001</c:v>
                </c:pt>
                <c:pt idx="1727">
                  <c:v>3.2370591163635201</c:v>
                </c:pt>
                <c:pt idx="1728">
                  <c:v>3.3192126750946001</c:v>
                </c:pt>
                <c:pt idx="1729">
                  <c:v>3.5307848453521702</c:v>
                </c:pt>
                <c:pt idx="1730">
                  <c:v>3.4921588897704998</c:v>
                </c:pt>
                <c:pt idx="1731">
                  <c:v>3.6076841354370099</c:v>
                </c:pt>
                <c:pt idx="1732">
                  <c:v>3.6299397945403999</c:v>
                </c:pt>
                <c:pt idx="1733">
                  <c:v>3.4313871860504102</c:v>
                </c:pt>
                <c:pt idx="1734">
                  <c:v>3.5881760120391801</c:v>
                </c:pt>
                <c:pt idx="1735">
                  <c:v>3.45521759986877</c:v>
                </c:pt>
                <c:pt idx="1736">
                  <c:v>3.4993023872375399</c:v>
                </c:pt>
                <c:pt idx="1737">
                  <c:v>3.3695437908172599</c:v>
                </c:pt>
                <c:pt idx="1738">
                  <c:v>3.39273905754089</c:v>
                </c:pt>
                <c:pt idx="1739">
                  <c:v>3.4107389450073198</c:v>
                </c:pt>
                <c:pt idx="1740">
                  <c:v>3.29343509674072</c:v>
                </c:pt>
                <c:pt idx="1741">
                  <c:v>3.2413036823272701</c:v>
                </c:pt>
                <c:pt idx="1742">
                  <c:v>3.2808713912963801</c:v>
                </c:pt>
                <c:pt idx="1743">
                  <c:v>3.45901894569396</c:v>
                </c:pt>
                <c:pt idx="1744">
                  <c:v>3.32793116569519</c:v>
                </c:pt>
                <c:pt idx="1745">
                  <c:v>3.3251931667327801</c:v>
                </c:pt>
                <c:pt idx="1746">
                  <c:v>3.3541674613952601</c:v>
                </c:pt>
                <c:pt idx="1747">
                  <c:v>3.5863406658172599</c:v>
                </c:pt>
                <c:pt idx="1748">
                  <c:v>3.46715879440307</c:v>
                </c:pt>
                <c:pt idx="1749">
                  <c:v>3.3695704936981201</c:v>
                </c:pt>
                <c:pt idx="1750">
                  <c:v>3.4674184322357098</c:v>
                </c:pt>
                <c:pt idx="1751">
                  <c:v>3.5376052856445299</c:v>
                </c:pt>
                <c:pt idx="1752">
                  <c:v>3.52943682670593</c:v>
                </c:pt>
                <c:pt idx="1753">
                  <c:v>3.6224567890167201</c:v>
                </c:pt>
                <c:pt idx="1754">
                  <c:v>3.69302034378051</c:v>
                </c:pt>
                <c:pt idx="1755">
                  <c:v>3.62501668930053</c:v>
                </c:pt>
                <c:pt idx="1756">
                  <c:v>3.7683289051055899</c:v>
                </c:pt>
                <c:pt idx="1757">
                  <c:v>3.7242186069488499</c:v>
                </c:pt>
                <c:pt idx="1758">
                  <c:v>3.9851336479186998</c:v>
                </c:pt>
                <c:pt idx="1759">
                  <c:v>4.1661462783813397</c:v>
                </c:pt>
                <c:pt idx="1760">
                  <c:v>4.3291869163513104</c:v>
                </c:pt>
                <c:pt idx="1761">
                  <c:v>4.4606013298034597</c:v>
                </c:pt>
                <c:pt idx="1762">
                  <c:v>4.42156887054443</c:v>
                </c:pt>
                <c:pt idx="1763">
                  <c:v>4.4254946708679199</c:v>
                </c:pt>
                <c:pt idx="1764">
                  <c:v>4.5830945968627903</c:v>
                </c:pt>
                <c:pt idx="1765">
                  <c:v>4.3232522010803196</c:v>
                </c:pt>
                <c:pt idx="1766">
                  <c:v>4.0610556602478001</c:v>
                </c:pt>
                <c:pt idx="1767">
                  <c:v>4.02483654022216</c:v>
                </c:pt>
                <c:pt idx="1768">
                  <c:v>4.1699628829956001</c:v>
                </c:pt>
                <c:pt idx="1769">
                  <c:v>4.1712784767150799</c:v>
                </c:pt>
                <c:pt idx="1770">
                  <c:v>4.2972388267517001</c:v>
                </c:pt>
                <c:pt idx="1771">
                  <c:v>4.4313006401062003</c:v>
                </c:pt>
                <c:pt idx="1772">
                  <c:v>4.3184361457824698</c:v>
                </c:pt>
                <c:pt idx="1773">
                  <c:v>4.0661315917968697</c:v>
                </c:pt>
                <c:pt idx="1774">
                  <c:v>3.9186344146728498</c:v>
                </c:pt>
                <c:pt idx="1775">
                  <c:v>4.0993289947509703</c:v>
                </c:pt>
                <c:pt idx="1776">
                  <c:v>4.0531554222106898</c:v>
                </c:pt>
                <c:pt idx="1777">
                  <c:v>4.1399965286254803</c:v>
                </c:pt>
                <c:pt idx="1778">
                  <c:v>3.93762779235839</c:v>
                </c:pt>
                <c:pt idx="1779">
                  <c:v>3.8628122806549001</c:v>
                </c:pt>
                <c:pt idx="1780">
                  <c:v>3.7277231216430602</c:v>
                </c:pt>
                <c:pt idx="1781">
                  <c:v>3.8320057392120299</c:v>
                </c:pt>
                <c:pt idx="1782">
                  <c:v>3.5821127891540501</c:v>
                </c:pt>
                <c:pt idx="1783">
                  <c:v>3.6056025028228702</c:v>
                </c:pt>
                <c:pt idx="1784">
                  <c:v>3.65619492530822</c:v>
                </c:pt>
                <c:pt idx="1785">
                  <c:v>3.6339538097381499</c:v>
                </c:pt>
                <c:pt idx="1786">
                  <c:v>3.68083500862121</c:v>
                </c:pt>
                <c:pt idx="1787">
                  <c:v>3.5158812999725302</c:v>
                </c:pt>
                <c:pt idx="1788">
                  <c:v>3.5582597255706698</c:v>
                </c:pt>
                <c:pt idx="1789">
                  <c:v>3.6866545677185001</c:v>
                </c:pt>
                <c:pt idx="1790">
                  <c:v>3.49462413787841</c:v>
                </c:pt>
                <c:pt idx="1791">
                  <c:v>3.54501032829284</c:v>
                </c:pt>
                <c:pt idx="1792">
                  <c:v>3.6834585666656401</c:v>
                </c:pt>
                <c:pt idx="1793">
                  <c:v>3.70703673362731</c:v>
                </c:pt>
                <c:pt idx="1794">
                  <c:v>3.66634917259216</c:v>
                </c:pt>
                <c:pt idx="1795">
                  <c:v>3.87493872642517</c:v>
                </c:pt>
                <c:pt idx="1796">
                  <c:v>3.62961220741271</c:v>
                </c:pt>
                <c:pt idx="1797">
                  <c:v>3.85267782211303</c:v>
                </c:pt>
                <c:pt idx="1798">
                  <c:v>3.9378232955932599</c:v>
                </c:pt>
                <c:pt idx="1799">
                  <c:v>3.9646081924438401</c:v>
                </c:pt>
                <c:pt idx="1800">
                  <c:v>3.8074748516082701</c:v>
                </c:pt>
                <c:pt idx="1801">
                  <c:v>3.6498165130615199</c:v>
                </c:pt>
                <c:pt idx="1802">
                  <c:v>3.6328954696655198</c:v>
                </c:pt>
                <c:pt idx="1803">
                  <c:v>3.3698916435241699</c:v>
                </c:pt>
                <c:pt idx="1804">
                  <c:v>3.5045568943023602</c:v>
                </c:pt>
                <c:pt idx="1805">
                  <c:v>3.5865404605865399</c:v>
                </c:pt>
                <c:pt idx="1806">
                  <c:v>3.52135729789733</c:v>
                </c:pt>
                <c:pt idx="1807">
                  <c:v>3.54780673980712</c:v>
                </c:pt>
                <c:pt idx="1808">
                  <c:v>3.5040597915649401</c:v>
                </c:pt>
                <c:pt idx="1809">
                  <c:v>3.6615624427795401</c:v>
                </c:pt>
                <c:pt idx="1810">
                  <c:v>3.7189314365386901</c:v>
                </c:pt>
                <c:pt idx="1811">
                  <c:v>3.8175959587097101</c:v>
                </c:pt>
                <c:pt idx="1812">
                  <c:v>3.5291609764099099</c:v>
                </c:pt>
                <c:pt idx="1813">
                  <c:v>3.0825183391571001</c:v>
                </c:pt>
                <c:pt idx="1814">
                  <c:v>2.9834728240966699</c:v>
                </c:pt>
                <c:pt idx="1815">
                  <c:v>2.8376090526580802</c:v>
                </c:pt>
                <c:pt idx="1816">
                  <c:v>2.6928331851959202</c:v>
                </c:pt>
                <c:pt idx="1817">
                  <c:v>2.68470931053161</c:v>
                </c:pt>
                <c:pt idx="1818">
                  <c:v>2.6330909729003902</c:v>
                </c:pt>
                <c:pt idx="1819">
                  <c:v>2.82513976097106</c:v>
                </c:pt>
                <c:pt idx="1820">
                  <c:v>2.9076361656188898</c:v>
                </c:pt>
                <c:pt idx="1821">
                  <c:v>2.8221740722656201</c:v>
                </c:pt>
                <c:pt idx="1822">
                  <c:v>2.9117112159728999</c:v>
                </c:pt>
                <c:pt idx="1823">
                  <c:v>3.1071240901946999</c:v>
                </c:pt>
                <c:pt idx="1824">
                  <c:v>2.9980890750885001</c:v>
                </c:pt>
                <c:pt idx="1825">
                  <c:v>2.8964962959289502</c:v>
                </c:pt>
                <c:pt idx="1826">
                  <c:v>2.8653695583343501</c:v>
                </c:pt>
                <c:pt idx="1827">
                  <c:v>3.0326073169708199</c:v>
                </c:pt>
                <c:pt idx="1828">
                  <c:v>2.8181669712066602</c:v>
                </c:pt>
                <c:pt idx="1829">
                  <c:v>2.78809595108032</c:v>
                </c:pt>
                <c:pt idx="1830">
                  <c:v>2.8676562309265101</c:v>
                </c:pt>
                <c:pt idx="1831">
                  <c:v>3.1300301551818799</c:v>
                </c:pt>
                <c:pt idx="1832">
                  <c:v>3.2962782382964999</c:v>
                </c:pt>
                <c:pt idx="1833">
                  <c:v>3.1488115787506099</c:v>
                </c:pt>
                <c:pt idx="1834">
                  <c:v>3.2153561115264799</c:v>
                </c:pt>
                <c:pt idx="1835">
                  <c:v>3.1889829635620099</c:v>
                </c:pt>
                <c:pt idx="1836">
                  <c:v>3.20788526535034</c:v>
                </c:pt>
                <c:pt idx="1837">
                  <c:v>3.2429456710815399</c:v>
                </c:pt>
                <c:pt idx="1838">
                  <c:v>3.3155972957611</c:v>
                </c:pt>
                <c:pt idx="1839">
                  <c:v>3.1705522537231401</c:v>
                </c:pt>
                <c:pt idx="1840">
                  <c:v>3.2085886001586901</c:v>
                </c:pt>
                <c:pt idx="1841">
                  <c:v>3.1408782005310001</c:v>
                </c:pt>
                <c:pt idx="1842">
                  <c:v>2.95622682571411</c:v>
                </c:pt>
                <c:pt idx="1843">
                  <c:v>2.7511067390441801</c:v>
                </c:pt>
                <c:pt idx="1844">
                  <c:v>2.7555365562438898</c:v>
                </c:pt>
                <c:pt idx="1845">
                  <c:v>2.7366530895233101</c:v>
                </c:pt>
                <c:pt idx="1846">
                  <c:v>2.8496470451354901</c:v>
                </c:pt>
                <c:pt idx="1847">
                  <c:v>2.7762105464935298</c:v>
                </c:pt>
                <c:pt idx="1848">
                  <c:v>2.9147536754608101</c:v>
                </c:pt>
                <c:pt idx="1849">
                  <c:v>2.8670589923858598</c:v>
                </c:pt>
                <c:pt idx="1850">
                  <c:v>2.6371812820434499</c:v>
                </c:pt>
                <c:pt idx="1851">
                  <c:v>2.7984163761138898</c:v>
                </c:pt>
                <c:pt idx="1852">
                  <c:v>2.8440554141998202</c:v>
                </c:pt>
                <c:pt idx="1853">
                  <c:v>2.8262693881988499</c:v>
                </c:pt>
                <c:pt idx="1854">
                  <c:v>2.9362170696258501</c:v>
                </c:pt>
                <c:pt idx="1855">
                  <c:v>2.8685061931610099</c:v>
                </c:pt>
                <c:pt idx="1856">
                  <c:v>3.0268604755401598</c:v>
                </c:pt>
                <c:pt idx="1857">
                  <c:v>2.99440121650695</c:v>
                </c:pt>
                <c:pt idx="1858">
                  <c:v>3.2029535770416202</c:v>
                </c:pt>
                <c:pt idx="1859">
                  <c:v>3.2175590991973801</c:v>
                </c:pt>
                <c:pt idx="1860">
                  <c:v>3.1518630981445299</c:v>
                </c:pt>
                <c:pt idx="1861">
                  <c:v>3.00564980506896</c:v>
                </c:pt>
                <c:pt idx="1862">
                  <c:v>2.9970533847808798</c:v>
                </c:pt>
                <c:pt idx="1863">
                  <c:v>2.9628014564514098</c:v>
                </c:pt>
                <c:pt idx="1864">
                  <c:v>3.0346658229827801</c:v>
                </c:pt>
                <c:pt idx="1865">
                  <c:v>2.9775502681732098</c:v>
                </c:pt>
                <c:pt idx="1866">
                  <c:v>3.1976947784423801</c:v>
                </c:pt>
                <c:pt idx="1867">
                  <c:v>3.3648166656494101</c:v>
                </c:pt>
                <c:pt idx="1868">
                  <c:v>3.4301540851593</c:v>
                </c:pt>
                <c:pt idx="1869">
                  <c:v>3.3084521293640101</c:v>
                </c:pt>
                <c:pt idx="1870">
                  <c:v>3.3125903606414702</c:v>
                </c:pt>
                <c:pt idx="1871">
                  <c:v>3.4070518016815101</c:v>
                </c:pt>
                <c:pt idx="1872">
                  <c:v>3.62402915954589</c:v>
                </c:pt>
                <c:pt idx="1873">
                  <c:v>3.5571990013122501</c:v>
                </c:pt>
                <c:pt idx="1874">
                  <c:v>3.5828154087066602</c:v>
                </c:pt>
                <c:pt idx="1875">
                  <c:v>3.5877060890197701</c:v>
                </c:pt>
                <c:pt idx="1876">
                  <c:v>3.5565485954284601</c:v>
                </c:pt>
                <c:pt idx="1877">
                  <c:v>3.4578771591186501</c:v>
                </c:pt>
                <c:pt idx="1878">
                  <c:v>3.5887038707733101</c:v>
                </c:pt>
                <c:pt idx="1879">
                  <c:v>3.6777560710906898</c:v>
                </c:pt>
                <c:pt idx="1880">
                  <c:v>3.4347078800201398</c:v>
                </c:pt>
                <c:pt idx="1881">
                  <c:v>3.73408675193786</c:v>
                </c:pt>
                <c:pt idx="1882">
                  <c:v>3.8514704704284601</c:v>
                </c:pt>
                <c:pt idx="1883">
                  <c:v>3.9610712528228702</c:v>
                </c:pt>
                <c:pt idx="1884">
                  <c:v>3.8337814807891801</c:v>
                </c:pt>
                <c:pt idx="1885">
                  <c:v>3.8725736141204798</c:v>
                </c:pt>
                <c:pt idx="1886">
                  <c:v>3.8483645915985099</c:v>
                </c:pt>
                <c:pt idx="1887">
                  <c:v>4.2080554962158203</c:v>
                </c:pt>
                <c:pt idx="1888">
                  <c:v>4.1175723075866699</c:v>
                </c:pt>
                <c:pt idx="1889">
                  <c:v>4.1047778129577601</c:v>
                </c:pt>
                <c:pt idx="1890">
                  <c:v>4.2433972358703604</c:v>
                </c:pt>
                <c:pt idx="1891">
                  <c:v>4.19490623474121</c:v>
                </c:pt>
                <c:pt idx="1892">
                  <c:v>4.2684969902038503</c:v>
                </c:pt>
                <c:pt idx="1893">
                  <c:v>4.2015061378479004</c:v>
                </c:pt>
                <c:pt idx="1894">
                  <c:v>4.4087347984313903</c:v>
                </c:pt>
                <c:pt idx="1895">
                  <c:v>4.5058126449584899</c:v>
                </c:pt>
                <c:pt idx="1896">
                  <c:v>4.4964127540588299</c:v>
                </c:pt>
                <c:pt idx="1897">
                  <c:v>4.30798292160034</c:v>
                </c:pt>
                <c:pt idx="1898">
                  <c:v>4.34889316558837</c:v>
                </c:pt>
                <c:pt idx="1899">
                  <c:v>4.3775305747985804</c:v>
                </c:pt>
                <c:pt idx="1900">
                  <c:v>4.4312319755554199</c:v>
                </c:pt>
                <c:pt idx="1901">
                  <c:v>4.1624622344970703</c:v>
                </c:pt>
                <c:pt idx="1902">
                  <c:v>3.9914176464080802</c:v>
                </c:pt>
                <c:pt idx="1903">
                  <c:v>3.8113760948181099</c:v>
                </c:pt>
                <c:pt idx="1904">
                  <c:v>4.0177350044250399</c:v>
                </c:pt>
                <c:pt idx="1905">
                  <c:v>4.1256699562072701</c:v>
                </c:pt>
                <c:pt idx="1906">
                  <c:v>3.88290238380432</c:v>
                </c:pt>
                <c:pt idx="1907">
                  <c:v>3.9509403705596902</c:v>
                </c:pt>
                <c:pt idx="1908">
                  <c:v>3.9037311077117902</c:v>
                </c:pt>
                <c:pt idx="1909">
                  <c:v>3.8344969749450599</c:v>
                </c:pt>
                <c:pt idx="1910">
                  <c:v>4.0402202606201101</c:v>
                </c:pt>
                <c:pt idx="1911">
                  <c:v>3.9259705543518</c:v>
                </c:pt>
                <c:pt idx="1912">
                  <c:v>4.1313066482543901</c:v>
                </c:pt>
                <c:pt idx="1913">
                  <c:v>4.1233501434326101</c:v>
                </c:pt>
                <c:pt idx="1914">
                  <c:v>3.8706409931182799</c:v>
                </c:pt>
                <c:pt idx="1915">
                  <c:v>3.9682285785675</c:v>
                </c:pt>
                <c:pt idx="1916">
                  <c:v>4.1598825454711896</c:v>
                </c:pt>
                <c:pt idx="1917">
                  <c:v>3.8627066612243599</c:v>
                </c:pt>
                <c:pt idx="1918">
                  <c:v>3.9856114387512198</c:v>
                </c:pt>
                <c:pt idx="1919">
                  <c:v>3.9193253517150799</c:v>
                </c:pt>
                <c:pt idx="1920">
                  <c:v>3.7100272178649898</c:v>
                </c:pt>
                <c:pt idx="1921">
                  <c:v>3.6776461601257302</c:v>
                </c:pt>
                <c:pt idx="1922">
                  <c:v>3.9354045391082701</c:v>
                </c:pt>
                <c:pt idx="1923">
                  <c:v>3.9736807346343901</c:v>
                </c:pt>
                <c:pt idx="1924">
                  <c:v>3.99676442146301</c:v>
                </c:pt>
                <c:pt idx="1925">
                  <c:v>4.019287109375</c:v>
                </c:pt>
                <c:pt idx="1926">
                  <c:v>4.0779514312744096</c:v>
                </c:pt>
                <c:pt idx="1927">
                  <c:v>3.9757804870605402</c:v>
                </c:pt>
                <c:pt idx="1928">
                  <c:v>3.9505052566528298</c:v>
                </c:pt>
                <c:pt idx="1929">
                  <c:v>3.72924304008483</c:v>
                </c:pt>
                <c:pt idx="1930">
                  <c:v>3.6987178325653001</c:v>
                </c:pt>
                <c:pt idx="1931">
                  <c:v>3.9135394096374498</c:v>
                </c:pt>
                <c:pt idx="1932">
                  <c:v>3.8553669452667201</c:v>
                </c:pt>
                <c:pt idx="1933">
                  <c:v>3.7119011878967201</c:v>
                </c:pt>
                <c:pt idx="1934">
                  <c:v>3.8234682083129798</c:v>
                </c:pt>
                <c:pt idx="1935">
                  <c:v>3.60600590705871</c:v>
                </c:pt>
                <c:pt idx="1936">
                  <c:v>3.8591866493225</c:v>
                </c:pt>
                <c:pt idx="1937">
                  <c:v>3.9591484069824201</c:v>
                </c:pt>
                <c:pt idx="1938">
                  <c:v>3.8348913192749001</c:v>
                </c:pt>
                <c:pt idx="1939">
                  <c:v>3.6214568614959699</c:v>
                </c:pt>
                <c:pt idx="1940">
                  <c:v>3.6902527809143</c:v>
                </c:pt>
                <c:pt idx="1941">
                  <c:v>3.6893277168273899</c:v>
                </c:pt>
                <c:pt idx="1942">
                  <c:v>3.7253248691558798</c:v>
                </c:pt>
                <c:pt idx="1943">
                  <c:v>3.507746219635</c:v>
                </c:pt>
                <c:pt idx="1944">
                  <c:v>3.5384025573730402</c:v>
                </c:pt>
                <c:pt idx="1945">
                  <c:v>3.8506171703338601</c:v>
                </c:pt>
                <c:pt idx="1946">
                  <c:v>3.7232687473297101</c:v>
                </c:pt>
                <c:pt idx="1947">
                  <c:v>3.6666378974914502</c:v>
                </c:pt>
                <c:pt idx="1948">
                  <c:v>3.7979316711425701</c:v>
                </c:pt>
                <c:pt idx="1949">
                  <c:v>3.6795241832733101</c:v>
                </c:pt>
                <c:pt idx="1950">
                  <c:v>3.9166271686553902</c:v>
                </c:pt>
                <c:pt idx="1951">
                  <c:v>3.9477472305297798</c:v>
                </c:pt>
                <c:pt idx="1952">
                  <c:v>3.8362808227539</c:v>
                </c:pt>
                <c:pt idx="1953">
                  <c:v>3.6581351757049498</c:v>
                </c:pt>
                <c:pt idx="1954">
                  <c:v>3.9848425388336102</c:v>
                </c:pt>
                <c:pt idx="1955">
                  <c:v>3.9853661060333199</c:v>
                </c:pt>
                <c:pt idx="1956">
                  <c:v>4.0380864143371502</c:v>
                </c:pt>
                <c:pt idx="1957">
                  <c:v>3.71121954917907</c:v>
                </c:pt>
                <c:pt idx="1958">
                  <c:v>3.5932238101959202</c:v>
                </c:pt>
                <c:pt idx="1959">
                  <c:v>3.41931080818176</c:v>
                </c:pt>
                <c:pt idx="1960">
                  <c:v>3.3552153110504102</c:v>
                </c:pt>
                <c:pt idx="1961">
                  <c:v>3.01159214973449</c:v>
                </c:pt>
                <c:pt idx="1962">
                  <c:v>3.12247467041015</c:v>
                </c:pt>
                <c:pt idx="1963">
                  <c:v>3.1610159873962398</c:v>
                </c:pt>
                <c:pt idx="1964">
                  <c:v>2.9970948696136399</c:v>
                </c:pt>
                <c:pt idx="1965">
                  <c:v>3.1974232196807799</c:v>
                </c:pt>
                <c:pt idx="1966">
                  <c:v>3.0369410514831499</c:v>
                </c:pt>
                <c:pt idx="1967">
                  <c:v>3.12436652183532</c:v>
                </c:pt>
                <c:pt idx="1968">
                  <c:v>3.1145260334014799</c:v>
                </c:pt>
                <c:pt idx="1969">
                  <c:v>3.1171386241912802</c:v>
                </c:pt>
                <c:pt idx="1970">
                  <c:v>3.3977556228637602</c:v>
                </c:pt>
                <c:pt idx="1971">
                  <c:v>3.3364458084106401</c:v>
                </c:pt>
                <c:pt idx="1972">
                  <c:v>3.4571237564086901</c:v>
                </c:pt>
                <c:pt idx="1973">
                  <c:v>3.4992761611938401</c:v>
                </c:pt>
                <c:pt idx="1974">
                  <c:v>3.6469914913177401</c:v>
                </c:pt>
                <c:pt idx="1975">
                  <c:v>3.5378012657165501</c:v>
                </c:pt>
                <c:pt idx="1976">
                  <c:v>3.6498994827270499</c:v>
                </c:pt>
                <c:pt idx="1977">
                  <c:v>3.7699239253997798</c:v>
                </c:pt>
                <c:pt idx="1978">
                  <c:v>3.8520252704620299</c:v>
                </c:pt>
                <c:pt idx="1979">
                  <c:v>4.0211381912231401</c:v>
                </c:pt>
                <c:pt idx="1980">
                  <c:v>3.98231744766235</c:v>
                </c:pt>
                <c:pt idx="1981">
                  <c:v>3.8804674148559499</c:v>
                </c:pt>
                <c:pt idx="1982">
                  <c:v>4.1248240470886204</c:v>
                </c:pt>
                <c:pt idx="1983">
                  <c:v>4.1529793739318803</c:v>
                </c:pt>
                <c:pt idx="1984">
                  <c:v>4.1165695190429599</c:v>
                </c:pt>
                <c:pt idx="1985">
                  <c:v>4.2582955360412598</c:v>
                </c:pt>
                <c:pt idx="1986">
                  <c:v>4.16383552551269</c:v>
                </c:pt>
                <c:pt idx="1987">
                  <c:v>4.1012859344482404</c:v>
                </c:pt>
                <c:pt idx="1988">
                  <c:v>4.2166552543640101</c:v>
                </c:pt>
                <c:pt idx="1989">
                  <c:v>4.1937928199768004</c:v>
                </c:pt>
                <c:pt idx="1990">
                  <c:v>4.2709589004516602</c:v>
                </c:pt>
                <c:pt idx="1991">
                  <c:v>4.3782625198364196</c:v>
                </c:pt>
                <c:pt idx="1992">
                  <c:v>4.3876833915710396</c:v>
                </c:pt>
                <c:pt idx="1993">
                  <c:v>4.4010691642761204</c:v>
                </c:pt>
                <c:pt idx="1994">
                  <c:v>4.3825411796569798</c:v>
                </c:pt>
                <c:pt idx="1995">
                  <c:v>4.4959402084350497</c:v>
                </c:pt>
                <c:pt idx="1996">
                  <c:v>4.6304206848144496</c:v>
                </c:pt>
                <c:pt idx="1997">
                  <c:v>4.6159768104553196</c:v>
                </c:pt>
                <c:pt idx="1998">
                  <c:v>4.3945937156677202</c:v>
                </c:pt>
                <c:pt idx="1999">
                  <c:v>4.5331258773803702</c:v>
                </c:pt>
                <c:pt idx="2000">
                  <c:v>4.1335120201110804</c:v>
                </c:pt>
                <c:pt idx="2001">
                  <c:v>4.1343836784362704</c:v>
                </c:pt>
                <c:pt idx="2002">
                  <c:v>4.0974316596984801</c:v>
                </c:pt>
                <c:pt idx="2003">
                  <c:v>3.9198791980743399</c:v>
                </c:pt>
                <c:pt idx="2004">
                  <c:v>3.8655402660369802</c:v>
                </c:pt>
                <c:pt idx="2005">
                  <c:v>3.83723616600036</c:v>
                </c:pt>
                <c:pt idx="2006">
                  <c:v>3.7117269039153999</c:v>
                </c:pt>
                <c:pt idx="2007">
                  <c:v>3.76117515563964</c:v>
                </c:pt>
                <c:pt idx="2008">
                  <c:v>3.5644974708557098</c:v>
                </c:pt>
                <c:pt idx="2009">
                  <c:v>3.39349269866943</c:v>
                </c:pt>
                <c:pt idx="2010">
                  <c:v>3.41177058219909</c:v>
                </c:pt>
                <c:pt idx="2011">
                  <c:v>3.25786161422729</c:v>
                </c:pt>
                <c:pt idx="2012">
                  <c:v>3.13436532020568</c:v>
                </c:pt>
                <c:pt idx="2013">
                  <c:v>3.1264665126800502</c:v>
                </c:pt>
                <c:pt idx="2014">
                  <c:v>3.21100425720214</c:v>
                </c:pt>
                <c:pt idx="2015">
                  <c:v>3.2744569778442298</c:v>
                </c:pt>
                <c:pt idx="2016">
                  <c:v>3.4129657745361301</c:v>
                </c:pt>
                <c:pt idx="2017">
                  <c:v>3.2149171829223602</c:v>
                </c:pt>
                <c:pt idx="2018">
                  <c:v>3.1296069622039702</c:v>
                </c:pt>
                <c:pt idx="2019">
                  <c:v>3.2634830474853498</c:v>
                </c:pt>
                <c:pt idx="2020">
                  <c:v>3.2552843093871999</c:v>
                </c:pt>
                <c:pt idx="2021">
                  <c:v>3.13677525520324</c:v>
                </c:pt>
                <c:pt idx="2022">
                  <c:v>3.2128047943115199</c:v>
                </c:pt>
                <c:pt idx="2023">
                  <c:v>3.3484787940978999</c:v>
                </c:pt>
                <c:pt idx="2024">
                  <c:v>3.39925813674926</c:v>
                </c:pt>
                <c:pt idx="2025">
                  <c:v>3.30896639823913</c:v>
                </c:pt>
                <c:pt idx="2026">
                  <c:v>3.5699057579040501</c:v>
                </c:pt>
                <c:pt idx="2027">
                  <c:v>3.5579483509063698</c:v>
                </c:pt>
                <c:pt idx="2028">
                  <c:v>3.5277144908904998</c:v>
                </c:pt>
                <c:pt idx="2029">
                  <c:v>3.4613862037658598</c:v>
                </c:pt>
                <c:pt idx="2030">
                  <c:v>3.5115194320678702</c:v>
                </c:pt>
                <c:pt idx="2031">
                  <c:v>3.7277514934539702</c:v>
                </c:pt>
                <c:pt idx="2032">
                  <c:v>3.6518361568450901</c:v>
                </c:pt>
                <c:pt idx="2033">
                  <c:v>3.66159844398498</c:v>
                </c:pt>
                <c:pt idx="2034">
                  <c:v>3.6080446243286102</c:v>
                </c:pt>
                <c:pt idx="2035">
                  <c:v>3.65091800689697</c:v>
                </c:pt>
                <c:pt idx="2036">
                  <c:v>3.7491557598114</c:v>
                </c:pt>
                <c:pt idx="2037">
                  <c:v>3.63274645805358</c:v>
                </c:pt>
                <c:pt idx="2038">
                  <c:v>3.6227512359619101</c:v>
                </c:pt>
                <c:pt idx="2039">
                  <c:v>3.4996654987335201</c:v>
                </c:pt>
                <c:pt idx="2040">
                  <c:v>3.50185775756835</c:v>
                </c:pt>
                <c:pt idx="2041">
                  <c:v>3.5666325092315598</c:v>
                </c:pt>
                <c:pt idx="2042">
                  <c:v>3.44681692123413</c:v>
                </c:pt>
                <c:pt idx="2043">
                  <c:v>3.3586277961730899</c:v>
                </c:pt>
                <c:pt idx="2044">
                  <c:v>3.4777474403381299</c:v>
                </c:pt>
                <c:pt idx="2045">
                  <c:v>3.50219655036926</c:v>
                </c:pt>
                <c:pt idx="2046">
                  <c:v>3.4274365901946999</c:v>
                </c:pt>
                <c:pt idx="2047">
                  <c:v>3.5174000263214098</c:v>
                </c:pt>
                <c:pt idx="2048">
                  <c:v>3.5080499649047798</c:v>
                </c:pt>
                <c:pt idx="2049">
                  <c:v>3.34212899208068</c:v>
                </c:pt>
                <c:pt idx="2050">
                  <c:v>3.4439311027526802</c:v>
                </c:pt>
                <c:pt idx="2051">
                  <c:v>3.22833251953125</c:v>
                </c:pt>
                <c:pt idx="2052">
                  <c:v>3.1363961696624698</c:v>
                </c:pt>
                <c:pt idx="2053">
                  <c:v>3.38949370384216</c:v>
                </c:pt>
                <c:pt idx="2054">
                  <c:v>3.2408671379089302</c:v>
                </c:pt>
                <c:pt idx="2055">
                  <c:v>3.2332139015197701</c:v>
                </c:pt>
                <c:pt idx="2056">
                  <c:v>3.2241997718811</c:v>
                </c:pt>
                <c:pt idx="2057">
                  <c:v>3.19789361953735</c:v>
                </c:pt>
                <c:pt idx="2058">
                  <c:v>3.2553696632385201</c:v>
                </c:pt>
                <c:pt idx="2059">
                  <c:v>3.3961150646209699</c:v>
                </c:pt>
                <c:pt idx="2060">
                  <c:v>3.3064625263214098</c:v>
                </c:pt>
                <c:pt idx="2061">
                  <c:v>3.29747366905212</c:v>
                </c:pt>
                <c:pt idx="2062">
                  <c:v>3.4028849601745601</c:v>
                </c:pt>
                <c:pt idx="2063">
                  <c:v>3.2422454357147199</c:v>
                </c:pt>
                <c:pt idx="2064">
                  <c:v>3.3408894538879301</c:v>
                </c:pt>
                <c:pt idx="2065">
                  <c:v>3.2727460861206001</c:v>
                </c:pt>
                <c:pt idx="2066">
                  <c:v>3.3593943119049001</c:v>
                </c:pt>
                <c:pt idx="2067">
                  <c:v>3.3214578628539999</c:v>
                </c:pt>
                <c:pt idx="2068">
                  <c:v>3.2981681823730402</c:v>
                </c:pt>
                <c:pt idx="2069">
                  <c:v>3.5601847171783398</c:v>
                </c:pt>
                <c:pt idx="2070">
                  <c:v>3.6328053474426198</c:v>
                </c:pt>
                <c:pt idx="2071">
                  <c:v>3.6577477455139098</c:v>
                </c:pt>
                <c:pt idx="2072">
                  <c:v>3.6342861652374201</c:v>
                </c:pt>
                <c:pt idx="2073">
                  <c:v>3.50537729263305</c:v>
                </c:pt>
                <c:pt idx="2074">
                  <c:v>3.4583427906036301</c:v>
                </c:pt>
                <c:pt idx="2075">
                  <c:v>3.4801993370056099</c:v>
                </c:pt>
                <c:pt idx="2076">
                  <c:v>3.5164434909820499</c:v>
                </c:pt>
                <c:pt idx="2077">
                  <c:v>3.4424250125885001</c:v>
                </c:pt>
                <c:pt idx="2078">
                  <c:v>3.4782726764678902</c:v>
                </c:pt>
                <c:pt idx="2079">
                  <c:v>3.5757622718811</c:v>
                </c:pt>
                <c:pt idx="2080">
                  <c:v>3.71506595611572</c:v>
                </c:pt>
                <c:pt idx="2081">
                  <c:v>3.8067703247070299</c:v>
                </c:pt>
                <c:pt idx="2082">
                  <c:v>3.76972436904907</c:v>
                </c:pt>
                <c:pt idx="2083">
                  <c:v>3.6930966377258301</c:v>
                </c:pt>
                <c:pt idx="2084">
                  <c:v>3.5332455635070801</c:v>
                </c:pt>
                <c:pt idx="2085">
                  <c:v>3.4542915821075399</c:v>
                </c:pt>
                <c:pt idx="2086">
                  <c:v>3.386652469635</c:v>
                </c:pt>
                <c:pt idx="2087">
                  <c:v>3.5386822223663299</c:v>
                </c:pt>
                <c:pt idx="2088">
                  <c:v>3.2832458019256499</c:v>
                </c:pt>
                <c:pt idx="2089">
                  <c:v>3.1914501190185498</c:v>
                </c:pt>
                <c:pt idx="2090">
                  <c:v>3.28855109214782</c:v>
                </c:pt>
                <c:pt idx="2091">
                  <c:v>3.1940712928771902</c:v>
                </c:pt>
                <c:pt idx="2092">
                  <c:v>3.4418532848358101</c:v>
                </c:pt>
                <c:pt idx="2093">
                  <c:v>3.30495882034301</c:v>
                </c:pt>
                <c:pt idx="2094">
                  <c:v>3.18656134605407</c:v>
                </c:pt>
                <c:pt idx="2095">
                  <c:v>3.1219968795776301</c:v>
                </c:pt>
                <c:pt idx="2096">
                  <c:v>3.2640535831451398</c:v>
                </c:pt>
                <c:pt idx="2097">
                  <c:v>3.2491483688354399</c:v>
                </c:pt>
                <c:pt idx="2098">
                  <c:v>3.2288868427276598</c:v>
                </c:pt>
                <c:pt idx="2099">
                  <c:v>3.3039751052856401</c:v>
                </c:pt>
                <c:pt idx="2100">
                  <c:v>3.3167240619659402</c:v>
                </c:pt>
                <c:pt idx="2101">
                  <c:v>3.27486252784729</c:v>
                </c:pt>
                <c:pt idx="2102">
                  <c:v>3.1594092845916699</c:v>
                </c:pt>
                <c:pt idx="2103">
                  <c:v>3.1596434116363499</c:v>
                </c:pt>
                <c:pt idx="2104">
                  <c:v>3.1396384239196702</c:v>
                </c:pt>
                <c:pt idx="2105">
                  <c:v>3.2561802864074698</c:v>
                </c:pt>
                <c:pt idx="2106">
                  <c:v>3.2570035457611</c:v>
                </c:pt>
                <c:pt idx="2107">
                  <c:v>3.5770413875579798</c:v>
                </c:pt>
                <c:pt idx="2108">
                  <c:v>3.3931496143340998</c:v>
                </c:pt>
                <c:pt idx="2109">
                  <c:v>3.46023392677307</c:v>
                </c:pt>
                <c:pt idx="2110">
                  <c:v>3.45042371749877</c:v>
                </c:pt>
                <c:pt idx="2111">
                  <c:v>3.2985756397247301</c:v>
                </c:pt>
                <c:pt idx="2112">
                  <c:v>3.4991371631622301</c:v>
                </c:pt>
                <c:pt idx="2113">
                  <c:v>3.4190759658813401</c:v>
                </c:pt>
                <c:pt idx="2114">
                  <c:v>3.4336388111114502</c:v>
                </c:pt>
                <c:pt idx="2115">
                  <c:v>3.4028735160827601</c:v>
                </c:pt>
                <c:pt idx="2116">
                  <c:v>3.3038170337677002</c:v>
                </c:pt>
                <c:pt idx="2117">
                  <c:v>3.2778470516204798</c:v>
                </c:pt>
                <c:pt idx="2118">
                  <c:v>3.3802909851074201</c:v>
                </c:pt>
                <c:pt idx="2119">
                  <c:v>3.2696940898895201</c:v>
                </c:pt>
                <c:pt idx="2120">
                  <c:v>3.1825931072235099</c:v>
                </c:pt>
                <c:pt idx="2121">
                  <c:v>3.1667852401733398</c:v>
                </c:pt>
                <c:pt idx="2122">
                  <c:v>3.1914782524108798</c:v>
                </c:pt>
                <c:pt idx="2123">
                  <c:v>3.3493583202361998</c:v>
                </c:pt>
                <c:pt idx="2124">
                  <c:v>3.30647373199462</c:v>
                </c:pt>
                <c:pt idx="2125">
                  <c:v>3.1476881504058798</c:v>
                </c:pt>
                <c:pt idx="2126">
                  <c:v>3.13231229782104</c:v>
                </c:pt>
                <c:pt idx="2127">
                  <c:v>3.17665195465087</c:v>
                </c:pt>
                <c:pt idx="2128">
                  <c:v>3.1406972408294598</c:v>
                </c:pt>
                <c:pt idx="2129">
                  <c:v>3.2080106735229399</c:v>
                </c:pt>
                <c:pt idx="2130">
                  <c:v>3.4756228923797599</c:v>
                </c:pt>
                <c:pt idx="2131">
                  <c:v>3.3790376186370801</c:v>
                </c:pt>
                <c:pt idx="2132">
                  <c:v>3.4200596809387198</c:v>
                </c:pt>
                <c:pt idx="2133">
                  <c:v>3.48287677764892</c:v>
                </c:pt>
                <c:pt idx="2134">
                  <c:v>3.4014797210693302</c:v>
                </c:pt>
                <c:pt idx="2135">
                  <c:v>3.3916754722595202</c:v>
                </c:pt>
                <c:pt idx="2136">
                  <c:v>3.18966436386108</c:v>
                </c:pt>
                <c:pt idx="2137">
                  <c:v>3.0450685024261399</c:v>
                </c:pt>
                <c:pt idx="2138">
                  <c:v>3.06152272224426</c:v>
                </c:pt>
                <c:pt idx="2139">
                  <c:v>2.8966436386108398</c:v>
                </c:pt>
                <c:pt idx="2140">
                  <c:v>2.86561107635498</c:v>
                </c:pt>
                <c:pt idx="2141">
                  <c:v>2.9468610286712602</c:v>
                </c:pt>
                <c:pt idx="2142">
                  <c:v>3.00178790092468</c:v>
                </c:pt>
                <c:pt idx="2143">
                  <c:v>3.0403602123260498</c:v>
                </c:pt>
                <c:pt idx="2144">
                  <c:v>3.1161701679229701</c:v>
                </c:pt>
                <c:pt idx="2145">
                  <c:v>3.0210485458374001</c:v>
                </c:pt>
                <c:pt idx="2146">
                  <c:v>2.92876052856445</c:v>
                </c:pt>
                <c:pt idx="2147">
                  <c:v>3.1618309020996</c:v>
                </c:pt>
                <c:pt idx="2148">
                  <c:v>3.3564701080322199</c:v>
                </c:pt>
                <c:pt idx="2149">
                  <c:v>3.3071477413177401</c:v>
                </c:pt>
                <c:pt idx="2150">
                  <c:v>3.27348279953002</c:v>
                </c:pt>
                <c:pt idx="2151">
                  <c:v>3.3547554016113201</c:v>
                </c:pt>
                <c:pt idx="2152">
                  <c:v>3.44902467727661</c:v>
                </c:pt>
                <c:pt idx="2153">
                  <c:v>3.3811011314392001</c:v>
                </c:pt>
                <c:pt idx="2154">
                  <c:v>3.49616479873657</c:v>
                </c:pt>
                <c:pt idx="2155">
                  <c:v>3.4717824459075901</c:v>
                </c:pt>
                <c:pt idx="2156">
                  <c:v>3.4570562839507999</c:v>
                </c:pt>
                <c:pt idx="2157">
                  <c:v>3.5053017139434801</c:v>
                </c:pt>
                <c:pt idx="2158">
                  <c:v>3.4918153285980198</c:v>
                </c:pt>
                <c:pt idx="2159">
                  <c:v>3.26513195037841</c:v>
                </c:pt>
                <c:pt idx="2160">
                  <c:v>3.3216474056243799</c:v>
                </c:pt>
                <c:pt idx="2161">
                  <c:v>3.3855121135711599</c:v>
                </c:pt>
                <c:pt idx="2162">
                  <c:v>3.3755009174346902</c:v>
                </c:pt>
                <c:pt idx="2163">
                  <c:v>3.5923178195953298</c:v>
                </c:pt>
                <c:pt idx="2164">
                  <c:v>3.5473051071166899</c:v>
                </c:pt>
                <c:pt idx="2165">
                  <c:v>3.4009230136871298</c:v>
                </c:pt>
                <c:pt idx="2166">
                  <c:v>3.34393262863159</c:v>
                </c:pt>
                <c:pt idx="2167">
                  <c:v>3.3299851417541499</c:v>
                </c:pt>
                <c:pt idx="2168">
                  <c:v>3.1341874599456698</c:v>
                </c:pt>
                <c:pt idx="2169">
                  <c:v>3.2144320011138898</c:v>
                </c:pt>
                <c:pt idx="2170">
                  <c:v>3.0736570358276301</c:v>
                </c:pt>
                <c:pt idx="2171">
                  <c:v>3.1727602481842001</c:v>
                </c:pt>
                <c:pt idx="2172">
                  <c:v>3.3593490123748699</c:v>
                </c:pt>
                <c:pt idx="2173">
                  <c:v>3.64543604850769</c:v>
                </c:pt>
                <c:pt idx="2174">
                  <c:v>3.5449905395507799</c:v>
                </c:pt>
                <c:pt idx="2175">
                  <c:v>3.4675278663635201</c:v>
                </c:pt>
                <c:pt idx="2176">
                  <c:v>3.3521535396575901</c:v>
                </c:pt>
                <c:pt idx="2177">
                  <c:v>3.22560334205627</c:v>
                </c:pt>
                <c:pt idx="2178">
                  <c:v>3.28519463539123</c:v>
                </c:pt>
                <c:pt idx="2179">
                  <c:v>3.3376014232635498</c:v>
                </c:pt>
                <c:pt idx="2180">
                  <c:v>3.1423358917236301</c:v>
                </c:pt>
                <c:pt idx="2181">
                  <c:v>3.0156216621398899</c:v>
                </c:pt>
                <c:pt idx="2182">
                  <c:v>3.0563292503356898</c:v>
                </c:pt>
                <c:pt idx="2183">
                  <c:v>2.90799880027771</c:v>
                </c:pt>
                <c:pt idx="2184">
                  <c:v>2.96404504776</c:v>
                </c:pt>
                <c:pt idx="2185">
                  <c:v>2.8171014785766602</c:v>
                </c:pt>
                <c:pt idx="2186">
                  <c:v>3.1277809143066402</c:v>
                </c:pt>
                <c:pt idx="2187">
                  <c:v>2.8458759784698402</c:v>
                </c:pt>
                <c:pt idx="2188">
                  <c:v>3.1055543422698899</c:v>
                </c:pt>
                <c:pt idx="2189">
                  <c:v>2.8213326930999698</c:v>
                </c:pt>
                <c:pt idx="2190">
                  <c:v>2.9061601161956698</c:v>
                </c:pt>
                <c:pt idx="2191">
                  <c:v>2.9823246002197199</c:v>
                </c:pt>
                <c:pt idx="2192">
                  <c:v>2.8886833190917902</c:v>
                </c:pt>
                <c:pt idx="2193">
                  <c:v>2.8369660377502401</c:v>
                </c:pt>
                <c:pt idx="2194">
                  <c:v>2.8064413070678702</c:v>
                </c:pt>
                <c:pt idx="2195">
                  <c:v>2.7775237560272199</c:v>
                </c:pt>
                <c:pt idx="2196">
                  <c:v>2.8609833717346098</c:v>
                </c:pt>
                <c:pt idx="2197">
                  <c:v>2.8255407810211102</c:v>
                </c:pt>
                <c:pt idx="2198">
                  <c:v>2.7888813018798801</c:v>
                </c:pt>
                <c:pt idx="2199">
                  <c:v>2.8790178298950102</c:v>
                </c:pt>
                <c:pt idx="2200">
                  <c:v>2.7850677967071502</c:v>
                </c:pt>
                <c:pt idx="2201">
                  <c:v>2.9409201145172101</c:v>
                </c:pt>
                <c:pt idx="2202">
                  <c:v>2.7639300823211599</c:v>
                </c:pt>
                <c:pt idx="2203">
                  <c:v>2.98038625717163</c:v>
                </c:pt>
                <c:pt idx="2204">
                  <c:v>3.0065741539001398</c:v>
                </c:pt>
                <c:pt idx="2205">
                  <c:v>3.0991432666778498</c:v>
                </c:pt>
                <c:pt idx="2206">
                  <c:v>2.9611742496490399</c:v>
                </c:pt>
                <c:pt idx="2207">
                  <c:v>3.2896587848663299</c:v>
                </c:pt>
                <c:pt idx="2208">
                  <c:v>3.20027756690979</c:v>
                </c:pt>
                <c:pt idx="2209">
                  <c:v>3.22784972190856</c:v>
                </c:pt>
                <c:pt idx="2210">
                  <c:v>3.1224715709686199</c:v>
                </c:pt>
                <c:pt idx="2211">
                  <c:v>3.3316807746887198</c:v>
                </c:pt>
                <c:pt idx="2212">
                  <c:v>3.4905982017517001</c:v>
                </c:pt>
                <c:pt idx="2213">
                  <c:v>3.65348029136657</c:v>
                </c:pt>
                <c:pt idx="2214">
                  <c:v>3.6858642101287802</c:v>
                </c:pt>
                <c:pt idx="2215">
                  <c:v>3.8949329853057799</c:v>
                </c:pt>
                <c:pt idx="2216">
                  <c:v>3.86620569229125</c:v>
                </c:pt>
                <c:pt idx="2217">
                  <c:v>3.65104007720947</c:v>
                </c:pt>
                <c:pt idx="2218">
                  <c:v>3.5271928310394198</c:v>
                </c:pt>
                <c:pt idx="2219">
                  <c:v>3.4565749168395898</c:v>
                </c:pt>
                <c:pt idx="2220">
                  <c:v>3.52670121192932</c:v>
                </c:pt>
                <c:pt idx="2221">
                  <c:v>3.4300110340118399</c:v>
                </c:pt>
                <c:pt idx="2222">
                  <c:v>3.3813316822052002</c:v>
                </c:pt>
                <c:pt idx="2223">
                  <c:v>3.0043096542358398</c:v>
                </c:pt>
                <c:pt idx="2224">
                  <c:v>3.1011922359466499</c:v>
                </c:pt>
                <c:pt idx="2225">
                  <c:v>2.9844064712524401</c:v>
                </c:pt>
                <c:pt idx="2226">
                  <c:v>3.0553109645843501</c:v>
                </c:pt>
                <c:pt idx="2227">
                  <c:v>3.0909671783447199</c:v>
                </c:pt>
                <c:pt idx="2228">
                  <c:v>3.0288045406341499</c:v>
                </c:pt>
                <c:pt idx="2229">
                  <c:v>3.1559648513793901</c:v>
                </c:pt>
                <c:pt idx="2230">
                  <c:v>2.9345791339874201</c:v>
                </c:pt>
                <c:pt idx="2231">
                  <c:v>2.9868013858795099</c:v>
                </c:pt>
                <c:pt idx="2232">
                  <c:v>2.9235429763793901</c:v>
                </c:pt>
                <c:pt idx="2233">
                  <c:v>3.0188913345336901</c:v>
                </c:pt>
                <c:pt idx="2234">
                  <c:v>3.2882421016693102</c:v>
                </c:pt>
                <c:pt idx="2235">
                  <c:v>3.0477926731109601</c:v>
                </c:pt>
                <c:pt idx="2236">
                  <c:v>3.1836957931518501</c:v>
                </c:pt>
                <c:pt idx="2237">
                  <c:v>3.1016659736633301</c:v>
                </c:pt>
                <c:pt idx="2238">
                  <c:v>3.26215624809265</c:v>
                </c:pt>
                <c:pt idx="2239">
                  <c:v>3.1517627239227202</c:v>
                </c:pt>
                <c:pt idx="2240">
                  <c:v>3.1353154182434002</c:v>
                </c:pt>
                <c:pt idx="2241">
                  <c:v>3.0475695133209202</c:v>
                </c:pt>
                <c:pt idx="2242">
                  <c:v>3.03656005859375</c:v>
                </c:pt>
                <c:pt idx="2243">
                  <c:v>2.8107285499572701</c:v>
                </c:pt>
                <c:pt idx="2244">
                  <c:v>2.6979019641876198</c:v>
                </c:pt>
                <c:pt idx="2245">
                  <c:v>2.9540798664093</c:v>
                </c:pt>
                <c:pt idx="2246">
                  <c:v>3.01599788665771</c:v>
                </c:pt>
                <c:pt idx="2247">
                  <c:v>3.1537797451019198</c:v>
                </c:pt>
                <c:pt idx="2248">
                  <c:v>3.1713485717773402</c:v>
                </c:pt>
                <c:pt idx="2249">
                  <c:v>3.15713191032409</c:v>
                </c:pt>
                <c:pt idx="2250">
                  <c:v>3.18670654296875</c:v>
                </c:pt>
                <c:pt idx="2251">
                  <c:v>3.2891271114349299</c:v>
                </c:pt>
                <c:pt idx="2252">
                  <c:v>3.2321937084197998</c:v>
                </c:pt>
                <c:pt idx="2253">
                  <c:v>3.09908103942871</c:v>
                </c:pt>
                <c:pt idx="2254">
                  <c:v>2.9494268894195499</c:v>
                </c:pt>
                <c:pt idx="2255">
                  <c:v>2.9289474487304599</c:v>
                </c:pt>
                <c:pt idx="2256">
                  <c:v>2.8601222038268999</c:v>
                </c:pt>
                <c:pt idx="2257">
                  <c:v>2.8273682594299299</c:v>
                </c:pt>
                <c:pt idx="2258">
                  <c:v>2.7549579143524099</c:v>
                </c:pt>
                <c:pt idx="2259">
                  <c:v>2.7544264793395898</c:v>
                </c:pt>
                <c:pt idx="2260">
                  <c:v>2.6849551200866699</c:v>
                </c:pt>
                <c:pt idx="2261">
                  <c:v>2.7065682411193799</c:v>
                </c:pt>
                <c:pt idx="2262">
                  <c:v>2.6539437770843501</c:v>
                </c:pt>
                <c:pt idx="2263">
                  <c:v>2.4924764633178702</c:v>
                </c:pt>
                <c:pt idx="2264">
                  <c:v>2.4108283519744802</c:v>
                </c:pt>
                <c:pt idx="2265">
                  <c:v>2.52266192436218</c:v>
                </c:pt>
                <c:pt idx="2266">
                  <c:v>2.4966824054718</c:v>
                </c:pt>
                <c:pt idx="2267">
                  <c:v>2.5962700843811</c:v>
                </c:pt>
                <c:pt idx="2268">
                  <c:v>2.46544885635375</c:v>
                </c:pt>
                <c:pt idx="2269">
                  <c:v>2.4368538856506299</c:v>
                </c:pt>
                <c:pt idx="2270">
                  <c:v>2.4615015983581499</c:v>
                </c:pt>
                <c:pt idx="2271">
                  <c:v>2.4457368850707999</c:v>
                </c:pt>
                <c:pt idx="2272">
                  <c:v>2.4113461971282901</c:v>
                </c:pt>
                <c:pt idx="2273">
                  <c:v>2.4384493827819802</c:v>
                </c:pt>
                <c:pt idx="2274">
                  <c:v>2.20953917503356</c:v>
                </c:pt>
                <c:pt idx="2275">
                  <c:v>2.32557797431945</c:v>
                </c:pt>
                <c:pt idx="2276">
                  <c:v>2.4624581336975</c:v>
                </c:pt>
                <c:pt idx="2277">
                  <c:v>2.4806160926818799</c:v>
                </c:pt>
                <c:pt idx="2278">
                  <c:v>2.32073473930358</c:v>
                </c:pt>
                <c:pt idx="2279">
                  <c:v>2.59625887870788</c:v>
                </c:pt>
                <c:pt idx="2280">
                  <c:v>2.6576182842254599</c:v>
                </c:pt>
                <c:pt idx="2281">
                  <c:v>2.7198448181152299</c:v>
                </c:pt>
                <c:pt idx="2282">
                  <c:v>2.9401595592498699</c:v>
                </c:pt>
                <c:pt idx="2283">
                  <c:v>2.9023983478546098</c:v>
                </c:pt>
                <c:pt idx="2284">
                  <c:v>2.8136954307556099</c:v>
                </c:pt>
                <c:pt idx="2285">
                  <c:v>2.4874625205993599</c:v>
                </c:pt>
                <c:pt idx="2286">
                  <c:v>2.6466434001922599</c:v>
                </c:pt>
                <c:pt idx="2287">
                  <c:v>2.5507740974426198</c:v>
                </c:pt>
                <c:pt idx="2288">
                  <c:v>2.5762970447540199</c:v>
                </c:pt>
                <c:pt idx="2289">
                  <c:v>2.5225932598114</c:v>
                </c:pt>
                <c:pt idx="2290">
                  <c:v>2.6585721969604399</c:v>
                </c:pt>
                <c:pt idx="2291">
                  <c:v>2.87678790092468</c:v>
                </c:pt>
                <c:pt idx="2292">
                  <c:v>3.05201864242553</c:v>
                </c:pt>
                <c:pt idx="2293">
                  <c:v>3.0726356506347599</c:v>
                </c:pt>
                <c:pt idx="2294">
                  <c:v>3.2376937866210902</c:v>
                </c:pt>
                <c:pt idx="2295">
                  <c:v>3.2004597187042201</c:v>
                </c:pt>
                <c:pt idx="2296">
                  <c:v>3.1100430488586399</c:v>
                </c:pt>
                <c:pt idx="2297">
                  <c:v>2.95145583152771</c:v>
                </c:pt>
                <c:pt idx="2298">
                  <c:v>2.88495445251464</c:v>
                </c:pt>
                <c:pt idx="2299">
                  <c:v>3.0088608264922998</c:v>
                </c:pt>
                <c:pt idx="2300">
                  <c:v>3.00254797935485</c:v>
                </c:pt>
                <c:pt idx="2301">
                  <c:v>2.9424920082092201</c:v>
                </c:pt>
                <c:pt idx="2302">
                  <c:v>2.8232183456420898</c:v>
                </c:pt>
                <c:pt idx="2303">
                  <c:v>2.6502518653869598</c:v>
                </c:pt>
                <c:pt idx="2304">
                  <c:v>2.5765302181243799</c:v>
                </c:pt>
                <c:pt idx="2305">
                  <c:v>2.7757580280303902</c:v>
                </c:pt>
                <c:pt idx="2306">
                  <c:v>2.5186123847961399</c:v>
                </c:pt>
                <c:pt idx="2307">
                  <c:v>2.6282269954681299</c:v>
                </c:pt>
                <c:pt idx="2308">
                  <c:v>2.6528730392456001</c:v>
                </c:pt>
                <c:pt idx="2309">
                  <c:v>2.6747355461120601</c:v>
                </c:pt>
                <c:pt idx="2310">
                  <c:v>2.7317695617675701</c:v>
                </c:pt>
                <c:pt idx="2311">
                  <c:v>2.9820454120635902</c:v>
                </c:pt>
                <c:pt idx="2312">
                  <c:v>3.0470523834228498</c:v>
                </c:pt>
                <c:pt idx="2313">
                  <c:v>3.0098810195922798</c:v>
                </c:pt>
                <c:pt idx="2314">
                  <c:v>2.8212912082672101</c:v>
                </c:pt>
                <c:pt idx="2315">
                  <c:v>2.7841839790344198</c:v>
                </c:pt>
                <c:pt idx="2316">
                  <c:v>2.7123334407806299</c:v>
                </c:pt>
                <c:pt idx="2317">
                  <c:v>2.6176729202270499</c:v>
                </c:pt>
                <c:pt idx="2318">
                  <c:v>2.6094222068786599</c:v>
                </c:pt>
                <c:pt idx="2319">
                  <c:v>2.3815512657165501</c:v>
                </c:pt>
                <c:pt idx="2320">
                  <c:v>2.3997230529785099</c:v>
                </c:pt>
                <c:pt idx="2321">
                  <c:v>2.4657781124114901</c:v>
                </c:pt>
                <c:pt idx="2322">
                  <c:v>2.2393395900726301</c:v>
                </c:pt>
                <c:pt idx="2323">
                  <c:v>2.4217827320098801</c:v>
                </c:pt>
                <c:pt idx="2324">
                  <c:v>2.2901923656463601</c:v>
                </c:pt>
                <c:pt idx="2325">
                  <c:v>2.3502333164214999</c:v>
                </c:pt>
                <c:pt idx="2326">
                  <c:v>2.5277929306030198</c:v>
                </c:pt>
                <c:pt idx="2327">
                  <c:v>2.5955038070678702</c:v>
                </c:pt>
                <c:pt idx="2328">
                  <c:v>2.5918092727661102</c:v>
                </c:pt>
                <c:pt idx="2329">
                  <c:v>2.64671325683593</c:v>
                </c:pt>
                <c:pt idx="2330">
                  <c:v>2.72578525543212</c:v>
                </c:pt>
                <c:pt idx="2331">
                  <c:v>2.6667346954345699</c:v>
                </c:pt>
                <c:pt idx="2332">
                  <c:v>2.4487652778625399</c:v>
                </c:pt>
                <c:pt idx="2333">
                  <c:v>2.7542347908020002</c:v>
                </c:pt>
                <c:pt idx="2334">
                  <c:v>2.6582374572753902</c:v>
                </c:pt>
                <c:pt idx="2335">
                  <c:v>2.6407790184020898</c:v>
                </c:pt>
                <c:pt idx="2336">
                  <c:v>2.7890701293945299</c:v>
                </c:pt>
                <c:pt idx="2337">
                  <c:v>2.5477347373962398</c:v>
                </c:pt>
                <c:pt idx="2338">
                  <c:v>2.3651480674743599</c:v>
                </c:pt>
                <c:pt idx="2339">
                  <c:v>2.3747251033782901</c:v>
                </c:pt>
                <c:pt idx="2340">
                  <c:v>2.4501106739044101</c:v>
                </c:pt>
                <c:pt idx="2341">
                  <c:v>2.6131672859191801</c:v>
                </c:pt>
                <c:pt idx="2342">
                  <c:v>2.6976215839385902</c:v>
                </c:pt>
                <c:pt idx="2343">
                  <c:v>2.5423636436462398</c:v>
                </c:pt>
                <c:pt idx="2344">
                  <c:v>2.4289875030517498</c:v>
                </c:pt>
                <c:pt idx="2345">
                  <c:v>2.38958740234375</c:v>
                </c:pt>
                <c:pt idx="2346">
                  <c:v>2.5259153842925999</c:v>
                </c:pt>
                <c:pt idx="2347">
                  <c:v>2.5756473541259699</c:v>
                </c:pt>
                <c:pt idx="2348">
                  <c:v>2.6147503852844198</c:v>
                </c:pt>
                <c:pt idx="2349">
                  <c:v>2.5969285964965798</c:v>
                </c:pt>
                <c:pt idx="2350">
                  <c:v>2.79424953460693</c:v>
                </c:pt>
                <c:pt idx="2351">
                  <c:v>2.6485304832458398</c:v>
                </c:pt>
                <c:pt idx="2352">
                  <c:v>2.6746392250061</c:v>
                </c:pt>
                <c:pt idx="2353">
                  <c:v>2.6178851127624498</c:v>
                </c:pt>
                <c:pt idx="2354">
                  <c:v>2.5744557380676198</c:v>
                </c:pt>
                <c:pt idx="2355">
                  <c:v>2.5652430057525599</c:v>
                </c:pt>
                <c:pt idx="2356">
                  <c:v>2.7304942607879599</c:v>
                </c:pt>
                <c:pt idx="2357">
                  <c:v>2.5952496528625399</c:v>
                </c:pt>
                <c:pt idx="2358">
                  <c:v>2.4967486858367902</c:v>
                </c:pt>
                <c:pt idx="2359">
                  <c:v>2.4110255241393999</c:v>
                </c:pt>
                <c:pt idx="2360">
                  <c:v>2.3661527633666899</c:v>
                </c:pt>
                <c:pt idx="2361">
                  <c:v>2.2709569931030198</c:v>
                </c:pt>
                <c:pt idx="2362">
                  <c:v>2.5129909515380802</c:v>
                </c:pt>
                <c:pt idx="2363">
                  <c:v>2.5314877033233598</c:v>
                </c:pt>
                <c:pt idx="2364">
                  <c:v>2.5839209556579501</c:v>
                </c:pt>
                <c:pt idx="2365">
                  <c:v>2.7234826087951598</c:v>
                </c:pt>
                <c:pt idx="2366">
                  <c:v>2.8943924903869598</c:v>
                </c:pt>
                <c:pt idx="2367">
                  <c:v>2.9574923515319802</c:v>
                </c:pt>
                <c:pt idx="2368">
                  <c:v>2.91653108596801</c:v>
                </c:pt>
                <c:pt idx="2369">
                  <c:v>2.8099789619445801</c:v>
                </c:pt>
                <c:pt idx="2370">
                  <c:v>2.9566223621368399</c:v>
                </c:pt>
                <c:pt idx="2371">
                  <c:v>2.99975514411926</c:v>
                </c:pt>
                <c:pt idx="2372">
                  <c:v>2.97026014328002</c:v>
                </c:pt>
                <c:pt idx="2373">
                  <c:v>3.11279869079589</c:v>
                </c:pt>
                <c:pt idx="2374">
                  <c:v>2.99146556854248</c:v>
                </c:pt>
                <c:pt idx="2375">
                  <c:v>3.05637001991271</c:v>
                </c:pt>
                <c:pt idx="2376">
                  <c:v>3.0004966259002601</c:v>
                </c:pt>
                <c:pt idx="2377">
                  <c:v>2.78137755393981</c:v>
                </c:pt>
                <c:pt idx="2378">
                  <c:v>2.7415678501129102</c:v>
                </c:pt>
                <c:pt idx="2379">
                  <c:v>2.80158019065856</c:v>
                </c:pt>
                <c:pt idx="2380">
                  <c:v>3.1095514297485298</c:v>
                </c:pt>
                <c:pt idx="2381">
                  <c:v>3.0044596195220898</c:v>
                </c:pt>
                <c:pt idx="2382">
                  <c:v>3.1376955509185702</c:v>
                </c:pt>
                <c:pt idx="2383">
                  <c:v>3.1655755043029701</c:v>
                </c:pt>
                <c:pt idx="2384">
                  <c:v>3.1042389869689901</c:v>
                </c:pt>
                <c:pt idx="2385">
                  <c:v>3.2657005786895699</c:v>
                </c:pt>
                <c:pt idx="2386">
                  <c:v>3.3236663341522199</c:v>
                </c:pt>
                <c:pt idx="2387">
                  <c:v>3.1875200271606401</c:v>
                </c:pt>
                <c:pt idx="2388">
                  <c:v>3.2812192440032901</c:v>
                </c:pt>
                <c:pt idx="2389">
                  <c:v>3.2864391803741402</c:v>
                </c:pt>
                <c:pt idx="2390">
                  <c:v>3.46012210845947</c:v>
                </c:pt>
                <c:pt idx="2391">
                  <c:v>3.35154104232788</c:v>
                </c:pt>
                <c:pt idx="2392">
                  <c:v>3.2252891063690101</c:v>
                </c:pt>
                <c:pt idx="2393">
                  <c:v>3.0791764259338299</c:v>
                </c:pt>
                <c:pt idx="2394">
                  <c:v>3.0195038318634002</c:v>
                </c:pt>
                <c:pt idx="2395">
                  <c:v>3.04701447486877</c:v>
                </c:pt>
                <c:pt idx="2396">
                  <c:v>2.9990663528442298</c:v>
                </c:pt>
                <c:pt idx="2397">
                  <c:v>3.3310112953186</c:v>
                </c:pt>
                <c:pt idx="2398">
                  <c:v>3.3178308010101301</c:v>
                </c:pt>
                <c:pt idx="2399">
                  <c:v>3.4136660099029501</c:v>
                </c:pt>
                <c:pt idx="2400">
                  <c:v>3.3364109992980899</c:v>
                </c:pt>
                <c:pt idx="2401">
                  <c:v>3.34081959724426</c:v>
                </c:pt>
                <c:pt idx="2402">
                  <c:v>3.6979477405547998</c:v>
                </c:pt>
                <c:pt idx="2403">
                  <c:v>3.7624442577361998</c:v>
                </c:pt>
                <c:pt idx="2404">
                  <c:v>3.5830943584442099</c:v>
                </c:pt>
                <c:pt idx="2405">
                  <c:v>3.6699972152709899</c:v>
                </c:pt>
                <c:pt idx="2406">
                  <c:v>3.8720228672027499</c:v>
                </c:pt>
                <c:pt idx="2407">
                  <c:v>3.8449213504791202</c:v>
                </c:pt>
                <c:pt idx="2408">
                  <c:v>3.7957236766815101</c:v>
                </c:pt>
                <c:pt idx="2409">
                  <c:v>3.7052581310272199</c:v>
                </c:pt>
                <c:pt idx="2410">
                  <c:v>3.6169464588165199</c:v>
                </c:pt>
                <c:pt idx="2411">
                  <c:v>3.6868104934692298</c:v>
                </c:pt>
                <c:pt idx="2412">
                  <c:v>3.3397037982940598</c:v>
                </c:pt>
                <c:pt idx="2413">
                  <c:v>3.40060114860534</c:v>
                </c:pt>
                <c:pt idx="2414">
                  <c:v>3.6549096107482901</c:v>
                </c:pt>
                <c:pt idx="2415">
                  <c:v>3.5386600494384699</c:v>
                </c:pt>
                <c:pt idx="2416">
                  <c:v>3.3757033348083398</c:v>
                </c:pt>
                <c:pt idx="2417">
                  <c:v>3.3558251857757502</c:v>
                </c:pt>
                <c:pt idx="2418">
                  <c:v>3.2191886901855402</c:v>
                </c:pt>
                <c:pt idx="2419">
                  <c:v>3.15856838226318</c:v>
                </c:pt>
                <c:pt idx="2420">
                  <c:v>3.3120551109313898</c:v>
                </c:pt>
                <c:pt idx="2421">
                  <c:v>3.3089942932128902</c:v>
                </c:pt>
                <c:pt idx="2422">
                  <c:v>3.40753126144409</c:v>
                </c:pt>
                <c:pt idx="2423">
                  <c:v>3.2952511310577299</c:v>
                </c:pt>
                <c:pt idx="2424">
                  <c:v>3.2857642173767001</c:v>
                </c:pt>
                <c:pt idx="2425">
                  <c:v>3.47219681739807</c:v>
                </c:pt>
                <c:pt idx="2426">
                  <c:v>3.6906385421752899</c:v>
                </c:pt>
                <c:pt idx="2427">
                  <c:v>3.5645871162414502</c:v>
                </c:pt>
                <c:pt idx="2428">
                  <c:v>3.33164310455322</c:v>
                </c:pt>
                <c:pt idx="2429">
                  <c:v>3.1991422176361</c:v>
                </c:pt>
                <c:pt idx="2430">
                  <c:v>3.14668416976928</c:v>
                </c:pt>
                <c:pt idx="2431">
                  <c:v>3.30137038230896</c:v>
                </c:pt>
                <c:pt idx="2432">
                  <c:v>3.1938214302062899</c:v>
                </c:pt>
                <c:pt idx="2433">
                  <c:v>3.2557272911071702</c:v>
                </c:pt>
                <c:pt idx="2434">
                  <c:v>3.25452303886413</c:v>
                </c:pt>
                <c:pt idx="2435">
                  <c:v>3.10316610336303</c:v>
                </c:pt>
                <c:pt idx="2436">
                  <c:v>3.1506760120391801</c:v>
                </c:pt>
                <c:pt idx="2437">
                  <c:v>3.0924210548400799</c:v>
                </c:pt>
                <c:pt idx="2438">
                  <c:v>3.2692794799804599</c:v>
                </c:pt>
                <c:pt idx="2439">
                  <c:v>3.3713178634643501</c:v>
                </c:pt>
                <c:pt idx="2440">
                  <c:v>3.39084601402282</c:v>
                </c:pt>
                <c:pt idx="2441">
                  <c:v>3.3798902034759499</c:v>
                </c:pt>
                <c:pt idx="2442">
                  <c:v>3.36650466918945</c:v>
                </c:pt>
                <c:pt idx="2443">
                  <c:v>3.3754613399505602</c:v>
                </c:pt>
                <c:pt idx="2444">
                  <c:v>3.33870148658752</c:v>
                </c:pt>
                <c:pt idx="2445">
                  <c:v>3.4642577171325599</c:v>
                </c:pt>
                <c:pt idx="2446">
                  <c:v>3.2423522472381499</c:v>
                </c:pt>
                <c:pt idx="2447">
                  <c:v>3.3178892135620099</c:v>
                </c:pt>
                <c:pt idx="2448">
                  <c:v>3.34690189361572</c:v>
                </c:pt>
                <c:pt idx="2449">
                  <c:v>3.4478795528411799</c:v>
                </c:pt>
                <c:pt idx="2450">
                  <c:v>3.5065817832946702</c:v>
                </c:pt>
                <c:pt idx="2451">
                  <c:v>3.3782501220703098</c:v>
                </c:pt>
                <c:pt idx="2452">
                  <c:v>3.1874713897704998</c:v>
                </c:pt>
                <c:pt idx="2453">
                  <c:v>3.0673737525939901</c:v>
                </c:pt>
                <c:pt idx="2454">
                  <c:v>3.0882816314697199</c:v>
                </c:pt>
                <c:pt idx="2455">
                  <c:v>2.9737138748168901</c:v>
                </c:pt>
                <c:pt idx="2456">
                  <c:v>2.94292783737182</c:v>
                </c:pt>
                <c:pt idx="2457">
                  <c:v>3.0885374546050999</c:v>
                </c:pt>
                <c:pt idx="2458">
                  <c:v>3.1033580303192099</c:v>
                </c:pt>
                <c:pt idx="2459">
                  <c:v>3.04149913787841</c:v>
                </c:pt>
                <c:pt idx="2460">
                  <c:v>2.9193515777587802</c:v>
                </c:pt>
                <c:pt idx="2461">
                  <c:v>2.81728172302246</c:v>
                </c:pt>
                <c:pt idx="2462">
                  <c:v>2.86905837059021</c:v>
                </c:pt>
                <c:pt idx="2463">
                  <c:v>2.9295568466186501</c:v>
                </c:pt>
                <c:pt idx="2464">
                  <c:v>2.98354840278625</c:v>
                </c:pt>
                <c:pt idx="2465">
                  <c:v>3.1419751644134499</c:v>
                </c:pt>
                <c:pt idx="2466">
                  <c:v>3.1742873191833398</c:v>
                </c:pt>
                <c:pt idx="2467">
                  <c:v>3.0097050666809002</c:v>
                </c:pt>
                <c:pt idx="2468">
                  <c:v>3.07580494880676</c:v>
                </c:pt>
                <c:pt idx="2469">
                  <c:v>3.26100277900695</c:v>
                </c:pt>
                <c:pt idx="2470">
                  <c:v>3.2758510112762398</c:v>
                </c:pt>
                <c:pt idx="2471">
                  <c:v>3.2389903068542401</c:v>
                </c:pt>
                <c:pt idx="2472">
                  <c:v>3.3394069671630802</c:v>
                </c:pt>
                <c:pt idx="2473">
                  <c:v>3.6113786697387602</c:v>
                </c:pt>
                <c:pt idx="2474">
                  <c:v>3.4561908245086599</c:v>
                </c:pt>
                <c:pt idx="2475">
                  <c:v>3.3721618652343701</c:v>
                </c:pt>
                <c:pt idx="2476">
                  <c:v>3.2586891651153498</c:v>
                </c:pt>
                <c:pt idx="2477">
                  <c:v>3.1758549213409402</c:v>
                </c:pt>
                <c:pt idx="2478">
                  <c:v>3.2218747138977002</c:v>
                </c:pt>
                <c:pt idx="2479">
                  <c:v>3.1793286800384499</c:v>
                </c:pt>
                <c:pt idx="2480">
                  <c:v>3.3075175285339302</c:v>
                </c:pt>
                <c:pt idx="2481">
                  <c:v>3.4509479999542201</c:v>
                </c:pt>
                <c:pt idx="2482">
                  <c:v>3.3673224449157702</c:v>
                </c:pt>
                <c:pt idx="2483">
                  <c:v>3.33946681022644</c:v>
                </c:pt>
                <c:pt idx="2484">
                  <c:v>3.3968830108642498</c:v>
                </c:pt>
                <c:pt idx="2485">
                  <c:v>3.3548700809478702</c:v>
                </c:pt>
                <c:pt idx="2486">
                  <c:v>3.36279201507568</c:v>
                </c:pt>
                <c:pt idx="2487">
                  <c:v>3.3678126335143999</c:v>
                </c:pt>
                <c:pt idx="2488">
                  <c:v>3.4615108966827299</c:v>
                </c:pt>
                <c:pt idx="2489">
                  <c:v>3.6786117553710902</c:v>
                </c:pt>
                <c:pt idx="2490">
                  <c:v>3.61211657524108</c:v>
                </c:pt>
                <c:pt idx="2491">
                  <c:v>3.6041734218597399</c:v>
                </c:pt>
                <c:pt idx="2492">
                  <c:v>3.4835932254791202</c:v>
                </c:pt>
                <c:pt idx="2493">
                  <c:v>3.4565906524658199</c:v>
                </c:pt>
                <c:pt idx="2494">
                  <c:v>3.53002452850341</c:v>
                </c:pt>
                <c:pt idx="2495">
                  <c:v>3.5170946121215798</c:v>
                </c:pt>
                <c:pt idx="2496">
                  <c:v>3.3865268230438201</c:v>
                </c:pt>
                <c:pt idx="2497">
                  <c:v>3.3921601772308301</c:v>
                </c:pt>
                <c:pt idx="2498">
                  <c:v>3.2095389366149898</c:v>
                </c:pt>
                <c:pt idx="2499">
                  <c:v>3.0777897834777801</c:v>
                </c:pt>
                <c:pt idx="2500">
                  <c:v>3.2144575119018501</c:v>
                </c:pt>
                <c:pt idx="2501">
                  <c:v>3.26953029632568</c:v>
                </c:pt>
                <c:pt idx="2502">
                  <c:v>3.3445558547973602</c:v>
                </c:pt>
                <c:pt idx="2503">
                  <c:v>3.3360536098480198</c:v>
                </c:pt>
                <c:pt idx="2504">
                  <c:v>3.3847513198852499</c:v>
                </c:pt>
                <c:pt idx="2505">
                  <c:v>3.2988915443420401</c:v>
                </c:pt>
                <c:pt idx="2506">
                  <c:v>3.3764846324920601</c:v>
                </c:pt>
                <c:pt idx="2507">
                  <c:v>3.3895816802978498</c:v>
                </c:pt>
                <c:pt idx="2508">
                  <c:v>3.2862746715545601</c:v>
                </c:pt>
                <c:pt idx="2509">
                  <c:v>3.1594204902648899</c:v>
                </c:pt>
                <c:pt idx="2510">
                  <c:v>3.2537057399749698</c:v>
                </c:pt>
                <c:pt idx="2511">
                  <c:v>3.32026815414428</c:v>
                </c:pt>
                <c:pt idx="2512">
                  <c:v>3.4555380344390798</c:v>
                </c:pt>
                <c:pt idx="2513">
                  <c:v>3.3088202476501398</c:v>
                </c:pt>
                <c:pt idx="2514">
                  <c:v>3.25790095329284</c:v>
                </c:pt>
                <c:pt idx="2515">
                  <c:v>3.2446608543395898</c:v>
                </c:pt>
                <c:pt idx="2516">
                  <c:v>3.1104354858398402</c:v>
                </c:pt>
                <c:pt idx="2517">
                  <c:v>3.1913571357727002</c:v>
                </c:pt>
                <c:pt idx="2518">
                  <c:v>3.10276103019714</c:v>
                </c:pt>
                <c:pt idx="2519">
                  <c:v>3.1881074905395499</c:v>
                </c:pt>
                <c:pt idx="2520">
                  <c:v>3.1968345642089799</c:v>
                </c:pt>
                <c:pt idx="2521">
                  <c:v>3.0420272350311199</c:v>
                </c:pt>
                <c:pt idx="2522">
                  <c:v>2.9798092842102002</c:v>
                </c:pt>
                <c:pt idx="2523">
                  <c:v>3.0811581611633301</c:v>
                </c:pt>
                <c:pt idx="2524">
                  <c:v>3.1822943687438898</c:v>
                </c:pt>
                <c:pt idx="2525">
                  <c:v>3.1566607952117902</c:v>
                </c:pt>
                <c:pt idx="2526">
                  <c:v>3.0445847511291499</c:v>
                </c:pt>
                <c:pt idx="2527">
                  <c:v>3.03460669517517</c:v>
                </c:pt>
                <c:pt idx="2528">
                  <c:v>3.1752786636352499</c:v>
                </c:pt>
                <c:pt idx="2529">
                  <c:v>3.1299910545349099</c:v>
                </c:pt>
                <c:pt idx="2530">
                  <c:v>3.0715262889861998</c:v>
                </c:pt>
                <c:pt idx="2531">
                  <c:v>3.0704491138458199</c:v>
                </c:pt>
                <c:pt idx="2532">
                  <c:v>3.0335729122161799</c:v>
                </c:pt>
                <c:pt idx="2533">
                  <c:v>3.1519169807434002</c:v>
                </c:pt>
                <c:pt idx="2534">
                  <c:v>3.14078640937805</c:v>
                </c:pt>
                <c:pt idx="2535">
                  <c:v>3.1437962055206299</c:v>
                </c:pt>
                <c:pt idx="2536">
                  <c:v>3.1757712364196702</c:v>
                </c:pt>
                <c:pt idx="2537">
                  <c:v>3.1323997974395699</c:v>
                </c:pt>
                <c:pt idx="2538">
                  <c:v>3.1238706111907901</c:v>
                </c:pt>
                <c:pt idx="2539">
                  <c:v>3.1653861999511701</c:v>
                </c:pt>
                <c:pt idx="2540">
                  <c:v>3.2319142818450901</c:v>
                </c:pt>
                <c:pt idx="2541">
                  <c:v>3.3133308887481601</c:v>
                </c:pt>
                <c:pt idx="2542">
                  <c:v>3.3001470565795898</c:v>
                </c:pt>
                <c:pt idx="2543">
                  <c:v>3.42314577102661</c:v>
                </c:pt>
                <c:pt idx="2544">
                  <c:v>3.4489662647247301</c:v>
                </c:pt>
                <c:pt idx="2545">
                  <c:v>3.4650866985321001</c:v>
                </c:pt>
                <c:pt idx="2546">
                  <c:v>3.3724997043609601</c:v>
                </c:pt>
                <c:pt idx="2547">
                  <c:v>3.3340930938720699</c:v>
                </c:pt>
                <c:pt idx="2548">
                  <c:v>3.1593608856201101</c:v>
                </c:pt>
                <c:pt idx="2549">
                  <c:v>3.2046556472778298</c:v>
                </c:pt>
                <c:pt idx="2550">
                  <c:v>3.0366463661193799</c:v>
                </c:pt>
                <c:pt idx="2551">
                  <c:v>3.0645318031311</c:v>
                </c:pt>
                <c:pt idx="2552">
                  <c:v>3.1905567646026598</c:v>
                </c:pt>
                <c:pt idx="2553">
                  <c:v>3.2353196144103999</c:v>
                </c:pt>
                <c:pt idx="2554">
                  <c:v>3.2228045463561998</c:v>
                </c:pt>
                <c:pt idx="2555">
                  <c:v>3.3834152221679599</c:v>
                </c:pt>
                <c:pt idx="2556">
                  <c:v>3.3101527690887398</c:v>
                </c:pt>
                <c:pt idx="2557">
                  <c:v>3.2765026092529199</c:v>
                </c:pt>
                <c:pt idx="2558">
                  <c:v>3.1575961112975999</c:v>
                </c:pt>
                <c:pt idx="2559">
                  <c:v>3.1291847229003902</c:v>
                </c:pt>
                <c:pt idx="2560">
                  <c:v>3.1035568714141801</c:v>
                </c:pt>
                <c:pt idx="2561">
                  <c:v>3.0748388767242401</c:v>
                </c:pt>
                <c:pt idx="2562">
                  <c:v>2.9527773857116699</c:v>
                </c:pt>
                <c:pt idx="2563">
                  <c:v>3.0830750465393</c:v>
                </c:pt>
                <c:pt idx="2564">
                  <c:v>2.9500248432159402</c:v>
                </c:pt>
                <c:pt idx="2565">
                  <c:v>3.0318217277526802</c:v>
                </c:pt>
                <c:pt idx="2566">
                  <c:v>3.0389373302459699</c:v>
                </c:pt>
                <c:pt idx="2567">
                  <c:v>3.11339235305786</c:v>
                </c:pt>
                <c:pt idx="2568">
                  <c:v>3.23526883125305</c:v>
                </c:pt>
                <c:pt idx="2569">
                  <c:v>3.21284627914428</c:v>
                </c:pt>
                <c:pt idx="2570">
                  <c:v>3.3420553207397399</c:v>
                </c:pt>
                <c:pt idx="2571">
                  <c:v>3.3317792415618799</c:v>
                </c:pt>
                <c:pt idx="2572">
                  <c:v>3.2940077781677202</c:v>
                </c:pt>
                <c:pt idx="2573">
                  <c:v>3.3078315258026101</c:v>
                </c:pt>
                <c:pt idx="2574">
                  <c:v>3.36148476600646</c:v>
                </c:pt>
                <c:pt idx="2575">
                  <c:v>3.3327379226684499</c:v>
                </c:pt>
                <c:pt idx="2576">
                  <c:v>3.1906256675720202</c:v>
                </c:pt>
                <c:pt idx="2577">
                  <c:v>3.4192807674407901</c:v>
                </c:pt>
                <c:pt idx="2578">
                  <c:v>3.36900281906127</c:v>
                </c:pt>
                <c:pt idx="2579">
                  <c:v>3.4619812965393</c:v>
                </c:pt>
                <c:pt idx="2580">
                  <c:v>3.5790348052978498</c:v>
                </c:pt>
                <c:pt idx="2581">
                  <c:v>3.72414803504943</c:v>
                </c:pt>
                <c:pt idx="2582">
                  <c:v>3.5286672115325901</c:v>
                </c:pt>
                <c:pt idx="2583">
                  <c:v>3.4936211109161301</c:v>
                </c:pt>
                <c:pt idx="2584">
                  <c:v>3.4287950992584202</c:v>
                </c:pt>
                <c:pt idx="2585">
                  <c:v>3.4428780078887899</c:v>
                </c:pt>
                <c:pt idx="2586">
                  <c:v>3.4275865554809499</c:v>
                </c:pt>
                <c:pt idx="2587">
                  <c:v>3.33125472068786</c:v>
                </c:pt>
                <c:pt idx="2588">
                  <c:v>3.2780346870422301</c:v>
                </c:pt>
                <c:pt idx="2589">
                  <c:v>3.4061622619628902</c:v>
                </c:pt>
                <c:pt idx="2590">
                  <c:v>3.3224475383758501</c:v>
                </c:pt>
                <c:pt idx="2591">
                  <c:v>3.2104187011718701</c:v>
                </c:pt>
                <c:pt idx="2592">
                  <c:v>3.3309555053710902</c:v>
                </c:pt>
                <c:pt idx="2593">
                  <c:v>3.26544141769409</c:v>
                </c:pt>
                <c:pt idx="2594">
                  <c:v>3.5253729820251398</c:v>
                </c:pt>
                <c:pt idx="2595">
                  <c:v>3.57957816123962</c:v>
                </c:pt>
                <c:pt idx="2596">
                  <c:v>3.4946901798248202</c:v>
                </c:pt>
                <c:pt idx="2597">
                  <c:v>3.5590398311614901</c:v>
                </c:pt>
                <c:pt idx="2598">
                  <c:v>3.7649450302124001</c:v>
                </c:pt>
                <c:pt idx="2599">
                  <c:v>3.5648064613342201</c:v>
                </c:pt>
                <c:pt idx="2600">
                  <c:v>3.6220355033874498</c:v>
                </c:pt>
                <c:pt idx="2601">
                  <c:v>3.47627854347229</c:v>
                </c:pt>
                <c:pt idx="2602">
                  <c:v>3.54971075057983</c:v>
                </c:pt>
                <c:pt idx="2603">
                  <c:v>3.3849568367004301</c:v>
                </c:pt>
                <c:pt idx="2604">
                  <c:v>3.5307145118713299</c:v>
                </c:pt>
                <c:pt idx="2605">
                  <c:v>3.6046574115753098</c:v>
                </c:pt>
                <c:pt idx="2606">
                  <c:v>3.8412609100341699</c:v>
                </c:pt>
                <c:pt idx="2607">
                  <c:v>3.8049824237823402</c:v>
                </c:pt>
                <c:pt idx="2608">
                  <c:v>3.7843022346496502</c:v>
                </c:pt>
                <c:pt idx="2609">
                  <c:v>3.8430085182189901</c:v>
                </c:pt>
                <c:pt idx="2610">
                  <c:v>3.86301493644714</c:v>
                </c:pt>
                <c:pt idx="2611">
                  <c:v>3.8206415176391602</c:v>
                </c:pt>
                <c:pt idx="2612">
                  <c:v>3.8222088813781698</c:v>
                </c:pt>
                <c:pt idx="2613">
                  <c:v>3.6346509456634499</c:v>
                </c:pt>
                <c:pt idx="2614">
                  <c:v>3.51201248168945</c:v>
                </c:pt>
                <c:pt idx="2615">
                  <c:v>3.5394222736358598</c:v>
                </c:pt>
                <c:pt idx="2616">
                  <c:v>3.5921683311462398</c:v>
                </c:pt>
                <c:pt idx="2617">
                  <c:v>3.5295157432556099</c:v>
                </c:pt>
                <c:pt idx="2618">
                  <c:v>3.4058709144592201</c:v>
                </c:pt>
                <c:pt idx="2619">
                  <c:v>3.4496324062347399</c:v>
                </c:pt>
                <c:pt idx="2620">
                  <c:v>3.5679838657379102</c:v>
                </c:pt>
                <c:pt idx="2621">
                  <c:v>3.64754891395568</c:v>
                </c:pt>
                <c:pt idx="2622">
                  <c:v>3.5929658412933301</c:v>
                </c:pt>
                <c:pt idx="2623">
                  <c:v>3.7544646263122501</c:v>
                </c:pt>
                <c:pt idx="2624">
                  <c:v>3.6904816627502401</c:v>
                </c:pt>
                <c:pt idx="2625">
                  <c:v>3.7964594364166202</c:v>
                </c:pt>
                <c:pt idx="2626">
                  <c:v>3.7589659690856898</c:v>
                </c:pt>
                <c:pt idx="2627">
                  <c:v>3.6828427314758301</c:v>
                </c:pt>
                <c:pt idx="2628">
                  <c:v>3.60906529426574</c:v>
                </c:pt>
                <c:pt idx="2629">
                  <c:v>3.7311851978302002</c:v>
                </c:pt>
                <c:pt idx="2630">
                  <c:v>3.7735481262207</c:v>
                </c:pt>
                <c:pt idx="2631">
                  <c:v>3.7827827930450399</c:v>
                </c:pt>
                <c:pt idx="2632">
                  <c:v>3.7607610225677401</c:v>
                </c:pt>
                <c:pt idx="2633">
                  <c:v>3.6801490783691402</c:v>
                </c:pt>
                <c:pt idx="2634">
                  <c:v>3.64729905128479</c:v>
                </c:pt>
                <c:pt idx="2635">
                  <c:v>3.46379089355468</c:v>
                </c:pt>
                <c:pt idx="2636">
                  <c:v>3.5218803882598801</c:v>
                </c:pt>
                <c:pt idx="2637">
                  <c:v>3.5407245159149099</c:v>
                </c:pt>
                <c:pt idx="2638">
                  <c:v>3.4610054492950399</c:v>
                </c:pt>
                <c:pt idx="2639">
                  <c:v>3.3499610424041699</c:v>
                </c:pt>
                <c:pt idx="2640">
                  <c:v>3.5416555404663002</c:v>
                </c:pt>
                <c:pt idx="2641">
                  <c:v>3.4544942378997798</c:v>
                </c:pt>
                <c:pt idx="2642">
                  <c:v>3.39601325988769</c:v>
                </c:pt>
                <c:pt idx="2643">
                  <c:v>3.38306260108947</c:v>
                </c:pt>
                <c:pt idx="2644">
                  <c:v>3.3925187587738002</c:v>
                </c:pt>
                <c:pt idx="2645">
                  <c:v>3.30444240570068</c:v>
                </c:pt>
                <c:pt idx="2646">
                  <c:v>3.4817841053009002</c:v>
                </c:pt>
                <c:pt idx="2647">
                  <c:v>3.4859952926635698</c:v>
                </c:pt>
                <c:pt idx="2648">
                  <c:v>3.4971790313720699</c:v>
                </c:pt>
                <c:pt idx="2649">
                  <c:v>3.5689330101013099</c:v>
                </c:pt>
                <c:pt idx="2650">
                  <c:v>3.5373325347900302</c:v>
                </c:pt>
                <c:pt idx="2651">
                  <c:v>3.4820971488952601</c:v>
                </c:pt>
                <c:pt idx="2652">
                  <c:v>3.4567050933837802</c:v>
                </c:pt>
                <c:pt idx="2653">
                  <c:v>3.5486521720886199</c:v>
                </c:pt>
                <c:pt idx="2654">
                  <c:v>3.4964032173156698</c:v>
                </c:pt>
                <c:pt idx="2655">
                  <c:v>3.5090241432189901</c:v>
                </c:pt>
                <c:pt idx="2656">
                  <c:v>3.4818990230560298</c:v>
                </c:pt>
                <c:pt idx="2657">
                  <c:v>3.3914282321929901</c:v>
                </c:pt>
                <c:pt idx="2658">
                  <c:v>3.4597404003143302</c:v>
                </c:pt>
                <c:pt idx="2659">
                  <c:v>3.5315020084381099</c:v>
                </c:pt>
                <c:pt idx="2660">
                  <c:v>3.4671499729156401</c:v>
                </c:pt>
                <c:pt idx="2661">
                  <c:v>3.6798942089080802</c:v>
                </c:pt>
                <c:pt idx="2662">
                  <c:v>3.59851050376892</c:v>
                </c:pt>
                <c:pt idx="2663">
                  <c:v>3.5775163173675502</c:v>
                </c:pt>
                <c:pt idx="2664">
                  <c:v>3.5160670280456499</c:v>
                </c:pt>
                <c:pt idx="2665">
                  <c:v>3.5361154079437198</c:v>
                </c:pt>
                <c:pt idx="2666">
                  <c:v>3.6210448741912802</c:v>
                </c:pt>
                <c:pt idx="2667">
                  <c:v>3.6452667713165199</c:v>
                </c:pt>
                <c:pt idx="2668">
                  <c:v>3.5551400184631299</c:v>
                </c:pt>
                <c:pt idx="2669">
                  <c:v>3.5336427688598602</c:v>
                </c:pt>
                <c:pt idx="2670">
                  <c:v>3.5353937149047798</c:v>
                </c:pt>
                <c:pt idx="2671">
                  <c:v>3.46344542503356</c:v>
                </c:pt>
                <c:pt idx="2672">
                  <c:v>3.38523197174072</c:v>
                </c:pt>
                <c:pt idx="2673">
                  <c:v>3.2511277198791499</c:v>
                </c:pt>
                <c:pt idx="2674">
                  <c:v>3.15022468566894</c:v>
                </c:pt>
                <c:pt idx="2675">
                  <c:v>2.8963453769683798</c:v>
                </c:pt>
                <c:pt idx="2676">
                  <c:v>2.8191547393798801</c:v>
                </c:pt>
                <c:pt idx="2677">
                  <c:v>2.80812215805053</c:v>
                </c:pt>
                <c:pt idx="2678">
                  <c:v>2.67008233070373</c:v>
                </c:pt>
                <c:pt idx="2679">
                  <c:v>2.8054769039153999</c:v>
                </c:pt>
                <c:pt idx="2680">
                  <c:v>2.8244931697845401</c:v>
                </c:pt>
                <c:pt idx="2681">
                  <c:v>3.0007407665252601</c:v>
                </c:pt>
                <c:pt idx="2682">
                  <c:v>2.9053459167480402</c:v>
                </c:pt>
                <c:pt idx="2683">
                  <c:v>2.8053879737853999</c:v>
                </c:pt>
                <c:pt idx="2684">
                  <c:v>2.91557765007019</c:v>
                </c:pt>
                <c:pt idx="2685">
                  <c:v>2.8153591156005802</c:v>
                </c:pt>
                <c:pt idx="2686">
                  <c:v>2.7538278102874698</c:v>
                </c:pt>
                <c:pt idx="2687">
                  <c:v>2.8367781639099099</c:v>
                </c:pt>
                <c:pt idx="2688">
                  <c:v>3.0035593509674001</c:v>
                </c:pt>
                <c:pt idx="2689">
                  <c:v>3.16802906990051</c:v>
                </c:pt>
                <c:pt idx="2690">
                  <c:v>3.0891129970550502</c:v>
                </c:pt>
                <c:pt idx="2691">
                  <c:v>3.14940953254699</c:v>
                </c:pt>
                <c:pt idx="2692">
                  <c:v>3.1418538093566801</c:v>
                </c:pt>
                <c:pt idx="2693">
                  <c:v>3.1261825561523402</c:v>
                </c:pt>
                <c:pt idx="2694">
                  <c:v>3.06187391281127</c:v>
                </c:pt>
                <c:pt idx="2695">
                  <c:v>3.1114377975463801</c:v>
                </c:pt>
                <c:pt idx="2696">
                  <c:v>3.1415300369262602</c:v>
                </c:pt>
                <c:pt idx="2697">
                  <c:v>3.1021542549133301</c:v>
                </c:pt>
                <c:pt idx="2698">
                  <c:v>3.1527738571166899</c:v>
                </c:pt>
                <c:pt idx="2699">
                  <c:v>3.1698632240295401</c:v>
                </c:pt>
                <c:pt idx="2700">
                  <c:v>3.1725072860717698</c:v>
                </c:pt>
                <c:pt idx="2701">
                  <c:v>3.2091889381408598</c:v>
                </c:pt>
                <c:pt idx="2702">
                  <c:v>3.1113584041595401</c:v>
                </c:pt>
                <c:pt idx="2703">
                  <c:v>3.1599159240722599</c:v>
                </c:pt>
                <c:pt idx="2704">
                  <c:v>3.2174105644225999</c:v>
                </c:pt>
                <c:pt idx="2705">
                  <c:v>3.1789886951446502</c:v>
                </c:pt>
                <c:pt idx="2706">
                  <c:v>3.2975933551788299</c:v>
                </c:pt>
                <c:pt idx="2707">
                  <c:v>3.1859958171844398</c:v>
                </c:pt>
                <c:pt idx="2708">
                  <c:v>2.9368624687194802</c:v>
                </c:pt>
                <c:pt idx="2709">
                  <c:v>3.1031708717346098</c:v>
                </c:pt>
                <c:pt idx="2710">
                  <c:v>3.26764559745788</c:v>
                </c:pt>
                <c:pt idx="2711">
                  <c:v>3.2930827140808101</c:v>
                </c:pt>
                <c:pt idx="2712">
                  <c:v>3.4545195102691602</c:v>
                </c:pt>
                <c:pt idx="2713">
                  <c:v>3.4413673877715998</c:v>
                </c:pt>
                <c:pt idx="2714">
                  <c:v>3.26783847808837</c:v>
                </c:pt>
                <c:pt idx="2715">
                  <c:v>3.3596596717834402</c:v>
                </c:pt>
                <c:pt idx="2716">
                  <c:v>3.36271023750305</c:v>
                </c:pt>
                <c:pt idx="2717">
                  <c:v>3.3401610851287802</c:v>
                </c:pt>
                <c:pt idx="2718">
                  <c:v>3.2650909423828098</c:v>
                </c:pt>
                <c:pt idx="2719">
                  <c:v>3.3090679645538299</c:v>
                </c:pt>
                <c:pt idx="2720">
                  <c:v>3.3887333869934002</c:v>
                </c:pt>
                <c:pt idx="2721">
                  <c:v>3.33271312713623</c:v>
                </c:pt>
                <c:pt idx="2722">
                  <c:v>3.3656008243560702</c:v>
                </c:pt>
                <c:pt idx="2723">
                  <c:v>3.3934040069579998</c:v>
                </c:pt>
                <c:pt idx="2724">
                  <c:v>3.4186725616454998</c:v>
                </c:pt>
                <c:pt idx="2725">
                  <c:v>3.4861874580383301</c:v>
                </c:pt>
                <c:pt idx="2726">
                  <c:v>3.5942246913909899</c:v>
                </c:pt>
                <c:pt idx="2727">
                  <c:v>3.6795742511749201</c:v>
                </c:pt>
                <c:pt idx="2728">
                  <c:v>3.7828285694122301</c:v>
                </c:pt>
                <c:pt idx="2729">
                  <c:v>3.55680155754089</c:v>
                </c:pt>
                <c:pt idx="2730">
                  <c:v>3.6859655380249001</c:v>
                </c:pt>
                <c:pt idx="2731">
                  <c:v>3.73253870010375</c:v>
                </c:pt>
                <c:pt idx="2732">
                  <c:v>3.70720338821411</c:v>
                </c:pt>
                <c:pt idx="2733">
                  <c:v>3.5049448013305602</c:v>
                </c:pt>
                <c:pt idx="2734">
                  <c:v>3.5820350646972599</c:v>
                </c:pt>
                <c:pt idx="2735">
                  <c:v>3.55201983451843</c:v>
                </c:pt>
                <c:pt idx="2736">
                  <c:v>3.5559022426605198</c:v>
                </c:pt>
                <c:pt idx="2737">
                  <c:v>3.7456319332122798</c:v>
                </c:pt>
                <c:pt idx="2738">
                  <c:v>3.9550108909606898</c:v>
                </c:pt>
                <c:pt idx="2739">
                  <c:v>3.8272294998168901</c:v>
                </c:pt>
                <c:pt idx="2740">
                  <c:v>3.73370313644409</c:v>
                </c:pt>
                <c:pt idx="2741">
                  <c:v>3.7168586254119802</c:v>
                </c:pt>
                <c:pt idx="2742">
                  <c:v>3.7176752090454102</c:v>
                </c:pt>
                <c:pt idx="2743">
                  <c:v>3.5982377529144198</c:v>
                </c:pt>
                <c:pt idx="2744">
                  <c:v>3.5056724548339799</c:v>
                </c:pt>
                <c:pt idx="2745">
                  <c:v>3.5419933795928902</c:v>
                </c:pt>
                <c:pt idx="2746">
                  <c:v>3.6062865257263099</c:v>
                </c:pt>
                <c:pt idx="2747">
                  <c:v>3.8449864387512198</c:v>
                </c:pt>
                <c:pt idx="2748">
                  <c:v>3.8476207256317099</c:v>
                </c:pt>
                <c:pt idx="2749">
                  <c:v>3.9787712097167902</c:v>
                </c:pt>
                <c:pt idx="2750">
                  <c:v>3.9004938602447501</c:v>
                </c:pt>
                <c:pt idx="2751">
                  <c:v>3.6823270320892298</c:v>
                </c:pt>
                <c:pt idx="2752">
                  <c:v>3.5163908004760698</c:v>
                </c:pt>
                <c:pt idx="2753">
                  <c:v>3.6860721111297599</c:v>
                </c:pt>
                <c:pt idx="2754">
                  <c:v>3.66551661491394</c:v>
                </c:pt>
                <c:pt idx="2755">
                  <c:v>3.7514514923095699</c:v>
                </c:pt>
                <c:pt idx="2756">
                  <c:v>3.7870359420776301</c:v>
                </c:pt>
                <c:pt idx="2757">
                  <c:v>3.5723247528076101</c:v>
                </c:pt>
                <c:pt idx="2758">
                  <c:v>3.9074432849884002</c:v>
                </c:pt>
                <c:pt idx="2759">
                  <c:v>3.84846711158752</c:v>
                </c:pt>
                <c:pt idx="2760">
                  <c:v>4.0744256973266602</c:v>
                </c:pt>
                <c:pt idx="2761">
                  <c:v>4.1932005882263104</c:v>
                </c:pt>
                <c:pt idx="2762">
                  <c:v>4.1480984687805096</c:v>
                </c:pt>
                <c:pt idx="2763">
                  <c:v>4.0389556884765598</c:v>
                </c:pt>
                <c:pt idx="2764">
                  <c:v>4.0931849479675204</c:v>
                </c:pt>
                <c:pt idx="2765">
                  <c:v>4.1032900810241699</c:v>
                </c:pt>
                <c:pt idx="2766">
                  <c:v>4.1673693656921298</c:v>
                </c:pt>
                <c:pt idx="2767">
                  <c:v>4.2601656913757298</c:v>
                </c:pt>
                <c:pt idx="2768">
                  <c:v>4.5204443931579501</c:v>
                </c:pt>
                <c:pt idx="2769">
                  <c:v>4.5298533439636204</c:v>
                </c:pt>
                <c:pt idx="2770">
                  <c:v>4.4185070991516104</c:v>
                </c:pt>
                <c:pt idx="2771">
                  <c:v>4.3166694641113201</c:v>
                </c:pt>
                <c:pt idx="2772">
                  <c:v>4.4439682960510201</c:v>
                </c:pt>
                <c:pt idx="2773">
                  <c:v>4.51102495193481</c:v>
                </c:pt>
                <c:pt idx="2774">
                  <c:v>4.4570407867431596</c:v>
                </c:pt>
                <c:pt idx="2775">
                  <c:v>4.3193163871765101</c:v>
                </c:pt>
                <c:pt idx="2776">
                  <c:v>4.4773983955383301</c:v>
                </c:pt>
                <c:pt idx="2777">
                  <c:v>4.3028035163879297</c:v>
                </c:pt>
                <c:pt idx="2778">
                  <c:v>4.4100537300109801</c:v>
                </c:pt>
                <c:pt idx="2779">
                  <c:v>4.2951064109802202</c:v>
                </c:pt>
                <c:pt idx="2780">
                  <c:v>4.3782544136047301</c:v>
                </c:pt>
                <c:pt idx="2781">
                  <c:v>4.35304403305053</c:v>
                </c:pt>
                <c:pt idx="2782">
                  <c:v>4.3927216529846103</c:v>
                </c:pt>
                <c:pt idx="2783">
                  <c:v>4.2767424583434996</c:v>
                </c:pt>
                <c:pt idx="2784">
                  <c:v>4.3696322441101003</c:v>
                </c:pt>
                <c:pt idx="2785">
                  <c:v>4.4651861190795898</c:v>
                </c:pt>
                <c:pt idx="2786">
                  <c:v>4.6240563392639098</c:v>
                </c:pt>
                <c:pt idx="2787">
                  <c:v>4.5268206596374503</c:v>
                </c:pt>
                <c:pt idx="2788">
                  <c:v>4.5622177124023402</c:v>
                </c:pt>
                <c:pt idx="2789">
                  <c:v>4.5700745582580504</c:v>
                </c:pt>
                <c:pt idx="2790">
                  <c:v>4.2981920242309499</c:v>
                </c:pt>
                <c:pt idx="2791">
                  <c:v>4.2523617744445801</c:v>
                </c:pt>
                <c:pt idx="2792">
                  <c:v>4.27298784255981</c:v>
                </c:pt>
                <c:pt idx="2793">
                  <c:v>4.2637248039245597</c:v>
                </c:pt>
                <c:pt idx="2794">
                  <c:v>4.4137682914733798</c:v>
                </c:pt>
                <c:pt idx="2795">
                  <c:v>4.4045548439025799</c:v>
                </c:pt>
                <c:pt idx="2796">
                  <c:v>4.5212192535400302</c:v>
                </c:pt>
                <c:pt idx="2797">
                  <c:v>4.5198464393615696</c:v>
                </c:pt>
                <c:pt idx="2798">
                  <c:v>4.7293920516967702</c:v>
                </c:pt>
                <c:pt idx="2799">
                  <c:v>4.65675544738769</c:v>
                </c:pt>
                <c:pt idx="2800">
                  <c:v>4.7414073944091797</c:v>
                </c:pt>
                <c:pt idx="2801">
                  <c:v>4.5847272872924796</c:v>
                </c:pt>
                <c:pt idx="2802">
                  <c:v>4.5904765129089302</c:v>
                </c:pt>
                <c:pt idx="2803">
                  <c:v>4.4296083450317303</c:v>
                </c:pt>
                <c:pt idx="2804">
                  <c:v>4.4323759078979403</c:v>
                </c:pt>
                <c:pt idx="2805">
                  <c:v>4.4349269866943297</c:v>
                </c:pt>
                <c:pt idx="2806">
                  <c:v>4.3547248840331996</c:v>
                </c:pt>
                <c:pt idx="2807">
                  <c:v>4.3710598945617596</c:v>
                </c:pt>
                <c:pt idx="2808">
                  <c:v>4.5293917655944798</c:v>
                </c:pt>
                <c:pt idx="2809">
                  <c:v>4.3542819023132298</c:v>
                </c:pt>
                <c:pt idx="2810">
                  <c:v>4.1775035858154297</c:v>
                </c:pt>
                <c:pt idx="2811">
                  <c:v>4.0450401306152299</c:v>
                </c:pt>
                <c:pt idx="2812">
                  <c:v>4.1107220649719203</c:v>
                </c:pt>
                <c:pt idx="2813">
                  <c:v>3.8972325325012198</c:v>
                </c:pt>
                <c:pt idx="2814">
                  <c:v>3.90000295639038</c:v>
                </c:pt>
                <c:pt idx="2815">
                  <c:v>4.2489943504333496</c:v>
                </c:pt>
                <c:pt idx="2816">
                  <c:v>4.04264068603515</c:v>
                </c:pt>
                <c:pt idx="2817">
                  <c:v>4.0006518363952601</c:v>
                </c:pt>
                <c:pt idx="2818">
                  <c:v>3.9604802131652801</c:v>
                </c:pt>
                <c:pt idx="2819">
                  <c:v>4.1306838989257804</c:v>
                </c:pt>
                <c:pt idx="2820">
                  <c:v>4.0005578994750897</c:v>
                </c:pt>
                <c:pt idx="2821">
                  <c:v>3.84598517417907</c:v>
                </c:pt>
                <c:pt idx="2822">
                  <c:v>3.8213465213775599</c:v>
                </c:pt>
                <c:pt idx="2823">
                  <c:v>3.8177301883697501</c:v>
                </c:pt>
                <c:pt idx="2824">
                  <c:v>3.7261991500854399</c:v>
                </c:pt>
                <c:pt idx="2825">
                  <c:v>3.8129665851593</c:v>
                </c:pt>
                <c:pt idx="2826">
                  <c:v>3.8330376148223801</c:v>
                </c:pt>
                <c:pt idx="2827">
                  <c:v>3.8538131713867099</c:v>
                </c:pt>
                <c:pt idx="2828">
                  <c:v>3.87876176834106</c:v>
                </c:pt>
                <c:pt idx="2829">
                  <c:v>3.8774936199188201</c:v>
                </c:pt>
                <c:pt idx="2830">
                  <c:v>3.9835112094879102</c:v>
                </c:pt>
                <c:pt idx="2831">
                  <c:v>3.9249618053436199</c:v>
                </c:pt>
                <c:pt idx="2832">
                  <c:v>3.9958088397979701</c:v>
                </c:pt>
                <c:pt idx="2833">
                  <c:v>3.9209282398223801</c:v>
                </c:pt>
                <c:pt idx="2834">
                  <c:v>3.98769927024841</c:v>
                </c:pt>
                <c:pt idx="2835">
                  <c:v>4.0662145614623997</c:v>
                </c:pt>
                <c:pt idx="2836">
                  <c:v>3.81105637550354</c:v>
                </c:pt>
                <c:pt idx="2837">
                  <c:v>3.95056796073913</c:v>
                </c:pt>
                <c:pt idx="2838">
                  <c:v>3.7992770671844398</c:v>
                </c:pt>
                <c:pt idx="2839">
                  <c:v>3.7038207054138099</c:v>
                </c:pt>
                <c:pt idx="2840">
                  <c:v>3.9130234718322701</c:v>
                </c:pt>
                <c:pt idx="2841">
                  <c:v>3.9886519908904998</c:v>
                </c:pt>
                <c:pt idx="2842">
                  <c:v>3.9876563549041699</c:v>
                </c:pt>
                <c:pt idx="2843">
                  <c:v>3.9692096710204998</c:v>
                </c:pt>
                <c:pt idx="2844">
                  <c:v>3.8842751979827801</c:v>
                </c:pt>
                <c:pt idx="2845">
                  <c:v>3.9397845268249498</c:v>
                </c:pt>
                <c:pt idx="2846">
                  <c:v>3.8191964626312198</c:v>
                </c:pt>
                <c:pt idx="2847">
                  <c:v>3.8839147090911799</c:v>
                </c:pt>
                <c:pt idx="2848">
                  <c:v>3.7584338188171298</c:v>
                </c:pt>
                <c:pt idx="2849">
                  <c:v>3.57024002075195</c:v>
                </c:pt>
                <c:pt idx="2850">
                  <c:v>3.8695027828216499</c:v>
                </c:pt>
                <c:pt idx="2851">
                  <c:v>3.8456995487213099</c:v>
                </c:pt>
                <c:pt idx="2852">
                  <c:v>3.7086927890777499</c:v>
                </c:pt>
                <c:pt idx="2853">
                  <c:v>3.6335763931274401</c:v>
                </c:pt>
                <c:pt idx="2854">
                  <c:v>3.7560894489288299</c:v>
                </c:pt>
                <c:pt idx="2855">
                  <c:v>3.8258893489837602</c:v>
                </c:pt>
                <c:pt idx="2856">
                  <c:v>3.9104995727539</c:v>
                </c:pt>
                <c:pt idx="2857">
                  <c:v>3.8998222351074201</c:v>
                </c:pt>
                <c:pt idx="2858">
                  <c:v>3.8418982028961102</c:v>
                </c:pt>
                <c:pt idx="2859">
                  <c:v>4.0318036079406703</c:v>
                </c:pt>
                <c:pt idx="2860">
                  <c:v>3.9417490959167401</c:v>
                </c:pt>
                <c:pt idx="2861">
                  <c:v>4.1788449287414497</c:v>
                </c:pt>
                <c:pt idx="2862">
                  <c:v>4.0503740310668901</c:v>
                </c:pt>
                <c:pt idx="2863">
                  <c:v>4.1605730056762598</c:v>
                </c:pt>
                <c:pt idx="2864">
                  <c:v>4.0097341537475497</c:v>
                </c:pt>
                <c:pt idx="2865">
                  <c:v>3.9819192886352499</c:v>
                </c:pt>
                <c:pt idx="2866">
                  <c:v>4.0021581649780202</c:v>
                </c:pt>
                <c:pt idx="2867">
                  <c:v>4.0016546249389604</c:v>
                </c:pt>
                <c:pt idx="2868">
                  <c:v>3.9098560810089098</c:v>
                </c:pt>
                <c:pt idx="2869">
                  <c:v>3.8790695667266801</c:v>
                </c:pt>
                <c:pt idx="2870">
                  <c:v>3.6461980342864901</c:v>
                </c:pt>
                <c:pt idx="2871">
                  <c:v>3.67913341522216</c:v>
                </c:pt>
                <c:pt idx="2872">
                  <c:v>3.6028192043304399</c:v>
                </c:pt>
                <c:pt idx="2873">
                  <c:v>3.5191259384155198</c:v>
                </c:pt>
                <c:pt idx="2874">
                  <c:v>3.6422233581542902</c:v>
                </c:pt>
                <c:pt idx="2875">
                  <c:v>3.6346409320831299</c:v>
                </c:pt>
                <c:pt idx="2876">
                  <c:v>3.7822048664093</c:v>
                </c:pt>
                <c:pt idx="2877">
                  <c:v>3.6538417339324898</c:v>
                </c:pt>
                <c:pt idx="2878">
                  <c:v>3.6268548965454102</c:v>
                </c:pt>
                <c:pt idx="2879">
                  <c:v>3.8018538951873699</c:v>
                </c:pt>
                <c:pt idx="2880">
                  <c:v>3.88347268104553</c:v>
                </c:pt>
                <c:pt idx="2881">
                  <c:v>3.7651722431182799</c:v>
                </c:pt>
                <c:pt idx="2882">
                  <c:v>3.66785287857055</c:v>
                </c:pt>
                <c:pt idx="2883">
                  <c:v>3.8082516193389799</c:v>
                </c:pt>
                <c:pt idx="2884">
                  <c:v>3.9740111827850302</c:v>
                </c:pt>
                <c:pt idx="2885">
                  <c:v>3.7577207088470401</c:v>
                </c:pt>
                <c:pt idx="2886">
                  <c:v>3.7548744678497301</c:v>
                </c:pt>
                <c:pt idx="2887">
                  <c:v>3.6806652545928902</c:v>
                </c:pt>
                <c:pt idx="2888">
                  <c:v>3.72478747367858</c:v>
                </c:pt>
                <c:pt idx="2889">
                  <c:v>3.6562421321868799</c:v>
                </c:pt>
                <c:pt idx="2890">
                  <c:v>3.7065327167510902</c:v>
                </c:pt>
                <c:pt idx="2891">
                  <c:v>3.9179663658142001</c:v>
                </c:pt>
                <c:pt idx="2892">
                  <c:v>3.9185867309570299</c:v>
                </c:pt>
                <c:pt idx="2893">
                  <c:v>3.8854780197143501</c:v>
                </c:pt>
                <c:pt idx="2894">
                  <c:v>3.8953490257263099</c:v>
                </c:pt>
                <c:pt idx="2895">
                  <c:v>3.8994727134704501</c:v>
                </c:pt>
                <c:pt idx="2896">
                  <c:v>3.7093043327331499</c:v>
                </c:pt>
                <c:pt idx="2897">
                  <c:v>3.5353131294250399</c:v>
                </c:pt>
                <c:pt idx="2898">
                  <c:v>3.1989898681640598</c:v>
                </c:pt>
                <c:pt idx="2899">
                  <c:v>3.25160408020019</c:v>
                </c:pt>
                <c:pt idx="2900">
                  <c:v>3.26321816444396</c:v>
                </c:pt>
                <c:pt idx="2901">
                  <c:v>3.0918989181518501</c:v>
                </c:pt>
                <c:pt idx="2902">
                  <c:v>3.2332053184509202</c:v>
                </c:pt>
                <c:pt idx="2903">
                  <c:v>3.13818287849426</c:v>
                </c:pt>
                <c:pt idx="2904">
                  <c:v>3.0242280960082999</c:v>
                </c:pt>
                <c:pt idx="2905">
                  <c:v>2.9555776119232098</c:v>
                </c:pt>
                <c:pt idx="2906">
                  <c:v>2.9483528137207</c:v>
                </c:pt>
                <c:pt idx="2907">
                  <c:v>3.0373792648315399</c:v>
                </c:pt>
                <c:pt idx="2908">
                  <c:v>3.03778076171875</c:v>
                </c:pt>
                <c:pt idx="2909">
                  <c:v>3.0883400440215998</c:v>
                </c:pt>
                <c:pt idx="2910">
                  <c:v>3.2240855693817099</c:v>
                </c:pt>
                <c:pt idx="2911">
                  <c:v>3.27148985862731</c:v>
                </c:pt>
                <c:pt idx="2912">
                  <c:v>3.25080370903015</c:v>
                </c:pt>
                <c:pt idx="2913">
                  <c:v>3.1576015949249201</c:v>
                </c:pt>
                <c:pt idx="2914">
                  <c:v>3.1418483257293701</c:v>
                </c:pt>
                <c:pt idx="2915">
                  <c:v>3.0676357746124201</c:v>
                </c:pt>
                <c:pt idx="2916">
                  <c:v>3.0944836139678902</c:v>
                </c:pt>
                <c:pt idx="2917">
                  <c:v>3.0086481571197501</c:v>
                </c:pt>
                <c:pt idx="2918">
                  <c:v>3.1758220195770201</c:v>
                </c:pt>
                <c:pt idx="2919">
                  <c:v>3.1483771800994802</c:v>
                </c:pt>
                <c:pt idx="2920">
                  <c:v>3.1157078742980899</c:v>
                </c:pt>
                <c:pt idx="2921">
                  <c:v>3.0116927623748699</c:v>
                </c:pt>
                <c:pt idx="2922">
                  <c:v>2.9142873287200901</c:v>
                </c:pt>
                <c:pt idx="2923">
                  <c:v>2.84064316749572</c:v>
                </c:pt>
                <c:pt idx="2924">
                  <c:v>2.9059200286865199</c:v>
                </c:pt>
                <c:pt idx="2925">
                  <c:v>2.9169752597808798</c:v>
                </c:pt>
                <c:pt idx="2926">
                  <c:v>2.95138216018676</c:v>
                </c:pt>
                <c:pt idx="2927">
                  <c:v>2.9538593292236301</c:v>
                </c:pt>
                <c:pt idx="2928">
                  <c:v>2.7055878639221098</c:v>
                </c:pt>
                <c:pt idx="2929">
                  <c:v>2.75105881690979</c:v>
                </c:pt>
                <c:pt idx="2930">
                  <c:v>2.7474370002746502</c:v>
                </c:pt>
                <c:pt idx="2931">
                  <c:v>2.79236888885498</c:v>
                </c:pt>
                <c:pt idx="2932">
                  <c:v>2.7967565059661799</c:v>
                </c:pt>
                <c:pt idx="2933">
                  <c:v>2.9291996955871502</c:v>
                </c:pt>
                <c:pt idx="2934">
                  <c:v>3.0244877338409402</c:v>
                </c:pt>
                <c:pt idx="2935">
                  <c:v>2.8544781208038299</c:v>
                </c:pt>
                <c:pt idx="2936">
                  <c:v>2.7718195915222101</c:v>
                </c:pt>
                <c:pt idx="2937">
                  <c:v>2.7045524120330802</c:v>
                </c:pt>
                <c:pt idx="2938">
                  <c:v>2.5865726470947199</c:v>
                </c:pt>
                <c:pt idx="2939">
                  <c:v>2.8799235820770201</c:v>
                </c:pt>
                <c:pt idx="2940">
                  <c:v>2.9284300804138099</c:v>
                </c:pt>
                <c:pt idx="2941">
                  <c:v>3.1402802467346098</c:v>
                </c:pt>
                <c:pt idx="2942">
                  <c:v>3.2999010086059499</c:v>
                </c:pt>
                <c:pt idx="2943">
                  <c:v>3.33072805404663</c:v>
                </c:pt>
                <c:pt idx="2944">
                  <c:v>3.2200126647949201</c:v>
                </c:pt>
                <c:pt idx="2945">
                  <c:v>3.3479206562042201</c:v>
                </c:pt>
                <c:pt idx="2946">
                  <c:v>3.28416419029235</c:v>
                </c:pt>
                <c:pt idx="2947">
                  <c:v>3.2424914836883501</c:v>
                </c:pt>
                <c:pt idx="2948">
                  <c:v>3.2951242923736501</c:v>
                </c:pt>
                <c:pt idx="2949">
                  <c:v>3.1834633350372301</c:v>
                </c:pt>
                <c:pt idx="2950">
                  <c:v>3.0656309127807599</c:v>
                </c:pt>
                <c:pt idx="2951">
                  <c:v>2.99236965179443</c:v>
                </c:pt>
                <c:pt idx="2952">
                  <c:v>3.1692831516265798</c:v>
                </c:pt>
                <c:pt idx="2953">
                  <c:v>3.24338603019714</c:v>
                </c:pt>
                <c:pt idx="2954">
                  <c:v>3.28037309646606</c:v>
                </c:pt>
                <c:pt idx="2955">
                  <c:v>3.4920248985290501</c:v>
                </c:pt>
                <c:pt idx="2956">
                  <c:v>3.5170037746429399</c:v>
                </c:pt>
                <c:pt idx="2957">
                  <c:v>3.4857625961303702</c:v>
                </c:pt>
                <c:pt idx="2958">
                  <c:v>3.44765901565551</c:v>
                </c:pt>
                <c:pt idx="2959">
                  <c:v>3.43286061286926</c:v>
                </c:pt>
                <c:pt idx="2960">
                  <c:v>3.1695461273193302</c:v>
                </c:pt>
                <c:pt idx="2961">
                  <c:v>3.2704272270202601</c:v>
                </c:pt>
                <c:pt idx="2962">
                  <c:v>3.30317163467407</c:v>
                </c:pt>
                <c:pt idx="2963">
                  <c:v>3.3060626983642498</c:v>
                </c:pt>
                <c:pt idx="2964">
                  <c:v>3.4522860050201398</c:v>
                </c:pt>
                <c:pt idx="2965">
                  <c:v>3.2993965148925701</c:v>
                </c:pt>
                <c:pt idx="2966">
                  <c:v>3.3015599250793399</c:v>
                </c:pt>
                <c:pt idx="2967">
                  <c:v>3.2471635341644198</c:v>
                </c:pt>
                <c:pt idx="2968">
                  <c:v>3.42948174476623</c:v>
                </c:pt>
                <c:pt idx="2969">
                  <c:v>3.30414414405822</c:v>
                </c:pt>
                <c:pt idx="2970">
                  <c:v>3.2668256759643501</c:v>
                </c:pt>
                <c:pt idx="2971">
                  <c:v>3.3027532100677401</c:v>
                </c:pt>
                <c:pt idx="2972">
                  <c:v>3.2322258949279701</c:v>
                </c:pt>
                <c:pt idx="2973">
                  <c:v>3.2083995342254599</c:v>
                </c:pt>
                <c:pt idx="2974">
                  <c:v>3.2101569175720202</c:v>
                </c:pt>
                <c:pt idx="2975">
                  <c:v>3.1400558948516801</c:v>
                </c:pt>
                <c:pt idx="2976">
                  <c:v>3.2539963722228999</c:v>
                </c:pt>
                <c:pt idx="2977">
                  <c:v>3.1335382461547798</c:v>
                </c:pt>
                <c:pt idx="2978">
                  <c:v>3.0136032104492099</c:v>
                </c:pt>
                <c:pt idx="2979">
                  <c:v>3.1660015583038299</c:v>
                </c:pt>
                <c:pt idx="2980">
                  <c:v>3.23711085319519</c:v>
                </c:pt>
                <c:pt idx="2981">
                  <c:v>3.3082997798919598</c:v>
                </c:pt>
                <c:pt idx="2982">
                  <c:v>3.1933310031890798</c:v>
                </c:pt>
                <c:pt idx="2983">
                  <c:v>2.9652559757232599</c:v>
                </c:pt>
                <c:pt idx="2984">
                  <c:v>2.88590335845947</c:v>
                </c:pt>
                <c:pt idx="2985">
                  <c:v>2.9273896217346098</c:v>
                </c:pt>
                <c:pt idx="2986">
                  <c:v>2.9232301712036102</c:v>
                </c:pt>
                <c:pt idx="2987">
                  <c:v>3.00541019439697</c:v>
                </c:pt>
                <c:pt idx="2988">
                  <c:v>3.0484383106231601</c:v>
                </c:pt>
                <c:pt idx="2989">
                  <c:v>3.02682900428771</c:v>
                </c:pt>
                <c:pt idx="2990">
                  <c:v>3.06374764442443</c:v>
                </c:pt>
                <c:pt idx="2991">
                  <c:v>3.2138023376464799</c:v>
                </c:pt>
                <c:pt idx="2992">
                  <c:v>3.21419978141784</c:v>
                </c:pt>
                <c:pt idx="2993">
                  <c:v>3.1647019386291499</c:v>
                </c:pt>
                <c:pt idx="2994">
                  <c:v>3.0766568183898899</c:v>
                </c:pt>
                <c:pt idx="2995">
                  <c:v>3.1549725532531698</c:v>
                </c:pt>
                <c:pt idx="2996">
                  <c:v>3.0016312599182098</c:v>
                </c:pt>
                <c:pt idx="2997">
                  <c:v>3.1159193515777499</c:v>
                </c:pt>
                <c:pt idx="2998">
                  <c:v>3.1786694526672301</c:v>
                </c:pt>
                <c:pt idx="2999">
                  <c:v>3.1575303077697701</c:v>
                </c:pt>
                <c:pt idx="3000">
                  <c:v>3.01068019866943</c:v>
                </c:pt>
                <c:pt idx="3001">
                  <c:v>3.0296528339385902</c:v>
                </c:pt>
                <c:pt idx="3002">
                  <c:v>3.0916938781738201</c:v>
                </c:pt>
                <c:pt idx="3003">
                  <c:v>3.1720290184020898</c:v>
                </c:pt>
                <c:pt idx="3004">
                  <c:v>3.2174508571624698</c:v>
                </c:pt>
                <c:pt idx="3005">
                  <c:v>3.2663407325744598</c:v>
                </c:pt>
                <c:pt idx="3006">
                  <c:v>3.1706759929656898</c:v>
                </c:pt>
                <c:pt idx="3007">
                  <c:v>3.2711758613586399</c:v>
                </c:pt>
                <c:pt idx="3008">
                  <c:v>3.26460409164428</c:v>
                </c:pt>
                <c:pt idx="3009">
                  <c:v>2.9353437423706001</c:v>
                </c:pt>
                <c:pt idx="3010">
                  <c:v>2.8717985153198198</c:v>
                </c:pt>
                <c:pt idx="3011">
                  <c:v>2.80379962921142</c:v>
                </c:pt>
                <c:pt idx="3012">
                  <c:v>2.86804771423339</c:v>
                </c:pt>
                <c:pt idx="3013">
                  <c:v>2.84740138053894</c:v>
                </c:pt>
                <c:pt idx="3014">
                  <c:v>2.92883920669555</c:v>
                </c:pt>
                <c:pt idx="3015">
                  <c:v>3.0937631130218501</c:v>
                </c:pt>
                <c:pt idx="3016">
                  <c:v>3.1286911964416499</c:v>
                </c:pt>
                <c:pt idx="3017">
                  <c:v>3.31226205825805</c:v>
                </c:pt>
                <c:pt idx="3018">
                  <c:v>3.1609404087066602</c:v>
                </c:pt>
                <c:pt idx="3019">
                  <c:v>3.2690482139587398</c:v>
                </c:pt>
                <c:pt idx="3020">
                  <c:v>3.3202276229858398</c:v>
                </c:pt>
                <c:pt idx="3021">
                  <c:v>3.1684150695800701</c:v>
                </c:pt>
                <c:pt idx="3022">
                  <c:v>3.2549352645874001</c:v>
                </c:pt>
                <c:pt idx="3023">
                  <c:v>3.2181584835052401</c:v>
                </c:pt>
                <c:pt idx="3024">
                  <c:v>3.0418288707733101</c:v>
                </c:pt>
                <c:pt idx="3025">
                  <c:v>3.13375616073608</c:v>
                </c:pt>
                <c:pt idx="3026">
                  <c:v>3.3891704082489</c:v>
                </c:pt>
                <c:pt idx="3027">
                  <c:v>3.2600605487823402</c:v>
                </c:pt>
                <c:pt idx="3028">
                  <c:v>3.3131952285766602</c:v>
                </c:pt>
                <c:pt idx="3029">
                  <c:v>3.2929081916809002</c:v>
                </c:pt>
                <c:pt idx="3030">
                  <c:v>3.5041036605834899</c:v>
                </c:pt>
                <c:pt idx="3031">
                  <c:v>3.5500950813293399</c:v>
                </c:pt>
                <c:pt idx="3032">
                  <c:v>3.5906441211700399</c:v>
                </c:pt>
                <c:pt idx="3033">
                  <c:v>3.5898411273956299</c:v>
                </c:pt>
                <c:pt idx="3034">
                  <c:v>3.5966739654540998</c:v>
                </c:pt>
                <c:pt idx="3035">
                  <c:v>3.5942404270172101</c:v>
                </c:pt>
                <c:pt idx="3036">
                  <c:v>3.7195460796356201</c:v>
                </c:pt>
                <c:pt idx="3037">
                  <c:v>3.6588890552520699</c:v>
                </c:pt>
                <c:pt idx="3038">
                  <c:v>3.8029086589813201</c:v>
                </c:pt>
                <c:pt idx="3039">
                  <c:v>3.72433233261108</c:v>
                </c:pt>
                <c:pt idx="3040">
                  <c:v>3.6028625965118399</c:v>
                </c:pt>
                <c:pt idx="3041">
                  <c:v>3.57595515251159</c:v>
                </c:pt>
                <c:pt idx="3042">
                  <c:v>3.5885560512542698</c:v>
                </c:pt>
                <c:pt idx="3043">
                  <c:v>3.6344397068023602</c:v>
                </c:pt>
                <c:pt idx="3044">
                  <c:v>3.76671147346496</c:v>
                </c:pt>
                <c:pt idx="3045">
                  <c:v>3.6635785102844198</c:v>
                </c:pt>
                <c:pt idx="3046">
                  <c:v>3.6394023895263601</c:v>
                </c:pt>
                <c:pt idx="3047">
                  <c:v>3.6693263053893999</c:v>
                </c:pt>
                <c:pt idx="3048">
                  <c:v>3.71914291381835</c:v>
                </c:pt>
                <c:pt idx="3049">
                  <c:v>3.6876568794250399</c:v>
                </c:pt>
                <c:pt idx="3050">
                  <c:v>3.7334334850311199</c:v>
                </c:pt>
                <c:pt idx="3051">
                  <c:v>3.8562252521514799</c:v>
                </c:pt>
                <c:pt idx="3052">
                  <c:v>3.5268893241882302</c:v>
                </c:pt>
                <c:pt idx="3053">
                  <c:v>3.5792815685272199</c:v>
                </c:pt>
                <c:pt idx="3054">
                  <c:v>3.5377895832061701</c:v>
                </c:pt>
                <c:pt idx="3055">
                  <c:v>3.5194795131683301</c:v>
                </c:pt>
                <c:pt idx="3056">
                  <c:v>3.4798400402068999</c:v>
                </c:pt>
                <c:pt idx="3057">
                  <c:v>3.27187156677246</c:v>
                </c:pt>
                <c:pt idx="3058">
                  <c:v>3.17788505554199</c:v>
                </c:pt>
                <c:pt idx="3059">
                  <c:v>3.2462162971496502</c:v>
                </c:pt>
                <c:pt idx="3060">
                  <c:v>3.1428475379943799</c:v>
                </c:pt>
                <c:pt idx="3061">
                  <c:v>3.1001157760620099</c:v>
                </c:pt>
                <c:pt idx="3062">
                  <c:v>3.13295197486877</c:v>
                </c:pt>
                <c:pt idx="3063">
                  <c:v>3.2149734497070299</c:v>
                </c:pt>
                <c:pt idx="3064">
                  <c:v>3.10117435455322</c:v>
                </c:pt>
                <c:pt idx="3065">
                  <c:v>3.0653624534606898</c:v>
                </c:pt>
                <c:pt idx="3066">
                  <c:v>3.0681195259094198</c:v>
                </c:pt>
                <c:pt idx="3067">
                  <c:v>3.1572751998901301</c:v>
                </c:pt>
                <c:pt idx="3068">
                  <c:v>3.2129282951354901</c:v>
                </c:pt>
                <c:pt idx="3069">
                  <c:v>3.12769222259521</c:v>
                </c:pt>
                <c:pt idx="3070">
                  <c:v>3.2779726982116699</c:v>
                </c:pt>
                <c:pt idx="3071">
                  <c:v>3.4266774654388401</c:v>
                </c:pt>
                <c:pt idx="3072">
                  <c:v>3.2026507854461599</c:v>
                </c:pt>
                <c:pt idx="3073">
                  <c:v>3.1199288368225</c:v>
                </c:pt>
                <c:pt idx="3074">
                  <c:v>3.25474548339843</c:v>
                </c:pt>
                <c:pt idx="3075">
                  <c:v>3.3309788703918399</c:v>
                </c:pt>
                <c:pt idx="3076">
                  <c:v>3.2977824211120601</c:v>
                </c:pt>
                <c:pt idx="3077">
                  <c:v>3.1335391998290998</c:v>
                </c:pt>
                <c:pt idx="3078">
                  <c:v>3.1536998748779199</c:v>
                </c:pt>
                <c:pt idx="3079">
                  <c:v>3.16922736167907</c:v>
                </c:pt>
                <c:pt idx="3080">
                  <c:v>3.2745909690856898</c:v>
                </c:pt>
                <c:pt idx="3081">
                  <c:v>3.2031359672546298</c:v>
                </c:pt>
                <c:pt idx="3082">
                  <c:v>3.2139873504638601</c:v>
                </c:pt>
                <c:pt idx="3083">
                  <c:v>3.1742124557495099</c:v>
                </c:pt>
                <c:pt idx="3084">
                  <c:v>3.14582300186157</c:v>
                </c:pt>
                <c:pt idx="3085">
                  <c:v>3.0992500782012899</c:v>
                </c:pt>
                <c:pt idx="3086">
                  <c:v>3.2613360881805402</c:v>
                </c:pt>
                <c:pt idx="3087">
                  <c:v>3.0281279087066602</c:v>
                </c:pt>
                <c:pt idx="3088">
                  <c:v>3.0322928428649898</c:v>
                </c:pt>
                <c:pt idx="3089">
                  <c:v>2.9292218685150102</c:v>
                </c:pt>
                <c:pt idx="3090">
                  <c:v>3.0099933147430402</c:v>
                </c:pt>
                <c:pt idx="3091">
                  <c:v>3.1998665332794101</c:v>
                </c:pt>
                <c:pt idx="3092">
                  <c:v>3.32000255584716</c:v>
                </c:pt>
                <c:pt idx="3093">
                  <c:v>3.4604580402374201</c:v>
                </c:pt>
                <c:pt idx="3094">
                  <c:v>3.53803491592407</c:v>
                </c:pt>
                <c:pt idx="3095">
                  <c:v>3.5295526981353702</c:v>
                </c:pt>
                <c:pt idx="3096">
                  <c:v>3.34377741813659</c:v>
                </c:pt>
                <c:pt idx="3097">
                  <c:v>3.6016063690185498</c:v>
                </c:pt>
                <c:pt idx="3098">
                  <c:v>3.6259744167327801</c:v>
                </c:pt>
                <c:pt idx="3099">
                  <c:v>3.4936447143554599</c:v>
                </c:pt>
                <c:pt idx="3100">
                  <c:v>3.52952980995178</c:v>
                </c:pt>
                <c:pt idx="3101">
                  <c:v>3.3654005527496298</c:v>
                </c:pt>
                <c:pt idx="3102">
                  <c:v>3.4104921817779501</c:v>
                </c:pt>
                <c:pt idx="3103">
                  <c:v>3.5227425098419101</c:v>
                </c:pt>
                <c:pt idx="3104">
                  <c:v>3.43397736549377</c:v>
                </c:pt>
                <c:pt idx="3105">
                  <c:v>3.5120036602020201</c:v>
                </c:pt>
                <c:pt idx="3106">
                  <c:v>3.4974453449249201</c:v>
                </c:pt>
                <c:pt idx="3107">
                  <c:v>3.5394096374511701</c:v>
                </c:pt>
                <c:pt idx="3108">
                  <c:v>3.7421207427978498</c:v>
                </c:pt>
                <c:pt idx="3109">
                  <c:v>3.7173049449920601</c:v>
                </c:pt>
                <c:pt idx="3110">
                  <c:v>3.6606585979461599</c:v>
                </c:pt>
                <c:pt idx="3111">
                  <c:v>3.8632104396820002</c:v>
                </c:pt>
                <c:pt idx="3112">
                  <c:v>3.7706773281097399</c:v>
                </c:pt>
                <c:pt idx="3113">
                  <c:v>3.5273416042327801</c:v>
                </c:pt>
                <c:pt idx="3114">
                  <c:v>3.3198463916778498</c:v>
                </c:pt>
                <c:pt idx="3115">
                  <c:v>3.3854846954345699</c:v>
                </c:pt>
                <c:pt idx="3116">
                  <c:v>3.3382396697997998</c:v>
                </c:pt>
                <c:pt idx="3117">
                  <c:v>3.2526364326477002</c:v>
                </c:pt>
                <c:pt idx="3118">
                  <c:v>3.3451616764068599</c:v>
                </c:pt>
                <c:pt idx="3119">
                  <c:v>3.30030965805053</c:v>
                </c:pt>
                <c:pt idx="3120">
                  <c:v>3.3055565357208199</c:v>
                </c:pt>
                <c:pt idx="3121">
                  <c:v>3.29900646209716</c:v>
                </c:pt>
                <c:pt idx="3122">
                  <c:v>3.2586896419525102</c:v>
                </c:pt>
                <c:pt idx="3123">
                  <c:v>2.9784069061279199</c:v>
                </c:pt>
                <c:pt idx="3124">
                  <c:v>2.9699685573577801</c:v>
                </c:pt>
                <c:pt idx="3125">
                  <c:v>2.9040579795837398</c:v>
                </c:pt>
                <c:pt idx="3126">
                  <c:v>3.00517678260803</c:v>
                </c:pt>
                <c:pt idx="3127">
                  <c:v>3.10711669921875</c:v>
                </c:pt>
                <c:pt idx="3128">
                  <c:v>3.1323266029357901</c:v>
                </c:pt>
                <c:pt idx="3129">
                  <c:v>3.1884853839874201</c:v>
                </c:pt>
                <c:pt idx="3130">
                  <c:v>3.1401383876800502</c:v>
                </c:pt>
                <c:pt idx="3131">
                  <c:v>3.1130688190460201</c:v>
                </c:pt>
                <c:pt idx="3132">
                  <c:v>3.0347220897674498</c:v>
                </c:pt>
                <c:pt idx="3133">
                  <c:v>3.1928143501281698</c:v>
                </c:pt>
                <c:pt idx="3134">
                  <c:v>3.231290102005</c:v>
                </c:pt>
                <c:pt idx="3135">
                  <c:v>3.3210961818695002</c:v>
                </c:pt>
                <c:pt idx="3136">
                  <c:v>3.1701393127441402</c:v>
                </c:pt>
                <c:pt idx="3137">
                  <c:v>3.3495919704437198</c:v>
                </c:pt>
                <c:pt idx="3138">
                  <c:v>3.3750460147857599</c:v>
                </c:pt>
                <c:pt idx="3139">
                  <c:v>3.3005921840667698</c:v>
                </c:pt>
                <c:pt idx="3140">
                  <c:v>3.4086554050445499</c:v>
                </c:pt>
                <c:pt idx="3141">
                  <c:v>3.1912546157836901</c:v>
                </c:pt>
                <c:pt idx="3142">
                  <c:v>3.0342259407043399</c:v>
                </c:pt>
                <c:pt idx="3143">
                  <c:v>3.0095241069793701</c:v>
                </c:pt>
                <c:pt idx="3144">
                  <c:v>3.0504367351531898</c:v>
                </c:pt>
                <c:pt idx="3145">
                  <c:v>3.0338940620422301</c:v>
                </c:pt>
                <c:pt idx="3146">
                  <c:v>2.9967365264892498</c:v>
                </c:pt>
                <c:pt idx="3147">
                  <c:v>3.0111160278320299</c:v>
                </c:pt>
                <c:pt idx="3148">
                  <c:v>2.93370389938354</c:v>
                </c:pt>
                <c:pt idx="3149">
                  <c:v>2.97568488121032</c:v>
                </c:pt>
                <c:pt idx="3150">
                  <c:v>3.0818810462951598</c:v>
                </c:pt>
                <c:pt idx="3151">
                  <c:v>3.0684030055999698</c:v>
                </c:pt>
                <c:pt idx="3152">
                  <c:v>2.9924895763397199</c:v>
                </c:pt>
                <c:pt idx="3153">
                  <c:v>2.89783358573913</c:v>
                </c:pt>
                <c:pt idx="3154">
                  <c:v>2.8412308692932098</c:v>
                </c:pt>
                <c:pt idx="3155">
                  <c:v>2.9821653366088801</c:v>
                </c:pt>
                <c:pt idx="3156">
                  <c:v>2.81997489929199</c:v>
                </c:pt>
                <c:pt idx="3157">
                  <c:v>2.71038818359375</c:v>
                </c:pt>
                <c:pt idx="3158">
                  <c:v>2.5991332530975302</c:v>
                </c:pt>
                <c:pt idx="3159">
                  <c:v>2.7842478752136199</c:v>
                </c:pt>
                <c:pt idx="3160">
                  <c:v>2.70813632011413</c:v>
                </c:pt>
                <c:pt idx="3161">
                  <c:v>2.6068410873413002</c:v>
                </c:pt>
                <c:pt idx="3162">
                  <c:v>2.5186314582824698</c:v>
                </c:pt>
                <c:pt idx="3163">
                  <c:v>2.4977242946624698</c:v>
                </c:pt>
                <c:pt idx="3164">
                  <c:v>2.7152404785156201</c:v>
                </c:pt>
                <c:pt idx="3165">
                  <c:v>2.7903754711151101</c:v>
                </c:pt>
                <c:pt idx="3166">
                  <c:v>2.7513258457183798</c:v>
                </c:pt>
                <c:pt idx="3167">
                  <c:v>2.7992532253265301</c:v>
                </c:pt>
                <c:pt idx="3168">
                  <c:v>2.7464840412139799</c:v>
                </c:pt>
                <c:pt idx="3169">
                  <c:v>2.6785113811492902</c:v>
                </c:pt>
                <c:pt idx="3170">
                  <c:v>2.7451722621917698</c:v>
                </c:pt>
                <c:pt idx="3171">
                  <c:v>2.64438271522521</c:v>
                </c:pt>
                <c:pt idx="3172">
                  <c:v>2.7031877040863002</c:v>
                </c:pt>
                <c:pt idx="3173">
                  <c:v>2.67315626144409</c:v>
                </c:pt>
                <c:pt idx="3174">
                  <c:v>2.8300399780273402</c:v>
                </c:pt>
                <c:pt idx="3175">
                  <c:v>2.73961329460144</c:v>
                </c:pt>
                <c:pt idx="3176">
                  <c:v>2.6655488014221098</c:v>
                </c:pt>
                <c:pt idx="3177">
                  <c:v>2.6625072956085201</c:v>
                </c:pt>
                <c:pt idx="3178">
                  <c:v>2.8119695186614901</c:v>
                </c:pt>
                <c:pt idx="3179">
                  <c:v>2.7446589469909601</c:v>
                </c:pt>
                <c:pt idx="3180">
                  <c:v>2.8203105926513601</c:v>
                </c:pt>
                <c:pt idx="3181">
                  <c:v>2.7232885360717698</c:v>
                </c:pt>
                <c:pt idx="3182">
                  <c:v>2.84997510910034</c:v>
                </c:pt>
                <c:pt idx="3183">
                  <c:v>2.7108592987060498</c:v>
                </c:pt>
                <c:pt idx="3184">
                  <c:v>2.72340655326843</c:v>
                </c:pt>
                <c:pt idx="3185">
                  <c:v>2.7824203968047998</c:v>
                </c:pt>
                <c:pt idx="3186">
                  <c:v>2.7007176876068102</c:v>
                </c:pt>
                <c:pt idx="3187">
                  <c:v>2.5491442680358798</c:v>
                </c:pt>
                <c:pt idx="3188">
                  <c:v>2.7943813800811701</c:v>
                </c:pt>
                <c:pt idx="3189">
                  <c:v>2.7603275775909402</c:v>
                </c:pt>
                <c:pt idx="3190">
                  <c:v>2.7134552001953098</c:v>
                </c:pt>
                <c:pt idx="3191">
                  <c:v>2.7348332405090301</c:v>
                </c:pt>
                <c:pt idx="3192">
                  <c:v>2.7878770828246999</c:v>
                </c:pt>
                <c:pt idx="3193">
                  <c:v>2.80902767181396</c:v>
                </c:pt>
                <c:pt idx="3194">
                  <c:v>2.8108201026916499</c:v>
                </c:pt>
                <c:pt idx="3195">
                  <c:v>2.7409205436706499</c:v>
                </c:pt>
                <c:pt idx="3196">
                  <c:v>2.6102452278137198</c:v>
                </c:pt>
                <c:pt idx="3197">
                  <c:v>2.71554374694824</c:v>
                </c:pt>
                <c:pt idx="3198">
                  <c:v>2.7284376621246298</c:v>
                </c:pt>
                <c:pt idx="3199">
                  <c:v>2.73940777778625</c:v>
                </c:pt>
                <c:pt idx="3200">
                  <c:v>2.74287509918212</c:v>
                </c:pt>
                <c:pt idx="3201">
                  <c:v>2.6486625671386701</c:v>
                </c:pt>
                <c:pt idx="3202">
                  <c:v>2.70693707466125</c:v>
                </c:pt>
                <c:pt idx="3203">
                  <c:v>2.66623735427856</c:v>
                </c:pt>
                <c:pt idx="3204">
                  <c:v>2.66948390007019</c:v>
                </c:pt>
                <c:pt idx="3205">
                  <c:v>2.65601587295532</c:v>
                </c:pt>
                <c:pt idx="3206">
                  <c:v>2.7377643585204998</c:v>
                </c:pt>
                <c:pt idx="3207">
                  <c:v>2.7099320888519198</c:v>
                </c:pt>
                <c:pt idx="3208">
                  <c:v>2.7537193298339799</c:v>
                </c:pt>
                <c:pt idx="3209">
                  <c:v>2.8239450454711901</c:v>
                </c:pt>
                <c:pt idx="3210">
                  <c:v>2.7202630043029701</c:v>
                </c:pt>
                <c:pt idx="3211">
                  <c:v>2.85239434242248</c:v>
                </c:pt>
                <c:pt idx="3212">
                  <c:v>2.77585697174072</c:v>
                </c:pt>
                <c:pt idx="3213">
                  <c:v>2.8979296684265101</c:v>
                </c:pt>
                <c:pt idx="3214">
                  <c:v>3.0856783390045099</c:v>
                </c:pt>
                <c:pt idx="3215">
                  <c:v>2.9355001449584899</c:v>
                </c:pt>
                <c:pt idx="3216">
                  <c:v>2.8296952247619598</c:v>
                </c:pt>
                <c:pt idx="3217">
                  <c:v>2.8475153446197501</c:v>
                </c:pt>
                <c:pt idx="3218">
                  <c:v>2.91751909255981</c:v>
                </c:pt>
                <c:pt idx="3219">
                  <c:v>2.7560794353485099</c:v>
                </c:pt>
                <c:pt idx="3220">
                  <c:v>2.73137259483337</c:v>
                </c:pt>
                <c:pt idx="3221">
                  <c:v>2.6994071006774898</c:v>
                </c:pt>
                <c:pt idx="3222">
                  <c:v>2.8880984783172599</c:v>
                </c:pt>
                <c:pt idx="3223">
                  <c:v>2.8203752040863002</c:v>
                </c:pt>
                <c:pt idx="3224">
                  <c:v>2.8063104152679399</c:v>
                </c:pt>
                <c:pt idx="3225">
                  <c:v>2.73148322105407</c:v>
                </c:pt>
                <c:pt idx="3226">
                  <c:v>2.8047177791595401</c:v>
                </c:pt>
                <c:pt idx="3227">
                  <c:v>2.9174504280090301</c:v>
                </c:pt>
                <c:pt idx="3228">
                  <c:v>3.0009582042693999</c:v>
                </c:pt>
                <c:pt idx="3229">
                  <c:v>2.9869031906127899</c:v>
                </c:pt>
                <c:pt idx="3230">
                  <c:v>3.1196193695068302</c:v>
                </c:pt>
                <c:pt idx="3231">
                  <c:v>2.9082458019256499</c:v>
                </c:pt>
                <c:pt idx="3232">
                  <c:v>2.9728000164031898</c:v>
                </c:pt>
                <c:pt idx="3233">
                  <c:v>2.8681900501251198</c:v>
                </c:pt>
                <c:pt idx="3234">
                  <c:v>2.8880703449249201</c:v>
                </c:pt>
                <c:pt idx="3235">
                  <c:v>2.98865389823913</c:v>
                </c:pt>
                <c:pt idx="3236">
                  <c:v>2.9625506401061998</c:v>
                </c:pt>
                <c:pt idx="3237">
                  <c:v>2.9551217555999698</c:v>
                </c:pt>
                <c:pt idx="3238">
                  <c:v>2.8591845035552899</c:v>
                </c:pt>
                <c:pt idx="3239">
                  <c:v>2.8926947116851802</c:v>
                </c:pt>
                <c:pt idx="3240">
                  <c:v>2.7868764400482098</c:v>
                </c:pt>
                <c:pt idx="3241">
                  <c:v>2.9434638023376398</c:v>
                </c:pt>
                <c:pt idx="3242">
                  <c:v>2.84919953346252</c:v>
                </c:pt>
                <c:pt idx="3243">
                  <c:v>2.8340139389038002</c:v>
                </c:pt>
                <c:pt idx="3244">
                  <c:v>2.7464456558227499</c:v>
                </c:pt>
                <c:pt idx="3245">
                  <c:v>2.6723268032073899</c:v>
                </c:pt>
                <c:pt idx="3246">
                  <c:v>2.6538016796111998</c:v>
                </c:pt>
                <c:pt idx="3247">
                  <c:v>2.8015022277832</c:v>
                </c:pt>
                <c:pt idx="3248">
                  <c:v>2.9619731903076101</c:v>
                </c:pt>
                <c:pt idx="3249">
                  <c:v>2.8311622142791699</c:v>
                </c:pt>
                <c:pt idx="3250">
                  <c:v>2.9725251197814901</c:v>
                </c:pt>
                <c:pt idx="3251">
                  <c:v>2.9749586582183798</c:v>
                </c:pt>
                <c:pt idx="3252">
                  <c:v>2.96883940696716</c:v>
                </c:pt>
                <c:pt idx="3253">
                  <c:v>2.9950854778289702</c:v>
                </c:pt>
                <c:pt idx="3254">
                  <c:v>3.06087970733642</c:v>
                </c:pt>
                <c:pt idx="3255">
                  <c:v>3.1605339050292902</c:v>
                </c:pt>
                <c:pt idx="3256">
                  <c:v>3.1244304180145201</c:v>
                </c:pt>
                <c:pt idx="3257">
                  <c:v>2.95863437652587</c:v>
                </c:pt>
                <c:pt idx="3258">
                  <c:v>2.9359319210052401</c:v>
                </c:pt>
                <c:pt idx="3259">
                  <c:v>2.9150912761688201</c:v>
                </c:pt>
                <c:pt idx="3260">
                  <c:v>2.9459519386291499</c:v>
                </c:pt>
                <c:pt idx="3261">
                  <c:v>2.9256100654602002</c:v>
                </c:pt>
                <c:pt idx="3262">
                  <c:v>2.99118900299072</c:v>
                </c:pt>
                <c:pt idx="3263">
                  <c:v>2.8614044189453098</c:v>
                </c:pt>
                <c:pt idx="3264">
                  <c:v>2.88891553878784</c:v>
                </c:pt>
                <c:pt idx="3265">
                  <c:v>2.9406449794769198</c:v>
                </c:pt>
                <c:pt idx="3266">
                  <c:v>2.9653356075286799</c:v>
                </c:pt>
                <c:pt idx="3267">
                  <c:v>2.8984620571136399</c:v>
                </c:pt>
                <c:pt idx="3268">
                  <c:v>2.8502244949340798</c:v>
                </c:pt>
                <c:pt idx="3269">
                  <c:v>3.0016174316406201</c:v>
                </c:pt>
                <c:pt idx="3270">
                  <c:v>2.9436082839965798</c:v>
                </c:pt>
                <c:pt idx="3271">
                  <c:v>3.1028523445129301</c:v>
                </c:pt>
                <c:pt idx="3272">
                  <c:v>2.9322333335876398</c:v>
                </c:pt>
                <c:pt idx="3273">
                  <c:v>2.8990333080291699</c:v>
                </c:pt>
                <c:pt idx="3274">
                  <c:v>2.8085708618164</c:v>
                </c:pt>
                <c:pt idx="3275">
                  <c:v>2.9009935855865399</c:v>
                </c:pt>
                <c:pt idx="3276">
                  <c:v>2.8466320037841699</c:v>
                </c:pt>
                <c:pt idx="3277">
                  <c:v>2.78858065605163</c:v>
                </c:pt>
                <c:pt idx="3278">
                  <c:v>2.6403405666351301</c:v>
                </c:pt>
                <c:pt idx="3279">
                  <c:v>2.8118119239807098</c:v>
                </c:pt>
                <c:pt idx="3280">
                  <c:v>2.7687420845031698</c:v>
                </c:pt>
                <c:pt idx="3281">
                  <c:v>2.7135586738586399</c:v>
                </c:pt>
                <c:pt idx="3282">
                  <c:v>2.8146269321441602</c:v>
                </c:pt>
                <c:pt idx="3283">
                  <c:v>2.7381908893585201</c:v>
                </c:pt>
                <c:pt idx="3284">
                  <c:v>2.6900382041931099</c:v>
                </c:pt>
                <c:pt idx="3285">
                  <c:v>2.6862323284149099</c:v>
                </c:pt>
                <c:pt idx="3286">
                  <c:v>2.7110149860382</c:v>
                </c:pt>
                <c:pt idx="3287">
                  <c:v>2.8324918746948198</c:v>
                </c:pt>
                <c:pt idx="3288">
                  <c:v>3.0055701732635498</c:v>
                </c:pt>
                <c:pt idx="3289">
                  <c:v>2.9921987056732098</c:v>
                </c:pt>
                <c:pt idx="3290">
                  <c:v>3.0496337413787802</c:v>
                </c:pt>
                <c:pt idx="3291">
                  <c:v>2.9772732257843</c:v>
                </c:pt>
                <c:pt idx="3292">
                  <c:v>2.8354353904724099</c:v>
                </c:pt>
                <c:pt idx="3293">
                  <c:v>2.6953065395355198</c:v>
                </c:pt>
                <c:pt idx="3294">
                  <c:v>2.59293365478515</c:v>
                </c:pt>
                <c:pt idx="3295">
                  <c:v>2.8451049327850302</c:v>
                </c:pt>
                <c:pt idx="3296">
                  <c:v>2.9529151916503902</c:v>
                </c:pt>
                <c:pt idx="3297">
                  <c:v>2.9638638496398899</c:v>
                </c:pt>
                <c:pt idx="3298">
                  <c:v>3.0459456443786599</c:v>
                </c:pt>
                <c:pt idx="3299">
                  <c:v>3.0560288429260201</c:v>
                </c:pt>
                <c:pt idx="3300">
                  <c:v>3.0686156749725302</c:v>
                </c:pt>
                <c:pt idx="3301">
                  <c:v>3.1093101501464799</c:v>
                </c:pt>
                <c:pt idx="3302">
                  <c:v>3.0916998386382999</c:v>
                </c:pt>
                <c:pt idx="3303">
                  <c:v>3.05094218254089</c:v>
                </c:pt>
                <c:pt idx="3304">
                  <c:v>2.9540991783142001</c:v>
                </c:pt>
                <c:pt idx="3305">
                  <c:v>2.99893593788146</c:v>
                </c:pt>
                <c:pt idx="3306">
                  <c:v>3.08593273162841</c:v>
                </c:pt>
                <c:pt idx="3307">
                  <c:v>3.0750420093536301</c:v>
                </c:pt>
                <c:pt idx="3308">
                  <c:v>2.9701433181762602</c:v>
                </c:pt>
                <c:pt idx="3309">
                  <c:v>2.98064112663269</c:v>
                </c:pt>
                <c:pt idx="3310">
                  <c:v>3.03764677047729</c:v>
                </c:pt>
                <c:pt idx="3311">
                  <c:v>2.9713499546050999</c:v>
                </c:pt>
                <c:pt idx="3312">
                  <c:v>2.81539702415466</c:v>
                </c:pt>
                <c:pt idx="3313">
                  <c:v>2.9672350883483798</c:v>
                </c:pt>
                <c:pt idx="3314">
                  <c:v>3.1917026042938201</c:v>
                </c:pt>
                <c:pt idx="3315">
                  <c:v>3.2100293636321999</c:v>
                </c:pt>
                <c:pt idx="3316">
                  <c:v>3.4075722694396902</c:v>
                </c:pt>
                <c:pt idx="3317">
                  <c:v>3.1919569969177202</c:v>
                </c:pt>
                <c:pt idx="3318">
                  <c:v>3.3050670623779199</c:v>
                </c:pt>
                <c:pt idx="3319">
                  <c:v>3.1561512947082502</c:v>
                </c:pt>
                <c:pt idx="3320">
                  <c:v>3.31508135795593</c:v>
                </c:pt>
                <c:pt idx="3321">
                  <c:v>3.4230983257293701</c:v>
                </c:pt>
                <c:pt idx="3322">
                  <c:v>3.5641989707946702</c:v>
                </c:pt>
                <c:pt idx="3323">
                  <c:v>3.4137907028198198</c:v>
                </c:pt>
                <c:pt idx="3324">
                  <c:v>3.35078620910644</c:v>
                </c:pt>
                <c:pt idx="3325">
                  <c:v>3.3922455310821502</c:v>
                </c:pt>
                <c:pt idx="3326">
                  <c:v>3.3991208076477002</c:v>
                </c:pt>
                <c:pt idx="3327">
                  <c:v>3.20864558219909</c:v>
                </c:pt>
                <c:pt idx="3328">
                  <c:v>3.0802416801452601</c:v>
                </c:pt>
                <c:pt idx="3329">
                  <c:v>3.1814928054809499</c:v>
                </c:pt>
                <c:pt idx="3330">
                  <c:v>3.1535041332244802</c:v>
                </c:pt>
                <c:pt idx="3331">
                  <c:v>3.1335866451263401</c:v>
                </c:pt>
                <c:pt idx="3332">
                  <c:v>3.1036365032196001</c:v>
                </c:pt>
                <c:pt idx="3333">
                  <c:v>3.2953536510467498</c:v>
                </c:pt>
                <c:pt idx="3334">
                  <c:v>3.2652723789214999</c:v>
                </c:pt>
                <c:pt idx="3335">
                  <c:v>3.2679176330566402</c:v>
                </c:pt>
                <c:pt idx="3336">
                  <c:v>3.3367388248443599</c:v>
                </c:pt>
                <c:pt idx="3337">
                  <c:v>3.31950783729553</c:v>
                </c:pt>
                <c:pt idx="3338">
                  <c:v>3.3018093109130802</c:v>
                </c:pt>
                <c:pt idx="3339">
                  <c:v>3.5795292854309002</c:v>
                </c:pt>
                <c:pt idx="3340">
                  <c:v>3.3907337188720699</c:v>
                </c:pt>
                <c:pt idx="3341">
                  <c:v>3.2782032489776598</c:v>
                </c:pt>
                <c:pt idx="3342">
                  <c:v>3.2781701087951598</c:v>
                </c:pt>
                <c:pt idx="3343">
                  <c:v>3.1809449195861799</c:v>
                </c:pt>
                <c:pt idx="3344">
                  <c:v>3.1459603309631299</c:v>
                </c:pt>
                <c:pt idx="3345">
                  <c:v>2.9738729000091499</c:v>
                </c:pt>
                <c:pt idx="3346">
                  <c:v>3.0172448158264098</c:v>
                </c:pt>
                <c:pt idx="3347">
                  <c:v>2.9641270637512198</c:v>
                </c:pt>
                <c:pt idx="3348">
                  <c:v>2.9206230640411301</c:v>
                </c:pt>
                <c:pt idx="3349">
                  <c:v>2.76886582374572</c:v>
                </c:pt>
                <c:pt idx="3350">
                  <c:v>2.6794559955596902</c:v>
                </c:pt>
                <c:pt idx="3351">
                  <c:v>2.7091271877288801</c:v>
                </c:pt>
                <c:pt idx="3352">
                  <c:v>2.75964283943176</c:v>
                </c:pt>
                <c:pt idx="3353">
                  <c:v>2.8189113140106201</c:v>
                </c:pt>
                <c:pt idx="3354">
                  <c:v>2.7480475902557302</c:v>
                </c:pt>
                <c:pt idx="3355">
                  <c:v>2.7484571933746298</c:v>
                </c:pt>
                <c:pt idx="3356">
                  <c:v>2.6458451747894198</c:v>
                </c:pt>
                <c:pt idx="3357">
                  <c:v>2.72792196273803</c:v>
                </c:pt>
                <c:pt idx="3358">
                  <c:v>2.6996932029724099</c:v>
                </c:pt>
                <c:pt idx="3359">
                  <c:v>2.6514964103698699</c:v>
                </c:pt>
                <c:pt idx="3360">
                  <c:v>2.58656430244445</c:v>
                </c:pt>
                <c:pt idx="3361">
                  <c:v>2.6135771274566602</c:v>
                </c:pt>
                <c:pt idx="3362">
                  <c:v>2.9410190582275302</c:v>
                </c:pt>
                <c:pt idx="3363">
                  <c:v>2.9153354167938201</c:v>
                </c:pt>
                <c:pt idx="3364">
                  <c:v>2.8872947692871</c:v>
                </c:pt>
                <c:pt idx="3365">
                  <c:v>2.5323789119720401</c:v>
                </c:pt>
                <c:pt idx="3366">
                  <c:v>2.5409994125366202</c:v>
                </c:pt>
                <c:pt idx="3367">
                  <c:v>2.5486023426055899</c:v>
                </c:pt>
                <c:pt idx="3368">
                  <c:v>2.57693147659301</c:v>
                </c:pt>
                <c:pt idx="3369">
                  <c:v>2.5049257278442298</c:v>
                </c:pt>
                <c:pt idx="3370">
                  <c:v>2.6549997329711901</c:v>
                </c:pt>
                <c:pt idx="3371">
                  <c:v>2.6364355087280198</c:v>
                </c:pt>
                <c:pt idx="3372">
                  <c:v>2.7684781551361</c:v>
                </c:pt>
                <c:pt idx="3373">
                  <c:v>2.7056744098663299</c:v>
                </c:pt>
                <c:pt idx="3374">
                  <c:v>2.4582762718200599</c:v>
                </c:pt>
                <c:pt idx="3375">
                  <c:v>2.6538674831390301</c:v>
                </c:pt>
                <c:pt idx="3376">
                  <c:v>2.6542220115661599</c:v>
                </c:pt>
                <c:pt idx="3377">
                  <c:v>2.5919911861419598</c:v>
                </c:pt>
                <c:pt idx="3378">
                  <c:v>2.6828918457031201</c:v>
                </c:pt>
                <c:pt idx="3379">
                  <c:v>2.5051646232604901</c:v>
                </c:pt>
                <c:pt idx="3380">
                  <c:v>2.4365668296813898</c:v>
                </c:pt>
                <c:pt idx="3381">
                  <c:v>2.7414305210113499</c:v>
                </c:pt>
                <c:pt idx="3382">
                  <c:v>2.7182207107543901</c:v>
                </c:pt>
                <c:pt idx="3383">
                  <c:v>2.8996019363403298</c:v>
                </c:pt>
                <c:pt idx="3384">
                  <c:v>2.9632182121276802</c:v>
                </c:pt>
                <c:pt idx="3385">
                  <c:v>2.93007040023803</c:v>
                </c:pt>
                <c:pt idx="3386">
                  <c:v>2.9991471767425502</c:v>
                </c:pt>
                <c:pt idx="3387">
                  <c:v>2.9485716819763099</c:v>
                </c:pt>
                <c:pt idx="3388">
                  <c:v>2.9800782203674299</c:v>
                </c:pt>
                <c:pt idx="3389">
                  <c:v>2.84605741500854</c:v>
                </c:pt>
                <c:pt idx="3390">
                  <c:v>2.77890920639038</c:v>
                </c:pt>
                <c:pt idx="3391">
                  <c:v>2.9189372062683101</c:v>
                </c:pt>
                <c:pt idx="3392">
                  <c:v>2.8708693981170601</c:v>
                </c:pt>
                <c:pt idx="3393">
                  <c:v>2.8558421134948699</c:v>
                </c:pt>
                <c:pt idx="3394">
                  <c:v>2.9550600051879798</c:v>
                </c:pt>
                <c:pt idx="3395">
                  <c:v>3.0163412094116202</c:v>
                </c:pt>
                <c:pt idx="3396">
                  <c:v>2.8568594455718901</c:v>
                </c:pt>
                <c:pt idx="3397">
                  <c:v>3.0722956657409601</c:v>
                </c:pt>
                <c:pt idx="3398">
                  <c:v>3.33506107330322</c:v>
                </c:pt>
                <c:pt idx="3399">
                  <c:v>3.4044165611267001</c:v>
                </c:pt>
                <c:pt idx="3400">
                  <c:v>3.3059592247009202</c:v>
                </c:pt>
                <c:pt idx="3401">
                  <c:v>3.3100438117980899</c:v>
                </c:pt>
                <c:pt idx="3402">
                  <c:v>3.2856662273406898</c:v>
                </c:pt>
                <c:pt idx="3403">
                  <c:v>3.49040222167968</c:v>
                </c:pt>
                <c:pt idx="3404">
                  <c:v>3.3961167335510201</c:v>
                </c:pt>
                <c:pt idx="3405">
                  <c:v>3.20186042785644</c:v>
                </c:pt>
                <c:pt idx="3406">
                  <c:v>3.0253670215606601</c:v>
                </c:pt>
                <c:pt idx="3407">
                  <c:v>2.9347333908081001</c:v>
                </c:pt>
                <c:pt idx="3408">
                  <c:v>3.0574343204498202</c:v>
                </c:pt>
                <c:pt idx="3409">
                  <c:v>3.2268285751342698</c:v>
                </c:pt>
                <c:pt idx="3410">
                  <c:v>3.24605059623718</c:v>
                </c:pt>
                <c:pt idx="3411">
                  <c:v>3.0837335586547798</c:v>
                </c:pt>
                <c:pt idx="3412">
                  <c:v>3.1867074966430602</c:v>
                </c:pt>
                <c:pt idx="3413">
                  <c:v>3.2257697582244802</c:v>
                </c:pt>
                <c:pt idx="3414">
                  <c:v>3.25229811668396</c:v>
                </c:pt>
                <c:pt idx="3415">
                  <c:v>3.24338507652282</c:v>
                </c:pt>
                <c:pt idx="3416">
                  <c:v>3.4319472312927202</c:v>
                </c:pt>
                <c:pt idx="3417">
                  <c:v>3.4286296367645201</c:v>
                </c:pt>
                <c:pt idx="3418">
                  <c:v>3.4900155067443799</c:v>
                </c:pt>
                <c:pt idx="3419">
                  <c:v>3.3111147880554199</c:v>
                </c:pt>
                <c:pt idx="3420">
                  <c:v>3.1610932350158598</c:v>
                </c:pt>
                <c:pt idx="3421">
                  <c:v>3.2368934154510498</c:v>
                </c:pt>
                <c:pt idx="3422">
                  <c:v>3.3787055015563898</c:v>
                </c:pt>
                <c:pt idx="3423">
                  <c:v>3.4971864223480198</c:v>
                </c:pt>
                <c:pt idx="3424">
                  <c:v>3.3914520740509002</c:v>
                </c:pt>
                <c:pt idx="3425">
                  <c:v>3.5883996486663801</c:v>
                </c:pt>
                <c:pt idx="3426">
                  <c:v>3.6753129959106401</c:v>
                </c:pt>
                <c:pt idx="3427">
                  <c:v>3.6962254047393799</c:v>
                </c:pt>
                <c:pt idx="3428">
                  <c:v>3.4446389675140301</c:v>
                </c:pt>
                <c:pt idx="3429">
                  <c:v>3.34594225883483</c:v>
                </c:pt>
                <c:pt idx="3430">
                  <c:v>3.31832671165466</c:v>
                </c:pt>
                <c:pt idx="3431">
                  <c:v>3.3281934261321999</c:v>
                </c:pt>
                <c:pt idx="3432">
                  <c:v>3.0665707588195801</c:v>
                </c:pt>
                <c:pt idx="3433">
                  <c:v>3.1406059265136701</c:v>
                </c:pt>
                <c:pt idx="3434">
                  <c:v>3.1685762405395499</c:v>
                </c:pt>
                <c:pt idx="3435">
                  <c:v>3.0032668113708398</c:v>
                </c:pt>
                <c:pt idx="3436">
                  <c:v>2.8746252059936501</c:v>
                </c:pt>
                <c:pt idx="3437">
                  <c:v>2.83990430831909</c:v>
                </c:pt>
                <c:pt idx="3438">
                  <c:v>2.68225026130676</c:v>
                </c:pt>
                <c:pt idx="3439">
                  <c:v>2.63083624839782</c:v>
                </c:pt>
                <c:pt idx="3440">
                  <c:v>2.9017763137817298</c:v>
                </c:pt>
                <c:pt idx="3441">
                  <c:v>2.87859034538269</c:v>
                </c:pt>
                <c:pt idx="3442">
                  <c:v>2.9121177196502601</c:v>
                </c:pt>
                <c:pt idx="3443">
                  <c:v>2.8608105182647701</c:v>
                </c:pt>
                <c:pt idx="3444">
                  <c:v>2.8973612785339302</c:v>
                </c:pt>
                <c:pt idx="3445">
                  <c:v>2.9692137241363499</c:v>
                </c:pt>
                <c:pt idx="3446">
                  <c:v>3.0085046291351301</c:v>
                </c:pt>
                <c:pt idx="3447">
                  <c:v>2.97013068199157</c:v>
                </c:pt>
                <c:pt idx="3448">
                  <c:v>3.0726358890533398</c:v>
                </c:pt>
                <c:pt idx="3449">
                  <c:v>3.17947030067443</c:v>
                </c:pt>
                <c:pt idx="3450">
                  <c:v>3.09157061576843</c:v>
                </c:pt>
                <c:pt idx="3451">
                  <c:v>3.2628982067108101</c:v>
                </c:pt>
                <c:pt idx="3452">
                  <c:v>3.2352621555328298</c:v>
                </c:pt>
                <c:pt idx="3453">
                  <c:v>3.25852298736572</c:v>
                </c:pt>
                <c:pt idx="3454">
                  <c:v>3.42635154724121</c:v>
                </c:pt>
                <c:pt idx="3455">
                  <c:v>3.3394629955291699</c:v>
                </c:pt>
                <c:pt idx="3456">
                  <c:v>3.27825856208801</c:v>
                </c:pt>
                <c:pt idx="3457">
                  <c:v>3.5655143260955802</c:v>
                </c:pt>
                <c:pt idx="3458">
                  <c:v>3.5464162826538002</c:v>
                </c:pt>
                <c:pt idx="3459">
                  <c:v>3.45394587516784</c:v>
                </c:pt>
                <c:pt idx="3460">
                  <c:v>3.5103785991668701</c:v>
                </c:pt>
                <c:pt idx="3461">
                  <c:v>3.7634584903717001</c:v>
                </c:pt>
                <c:pt idx="3462">
                  <c:v>3.6435732841491699</c:v>
                </c:pt>
                <c:pt idx="3463">
                  <c:v>3.66084504127502</c:v>
                </c:pt>
                <c:pt idx="3464">
                  <c:v>3.6802778244018501</c:v>
                </c:pt>
                <c:pt idx="3465">
                  <c:v>3.4355731010436998</c:v>
                </c:pt>
                <c:pt idx="3466">
                  <c:v>3.49719905853271</c:v>
                </c:pt>
                <c:pt idx="3467">
                  <c:v>3.4078948497772199</c:v>
                </c:pt>
                <c:pt idx="3468">
                  <c:v>3.6998314857482901</c:v>
                </c:pt>
                <c:pt idx="3469">
                  <c:v>3.70389556884765</c:v>
                </c:pt>
                <c:pt idx="3470">
                  <c:v>3.71859526634216</c:v>
                </c:pt>
                <c:pt idx="3471">
                  <c:v>3.6490669250488201</c:v>
                </c:pt>
                <c:pt idx="3472">
                  <c:v>3.61052274703979</c:v>
                </c:pt>
                <c:pt idx="3473">
                  <c:v>3.4478247165679901</c:v>
                </c:pt>
                <c:pt idx="3474">
                  <c:v>3.3702900409698402</c:v>
                </c:pt>
                <c:pt idx="3475">
                  <c:v>3.1548299789428702</c:v>
                </c:pt>
                <c:pt idx="3476">
                  <c:v>3.1251909732818599</c:v>
                </c:pt>
                <c:pt idx="3477">
                  <c:v>3.11652636528015</c:v>
                </c:pt>
                <c:pt idx="3478">
                  <c:v>3.2224965095520002</c:v>
                </c:pt>
                <c:pt idx="3479">
                  <c:v>3.2868878841400102</c:v>
                </c:pt>
                <c:pt idx="3480">
                  <c:v>3.3208749294281001</c:v>
                </c:pt>
                <c:pt idx="3481">
                  <c:v>3.2116672992706299</c:v>
                </c:pt>
                <c:pt idx="3482">
                  <c:v>3.2812476158142001</c:v>
                </c:pt>
                <c:pt idx="3483">
                  <c:v>3.17266345024108</c:v>
                </c:pt>
                <c:pt idx="3484">
                  <c:v>2.9081780910491899</c:v>
                </c:pt>
                <c:pt idx="3485">
                  <c:v>3.07863068580627</c:v>
                </c:pt>
                <c:pt idx="3486">
                  <c:v>3.0901520252227699</c:v>
                </c:pt>
                <c:pt idx="3487">
                  <c:v>3.2273418903350799</c:v>
                </c:pt>
                <c:pt idx="3488">
                  <c:v>3.1277053356170601</c:v>
                </c:pt>
                <c:pt idx="3489">
                  <c:v>3.11473393440246</c:v>
                </c:pt>
                <c:pt idx="3490">
                  <c:v>3.1809456348419101</c:v>
                </c:pt>
                <c:pt idx="3491">
                  <c:v>3.1555933952331499</c:v>
                </c:pt>
                <c:pt idx="3492">
                  <c:v>3.0382447242736799</c:v>
                </c:pt>
                <c:pt idx="3493">
                  <c:v>3.0516726970672599</c:v>
                </c:pt>
                <c:pt idx="3494">
                  <c:v>3.0118980407714799</c:v>
                </c:pt>
                <c:pt idx="3495">
                  <c:v>2.9180769920349099</c:v>
                </c:pt>
                <c:pt idx="3496">
                  <c:v>2.96490478515625</c:v>
                </c:pt>
                <c:pt idx="3497">
                  <c:v>2.9109897613525302</c:v>
                </c:pt>
                <c:pt idx="3498">
                  <c:v>2.8459897041320801</c:v>
                </c:pt>
                <c:pt idx="3499">
                  <c:v>2.87233567237854</c:v>
                </c:pt>
                <c:pt idx="3500">
                  <c:v>3.0130529403686501</c:v>
                </c:pt>
                <c:pt idx="3501">
                  <c:v>2.83491706848144</c:v>
                </c:pt>
                <c:pt idx="3502">
                  <c:v>2.8905291557311998</c:v>
                </c:pt>
                <c:pt idx="3503">
                  <c:v>2.76113533973693</c:v>
                </c:pt>
                <c:pt idx="3504">
                  <c:v>2.7522068023681601</c:v>
                </c:pt>
                <c:pt idx="3505">
                  <c:v>2.70661449432373</c:v>
                </c:pt>
                <c:pt idx="3506">
                  <c:v>2.6765360832214302</c:v>
                </c:pt>
                <c:pt idx="3507">
                  <c:v>2.7735447883605899</c:v>
                </c:pt>
                <c:pt idx="3508">
                  <c:v>2.90114402770996</c:v>
                </c:pt>
                <c:pt idx="3509">
                  <c:v>2.9541029930114702</c:v>
                </c:pt>
                <c:pt idx="3510">
                  <c:v>3.0451264381408598</c:v>
                </c:pt>
                <c:pt idx="3511">
                  <c:v>2.84515953063964</c:v>
                </c:pt>
                <c:pt idx="3512">
                  <c:v>2.6576232910156201</c:v>
                </c:pt>
                <c:pt idx="3513">
                  <c:v>2.81135773658752</c:v>
                </c:pt>
                <c:pt idx="3514">
                  <c:v>2.8666110038757302</c:v>
                </c:pt>
                <c:pt idx="3515">
                  <c:v>2.6787540912628098</c:v>
                </c:pt>
                <c:pt idx="3516">
                  <c:v>2.7593107223510698</c:v>
                </c:pt>
                <c:pt idx="3517">
                  <c:v>2.8758358955383301</c:v>
                </c:pt>
                <c:pt idx="3518">
                  <c:v>2.76225662231445</c:v>
                </c:pt>
                <c:pt idx="3519">
                  <c:v>2.6891117095947199</c:v>
                </c:pt>
                <c:pt idx="3520">
                  <c:v>2.6647934913635201</c:v>
                </c:pt>
                <c:pt idx="3521">
                  <c:v>2.79651451110839</c:v>
                </c:pt>
                <c:pt idx="3522">
                  <c:v>2.69404768943786</c:v>
                </c:pt>
                <c:pt idx="3523">
                  <c:v>2.8062968254089302</c:v>
                </c:pt>
                <c:pt idx="3524">
                  <c:v>2.6718039512634202</c:v>
                </c:pt>
                <c:pt idx="3525">
                  <c:v>2.6960523128509499</c:v>
                </c:pt>
                <c:pt idx="3526">
                  <c:v>2.7224755287170401</c:v>
                </c:pt>
                <c:pt idx="3527">
                  <c:v>2.8718583583831698</c:v>
                </c:pt>
                <c:pt idx="3528">
                  <c:v>2.80970931053161</c:v>
                </c:pt>
                <c:pt idx="3529">
                  <c:v>2.8715143203735298</c:v>
                </c:pt>
                <c:pt idx="3530">
                  <c:v>3.0075981616973801</c:v>
                </c:pt>
                <c:pt idx="3531">
                  <c:v>3.0813465118408199</c:v>
                </c:pt>
                <c:pt idx="3532">
                  <c:v>3.2678039073943999</c:v>
                </c:pt>
                <c:pt idx="3533">
                  <c:v>3.1835448741912802</c:v>
                </c:pt>
                <c:pt idx="3534">
                  <c:v>3.0425944328308101</c:v>
                </c:pt>
                <c:pt idx="3535">
                  <c:v>3.25188064575195</c:v>
                </c:pt>
                <c:pt idx="3536">
                  <c:v>3.3941609859466499</c:v>
                </c:pt>
                <c:pt idx="3537">
                  <c:v>3.35595226287841</c:v>
                </c:pt>
                <c:pt idx="3538">
                  <c:v>3.2096917629241899</c:v>
                </c:pt>
                <c:pt idx="3539">
                  <c:v>3.2850136756896902</c:v>
                </c:pt>
                <c:pt idx="3540">
                  <c:v>3.2812077999114901</c:v>
                </c:pt>
                <c:pt idx="3541">
                  <c:v>3.1524403095245299</c:v>
                </c:pt>
                <c:pt idx="3542">
                  <c:v>3.2521016597747798</c:v>
                </c:pt>
                <c:pt idx="3543">
                  <c:v>3.1623470783233598</c:v>
                </c:pt>
                <c:pt idx="3544">
                  <c:v>3.3526339530944802</c:v>
                </c:pt>
                <c:pt idx="3545">
                  <c:v>3.1401448249816801</c:v>
                </c:pt>
                <c:pt idx="3546">
                  <c:v>3.3661179542541499</c:v>
                </c:pt>
                <c:pt idx="3547">
                  <c:v>3.26350569725036</c:v>
                </c:pt>
                <c:pt idx="3548">
                  <c:v>3.2755563259124698</c:v>
                </c:pt>
                <c:pt idx="3549">
                  <c:v>3.17106008529663</c:v>
                </c:pt>
                <c:pt idx="3550">
                  <c:v>3.0875129699707</c:v>
                </c:pt>
                <c:pt idx="3551">
                  <c:v>3.0153632164001398</c:v>
                </c:pt>
                <c:pt idx="3552">
                  <c:v>3.1708457469940101</c:v>
                </c:pt>
                <c:pt idx="3553">
                  <c:v>3.0996074676513601</c:v>
                </c:pt>
                <c:pt idx="3554">
                  <c:v>3.2429723739624001</c:v>
                </c:pt>
                <c:pt idx="3555">
                  <c:v>3.2620041370391801</c:v>
                </c:pt>
                <c:pt idx="3556">
                  <c:v>3.3149569034576398</c:v>
                </c:pt>
                <c:pt idx="3557">
                  <c:v>3.4241209030151301</c:v>
                </c:pt>
                <c:pt idx="3558">
                  <c:v>3.26921081542968</c:v>
                </c:pt>
                <c:pt idx="3559">
                  <c:v>3.2273776531219398</c:v>
                </c:pt>
                <c:pt idx="3560">
                  <c:v>3.3349528312683101</c:v>
                </c:pt>
                <c:pt idx="3561">
                  <c:v>3.2241780757903999</c:v>
                </c:pt>
                <c:pt idx="3562">
                  <c:v>3.14801621437072</c:v>
                </c:pt>
                <c:pt idx="3563">
                  <c:v>3.2120413780212398</c:v>
                </c:pt>
                <c:pt idx="3564">
                  <c:v>3.18993663787841</c:v>
                </c:pt>
                <c:pt idx="3565">
                  <c:v>3.2039833068847599</c:v>
                </c:pt>
                <c:pt idx="3566">
                  <c:v>3.16519927978515</c:v>
                </c:pt>
                <c:pt idx="3567">
                  <c:v>3.14629673957824</c:v>
                </c:pt>
                <c:pt idx="3568">
                  <c:v>2.9711222648620601</c:v>
                </c:pt>
                <c:pt idx="3569">
                  <c:v>2.8648207187652499</c:v>
                </c:pt>
                <c:pt idx="3570">
                  <c:v>2.79855751991271</c:v>
                </c:pt>
                <c:pt idx="3571">
                  <c:v>2.7520005702972399</c:v>
                </c:pt>
                <c:pt idx="3572">
                  <c:v>2.7936882972717201</c:v>
                </c:pt>
                <c:pt idx="3573">
                  <c:v>2.6348195075988698</c:v>
                </c:pt>
                <c:pt idx="3574">
                  <c:v>2.8787069320678702</c:v>
                </c:pt>
                <c:pt idx="3575">
                  <c:v>2.7823278903961102</c:v>
                </c:pt>
                <c:pt idx="3576">
                  <c:v>2.90480208396911</c:v>
                </c:pt>
                <c:pt idx="3577">
                  <c:v>2.8612289428710902</c:v>
                </c:pt>
                <c:pt idx="3578">
                  <c:v>2.92690682411193</c:v>
                </c:pt>
                <c:pt idx="3579">
                  <c:v>2.9363977909088099</c:v>
                </c:pt>
                <c:pt idx="3580">
                  <c:v>3.0011565685272199</c:v>
                </c:pt>
                <c:pt idx="3581">
                  <c:v>3.2681629657745299</c:v>
                </c:pt>
                <c:pt idx="3582">
                  <c:v>3.3752007484436</c:v>
                </c:pt>
                <c:pt idx="3583">
                  <c:v>3.3192007541656401</c:v>
                </c:pt>
                <c:pt idx="3584">
                  <c:v>3.5145566463470401</c:v>
                </c:pt>
                <c:pt idx="3585">
                  <c:v>3.7182090282440101</c:v>
                </c:pt>
                <c:pt idx="3586">
                  <c:v>3.5790910720825102</c:v>
                </c:pt>
                <c:pt idx="3587">
                  <c:v>3.4262197017669598</c:v>
                </c:pt>
                <c:pt idx="3588">
                  <c:v>3.3511488437652499</c:v>
                </c:pt>
                <c:pt idx="3589">
                  <c:v>3.3496463298797599</c:v>
                </c:pt>
                <c:pt idx="3590">
                  <c:v>3.2351047992706299</c:v>
                </c:pt>
                <c:pt idx="3591">
                  <c:v>2.9601616859436</c:v>
                </c:pt>
                <c:pt idx="3592">
                  <c:v>3.0920090675353999</c:v>
                </c:pt>
                <c:pt idx="3593">
                  <c:v>2.9375579357147199</c:v>
                </c:pt>
                <c:pt idx="3594">
                  <c:v>3.0941376686096098</c:v>
                </c:pt>
                <c:pt idx="3595">
                  <c:v>2.9856891632079998</c:v>
                </c:pt>
                <c:pt idx="3596">
                  <c:v>3.2013733386993399</c:v>
                </c:pt>
                <c:pt idx="3597">
                  <c:v>3.2043423652648899</c:v>
                </c:pt>
                <c:pt idx="3598">
                  <c:v>3.2745449542999201</c:v>
                </c:pt>
                <c:pt idx="3599">
                  <c:v>3.1461997032165501</c:v>
                </c:pt>
                <c:pt idx="3600">
                  <c:v>3.1439046859741202</c:v>
                </c:pt>
                <c:pt idx="3601">
                  <c:v>3.0821952819824201</c:v>
                </c:pt>
                <c:pt idx="3602">
                  <c:v>2.9803059101104701</c:v>
                </c:pt>
                <c:pt idx="3603">
                  <c:v>2.9690060615539502</c:v>
                </c:pt>
                <c:pt idx="3604">
                  <c:v>3.0579593181610099</c:v>
                </c:pt>
                <c:pt idx="3605">
                  <c:v>3.0212385654449401</c:v>
                </c:pt>
                <c:pt idx="3606">
                  <c:v>3.0436942577361998</c:v>
                </c:pt>
                <c:pt idx="3607">
                  <c:v>2.9860315322875901</c:v>
                </c:pt>
                <c:pt idx="3608">
                  <c:v>2.9893894195556601</c:v>
                </c:pt>
                <c:pt idx="3609">
                  <c:v>2.7988581657409601</c:v>
                </c:pt>
                <c:pt idx="3610">
                  <c:v>2.9129080772399898</c:v>
                </c:pt>
                <c:pt idx="3611">
                  <c:v>3.1720292568206698</c:v>
                </c:pt>
                <c:pt idx="3612">
                  <c:v>3.19684886932373</c:v>
                </c:pt>
                <c:pt idx="3613">
                  <c:v>3.1136946678161599</c:v>
                </c:pt>
                <c:pt idx="3614">
                  <c:v>3.2359046936035099</c:v>
                </c:pt>
                <c:pt idx="3615">
                  <c:v>3.1790406703948899</c:v>
                </c:pt>
                <c:pt idx="3616">
                  <c:v>3.1574738025665199</c:v>
                </c:pt>
                <c:pt idx="3617">
                  <c:v>3.1628348827361998</c:v>
                </c:pt>
                <c:pt idx="3618">
                  <c:v>3.1164903640746999</c:v>
                </c:pt>
                <c:pt idx="3619">
                  <c:v>3.05344438552856</c:v>
                </c:pt>
                <c:pt idx="3620">
                  <c:v>3.3762438297271702</c:v>
                </c:pt>
                <c:pt idx="3621">
                  <c:v>3.1342089176177899</c:v>
                </c:pt>
                <c:pt idx="3622">
                  <c:v>3.31577444076538</c:v>
                </c:pt>
                <c:pt idx="3623">
                  <c:v>3.27151250839233</c:v>
                </c:pt>
                <c:pt idx="3624">
                  <c:v>3.11032938957214</c:v>
                </c:pt>
                <c:pt idx="3625">
                  <c:v>3.0975856781005802</c:v>
                </c:pt>
                <c:pt idx="3626">
                  <c:v>2.8050799369811998</c:v>
                </c:pt>
                <c:pt idx="3627">
                  <c:v>2.89105892181396</c:v>
                </c:pt>
                <c:pt idx="3628">
                  <c:v>2.8662424087524401</c:v>
                </c:pt>
                <c:pt idx="3629">
                  <c:v>3.0359802246093701</c:v>
                </c:pt>
                <c:pt idx="3630">
                  <c:v>3.0786929130554199</c:v>
                </c:pt>
                <c:pt idx="3631">
                  <c:v>3.0684680938720699</c:v>
                </c:pt>
                <c:pt idx="3632">
                  <c:v>3.0914840698242099</c:v>
                </c:pt>
                <c:pt idx="3633">
                  <c:v>2.9340448379516602</c:v>
                </c:pt>
                <c:pt idx="3634">
                  <c:v>3.1066808700561501</c:v>
                </c:pt>
                <c:pt idx="3635">
                  <c:v>3.3324699401855402</c:v>
                </c:pt>
                <c:pt idx="3636">
                  <c:v>3.2234594821929901</c:v>
                </c:pt>
                <c:pt idx="3637">
                  <c:v>3.2482731342315598</c:v>
                </c:pt>
                <c:pt idx="3638">
                  <c:v>3.2000265121459899</c:v>
                </c:pt>
                <c:pt idx="3639">
                  <c:v>3.3150162696838299</c:v>
                </c:pt>
                <c:pt idx="3640">
                  <c:v>3.2479388713836599</c:v>
                </c:pt>
                <c:pt idx="3641">
                  <c:v>3.3160727024078298</c:v>
                </c:pt>
                <c:pt idx="3642">
                  <c:v>2.9731070995330802</c:v>
                </c:pt>
                <c:pt idx="3643">
                  <c:v>3.0826036930084202</c:v>
                </c:pt>
                <c:pt idx="3644">
                  <c:v>2.9552035331725999</c:v>
                </c:pt>
                <c:pt idx="3645">
                  <c:v>2.90834617614746</c:v>
                </c:pt>
                <c:pt idx="3646">
                  <c:v>3.1431779861450102</c:v>
                </c:pt>
                <c:pt idx="3647">
                  <c:v>3.16711330413818</c:v>
                </c:pt>
                <c:pt idx="3648">
                  <c:v>3.09434461593627</c:v>
                </c:pt>
                <c:pt idx="3649">
                  <c:v>3.2243845462799001</c:v>
                </c:pt>
                <c:pt idx="3650">
                  <c:v>3.1678075790405198</c:v>
                </c:pt>
                <c:pt idx="3651">
                  <c:v>3.0024616718292201</c:v>
                </c:pt>
                <c:pt idx="3652">
                  <c:v>3.1099956035614</c:v>
                </c:pt>
                <c:pt idx="3653">
                  <c:v>3.1067445278167698</c:v>
                </c:pt>
                <c:pt idx="3654">
                  <c:v>3.1568291187286301</c:v>
                </c:pt>
                <c:pt idx="3655">
                  <c:v>3.3818931579589799</c:v>
                </c:pt>
                <c:pt idx="3656">
                  <c:v>3.5465428829193102</c:v>
                </c:pt>
                <c:pt idx="3657">
                  <c:v>3.5011856555938698</c:v>
                </c:pt>
                <c:pt idx="3658">
                  <c:v>3.4508347511291499</c:v>
                </c:pt>
                <c:pt idx="3659">
                  <c:v>3.3930497169494598</c:v>
                </c:pt>
                <c:pt idx="3660">
                  <c:v>3.3626363277435298</c:v>
                </c:pt>
                <c:pt idx="3661">
                  <c:v>3.2995517253875701</c:v>
                </c:pt>
                <c:pt idx="3662">
                  <c:v>3.2048716545104901</c:v>
                </c:pt>
                <c:pt idx="3663">
                  <c:v>3.31915926933288</c:v>
                </c:pt>
                <c:pt idx="3664">
                  <c:v>3.19383573532104</c:v>
                </c:pt>
                <c:pt idx="3665">
                  <c:v>3.0918493270874001</c:v>
                </c:pt>
                <c:pt idx="3666">
                  <c:v>3.0294218063354399</c:v>
                </c:pt>
                <c:pt idx="3667">
                  <c:v>3.0298573970794598</c:v>
                </c:pt>
                <c:pt idx="3668">
                  <c:v>3.0239086151122998</c:v>
                </c:pt>
                <c:pt idx="3669">
                  <c:v>2.84094214439392</c:v>
                </c:pt>
                <c:pt idx="3670">
                  <c:v>3.0022220611572199</c:v>
                </c:pt>
                <c:pt idx="3671">
                  <c:v>3.1320288181304901</c:v>
                </c:pt>
                <c:pt idx="3672">
                  <c:v>2.9748430252075102</c:v>
                </c:pt>
                <c:pt idx="3673">
                  <c:v>3.0799250602722101</c:v>
                </c:pt>
                <c:pt idx="3674">
                  <c:v>2.9181034564971902</c:v>
                </c:pt>
                <c:pt idx="3675">
                  <c:v>3.1435301303863499</c:v>
                </c:pt>
                <c:pt idx="3676">
                  <c:v>2.9201748371124201</c:v>
                </c:pt>
                <c:pt idx="3677">
                  <c:v>2.8723504543304399</c:v>
                </c:pt>
                <c:pt idx="3678">
                  <c:v>2.9397675991058301</c:v>
                </c:pt>
                <c:pt idx="3679">
                  <c:v>2.9060261249542201</c:v>
                </c:pt>
                <c:pt idx="3680">
                  <c:v>2.9462575912475502</c:v>
                </c:pt>
                <c:pt idx="3681">
                  <c:v>3.0291211605071999</c:v>
                </c:pt>
                <c:pt idx="3682">
                  <c:v>2.9819796085357599</c:v>
                </c:pt>
                <c:pt idx="3683">
                  <c:v>3.1693422794342001</c:v>
                </c:pt>
                <c:pt idx="3684">
                  <c:v>3.1272733211517298</c:v>
                </c:pt>
                <c:pt idx="3685">
                  <c:v>2.9874398708343501</c:v>
                </c:pt>
                <c:pt idx="3686">
                  <c:v>3.2005038261413499</c:v>
                </c:pt>
                <c:pt idx="3687">
                  <c:v>2.9951791763305602</c:v>
                </c:pt>
                <c:pt idx="3688">
                  <c:v>3.1635861396789502</c:v>
                </c:pt>
                <c:pt idx="3689">
                  <c:v>2.9688148498535099</c:v>
                </c:pt>
                <c:pt idx="3690">
                  <c:v>2.9668812751770002</c:v>
                </c:pt>
                <c:pt idx="3691">
                  <c:v>2.9348626136779701</c:v>
                </c:pt>
                <c:pt idx="3692">
                  <c:v>2.9711236953735298</c:v>
                </c:pt>
                <c:pt idx="3693">
                  <c:v>3.23100614547729</c:v>
                </c:pt>
                <c:pt idx="3694">
                  <c:v>3.0005216598510698</c:v>
                </c:pt>
                <c:pt idx="3695">
                  <c:v>2.98087358474731</c:v>
                </c:pt>
                <c:pt idx="3696">
                  <c:v>2.8522238731384202</c:v>
                </c:pt>
                <c:pt idx="3697">
                  <c:v>2.8831858634948699</c:v>
                </c:pt>
                <c:pt idx="3698">
                  <c:v>2.9202802181243799</c:v>
                </c:pt>
                <c:pt idx="3699">
                  <c:v>2.7593517303466699</c:v>
                </c:pt>
                <c:pt idx="3700">
                  <c:v>2.90207839012146</c:v>
                </c:pt>
                <c:pt idx="3701">
                  <c:v>3.1465668678283598</c:v>
                </c:pt>
                <c:pt idx="3702">
                  <c:v>3.1103928089141801</c:v>
                </c:pt>
                <c:pt idx="3703">
                  <c:v>3.2018463611602699</c:v>
                </c:pt>
                <c:pt idx="3704">
                  <c:v>3.2202908992767298</c:v>
                </c:pt>
                <c:pt idx="3705">
                  <c:v>3.1312997341156001</c:v>
                </c:pt>
                <c:pt idx="3706">
                  <c:v>3.0643506050109801</c:v>
                </c:pt>
                <c:pt idx="3707">
                  <c:v>3.1442611217498699</c:v>
                </c:pt>
                <c:pt idx="3708">
                  <c:v>3.1631698608398402</c:v>
                </c:pt>
                <c:pt idx="3709">
                  <c:v>3.2116465568542401</c:v>
                </c:pt>
                <c:pt idx="3710">
                  <c:v>3.41113901138305</c:v>
                </c:pt>
                <c:pt idx="3711">
                  <c:v>3.1820373535156201</c:v>
                </c:pt>
                <c:pt idx="3712">
                  <c:v>3.0621759891510001</c:v>
                </c:pt>
                <c:pt idx="3713">
                  <c:v>3.1596076488494802</c:v>
                </c:pt>
                <c:pt idx="3714">
                  <c:v>3.1169760227203298</c:v>
                </c:pt>
                <c:pt idx="3715">
                  <c:v>3.1115236282348602</c:v>
                </c:pt>
                <c:pt idx="3716">
                  <c:v>3.04226303100585</c:v>
                </c:pt>
                <c:pt idx="3717">
                  <c:v>3.1778981685638401</c:v>
                </c:pt>
                <c:pt idx="3718">
                  <c:v>3.0653443336486799</c:v>
                </c:pt>
                <c:pt idx="3719">
                  <c:v>3.0998258590698198</c:v>
                </c:pt>
                <c:pt idx="3720">
                  <c:v>3.1363723278045601</c:v>
                </c:pt>
                <c:pt idx="3721">
                  <c:v>2.9271597862243599</c:v>
                </c:pt>
                <c:pt idx="3722">
                  <c:v>2.8102729320526101</c:v>
                </c:pt>
                <c:pt idx="3723">
                  <c:v>2.86049056053161</c:v>
                </c:pt>
                <c:pt idx="3724">
                  <c:v>3.1831870079040501</c:v>
                </c:pt>
                <c:pt idx="3725">
                  <c:v>2.93651890754699</c:v>
                </c:pt>
                <c:pt idx="3726">
                  <c:v>2.93751740455627</c:v>
                </c:pt>
                <c:pt idx="3727">
                  <c:v>3.0886049270629798</c:v>
                </c:pt>
                <c:pt idx="3728">
                  <c:v>3.0511698722839302</c:v>
                </c:pt>
                <c:pt idx="3729">
                  <c:v>2.9666244983672998</c:v>
                </c:pt>
                <c:pt idx="3730">
                  <c:v>3.0781886577606201</c:v>
                </c:pt>
                <c:pt idx="3731">
                  <c:v>3.11864137649536</c:v>
                </c:pt>
                <c:pt idx="3732">
                  <c:v>2.8801808357238698</c:v>
                </c:pt>
                <c:pt idx="3733">
                  <c:v>2.8828153610229399</c:v>
                </c:pt>
                <c:pt idx="3734">
                  <c:v>2.7538022994995099</c:v>
                </c:pt>
                <c:pt idx="3735">
                  <c:v>2.7476961612701398</c:v>
                </c:pt>
                <c:pt idx="3736">
                  <c:v>2.83651471138</c:v>
                </c:pt>
                <c:pt idx="3737">
                  <c:v>2.5587339401245099</c:v>
                </c:pt>
                <c:pt idx="3738">
                  <c:v>2.9450402259826598</c:v>
                </c:pt>
                <c:pt idx="3739">
                  <c:v>3.0294089317321702</c:v>
                </c:pt>
                <c:pt idx="3740">
                  <c:v>3.1995632648468</c:v>
                </c:pt>
                <c:pt idx="3741">
                  <c:v>3.2748425006866402</c:v>
                </c:pt>
                <c:pt idx="3742">
                  <c:v>3.1441988945007302</c:v>
                </c:pt>
                <c:pt idx="3743">
                  <c:v>3.1562697887420601</c:v>
                </c:pt>
                <c:pt idx="3744">
                  <c:v>3.2329804897308301</c:v>
                </c:pt>
                <c:pt idx="3745">
                  <c:v>3.0807313919067298</c:v>
                </c:pt>
                <c:pt idx="3746">
                  <c:v>2.9677698612213099</c:v>
                </c:pt>
                <c:pt idx="3747">
                  <c:v>2.9115076065063401</c:v>
                </c:pt>
                <c:pt idx="3748">
                  <c:v>3.0636098384857098</c:v>
                </c:pt>
                <c:pt idx="3749">
                  <c:v>2.9252524375915501</c:v>
                </c:pt>
                <c:pt idx="3750">
                  <c:v>2.77207207679748</c:v>
                </c:pt>
                <c:pt idx="3751">
                  <c:v>2.8683505058288499</c:v>
                </c:pt>
                <c:pt idx="3752">
                  <c:v>3.01532554626464</c:v>
                </c:pt>
                <c:pt idx="3753">
                  <c:v>2.9040846824645898</c:v>
                </c:pt>
                <c:pt idx="3754">
                  <c:v>2.9266057014465301</c:v>
                </c:pt>
                <c:pt idx="3755">
                  <c:v>3.0741550922393799</c:v>
                </c:pt>
                <c:pt idx="3756">
                  <c:v>3.0635089874267498</c:v>
                </c:pt>
                <c:pt idx="3757">
                  <c:v>2.9866132736206001</c:v>
                </c:pt>
                <c:pt idx="3758">
                  <c:v>3.1087541580200102</c:v>
                </c:pt>
                <c:pt idx="3759">
                  <c:v>3.3445072174072199</c:v>
                </c:pt>
                <c:pt idx="3760">
                  <c:v>3.3849079608917201</c:v>
                </c:pt>
                <c:pt idx="3761">
                  <c:v>3.3541219234466499</c:v>
                </c:pt>
                <c:pt idx="3762">
                  <c:v>3.3211464881896902</c:v>
                </c:pt>
                <c:pt idx="3763">
                  <c:v>3.58851766586303</c:v>
                </c:pt>
                <c:pt idx="3764">
                  <c:v>3.5872509479522701</c:v>
                </c:pt>
                <c:pt idx="3765">
                  <c:v>3.2962882518768302</c:v>
                </c:pt>
                <c:pt idx="3766">
                  <c:v>3.4777908325195299</c:v>
                </c:pt>
                <c:pt idx="3767">
                  <c:v>3.8242731094360298</c:v>
                </c:pt>
                <c:pt idx="3768">
                  <c:v>3.8192322254180899</c:v>
                </c:pt>
                <c:pt idx="3769">
                  <c:v>3.55479431152343</c:v>
                </c:pt>
                <c:pt idx="3770">
                  <c:v>3.4880118370056099</c:v>
                </c:pt>
                <c:pt idx="3771">
                  <c:v>3.4960083961486799</c:v>
                </c:pt>
                <c:pt idx="3772">
                  <c:v>3.4244346618652299</c:v>
                </c:pt>
                <c:pt idx="3773">
                  <c:v>3.5097453594207701</c:v>
                </c:pt>
                <c:pt idx="3774">
                  <c:v>3.61503553390502</c:v>
                </c:pt>
                <c:pt idx="3775">
                  <c:v>3.4319097995757999</c:v>
                </c:pt>
                <c:pt idx="3776">
                  <c:v>3.5094630718231201</c:v>
                </c:pt>
                <c:pt idx="3777">
                  <c:v>3.4624054431915199</c:v>
                </c:pt>
                <c:pt idx="3778">
                  <c:v>3.5943760871887198</c:v>
                </c:pt>
                <c:pt idx="3779">
                  <c:v>3.5302667617797798</c:v>
                </c:pt>
                <c:pt idx="3780">
                  <c:v>3.73280572891235</c:v>
                </c:pt>
                <c:pt idx="3781">
                  <c:v>3.95361995697021</c:v>
                </c:pt>
                <c:pt idx="3782">
                  <c:v>3.84903860092163</c:v>
                </c:pt>
                <c:pt idx="3783">
                  <c:v>3.5586993694305402</c:v>
                </c:pt>
                <c:pt idx="3784">
                  <c:v>3.4705018997192298</c:v>
                </c:pt>
                <c:pt idx="3785">
                  <c:v>3.4991269111633301</c:v>
                </c:pt>
                <c:pt idx="3786">
                  <c:v>3.3428037166595401</c:v>
                </c:pt>
                <c:pt idx="3787">
                  <c:v>3.6429014205932599</c:v>
                </c:pt>
                <c:pt idx="3788">
                  <c:v>3.3653936386108398</c:v>
                </c:pt>
                <c:pt idx="3789">
                  <c:v>3.32860827445983</c:v>
                </c:pt>
                <c:pt idx="3790">
                  <c:v>3.2084054946899401</c:v>
                </c:pt>
                <c:pt idx="3791">
                  <c:v>3.1636204719543399</c:v>
                </c:pt>
                <c:pt idx="3792">
                  <c:v>3.1893718242645201</c:v>
                </c:pt>
                <c:pt idx="3793">
                  <c:v>3.0637345314025799</c:v>
                </c:pt>
                <c:pt idx="3794">
                  <c:v>3.2205240726470898</c:v>
                </c:pt>
                <c:pt idx="3795">
                  <c:v>3.2073774337768501</c:v>
                </c:pt>
                <c:pt idx="3796">
                  <c:v>3.0289268493652299</c:v>
                </c:pt>
                <c:pt idx="3797">
                  <c:v>2.8779826164245601</c:v>
                </c:pt>
                <c:pt idx="3798">
                  <c:v>2.7371973991393999</c:v>
                </c:pt>
                <c:pt idx="3799">
                  <c:v>2.85592365264892</c:v>
                </c:pt>
                <c:pt idx="3800">
                  <c:v>2.8168351650238002</c:v>
                </c:pt>
                <c:pt idx="3801">
                  <c:v>2.8274614810943599</c:v>
                </c:pt>
                <c:pt idx="3802">
                  <c:v>2.95121026039123</c:v>
                </c:pt>
                <c:pt idx="3803">
                  <c:v>2.7833938598632799</c:v>
                </c:pt>
                <c:pt idx="3804">
                  <c:v>2.65501356124877</c:v>
                </c:pt>
                <c:pt idx="3805">
                  <c:v>2.8244745731353702</c:v>
                </c:pt>
                <c:pt idx="3806">
                  <c:v>2.90304231643676</c:v>
                </c:pt>
                <c:pt idx="3807">
                  <c:v>2.8939898014068599</c:v>
                </c:pt>
                <c:pt idx="3808">
                  <c:v>2.9896273612975999</c:v>
                </c:pt>
                <c:pt idx="3809">
                  <c:v>2.74426817893981</c:v>
                </c:pt>
                <c:pt idx="3810">
                  <c:v>2.8049418926239</c:v>
                </c:pt>
                <c:pt idx="3811">
                  <c:v>2.8330996036529501</c:v>
                </c:pt>
                <c:pt idx="3812">
                  <c:v>2.7118051052093501</c:v>
                </c:pt>
                <c:pt idx="3813">
                  <c:v>2.6721448898315399</c:v>
                </c:pt>
                <c:pt idx="3814">
                  <c:v>2.78031277656555</c:v>
                </c:pt>
                <c:pt idx="3815">
                  <c:v>2.8325557708740199</c:v>
                </c:pt>
                <c:pt idx="3816">
                  <c:v>2.8376183509826598</c:v>
                </c:pt>
                <c:pt idx="3817">
                  <c:v>2.99084377288818</c:v>
                </c:pt>
                <c:pt idx="3818">
                  <c:v>3.1160991191864</c:v>
                </c:pt>
                <c:pt idx="3819">
                  <c:v>3.1070897579193102</c:v>
                </c:pt>
                <c:pt idx="3820">
                  <c:v>2.97076416015625</c:v>
                </c:pt>
                <c:pt idx="3821">
                  <c:v>2.8845751285552899</c:v>
                </c:pt>
                <c:pt idx="3822">
                  <c:v>3.11680006980896</c:v>
                </c:pt>
                <c:pt idx="3823">
                  <c:v>2.9114911556243799</c:v>
                </c:pt>
                <c:pt idx="3824">
                  <c:v>2.9071404933929399</c:v>
                </c:pt>
                <c:pt idx="3825">
                  <c:v>2.8824388980865399</c:v>
                </c:pt>
                <c:pt idx="3826">
                  <c:v>2.9734559059143</c:v>
                </c:pt>
                <c:pt idx="3827">
                  <c:v>2.8376889228820801</c:v>
                </c:pt>
                <c:pt idx="3828">
                  <c:v>3.0360918045043901</c:v>
                </c:pt>
                <c:pt idx="3829">
                  <c:v>3.09599661827087</c:v>
                </c:pt>
                <c:pt idx="3830">
                  <c:v>2.98528575897216</c:v>
                </c:pt>
                <c:pt idx="3831">
                  <c:v>3.0452988147735498</c:v>
                </c:pt>
                <c:pt idx="3832">
                  <c:v>2.9745464324951101</c:v>
                </c:pt>
                <c:pt idx="3833">
                  <c:v>2.96905517578125</c:v>
                </c:pt>
                <c:pt idx="3834">
                  <c:v>2.7515187263488698</c:v>
                </c:pt>
                <c:pt idx="3835">
                  <c:v>2.8007831573486301</c:v>
                </c:pt>
                <c:pt idx="3836">
                  <c:v>2.8005445003509499</c:v>
                </c:pt>
                <c:pt idx="3837">
                  <c:v>2.80805444717407</c:v>
                </c:pt>
                <c:pt idx="3838">
                  <c:v>2.9325749874114901</c:v>
                </c:pt>
                <c:pt idx="3839">
                  <c:v>2.8229072093963601</c:v>
                </c:pt>
                <c:pt idx="3840">
                  <c:v>2.7052788734436</c:v>
                </c:pt>
                <c:pt idx="3841">
                  <c:v>2.9185900688171298</c:v>
                </c:pt>
                <c:pt idx="3842">
                  <c:v>2.8944504261016801</c:v>
                </c:pt>
                <c:pt idx="3843">
                  <c:v>2.74186658859252</c:v>
                </c:pt>
                <c:pt idx="3844">
                  <c:v>2.7273426055908199</c:v>
                </c:pt>
                <c:pt idx="3845">
                  <c:v>2.8326358795165998</c:v>
                </c:pt>
                <c:pt idx="3846">
                  <c:v>2.8303799629211399</c:v>
                </c:pt>
                <c:pt idx="3847">
                  <c:v>2.8236441612243599</c:v>
                </c:pt>
                <c:pt idx="3848">
                  <c:v>2.7739486694335902</c:v>
                </c:pt>
                <c:pt idx="3849">
                  <c:v>2.8538739681243799</c:v>
                </c:pt>
                <c:pt idx="3850">
                  <c:v>2.95491218566894</c:v>
                </c:pt>
                <c:pt idx="3851">
                  <c:v>2.91701960563659</c:v>
                </c:pt>
                <c:pt idx="3852">
                  <c:v>2.8651249408721902</c:v>
                </c:pt>
                <c:pt idx="3853">
                  <c:v>2.8300240039825399</c:v>
                </c:pt>
                <c:pt idx="3854">
                  <c:v>2.8915328979492099</c:v>
                </c:pt>
                <c:pt idx="3855">
                  <c:v>3.0128116607665998</c:v>
                </c:pt>
                <c:pt idx="3856">
                  <c:v>2.8704588413238499</c:v>
                </c:pt>
                <c:pt idx="3857">
                  <c:v>2.6265802383422798</c:v>
                </c:pt>
                <c:pt idx="3858">
                  <c:v>2.6400351524353001</c:v>
                </c:pt>
                <c:pt idx="3859">
                  <c:v>2.5343213081359801</c:v>
                </c:pt>
                <c:pt idx="3860">
                  <c:v>2.4713037014007502</c:v>
                </c:pt>
                <c:pt idx="3861">
                  <c:v>2.7462203502654998</c:v>
                </c:pt>
                <c:pt idx="3862">
                  <c:v>2.7704558372497501</c:v>
                </c:pt>
                <c:pt idx="3863">
                  <c:v>2.8918712139129599</c:v>
                </c:pt>
                <c:pt idx="3864">
                  <c:v>2.8772089481353702</c:v>
                </c:pt>
                <c:pt idx="3865">
                  <c:v>3.0808258056640598</c:v>
                </c:pt>
                <c:pt idx="3866">
                  <c:v>3.2440018653869598</c:v>
                </c:pt>
                <c:pt idx="3867">
                  <c:v>3.1653265953063898</c:v>
                </c:pt>
                <c:pt idx="3868">
                  <c:v>2.9035069942474299</c:v>
                </c:pt>
                <c:pt idx="3869">
                  <c:v>3.14414310455322</c:v>
                </c:pt>
                <c:pt idx="3870">
                  <c:v>3.1770825386047301</c:v>
                </c:pt>
                <c:pt idx="3871">
                  <c:v>3.0203099250793399</c:v>
                </c:pt>
                <c:pt idx="3872">
                  <c:v>2.9134852886199898</c:v>
                </c:pt>
                <c:pt idx="3873">
                  <c:v>2.79884481430053</c:v>
                </c:pt>
                <c:pt idx="3874">
                  <c:v>2.7646443843841499</c:v>
                </c:pt>
                <c:pt idx="3875">
                  <c:v>2.8078508377075102</c:v>
                </c:pt>
                <c:pt idx="3876">
                  <c:v>2.7735121250152499</c:v>
                </c:pt>
                <c:pt idx="3877">
                  <c:v>2.87139391899108</c:v>
                </c:pt>
                <c:pt idx="3878">
                  <c:v>2.94940161705017</c:v>
                </c:pt>
                <c:pt idx="3879">
                  <c:v>2.9052021503448402</c:v>
                </c:pt>
                <c:pt idx="3880">
                  <c:v>2.8526656627654998</c:v>
                </c:pt>
                <c:pt idx="3881">
                  <c:v>2.8453571796417201</c:v>
                </c:pt>
                <c:pt idx="3882">
                  <c:v>2.9138846397399898</c:v>
                </c:pt>
                <c:pt idx="3883">
                  <c:v>2.6787402629852202</c:v>
                </c:pt>
                <c:pt idx="3884">
                  <c:v>2.7279453277587802</c:v>
                </c:pt>
                <c:pt idx="3885">
                  <c:v>2.7435498237609801</c:v>
                </c:pt>
                <c:pt idx="3886">
                  <c:v>2.8108832836151101</c:v>
                </c:pt>
                <c:pt idx="3887">
                  <c:v>2.8115146160125701</c:v>
                </c:pt>
                <c:pt idx="3888">
                  <c:v>2.84214782714843</c:v>
                </c:pt>
                <c:pt idx="3889">
                  <c:v>2.89111232757568</c:v>
                </c:pt>
                <c:pt idx="3890">
                  <c:v>2.9373292922973602</c:v>
                </c:pt>
                <c:pt idx="3891">
                  <c:v>2.8744475841522199</c:v>
                </c:pt>
                <c:pt idx="3892">
                  <c:v>2.97914695739746</c:v>
                </c:pt>
                <c:pt idx="3893">
                  <c:v>2.8065893650054901</c:v>
                </c:pt>
                <c:pt idx="3894">
                  <c:v>2.68142366409301</c:v>
                </c:pt>
                <c:pt idx="3895">
                  <c:v>2.6868972778320299</c:v>
                </c:pt>
                <c:pt idx="3896">
                  <c:v>2.8192772865295401</c:v>
                </c:pt>
                <c:pt idx="3897">
                  <c:v>2.7730250358581499</c:v>
                </c:pt>
                <c:pt idx="3898">
                  <c:v>2.6202509403228702</c:v>
                </c:pt>
                <c:pt idx="3899">
                  <c:v>2.66952180862426</c:v>
                </c:pt>
                <c:pt idx="3900">
                  <c:v>2.64803910255432</c:v>
                </c:pt>
                <c:pt idx="3901">
                  <c:v>2.5250477790832502</c:v>
                </c:pt>
                <c:pt idx="3902">
                  <c:v>2.7354986667632999</c:v>
                </c:pt>
                <c:pt idx="3903">
                  <c:v>2.7193346023559499</c:v>
                </c:pt>
                <c:pt idx="3904">
                  <c:v>2.8074419498443599</c:v>
                </c:pt>
                <c:pt idx="3905">
                  <c:v>2.64733386039733</c:v>
                </c:pt>
                <c:pt idx="3906">
                  <c:v>2.8099265098571702</c:v>
                </c:pt>
                <c:pt idx="3907">
                  <c:v>2.7042682170867902</c:v>
                </c:pt>
                <c:pt idx="3908">
                  <c:v>2.6826364994049001</c:v>
                </c:pt>
                <c:pt idx="3909">
                  <c:v>2.6921641826629599</c:v>
                </c:pt>
                <c:pt idx="3910">
                  <c:v>2.52761578559875</c:v>
                </c:pt>
                <c:pt idx="3911">
                  <c:v>2.6838071346282901</c:v>
                </c:pt>
                <c:pt idx="3912">
                  <c:v>2.7229924201965301</c:v>
                </c:pt>
                <c:pt idx="3913">
                  <c:v>2.7667613029479901</c:v>
                </c:pt>
                <c:pt idx="3914">
                  <c:v>2.7695076465606601</c:v>
                </c:pt>
                <c:pt idx="3915">
                  <c:v>2.7871398925781201</c:v>
                </c:pt>
                <c:pt idx="3916">
                  <c:v>2.6915321350097599</c:v>
                </c:pt>
                <c:pt idx="3917">
                  <c:v>2.5081732273101802</c:v>
                </c:pt>
                <c:pt idx="3918">
                  <c:v>2.8757247924804599</c:v>
                </c:pt>
                <c:pt idx="3919">
                  <c:v>2.76283359527587</c:v>
                </c:pt>
                <c:pt idx="3920">
                  <c:v>2.8857779502868599</c:v>
                </c:pt>
                <c:pt idx="3921">
                  <c:v>2.95661449432373</c:v>
                </c:pt>
                <c:pt idx="3922">
                  <c:v>2.9892098903656001</c:v>
                </c:pt>
                <c:pt idx="3923">
                  <c:v>2.8036534786224299</c:v>
                </c:pt>
                <c:pt idx="3924">
                  <c:v>2.7074098587036102</c:v>
                </c:pt>
                <c:pt idx="3925">
                  <c:v>2.6440327167510902</c:v>
                </c:pt>
                <c:pt idx="3926">
                  <c:v>2.67716312408447</c:v>
                </c:pt>
                <c:pt idx="3927">
                  <c:v>2.47460865974426</c:v>
                </c:pt>
                <c:pt idx="3928">
                  <c:v>2.5220673084259002</c:v>
                </c:pt>
                <c:pt idx="3929">
                  <c:v>2.3240792751312198</c:v>
                </c:pt>
                <c:pt idx="3930">
                  <c:v>2.1252169609069802</c:v>
                </c:pt>
                <c:pt idx="3931">
                  <c:v>2.3852350711822501</c:v>
                </c:pt>
                <c:pt idx="3932">
                  <c:v>2.53090095520019</c:v>
                </c:pt>
                <c:pt idx="3933">
                  <c:v>2.5198416709899898</c:v>
                </c:pt>
                <c:pt idx="3934">
                  <c:v>2.51137018203735</c:v>
                </c:pt>
                <c:pt idx="3935">
                  <c:v>2.5881216526031401</c:v>
                </c:pt>
                <c:pt idx="3936">
                  <c:v>2.7334444522857599</c:v>
                </c:pt>
                <c:pt idx="3937">
                  <c:v>2.5277354717254599</c:v>
                </c:pt>
                <c:pt idx="3938">
                  <c:v>2.3368322849273602</c:v>
                </c:pt>
                <c:pt idx="3939">
                  <c:v>2.4493422508239702</c:v>
                </c:pt>
                <c:pt idx="3940">
                  <c:v>2.4779639244079501</c:v>
                </c:pt>
                <c:pt idx="3941">
                  <c:v>2.71312975883483</c:v>
                </c:pt>
                <c:pt idx="3942">
                  <c:v>2.86142706871032</c:v>
                </c:pt>
                <c:pt idx="3943">
                  <c:v>2.75663137435913</c:v>
                </c:pt>
                <c:pt idx="3944">
                  <c:v>2.6359739303588801</c:v>
                </c:pt>
                <c:pt idx="3945">
                  <c:v>2.82014632225036</c:v>
                </c:pt>
                <c:pt idx="3946">
                  <c:v>2.9840023517608598</c:v>
                </c:pt>
                <c:pt idx="3947">
                  <c:v>2.8863489627838099</c:v>
                </c:pt>
                <c:pt idx="3948">
                  <c:v>2.9398410320281898</c:v>
                </c:pt>
                <c:pt idx="3949">
                  <c:v>2.87563753128051</c:v>
                </c:pt>
                <c:pt idx="3950">
                  <c:v>2.8354089260101301</c:v>
                </c:pt>
                <c:pt idx="3951">
                  <c:v>2.6468243598937899</c:v>
                </c:pt>
                <c:pt idx="3952">
                  <c:v>2.6768455505371</c:v>
                </c:pt>
                <c:pt idx="3953">
                  <c:v>2.7345211505889799</c:v>
                </c:pt>
                <c:pt idx="3954">
                  <c:v>2.6938009262084899</c:v>
                </c:pt>
                <c:pt idx="3955">
                  <c:v>2.9288415908813401</c:v>
                </c:pt>
                <c:pt idx="3956">
                  <c:v>3.1376183032989502</c:v>
                </c:pt>
                <c:pt idx="3957">
                  <c:v>3.15542387962341</c:v>
                </c:pt>
                <c:pt idx="3958">
                  <c:v>3.1245882511138898</c:v>
                </c:pt>
                <c:pt idx="3959">
                  <c:v>2.9941523075103702</c:v>
                </c:pt>
                <c:pt idx="3960">
                  <c:v>2.7888305187225302</c:v>
                </c:pt>
                <c:pt idx="3961">
                  <c:v>2.98102450370788</c:v>
                </c:pt>
                <c:pt idx="3962">
                  <c:v>3.1332378387451101</c:v>
                </c:pt>
                <c:pt idx="3963">
                  <c:v>3.1251771450042698</c:v>
                </c:pt>
                <c:pt idx="3964">
                  <c:v>2.9355225563049299</c:v>
                </c:pt>
                <c:pt idx="3965">
                  <c:v>2.9559128284454301</c:v>
                </c:pt>
                <c:pt idx="3966">
                  <c:v>2.9353976249694802</c:v>
                </c:pt>
                <c:pt idx="3967">
                  <c:v>2.91850686073303</c:v>
                </c:pt>
                <c:pt idx="3968">
                  <c:v>2.8309895992278999</c:v>
                </c:pt>
                <c:pt idx="3969">
                  <c:v>2.97928762435913</c:v>
                </c:pt>
                <c:pt idx="3970">
                  <c:v>2.9322042465209899</c:v>
                </c:pt>
                <c:pt idx="3971">
                  <c:v>3.10682916641235</c:v>
                </c:pt>
                <c:pt idx="3972">
                  <c:v>3.1012718677520699</c:v>
                </c:pt>
                <c:pt idx="3973">
                  <c:v>2.92396712303161</c:v>
                </c:pt>
                <c:pt idx="3974">
                  <c:v>2.9203755855560298</c:v>
                </c:pt>
                <c:pt idx="3975">
                  <c:v>3.0808906555175701</c:v>
                </c:pt>
                <c:pt idx="3976">
                  <c:v>3.0141363143920898</c:v>
                </c:pt>
                <c:pt idx="3977">
                  <c:v>2.8591465950012198</c:v>
                </c:pt>
                <c:pt idx="3978">
                  <c:v>2.8247704505920401</c:v>
                </c:pt>
                <c:pt idx="3979">
                  <c:v>2.8719305992126398</c:v>
                </c:pt>
                <c:pt idx="3980">
                  <c:v>2.9061329364776598</c:v>
                </c:pt>
                <c:pt idx="3981">
                  <c:v>3.1282703876495299</c:v>
                </c:pt>
                <c:pt idx="3982">
                  <c:v>3.20890164375305</c:v>
                </c:pt>
                <c:pt idx="3983">
                  <c:v>3.4318363666534402</c:v>
                </c:pt>
                <c:pt idx="3984">
                  <c:v>3.2930943965911799</c:v>
                </c:pt>
                <c:pt idx="3985">
                  <c:v>3.3938341140746999</c:v>
                </c:pt>
                <c:pt idx="3986">
                  <c:v>3.3692862987518302</c:v>
                </c:pt>
                <c:pt idx="3987">
                  <c:v>3.4039382934570299</c:v>
                </c:pt>
                <c:pt idx="3988">
                  <c:v>3.1440789699554399</c:v>
                </c:pt>
                <c:pt idx="3989">
                  <c:v>3.2270357608795099</c:v>
                </c:pt>
                <c:pt idx="3990">
                  <c:v>3.26441073417663</c:v>
                </c:pt>
                <c:pt idx="3991">
                  <c:v>3.3327338695526101</c:v>
                </c:pt>
                <c:pt idx="3992">
                  <c:v>3.3321170806884699</c:v>
                </c:pt>
                <c:pt idx="3993">
                  <c:v>3.3052346706390301</c:v>
                </c:pt>
                <c:pt idx="3994">
                  <c:v>3.1596300601959202</c:v>
                </c:pt>
                <c:pt idx="3995">
                  <c:v>3.4111413955688401</c:v>
                </c:pt>
                <c:pt idx="3996">
                  <c:v>3.33361339569091</c:v>
                </c:pt>
                <c:pt idx="3997">
                  <c:v>3.30155181884765</c:v>
                </c:pt>
                <c:pt idx="3998">
                  <c:v>3.1826097965240399</c:v>
                </c:pt>
                <c:pt idx="3999">
                  <c:v>3.2276542186736998</c:v>
                </c:pt>
                <c:pt idx="4000">
                  <c:v>3.2292356491088801</c:v>
                </c:pt>
                <c:pt idx="4001">
                  <c:v>3.3152432441711399</c:v>
                </c:pt>
                <c:pt idx="4002">
                  <c:v>3.2774362564086901</c:v>
                </c:pt>
                <c:pt idx="4003">
                  <c:v>3.13402843475341</c:v>
                </c:pt>
                <c:pt idx="4004">
                  <c:v>3.11003422737121</c:v>
                </c:pt>
                <c:pt idx="4005">
                  <c:v>3.2330155372619598</c:v>
                </c:pt>
                <c:pt idx="4006">
                  <c:v>3.0746908187866202</c:v>
                </c:pt>
                <c:pt idx="4007">
                  <c:v>3.0784540176391602</c:v>
                </c:pt>
                <c:pt idx="4008">
                  <c:v>3.20916223526</c:v>
                </c:pt>
                <c:pt idx="4009">
                  <c:v>3.1711111068725502</c:v>
                </c:pt>
                <c:pt idx="4010">
                  <c:v>3.1311395168304399</c:v>
                </c:pt>
                <c:pt idx="4011">
                  <c:v>3.2380270957946702</c:v>
                </c:pt>
                <c:pt idx="4012">
                  <c:v>3.1406729221343901</c:v>
                </c:pt>
                <c:pt idx="4013">
                  <c:v>3.2133007049560498</c:v>
                </c:pt>
                <c:pt idx="4014">
                  <c:v>3.2906124591827299</c:v>
                </c:pt>
                <c:pt idx="4015">
                  <c:v>3.13443732261657</c:v>
                </c:pt>
                <c:pt idx="4016">
                  <c:v>3.0999512672424299</c:v>
                </c:pt>
                <c:pt idx="4017">
                  <c:v>3.15039658546447</c:v>
                </c:pt>
                <c:pt idx="4018">
                  <c:v>3.1950488090515101</c:v>
                </c:pt>
                <c:pt idx="4019">
                  <c:v>3.2630321979522701</c:v>
                </c:pt>
                <c:pt idx="4020">
                  <c:v>3.1526598930358798</c:v>
                </c:pt>
                <c:pt idx="4021">
                  <c:v>3.0815069675445499</c:v>
                </c:pt>
                <c:pt idx="4022">
                  <c:v>2.9178972244262602</c:v>
                </c:pt>
                <c:pt idx="4023">
                  <c:v>2.8627967834472599</c:v>
                </c:pt>
                <c:pt idx="4024">
                  <c:v>2.7734730243682799</c:v>
                </c:pt>
                <c:pt idx="4025">
                  <c:v>2.7359619140625</c:v>
                </c:pt>
                <c:pt idx="4026">
                  <c:v>2.7525181770324698</c:v>
                </c:pt>
                <c:pt idx="4027">
                  <c:v>2.58406257629394</c:v>
                </c:pt>
                <c:pt idx="4028">
                  <c:v>2.5012407302856401</c:v>
                </c:pt>
                <c:pt idx="4029">
                  <c:v>2.7580499649047798</c:v>
                </c:pt>
                <c:pt idx="4030">
                  <c:v>2.52155590057373</c:v>
                </c:pt>
                <c:pt idx="4031">
                  <c:v>2.2531003952026301</c:v>
                </c:pt>
                <c:pt idx="4032">
                  <c:v>2.1687448024749698</c:v>
                </c:pt>
                <c:pt idx="4033">
                  <c:v>2.2102451324462802</c:v>
                </c:pt>
                <c:pt idx="4034">
                  <c:v>2.4421901702880802</c:v>
                </c:pt>
                <c:pt idx="4035">
                  <c:v>2.53713035583496</c:v>
                </c:pt>
                <c:pt idx="4036">
                  <c:v>2.2605106830596902</c:v>
                </c:pt>
                <c:pt idx="4037">
                  <c:v>2.3012878894805899</c:v>
                </c:pt>
                <c:pt idx="4038">
                  <c:v>2.29843926429748</c:v>
                </c:pt>
                <c:pt idx="4039">
                  <c:v>2.10812187194824</c:v>
                </c:pt>
                <c:pt idx="4040">
                  <c:v>2.1735923290252601</c:v>
                </c:pt>
                <c:pt idx="4041">
                  <c:v>2.1652977466583199</c:v>
                </c:pt>
                <c:pt idx="4042">
                  <c:v>2.1255803108215301</c:v>
                </c:pt>
                <c:pt idx="4043">
                  <c:v>2.2211132049560498</c:v>
                </c:pt>
                <c:pt idx="4044">
                  <c:v>2.1447112560272199</c:v>
                </c:pt>
                <c:pt idx="4045">
                  <c:v>2.34597396850585</c:v>
                </c:pt>
                <c:pt idx="4046">
                  <c:v>2.4951221942901598</c:v>
                </c:pt>
                <c:pt idx="4047">
                  <c:v>2.4337120056152299</c:v>
                </c:pt>
                <c:pt idx="4048">
                  <c:v>2.60475397109985</c:v>
                </c:pt>
                <c:pt idx="4049">
                  <c:v>2.7461678981781001</c:v>
                </c:pt>
                <c:pt idx="4050">
                  <c:v>2.80709624290466</c:v>
                </c:pt>
                <c:pt idx="4051">
                  <c:v>2.7494056224822998</c:v>
                </c:pt>
                <c:pt idx="4052">
                  <c:v>2.6309640407562198</c:v>
                </c:pt>
                <c:pt idx="4053">
                  <c:v>2.6217930316925</c:v>
                </c:pt>
                <c:pt idx="4054">
                  <c:v>2.7506856918334899</c:v>
                </c:pt>
                <c:pt idx="4055">
                  <c:v>2.8342018127441402</c:v>
                </c:pt>
                <c:pt idx="4056">
                  <c:v>2.7781288623809801</c:v>
                </c:pt>
                <c:pt idx="4057">
                  <c:v>2.8418049812316801</c:v>
                </c:pt>
                <c:pt idx="4058">
                  <c:v>2.7868134975433301</c:v>
                </c:pt>
                <c:pt idx="4059">
                  <c:v>2.8981266021728498</c:v>
                </c:pt>
                <c:pt idx="4060">
                  <c:v>2.8549268245696999</c:v>
                </c:pt>
                <c:pt idx="4061">
                  <c:v>2.7735688686370801</c:v>
                </c:pt>
                <c:pt idx="4062">
                  <c:v>2.77260994911193</c:v>
                </c:pt>
                <c:pt idx="4063">
                  <c:v>2.7206723690032901</c:v>
                </c:pt>
                <c:pt idx="4064">
                  <c:v>2.82841944694519</c:v>
                </c:pt>
                <c:pt idx="4065">
                  <c:v>2.8395080566406201</c:v>
                </c:pt>
                <c:pt idx="4066">
                  <c:v>2.9123146533965998</c:v>
                </c:pt>
                <c:pt idx="4067">
                  <c:v>3.1316685676574698</c:v>
                </c:pt>
                <c:pt idx="4068">
                  <c:v>3.0526583194732599</c:v>
                </c:pt>
                <c:pt idx="4069">
                  <c:v>2.8499016761779701</c:v>
                </c:pt>
                <c:pt idx="4070">
                  <c:v>2.9369907379150302</c:v>
                </c:pt>
                <c:pt idx="4071">
                  <c:v>2.96631908416748</c:v>
                </c:pt>
                <c:pt idx="4072">
                  <c:v>3.0687980651855402</c:v>
                </c:pt>
                <c:pt idx="4073">
                  <c:v>3.0184848308563201</c:v>
                </c:pt>
                <c:pt idx="4074">
                  <c:v>3.2312018871307302</c:v>
                </c:pt>
                <c:pt idx="4075">
                  <c:v>3.1593937873840301</c:v>
                </c:pt>
                <c:pt idx="4076">
                  <c:v>2.8864362239837602</c:v>
                </c:pt>
                <c:pt idx="4077">
                  <c:v>2.8763942718505802</c:v>
                </c:pt>
                <c:pt idx="4078">
                  <c:v>2.7979216575622501</c:v>
                </c:pt>
                <c:pt idx="4079">
                  <c:v>2.7248561382293701</c:v>
                </c:pt>
                <c:pt idx="4080">
                  <c:v>2.6506140232086102</c:v>
                </c:pt>
                <c:pt idx="4081">
                  <c:v>2.8480968475341699</c:v>
                </c:pt>
                <c:pt idx="4082">
                  <c:v>2.7585203647613499</c:v>
                </c:pt>
                <c:pt idx="4083">
                  <c:v>2.6172127723693799</c:v>
                </c:pt>
                <c:pt idx="4084">
                  <c:v>2.7327966690063401</c:v>
                </c:pt>
                <c:pt idx="4085">
                  <c:v>2.6472799777984601</c:v>
                </c:pt>
                <c:pt idx="4086">
                  <c:v>2.6763813495635902</c:v>
                </c:pt>
                <c:pt idx="4087">
                  <c:v>2.6175792217254599</c:v>
                </c:pt>
                <c:pt idx="4088">
                  <c:v>2.8068859577178902</c:v>
                </c:pt>
                <c:pt idx="4089">
                  <c:v>3.24775218963623</c:v>
                </c:pt>
                <c:pt idx="4090">
                  <c:v>3.1371152400970401</c:v>
                </c:pt>
                <c:pt idx="4091">
                  <c:v>2.9856693744659402</c:v>
                </c:pt>
                <c:pt idx="4092">
                  <c:v>2.8683934211730899</c:v>
                </c:pt>
                <c:pt idx="4093">
                  <c:v>2.8053231239318799</c:v>
                </c:pt>
                <c:pt idx="4094">
                  <c:v>2.79249787330627</c:v>
                </c:pt>
                <c:pt idx="4095">
                  <c:v>2.67979383468627</c:v>
                </c:pt>
                <c:pt idx="4096">
                  <c:v>2.6971142292022701</c:v>
                </c:pt>
                <c:pt idx="4097">
                  <c:v>2.8464367389678902</c:v>
                </c:pt>
                <c:pt idx="4098">
                  <c:v>3.0314412117004301</c:v>
                </c:pt>
                <c:pt idx="4099">
                  <c:v>3.08695197105407</c:v>
                </c:pt>
                <c:pt idx="4100">
                  <c:v>3.1861095428466699</c:v>
                </c:pt>
                <c:pt idx="4101">
                  <c:v>3.07817029953002</c:v>
                </c:pt>
                <c:pt idx="4102">
                  <c:v>3.2560951709747301</c:v>
                </c:pt>
                <c:pt idx="4103">
                  <c:v>3.20976209640502</c:v>
                </c:pt>
                <c:pt idx="4104">
                  <c:v>3.3218219280242902</c:v>
                </c:pt>
                <c:pt idx="4105">
                  <c:v>3.0317897796630802</c:v>
                </c:pt>
                <c:pt idx="4106">
                  <c:v>3.0047404766082701</c:v>
                </c:pt>
                <c:pt idx="4107">
                  <c:v>3.1450829505920401</c:v>
                </c:pt>
                <c:pt idx="4108">
                  <c:v>3.25437235832214</c:v>
                </c:pt>
                <c:pt idx="4109">
                  <c:v>3.2003407478332502</c:v>
                </c:pt>
                <c:pt idx="4110">
                  <c:v>3.2234435081481898</c:v>
                </c:pt>
                <c:pt idx="4111">
                  <c:v>3.2932536602020201</c:v>
                </c:pt>
                <c:pt idx="4112">
                  <c:v>3.2692170143127401</c:v>
                </c:pt>
                <c:pt idx="4113">
                  <c:v>3.0094587802886901</c:v>
                </c:pt>
                <c:pt idx="4114">
                  <c:v>3.0304822921752899</c:v>
                </c:pt>
                <c:pt idx="4115">
                  <c:v>2.9400260448455802</c:v>
                </c:pt>
                <c:pt idx="4116">
                  <c:v>2.8702802658081001</c:v>
                </c:pt>
                <c:pt idx="4117">
                  <c:v>2.6894738674163801</c:v>
                </c:pt>
                <c:pt idx="4118">
                  <c:v>2.6005210876464799</c:v>
                </c:pt>
                <c:pt idx="4119">
                  <c:v>2.54120922088623</c:v>
                </c:pt>
                <c:pt idx="4120">
                  <c:v>2.3412280082702601</c:v>
                </c:pt>
                <c:pt idx="4121">
                  <c:v>2.4796078205108598</c:v>
                </c:pt>
                <c:pt idx="4122">
                  <c:v>2.4116675853729199</c:v>
                </c:pt>
                <c:pt idx="4123">
                  <c:v>2.4692575931549001</c:v>
                </c:pt>
                <c:pt idx="4124">
                  <c:v>2.4335947036743102</c:v>
                </c:pt>
                <c:pt idx="4125">
                  <c:v>2.55314016342163</c:v>
                </c:pt>
                <c:pt idx="4126">
                  <c:v>2.4515507221221902</c:v>
                </c:pt>
                <c:pt idx="4127">
                  <c:v>2.7519979476928702</c:v>
                </c:pt>
                <c:pt idx="4128">
                  <c:v>2.9274601936340301</c:v>
                </c:pt>
                <c:pt idx="4129">
                  <c:v>3.0640883445739702</c:v>
                </c:pt>
                <c:pt idx="4130">
                  <c:v>2.8421568870544398</c:v>
                </c:pt>
                <c:pt idx="4131">
                  <c:v>2.7203400135040199</c:v>
                </c:pt>
                <c:pt idx="4132">
                  <c:v>2.7170000076293901</c:v>
                </c:pt>
                <c:pt idx="4133">
                  <c:v>2.83352303504943</c:v>
                </c:pt>
                <c:pt idx="4134">
                  <c:v>2.58861780166625</c:v>
                </c:pt>
                <c:pt idx="4135">
                  <c:v>2.6017005443572998</c:v>
                </c:pt>
                <c:pt idx="4136">
                  <c:v>2.64133596420288</c:v>
                </c:pt>
                <c:pt idx="4137">
                  <c:v>2.62923908233642</c:v>
                </c:pt>
                <c:pt idx="4138">
                  <c:v>2.62598657608032</c:v>
                </c:pt>
                <c:pt idx="4139">
                  <c:v>2.7164885997772199</c:v>
                </c:pt>
                <c:pt idx="4140">
                  <c:v>2.6284039020538299</c:v>
                </c:pt>
                <c:pt idx="4141">
                  <c:v>2.70226955413818</c:v>
                </c:pt>
                <c:pt idx="4142">
                  <c:v>2.8174409866332999</c:v>
                </c:pt>
                <c:pt idx="4143">
                  <c:v>2.7241039276122998</c:v>
                </c:pt>
                <c:pt idx="4144">
                  <c:v>2.70315217971801</c:v>
                </c:pt>
                <c:pt idx="4145">
                  <c:v>2.5568866729736301</c:v>
                </c:pt>
                <c:pt idx="4146">
                  <c:v>2.56169438362121</c:v>
                </c:pt>
                <c:pt idx="4147">
                  <c:v>2.56150078773498</c:v>
                </c:pt>
                <c:pt idx="4148">
                  <c:v>2.63786745071411</c:v>
                </c:pt>
                <c:pt idx="4149">
                  <c:v>2.7179710865020699</c:v>
                </c:pt>
                <c:pt idx="4150">
                  <c:v>2.69000887870788</c:v>
                </c:pt>
                <c:pt idx="4151">
                  <c:v>2.73158478736877</c:v>
                </c:pt>
                <c:pt idx="4152">
                  <c:v>2.9311363697052002</c:v>
                </c:pt>
                <c:pt idx="4153">
                  <c:v>2.87917828559875</c:v>
                </c:pt>
                <c:pt idx="4154">
                  <c:v>2.9459142684936501</c:v>
                </c:pt>
                <c:pt idx="4155">
                  <c:v>2.9337806701660099</c:v>
                </c:pt>
                <c:pt idx="4156">
                  <c:v>2.9819657802581698</c:v>
                </c:pt>
                <c:pt idx="4157">
                  <c:v>2.8841524124145499</c:v>
                </c:pt>
                <c:pt idx="4158">
                  <c:v>2.9051210880279501</c:v>
                </c:pt>
                <c:pt idx="4159">
                  <c:v>3.09990310668945</c:v>
                </c:pt>
                <c:pt idx="4160">
                  <c:v>3.1720266342163002</c:v>
                </c:pt>
                <c:pt idx="4161">
                  <c:v>3.1194641590118399</c:v>
                </c:pt>
                <c:pt idx="4162">
                  <c:v>3.2201290130615199</c:v>
                </c:pt>
                <c:pt idx="4163">
                  <c:v>3.14930915832519</c:v>
                </c:pt>
                <c:pt idx="4164">
                  <c:v>3.07782530784606</c:v>
                </c:pt>
                <c:pt idx="4165">
                  <c:v>3.0496478080749498</c:v>
                </c:pt>
                <c:pt idx="4166">
                  <c:v>3.1163301467895499</c:v>
                </c:pt>
                <c:pt idx="4167">
                  <c:v>3.2150027751922599</c:v>
                </c:pt>
                <c:pt idx="4168">
                  <c:v>3.1400871276855402</c:v>
                </c:pt>
                <c:pt idx="4169">
                  <c:v>3.4113266468047998</c:v>
                </c:pt>
                <c:pt idx="4170">
                  <c:v>3.4163448810577299</c:v>
                </c:pt>
                <c:pt idx="4171">
                  <c:v>3.3781721591949401</c:v>
                </c:pt>
                <c:pt idx="4172">
                  <c:v>3.63331818580627</c:v>
                </c:pt>
                <c:pt idx="4173">
                  <c:v>3.6686978340148899</c:v>
                </c:pt>
                <c:pt idx="4174">
                  <c:v>3.2906923294067298</c:v>
                </c:pt>
                <c:pt idx="4175">
                  <c:v>3.4749093055725</c:v>
                </c:pt>
                <c:pt idx="4176">
                  <c:v>3.4652726650238002</c:v>
                </c:pt>
                <c:pt idx="4177">
                  <c:v>3.6772363185882502</c:v>
                </c:pt>
                <c:pt idx="4178">
                  <c:v>3.62726879119873</c:v>
                </c:pt>
                <c:pt idx="4179">
                  <c:v>3.6377258300781201</c:v>
                </c:pt>
                <c:pt idx="4180">
                  <c:v>3.75578761100769</c:v>
                </c:pt>
                <c:pt idx="4181">
                  <c:v>3.5164449214935298</c:v>
                </c:pt>
                <c:pt idx="4182">
                  <c:v>3.46599268913269</c:v>
                </c:pt>
                <c:pt idx="4183">
                  <c:v>3.0812277793884202</c:v>
                </c:pt>
                <c:pt idx="4184">
                  <c:v>3.24652099609375</c:v>
                </c:pt>
                <c:pt idx="4185">
                  <c:v>3.45842432975769</c:v>
                </c:pt>
                <c:pt idx="4186">
                  <c:v>3.2042529582977202</c:v>
                </c:pt>
                <c:pt idx="4187">
                  <c:v>3.4059600830078098</c:v>
                </c:pt>
                <c:pt idx="4188">
                  <c:v>3.4206728935241699</c:v>
                </c:pt>
                <c:pt idx="4189">
                  <c:v>3.5965199470520002</c:v>
                </c:pt>
                <c:pt idx="4190">
                  <c:v>3.61232137680053</c:v>
                </c:pt>
                <c:pt idx="4191">
                  <c:v>3.5725619792938201</c:v>
                </c:pt>
                <c:pt idx="4192">
                  <c:v>3.3874206542968701</c:v>
                </c:pt>
                <c:pt idx="4193">
                  <c:v>3.2955770492553702</c:v>
                </c:pt>
                <c:pt idx="4194">
                  <c:v>3.50920510292053</c:v>
                </c:pt>
                <c:pt idx="4195">
                  <c:v>3.5007894039153999</c:v>
                </c:pt>
                <c:pt idx="4196">
                  <c:v>3.6572716236114502</c:v>
                </c:pt>
                <c:pt idx="4197">
                  <c:v>3.5490918159484801</c:v>
                </c:pt>
                <c:pt idx="4198">
                  <c:v>3.5633111000061</c:v>
                </c:pt>
                <c:pt idx="4199">
                  <c:v>3.57559037208557</c:v>
                </c:pt>
                <c:pt idx="4200">
                  <c:v>3.7435040473937899</c:v>
                </c:pt>
                <c:pt idx="4201">
                  <c:v>3.6961977481842001</c:v>
                </c:pt>
                <c:pt idx="4202">
                  <c:v>3.5803570747375399</c:v>
                </c:pt>
                <c:pt idx="4203">
                  <c:v>3.6850991249084402</c:v>
                </c:pt>
                <c:pt idx="4204">
                  <c:v>3.5925476551055899</c:v>
                </c:pt>
                <c:pt idx="4205">
                  <c:v>3.72320556640625</c:v>
                </c:pt>
                <c:pt idx="4206">
                  <c:v>3.7606678009033199</c:v>
                </c:pt>
                <c:pt idx="4207">
                  <c:v>3.7040951251983598</c:v>
                </c:pt>
                <c:pt idx="4208">
                  <c:v>3.6390340328216499</c:v>
                </c:pt>
                <c:pt idx="4209">
                  <c:v>3.7359859943389799</c:v>
                </c:pt>
                <c:pt idx="4210">
                  <c:v>3.8705608844757</c:v>
                </c:pt>
                <c:pt idx="4211">
                  <c:v>3.90972399711608</c:v>
                </c:pt>
                <c:pt idx="4212">
                  <c:v>3.9349508285522399</c:v>
                </c:pt>
                <c:pt idx="4213">
                  <c:v>3.92334580421447</c:v>
                </c:pt>
                <c:pt idx="4214">
                  <c:v>3.9999608993530198</c:v>
                </c:pt>
                <c:pt idx="4215">
                  <c:v>3.8576605319976802</c:v>
                </c:pt>
                <c:pt idx="4216">
                  <c:v>3.7731254100799498</c:v>
                </c:pt>
                <c:pt idx="4217">
                  <c:v>3.8543956279754599</c:v>
                </c:pt>
                <c:pt idx="4218">
                  <c:v>3.9050922393798801</c:v>
                </c:pt>
                <c:pt idx="4219">
                  <c:v>3.8475327491760201</c:v>
                </c:pt>
                <c:pt idx="4220">
                  <c:v>3.7909963130950901</c:v>
                </c:pt>
                <c:pt idx="4221">
                  <c:v>3.99910140037536</c:v>
                </c:pt>
                <c:pt idx="4222">
                  <c:v>4.1212830543518004</c:v>
                </c:pt>
                <c:pt idx="4223">
                  <c:v>3.6787753105163499</c:v>
                </c:pt>
                <c:pt idx="4224">
                  <c:v>3.7225143909454301</c:v>
                </c:pt>
                <c:pt idx="4225">
                  <c:v>3.6447284221649099</c:v>
                </c:pt>
                <c:pt idx="4226">
                  <c:v>3.5967733860015798</c:v>
                </c:pt>
                <c:pt idx="4227">
                  <c:v>3.5582823753356898</c:v>
                </c:pt>
                <c:pt idx="4228">
                  <c:v>3.44778227806091</c:v>
                </c:pt>
                <c:pt idx="4229">
                  <c:v>3.3050262928009002</c:v>
                </c:pt>
                <c:pt idx="4230">
                  <c:v>3.1996150016784601</c:v>
                </c:pt>
                <c:pt idx="4231">
                  <c:v>3.1507465839385902</c:v>
                </c:pt>
                <c:pt idx="4232">
                  <c:v>3.1979699134826598</c:v>
                </c:pt>
                <c:pt idx="4233">
                  <c:v>3.17883849143981</c:v>
                </c:pt>
                <c:pt idx="4234">
                  <c:v>3.4265651702880802</c:v>
                </c:pt>
                <c:pt idx="4235">
                  <c:v>3.34747314453125</c:v>
                </c:pt>
                <c:pt idx="4236">
                  <c:v>3.4606869220733598</c:v>
                </c:pt>
                <c:pt idx="4237">
                  <c:v>3.5669617652893</c:v>
                </c:pt>
                <c:pt idx="4238">
                  <c:v>3.3932859897613499</c:v>
                </c:pt>
                <c:pt idx="4239">
                  <c:v>3.1964154243469198</c:v>
                </c:pt>
                <c:pt idx="4240">
                  <c:v>3.4140744209289502</c:v>
                </c:pt>
                <c:pt idx="4241">
                  <c:v>3.5807116031646702</c:v>
                </c:pt>
                <c:pt idx="4242">
                  <c:v>3.53642630577087</c:v>
                </c:pt>
                <c:pt idx="4243">
                  <c:v>3.7554657459259002</c:v>
                </c:pt>
                <c:pt idx="4244">
                  <c:v>3.73373103141784</c:v>
                </c:pt>
                <c:pt idx="4245">
                  <c:v>3.7974855899810702</c:v>
                </c:pt>
                <c:pt idx="4246">
                  <c:v>3.8850357532501198</c:v>
                </c:pt>
                <c:pt idx="4247">
                  <c:v>3.9951002597808798</c:v>
                </c:pt>
                <c:pt idx="4248">
                  <c:v>3.87268686294555</c:v>
                </c:pt>
                <c:pt idx="4249">
                  <c:v>3.96588134765625</c:v>
                </c:pt>
                <c:pt idx="4250">
                  <c:v>3.9027869701385498</c:v>
                </c:pt>
                <c:pt idx="4251">
                  <c:v>3.77499079704284</c:v>
                </c:pt>
                <c:pt idx="4252">
                  <c:v>3.8949568271636901</c:v>
                </c:pt>
                <c:pt idx="4253">
                  <c:v>4.0955181121826101</c:v>
                </c:pt>
                <c:pt idx="4254">
                  <c:v>3.8967216014861998</c:v>
                </c:pt>
                <c:pt idx="4255">
                  <c:v>4.0283408164978001</c:v>
                </c:pt>
                <c:pt idx="4256">
                  <c:v>3.9779782295227002</c:v>
                </c:pt>
                <c:pt idx="4257">
                  <c:v>4.0704574584960902</c:v>
                </c:pt>
                <c:pt idx="4258">
                  <c:v>3.9427006244659402</c:v>
                </c:pt>
                <c:pt idx="4259">
                  <c:v>3.7867860794067298</c:v>
                </c:pt>
                <c:pt idx="4260">
                  <c:v>3.7484097480773899</c:v>
                </c:pt>
                <c:pt idx="4261">
                  <c:v>3.7999413013458199</c:v>
                </c:pt>
                <c:pt idx="4262">
                  <c:v>3.8925530910491899</c:v>
                </c:pt>
                <c:pt idx="4263">
                  <c:v>4.0049328804016104</c:v>
                </c:pt>
                <c:pt idx="4264">
                  <c:v>4.0631852149963299</c:v>
                </c:pt>
                <c:pt idx="4265">
                  <c:v>4.0857000350952104</c:v>
                </c:pt>
                <c:pt idx="4266">
                  <c:v>4.1830334663391104</c:v>
                </c:pt>
                <c:pt idx="4267">
                  <c:v>4.3099780082702601</c:v>
                </c:pt>
                <c:pt idx="4268">
                  <c:v>4.1621937751770002</c:v>
                </c:pt>
                <c:pt idx="4269">
                  <c:v>4.1100907325744602</c:v>
                </c:pt>
                <c:pt idx="4270">
                  <c:v>4.1522235870361301</c:v>
                </c:pt>
                <c:pt idx="4271">
                  <c:v>4.0472154617309499</c:v>
                </c:pt>
                <c:pt idx="4272">
                  <c:v>3.9492239952087398</c:v>
                </c:pt>
                <c:pt idx="4273">
                  <c:v>3.9678692817687899</c:v>
                </c:pt>
                <c:pt idx="4274">
                  <c:v>3.8896622657775799</c:v>
                </c:pt>
                <c:pt idx="4275">
                  <c:v>3.7426152229309002</c:v>
                </c:pt>
                <c:pt idx="4276">
                  <c:v>3.6651358604431099</c:v>
                </c:pt>
                <c:pt idx="4277">
                  <c:v>3.6157705783843901</c:v>
                </c:pt>
                <c:pt idx="4278">
                  <c:v>3.58148765563964</c:v>
                </c:pt>
                <c:pt idx="4279">
                  <c:v>3.4260213375091499</c:v>
                </c:pt>
                <c:pt idx="4280">
                  <c:v>3.5183076858520499</c:v>
                </c:pt>
                <c:pt idx="4281">
                  <c:v>3.44479203224182</c:v>
                </c:pt>
                <c:pt idx="4282">
                  <c:v>3.3961482048034601</c:v>
                </c:pt>
                <c:pt idx="4283">
                  <c:v>3.3656666278839098</c:v>
                </c:pt>
                <c:pt idx="4284">
                  <c:v>3.24399709701538</c:v>
                </c:pt>
                <c:pt idx="4285">
                  <c:v>3.1812565326690598</c:v>
                </c:pt>
                <c:pt idx="4286">
                  <c:v>3.3590033054351802</c:v>
                </c:pt>
                <c:pt idx="4287">
                  <c:v>3.3969161510467498</c:v>
                </c:pt>
                <c:pt idx="4288">
                  <c:v>3.36980104446411</c:v>
                </c:pt>
                <c:pt idx="4289">
                  <c:v>3.2916238307952801</c:v>
                </c:pt>
                <c:pt idx="4290">
                  <c:v>3.40334868431091</c:v>
                </c:pt>
                <c:pt idx="4291">
                  <c:v>3.0656886100768999</c:v>
                </c:pt>
                <c:pt idx="4292">
                  <c:v>3.3262677192687899</c:v>
                </c:pt>
                <c:pt idx="4293">
                  <c:v>3.2420244216918901</c:v>
                </c:pt>
                <c:pt idx="4294">
                  <c:v>3.1984868049621502</c:v>
                </c:pt>
                <c:pt idx="4295">
                  <c:v>3.1073358058929399</c:v>
                </c:pt>
                <c:pt idx="4296">
                  <c:v>2.7718820571899401</c:v>
                </c:pt>
                <c:pt idx="4297">
                  <c:v>2.9968197345733598</c:v>
                </c:pt>
                <c:pt idx="4298">
                  <c:v>2.8263704776763898</c:v>
                </c:pt>
                <c:pt idx="4299">
                  <c:v>2.76325058937072</c:v>
                </c:pt>
                <c:pt idx="4300">
                  <c:v>2.7404181957244802</c:v>
                </c:pt>
                <c:pt idx="4301">
                  <c:v>2.7299664020538299</c:v>
                </c:pt>
                <c:pt idx="4302">
                  <c:v>2.6060185432434002</c:v>
                </c:pt>
                <c:pt idx="4303">
                  <c:v>2.6308240890502899</c:v>
                </c:pt>
                <c:pt idx="4304">
                  <c:v>2.7334215641021702</c:v>
                </c:pt>
                <c:pt idx="4305">
                  <c:v>2.7753114700317298</c:v>
                </c:pt>
                <c:pt idx="4306">
                  <c:v>2.6809542179107599</c:v>
                </c:pt>
                <c:pt idx="4307">
                  <c:v>2.7268011569976802</c:v>
                </c:pt>
                <c:pt idx="4308">
                  <c:v>2.6844801902770898</c:v>
                </c:pt>
                <c:pt idx="4309">
                  <c:v>2.77881479263305</c:v>
                </c:pt>
                <c:pt idx="4310">
                  <c:v>2.8052017688751198</c:v>
                </c:pt>
                <c:pt idx="4311">
                  <c:v>2.71581959724426</c:v>
                </c:pt>
                <c:pt idx="4312">
                  <c:v>2.9089293479919398</c:v>
                </c:pt>
                <c:pt idx="4313">
                  <c:v>2.96253037452697</c:v>
                </c:pt>
                <c:pt idx="4314">
                  <c:v>2.8992290496826101</c:v>
                </c:pt>
                <c:pt idx="4315">
                  <c:v>2.8424267768859801</c:v>
                </c:pt>
                <c:pt idx="4316">
                  <c:v>2.8853154182434002</c:v>
                </c:pt>
                <c:pt idx="4317">
                  <c:v>2.93264389038085</c:v>
                </c:pt>
                <c:pt idx="4318">
                  <c:v>3.2003250122070299</c:v>
                </c:pt>
                <c:pt idx="4319">
                  <c:v>3.28252100944519</c:v>
                </c:pt>
                <c:pt idx="4320">
                  <c:v>3.2398097515106201</c:v>
                </c:pt>
                <c:pt idx="4321">
                  <c:v>3.1562736034393302</c:v>
                </c:pt>
                <c:pt idx="4322">
                  <c:v>3.0901894569396902</c:v>
                </c:pt>
                <c:pt idx="4323">
                  <c:v>3.1643075942993102</c:v>
                </c:pt>
                <c:pt idx="4324">
                  <c:v>3.0935869216918901</c:v>
                </c:pt>
                <c:pt idx="4325">
                  <c:v>2.9788436889648402</c:v>
                </c:pt>
                <c:pt idx="4326">
                  <c:v>2.7341747283935498</c:v>
                </c:pt>
                <c:pt idx="4327">
                  <c:v>2.83667540550231</c:v>
                </c:pt>
                <c:pt idx="4328">
                  <c:v>2.9110810756683301</c:v>
                </c:pt>
                <c:pt idx="4329">
                  <c:v>2.9615778923034601</c:v>
                </c:pt>
                <c:pt idx="4330">
                  <c:v>2.9510035514831499</c:v>
                </c:pt>
                <c:pt idx="4331">
                  <c:v>2.8974590301513601</c:v>
                </c:pt>
                <c:pt idx="4332">
                  <c:v>2.93490314483642</c:v>
                </c:pt>
                <c:pt idx="4333">
                  <c:v>2.9540538787841699</c:v>
                </c:pt>
                <c:pt idx="4334">
                  <c:v>3.0367467403411799</c:v>
                </c:pt>
                <c:pt idx="4335">
                  <c:v>2.7800712585449201</c:v>
                </c:pt>
                <c:pt idx="4336">
                  <c:v>2.9501974582672101</c:v>
                </c:pt>
                <c:pt idx="4337">
                  <c:v>2.9840447902679399</c:v>
                </c:pt>
                <c:pt idx="4338">
                  <c:v>2.9823904037475502</c:v>
                </c:pt>
                <c:pt idx="4339">
                  <c:v>2.9317028522491402</c:v>
                </c:pt>
                <c:pt idx="4340">
                  <c:v>2.9767637252807599</c:v>
                </c:pt>
                <c:pt idx="4341">
                  <c:v>2.9066972732543901</c:v>
                </c:pt>
                <c:pt idx="4342">
                  <c:v>2.8471703529357901</c:v>
                </c:pt>
                <c:pt idx="4343">
                  <c:v>2.5201010704040501</c:v>
                </c:pt>
                <c:pt idx="4344">
                  <c:v>2.5895094871520898</c:v>
                </c:pt>
                <c:pt idx="4345">
                  <c:v>2.8102791309356601</c:v>
                </c:pt>
                <c:pt idx="4346">
                  <c:v>3.0558323860168399</c:v>
                </c:pt>
                <c:pt idx="4347">
                  <c:v>3.08061170578002</c:v>
                </c:pt>
                <c:pt idx="4348">
                  <c:v>2.9364020824432302</c:v>
                </c:pt>
                <c:pt idx="4349">
                  <c:v>3.0656137466430602</c:v>
                </c:pt>
                <c:pt idx="4350">
                  <c:v>3.0463306903839098</c:v>
                </c:pt>
                <c:pt idx="4351">
                  <c:v>2.9914474487304599</c:v>
                </c:pt>
                <c:pt idx="4352">
                  <c:v>3.01339387893676</c:v>
                </c:pt>
                <c:pt idx="4353">
                  <c:v>3.1193454265594398</c:v>
                </c:pt>
                <c:pt idx="4354">
                  <c:v>3.0798861980438201</c:v>
                </c:pt>
                <c:pt idx="4355">
                  <c:v>3.0254423618316602</c:v>
                </c:pt>
                <c:pt idx="4356">
                  <c:v>3.0629281997680602</c:v>
                </c:pt>
                <c:pt idx="4357">
                  <c:v>3.05822682380676</c:v>
                </c:pt>
                <c:pt idx="4358">
                  <c:v>2.9777705669403001</c:v>
                </c:pt>
                <c:pt idx="4359">
                  <c:v>2.81776547431945</c:v>
                </c:pt>
                <c:pt idx="4360">
                  <c:v>2.8263363838195801</c:v>
                </c:pt>
                <c:pt idx="4361">
                  <c:v>2.9829626083374001</c:v>
                </c:pt>
                <c:pt idx="4362">
                  <c:v>2.9168915748596098</c:v>
                </c:pt>
                <c:pt idx="4363">
                  <c:v>2.76272249221801</c:v>
                </c:pt>
                <c:pt idx="4364">
                  <c:v>2.7649502754211399</c:v>
                </c:pt>
                <c:pt idx="4365">
                  <c:v>2.77967929840087</c:v>
                </c:pt>
                <c:pt idx="4366">
                  <c:v>2.6829299926757799</c:v>
                </c:pt>
                <c:pt idx="4367">
                  <c:v>2.7530460357665998</c:v>
                </c:pt>
                <c:pt idx="4368">
                  <c:v>2.69020318984985</c:v>
                </c:pt>
                <c:pt idx="4369">
                  <c:v>2.8817656040191602</c:v>
                </c:pt>
                <c:pt idx="4370">
                  <c:v>2.8571155071258501</c:v>
                </c:pt>
                <c:pt idx="4371">
                  <c:v>2.88551473617553</c:v>
                </c:pt>
                <c:pt idx="4372">
                  <c:v>2.7727367877960201</c:v>
                </c:pt>
                <c:pt idx="4373">
                  <c:v>2.9258625507354701</c:v>
                </c:pt>
                <c:pt idx="4374">
                  <c:v>2.9509098529815598</c:v>
                </c:pt>
                <c:pt idx="4375">
                  <c:v>2.9869279861450102</c:v>
                </c:pt>
                <c:pt idx="4376">
                  <c:v>3.0339877605438201</c:v>
                </c:pt>
                <c:pt idx="4377">
                  <c:v>3.0704603195190399</c:v>
                </c:pt>
                <c:pt idx="4378">
                  <c:v>3.2283053398132302</c:v>
                </c:pt>
                <c:pt idx="4379">
                  <c:v>3.39608478546142</c:v>
                </c:pt>
                <c:pt idx="4380">
                  <c:v>3.26556944847106</c:v>
                </c:pt>
                <c:pt idx="4381">
                  <c:v>3.3623414039611799</c:v>
                </c:pt>
                <c:pt idx="4382">
                  <c:v>3.3047733306884699</c:v>
                </c:pt>
                <c:pt idx="4383">
                  <c:v>3.3078281879425</c:v>
                </c:pt>
                <c:pt idx="4384">
                  <c:v>3.2682714462280198</c:v>
                </c:pt>
                <c:pt idx="4385">
                  <c:v>3.2167003154754599</c:v>
                </c:pt>
                <c:pt idx="4386">
                  <c:v>3.22166800498962</c:v>
                </c:pt>
                <c:pt idx="4387">
                  <c:v>3.02291679382324</c:v>
                </c:pt>
                <c:pt idx="4388">
                  <c:v>3.1691632270812899</c:v>
                </c:pt>
                <c:pt idx="4389">
                  <c:v>3.1736426353454501</c:v>
                </c:pt>
                <c:pt idx="4390">
                  <c:v>3.1381473541259699</c:v>
                </c:pt>
                <c:pt idx="4391">
                  <c:v>3.2868390083312899</c:v>
                </c:pt>
                <c:pt idx="4392">
                  <c:v>3.16762995719909</c:v>
                </c:pt>
                <c:pt idx="4393">
                  <c:v>3.0144116878509499</c:v>
                </c:pt>
                <c:pt idx="4394">
                  <c:v>2.9922735691070499</c:v>
                </c:pt>
                <c:pt idx="4395">
                  <c:v>2.9183392524719198</c:v>
                </c:pt>
                <c:pt idx="4396">
                  <c:v>2.9859974384307799</c:v>
                </c:pt>
                <c:pt idx="4397">
                  <c:v>3.0040047168731601</c:v>
                </c:pt>
                <c:pt idx="4398">
                  <c:v>3.0473792552947998</c:v>
                </c:pt>
                <c:pt idx="4399">
                  <c:v>3.2430863380432098</c:v>
                </c:pt>
                <c:pt idx="4400">
                  <c:v>3.3540360927581698</c:v>
                </c:pt>
                <c:pt idx="4401">
                  <c:v>3.3095560073852499</c:v>
                </c:pt>
                <c:pt idx="4402">
                  <c:v>3.2387218475341699</c:v>
                </c:pt>
                <c:pt idx="4403">
                  <c:v>3.2618179321289</c:v>
                </c:pt>
                <c:pt idx="4404">
                  <c:v>3.3352477550506499</c:v>
                </c:pt>
                <c:pt idx="4405">
                  <c:v>3.2487375736236501</c:v>
                </c:pt>
                <c:pt idx="4406">
                  <c:v>3.2361636161804199</c:v>
                </c:pt>
                <c:pt idx="4407">
                  <c:v>3.2486095428466699</c:v>
                </c:pt>
                <c:pt idx="4408">
                  <c:v>3.0768868923187198</c:v>
                </c:pt>
                <c:pt idx="4409">
                  <c:v>3.1309571266174299</c:v>
                </c:pt>
                <c:pt idx="4410">
                  <c:v>3.2938103675842201</c:v>
                </c:pt>
                <c:pt idx="4411">
                  <c:v>3.21236872673034</c:v>
                </c:pt>
                <c:pt idx="4412">
                  <c:v>3.1588881015777499</c:v>
                </c:pt>
                <c:pt idx="4413">
                  <c:v>3.1304750442504798</c:v>
                </c:pt>
                <c:pt idx="4414">
                  <c:v>3.189697265625</c:v>
                </c:pt>
                <c:pt idx="4415">
                  <c:v>3.2407085895538299</c:v>
                </c:pt>
                <c:pt idx="4416">
                  <c:v>3.3605318069457999</c:v>
                </c:pt>
                <c:pt idx="4417">
                  <c:v>3.2580790519714302</c:v>
                </c:pt>
                <c:pt idx="4418">
                  <c:v>3.1046845912933301</c:v>
                </c:pt>
                <c:pt idx="4419">
                  <c:v>3.2500708103179901</c:v>
                </c:pt>
                <c:pt idx="4420">
                  <c:v>3.35966825485229</c:v>
                </c:pt>
                <c:pt idx="4421">
                  <c:v>3.5257432460784899</c:v>
                </c:pt>
                <c:pt idx="4422">
                  <c:v>3.6890161037445002</c:v>
                </c:pt>
                <c:pt idx="4423">
                  <c:v>3.65100717544555</c:v>
                </c:pt>
                <c:pt idx="4424">
                  <c:v>3.5455133914947501</c:v>
                </c:pt>
                <c:pt idx="4425">
                  <c:v>3.5747380256652801</c:v>
                </c:pt>
                <c:pt idx="4426">
                  <c:v>3.3910784721374498</c:v>
                </c:pt>
                <c:pt idx="4427">
                  <c:v>3.4330317974090501</c:v>
                </c:pt>
                <c:pt idx="4428">
                  <c:v>3.5581672191619802</c:v>
                </c:pt>
                <c:pt idx="4429">
                  <c:v>3.3136854171752899</c:v>
                </c:pt>
                <c:pt idx="4430">
                  <c:v>3.0827972888946502</c:v>
                </c:pt>
                <c:pt idx="4431">
                  <c:v>3.0815758705139098</c:v>
                </c:pt>
                <c:pt idx="4432">
                  <c:v>3.1329305171966499</c:v>
                </c:pt>
                <c:pt idx="4433">
                  <c:v>3.2353279590606601</c:v>
                </c:pt>
                <c:pt idx="4434">
                  <c:v>3.2843630313873202</c:v>
                </c:pt>
                <c:pt idx="4435">
                  <c:v>3.3278057575225799</c:v>
                </c:pt>
                <c:pt idx="4436">
                  <c:v>3.5979480743408199</c:v>
                </c:pt>
                <c:pt idx="4437">
                  <c:v>3.4201645851135201</c:v>
                </c:pt>
                <c:pt idx="4438">
                  <c:v>3.5201675891876198</c:v>
                </c:pt>
                <c:pt idx="4439">
                  <c:v>3.41404032707214</c:v>
                </c:pt>
                <c:pt idx="4440">
                  <c:v>3.5669252872467001</c:v>
                </c:pt>
                <c:pt idx="4441">
                  <c:v>3.6035680770874001</c:v>
                </c:pt>
                <c:pt idx="4442">
                  <c:v>3.701105594635</c:v>
                </c:pt>
                <c:pt idx="4443">
                  <c:v>3.66051173210144</c:v>
                </c:pt>
                <c:pt idx="4444">
                  <c:v>3.6172275543212802</c:v>
                </c:pt>
                <c:pt idx="4445">
                  <c:v>3.5968677997589098</c:v>
                </c:pt>
                <c:pt idx="4446">
                  <c:v>3.80955862998962</c:v>
                </c:pt>
                <c:pt idx="4447">
                  <c:v>3.81432628631591</c:v>
                </c:pt>
                <c:pt idx="4448">
                  <c:v>3.7954680919647199</c:v>
                </c:pt>
                <c:pt idx="4449">
                  <c:v>3.7855541706085201</c:v>
                </c:pt>
                <c:pt idx="4450">
                  <c:v>3.5343089103698699</c:v>
                </c:pt>
                <c:pt idx="4451">
                  <c:v>3.5411026477813698</c:v>
                </c:pt>
                <c:pt idx="4452">
                  <c:v>3.5309865474700901</c:v>
                </c:pt>
                <c:pt idx="4453">
                  <c:v>3.6497356891632</c:v>
                </c:pt>
                <c:pt idx="4454">
                  <c:v>3.7558209896087602</c:v>
                </c:pt>
                <c:pt idx="4455">
                  <c:v>3.66663169860839</c:v>
                </c:pt>
                <c:pt idx="4456">
                  <c:v>3.7662155628204301</c:v>
                </c:pt>
                <c:pt idx="4457">
                  <c:v>3.62732553482055</c:v>
                </c:pt>
                <c:pt idx="4458">
                  <c:v>3.7403883934020898</c:v>
                </c:pt>
                <c:pt idx="4459">
                  <c:v>3.7055423259735099</c:v>
                </c:pt>
                <c:pt idx="4460">
                  <c:v>3.68631720542907</c:v>
                </c:pt>
                <c:pt idx="4461">
                  <c:v>3.7051718235015798</c:v>
                </c:pt>
                <c:pt idx="4462">
                  <c:v>3.55428814888</c:v>
                </c:pt>
                <c:pt idx="4463">
                  <c:v>3.6301271915435702</c:v>
                </c:pt>
                <c:pt idx="4464">
                  <c:v>3.6676268577575599</c:v>
                </c:pt>
                <c:pt idx="4465">
                  <c:v>3.6162860393524099</c:v>
                </c:pt>
                <c:pt idx="4466">
                  <c:v>3.5691354274749698</c:v>
                </c:pt>
                <c:pt idx="4467">
                  <c:v>3.5146603584289502</c:v>
                </c:pt>
                <c:pt idx="4468">
                  <c:v>3.5420362949371298</c:v>
                </c:pt>
                <c:pt idx="4469">
                  <c:v>3.3465828895568799</c:v>
                </c:pt>
                <c:pt idx="4470">
                  <c:v>3.45588827133178</c:v>
                </c:pt>
                <c:pt idx="4471">
                  <c:v>3.5868010520935001</c:v>
                </c:pt>
                <c:pt idx="4472">
                  <c:v>3.5039820671081499</c:v>
                </c:pt>
                <c:pt idx="4473">
                  <c:v>3.4755194187164302</c:v>
                </c:pt>
                <c:pt idx="4474">
                  <c:v>3.46123099327087</c:v>
                </c:pt>
                <c:pt idx="4475">
                  <c:v>3.38881087303161</c:v>
                </c:pt>
                <c:pt idx="4476">
                  <c:v>3.2854676246643</c:v>
                </c:pt>
                <c:pt idx="4477">
                  <c:v>3.40249323844909</c:v>
                </c:pt>
                <c:pt idx="4478">
                  <c:v>3.2574505805969198</c:v>
                </c:pt>
                <c:pt idx="4479">
                  <c:v>3.3124439716339098</c:v>
                </c:pt>
                <c:pt idx="4480">
                  <c:v>3.3256256580352699</c:v>
                </c:pt>
                <c:pt idx="4481">
                  <c:v>3.0766167640686</c:v>
                </c:pt>
                <c:pt idx="4482">
                  <c:v>3.18890953063964</c:v>
                </c:pt>
                <c:pt idx="4483">
                  <c:v>3.12103867530822</c:v>
                </c:pt>
                <c:pt idx="4484">
                  <c:v>3.02688241004943</c:v>
                </c:pt>
                <c:pt idx="4485">
                  <c:v>3.0359418392181299</c:v>
                </c:pt>
                <c:pt idx="4486">
                  <c:v>2.9598081111907901</c:v>
                </c:pt>
                <c:pt idx="4487">
                  <c:v>3.0203621387481601</c:v>
                </c:pt>
                <c:pt idx="4488">
                  <c:v>2.9673867225646902</c:v>
                </c:pt>
                <c:pt idx="4489">
                  <c:v>3.13424348831176</c:v>
                </c:pt>
                <c:pt idx="4490">
                  <c:v>3.08803391456604</c:v>
                </c:pt>
                <c:pt idx="4491">
                  <c:v>3.0495202541351301</c:v>
                </c:pt>
                <c:pt idx="4492">
                  <c:v>2.76674151420593</c:v>
                </c:pt>
                <c:pt idx="4493">
                  <c:v>3.2878272533416699</c:v>
                </c:pt>
                <c:pt idx="4494">
                  <c:v>3.24056816101074</c:v>
                </c:pt>
                <c:pt idx="4495">
                  <c:v>3.0892810821533199</c:v>
                </c:pt>
                <c:pt idx="4496">
                  <c:v>3.01549196243286</c:v>
                </c:pt>
                <c:pt idx="4497">
                  <c:v>2.8916418552398602</c:v>
                </c:pt>
                <c:pt idx="4498">
                  <c:v>3.0408687591552699</c:v>
                </c:pt>
                <c:pt idx="4499">
                  <c:v>3.2306642532348602</c:v>
                </c:pt>
                <c:pt idx="4500">
                  <c:v>3.1530804634094198</c:v>
                </c:pt>
                <c:pt idx="4501">
                  <c:v>3.1370444297790501</c:v>
                </c:pt>
                <c:pt idx="4502">
                  <c:v>3.1097400188446001</c:v>
                </c:pt>
                <c:pt idx="4503">
                  <c:v>3.1643533706664999</c:v>
                </c:pt>
                <c:pt idx="4504">
                  <c:v>3.1376757621765101</c:v>
                </c:pt>
                <c:pt idx="4505">
                  <c:v>3.0836052894592201</c:v>
                </c:pt>
                <c:pt idx="4506">
                  <c:v>2.95360231399536</c:v>
                </c:pt>
                <c:pt idx="4507">
                  <c:v>3.0287377834320002</c:v>
                </c:pt>
                <c:pt idx="4508">
                  <c:v>2.95122838020324</c:v>
                </c:pt>
                <c:pt idx="4509">
                  <c:v>3.0070722103118799</c:v>
                </c:pt>
                <c:pt idx="4510">
                  <c:v>3.0278341770172101</c:v>
                </c:pt>
                <c:pt idx="4511">
                  <c:v>3.17587018013</c:v>
                </c:pt>
                <c:pt idx="4512">
                  <c:v>3.1756024360656698</c:v>
                </c:pt>
                <c:pt idx="4513">
                  <c:v>3.1277315616607599</c:v>
                </c:pt>
                <c:pt idx="4514">
                  <c:v>3.20359063148498</c:v>
                </c:pt>
                <c:pt idx="4515">
                  <c:v>3.3639535903930602</c:v>
                </c:pt>
                <c:pt idx="4516">
                  <c:v>3.4398391246795601</c:v>
                </c:pt>
                <c:pt idx="4517">
                  <c:v>3.2880444526672301</c:v>
                </c:pt>
                <c:pt idx="4518">
                  <c:v>3.3644783496856601</c:v>
                </c:pt>
                <c:pt idx="4519">
                  <c:v>3.18881630897521</c:v>
                </c:pt>
                <c:pt idx="4520">
                  <c:v>3.0649442672729399</c:v>
                </c:pt>
                <c:pt idx="4521">
                  <c:v>3.1472213268279998</c:v>
                </c:pt>
                <c:pt idx="4522">
                  <c:v>3.1604511737823402</c:v>
                </c:pt>
                <c:pt idx="4523">
                  <c:v>3.0577824115753098</c:v>
                </c:pt>
                <c:pt idx="4524">
                  <c:v>3.0904836654663002</c:v>
                </c:pt>
                <c:pt idx="4525">
                  <c:v>3.0827639102935702</c:v>
                </c:pt>
                <c:pt idx="4526">
                  <c:v>3.2306530475616402</c:v>
                </c:pt>
                <c:pt idx="4527">
                  <c:v>3.19518947601318</c:v>
                </c:pt>
                <c:pt idx="4528">
                  <c:v>3.0709090232849099</c:v>
                </c:pt>
                <c:pt idx="4529">
                  <c:v>3.20374202728271</c:v>
                </c:pt>
                <c:pt idx="4530">
                  <c:v>3.22936534881591</c:v>
                </c:pt>
                <c:pt idx="4531">
                  <c:v>3.09773850440979</c:v>
                </c:pt>
                <c:pt idx="4532">
                  <c:v>3.1884188652038499</c:v>
                </c:pt>
                <c:pt idx="4533">
                  <c:v>3.3438251018524099</c:v>
                </c:pt>
                <c:pt idx="4534">
                  <c:v>2.9956367015838601</c:v>
                </c:pt>
                <c:pt idx="4535">
                  <c:v>3.0986967086791899</c:v>
                </c:pt>
                <c:pt idx="4536">
                  <c:v>3.1464807987213099</c:v>
                </c:pt>
                <c:pt idx="4537">
                  <c:v>3.2085895538329998</c:v>
                </c:pt>
                <c:pt idx="4538">
                  <c:v>3.2166328430175701</c:v>
                </c:pt>
                <c:pt idx="4539">
                  <c:v>3.3113024234771702</c:v>
                </c:pt>
                <c:pt idx="4540">
                  <c:v>3.43668532371521</c:v>
                </c:pt>
                <c:pt idx="4541">
                  <c:v>3.3681335449218701</c:v>
                </c:pt>
                <c:pt idx="4542">
                  <c:v>3.3102891445159899</c:v>
                </c:pt>
                <c:pt idx="4543">
                  <c:v>3.1475646495818999</c:v>
                </c:pt>
                <c:pt idx="4544">
                  <c:v>3.5359594821929901</c:v>
                </c:pt>
                <c:pt idx="4545">
                  <c:v>3.3217127323150599</c:v>
                </c:pt>
                <c:pt idx="4546">
                  <c:v>3.2740385532379102</c:v>
                </c:pt>
                <c:pt idx="4547">
                  <c:v>3.20518493652343</c:v>
                </c:pt>
                <c:pt idx="4548">
                  <c:v>3.47970247268676</c:v>
                </c:pt>
                <c:pt idx="4549">
                  <c:v>3.5215435028076101</c:v>
                </c:pt>
                <c:pt idx="4550">
                  <c:v>3.3303062915802002</c:v>
                </c:pt>
                <c:pt idx="4551">
                  <c:v>3.3360583782196001</c:v>
                </c:pt>
                <c:pt idx="4552">
                  <c:v>3.2681589126586901</c:v>
                </c:pt>
                <c:pt idx="4553">
                  <c:v>3.2884550094604399</c:v>
                </c:pt>
                <c:pt idx="4554">
                  <c:v>3.5174758434295601</c:v>
                </c:pt>
                <c:pt idx="4555">
                  <c:v>3.42472195625305</c:v>
                </c:pt>
                <c:pt idx="4556">
                  <c:v>3.1172564029693599</c:v>
                </c:pt>
                <c:pt idx="4557">
                  <c:v>3.0458078384399401</c:v>
                </c:pt>
                <c:pt idx="4558">
                  <c:v>3.1882562637329102</c:v>
                </c:pt>
                <c:pt idx="4559">
                  <c:v>3.2478654384613002</c:v>
                </c:pt>
                <c:pt idx="4560">
                  <c:v>3.31855916976928</c:v>
                </c:pt>
                <c:pt idx="4561">
                  <c:v>3.2815582752227699</c:v>
                </c:pt>
                <c:pt idx="4562">
                  <c:v>3.2871232032775799</c:v>
                </c:pt>
                <c:pt idx="4563">
                  <c:v>3.16286921501159</c:v>
                </c:pt>
                <c:pt idx="4564">
                  <c:v>3.0547165870666499</c:v>
                </c:pt>
                <c:pt idx="4565">
                  <c:v>2.9144184589385902</c:v>
                </c:pt>
                <c:pt idx="4566">
                  <c:v>2.8389675617218</c:v>
                </c:pt>
                <c:pt idx="4567">
                  <c:v>2.8508260250091499</c:v>
                </c:pt>
                <c:pt idx="4568">
                  <c:v>3.1629042625427202</c:v>
                </c:pt>
                <c:pt idx="4569">
                  <c:v>3.0403199195861799</c:v>
                </c:pt>
                <c:pt idx="4570">
                  <c:v>3.0154647827148402</c:v>
                </c:pt>
                <c:pt idx="4571">
                  <c:v>3.0371031761169398</c:v>
                </c:pt>
                <c:pt idx="4572">
                  <c:v>3.0180273056030198</c:v>
                </c:pt>
                <c:pt idx="4573">
                  <c:v>2.9497871398925701</c:v>
                </c:pt>
                <c:pt idx="4574">
                  <c:v>2.9926807880401598</c:v>
                </c:pt>
                <c:pt idx="4575">
                  <c:v>2.9215488433837802</c:v>
                </c:pt>
                <c:pt idx="4576">
                  <c:v>2.87900590896606</c:v>
                </c:pt>
                <c:pt idx="4577">
                  <c:v>2.8945834636688201</c:v>
                </c:pt>
                <c:pt idx="4578">
                  <c:v>3.1263642311096098</c:v>
                </c:pt>
                <c:pt idx="4579">
                  <c:v>3.0040185451507502</c:v>
                </c:pt>
                <c:pt idx="4580">
                  <c:v>3.04887843132019</c:v>
                </c:pt>
                <c:pt idx="4581">
                  <c:v>3.0268468856811501</c:v>
                </c:pt>
                <c:pt idx="4582">
                  <c:v>2.9468429088592498</c:v>
                </c:pt>
                <c:pt idx="4583">
                  <c:v>2.8657300472259499</c:v>
                </c:pt>
                <c:pt idx="4584">
                  <c:v>2.9160361289978001</c:v>
                </c:pt>
                <c:pt idx="4585">
                  <c:v>2.8970601558685298</c:v>
                </c:pt>
                <c:pt idx="4586">
                  <c:v>2.92818999290466</c:v>
                </c:pt>
                <c:pt idx="4587">
                  <c:v>2.7655172348022399</c:v>
                </c:pt>
                <c:pt idx="4588">
                  <c:v>2.8577077388763401</c:v>
                </c:pt>
                <c:pt idx="4589">
                  <c:v>2.89258480072021</c:v>
                </c:pt>
                <c:pt idx="4590">
                  <c:v>3.0407121181488002</c:v>
                </c:pt>
                <c:pt idx="4591">
                  <c:v>3.1176226139068599</c:v>
                </c:pt>
                <c:pt idx="4592">
                  <c:v>2.9672920703887899</c:v>
                </c:pt>
                <c:pt idx="4593">
                  <c:v>3.0912528038024898</c:v>
                </c:pt>
                <c:pt idx="4594">
                  <c:v>3.0054001808166499</c:v>
                </c:pt>
                <c:pt idx="4595">
                  <c:v>3.2044904232025102</c:v>
                </c:pt>
                <c:pt idx="4596">
                  <c:v>3.1947665214538499</c:v>
                </c:pt>
                <c:pt idx="4597">
                  <c:v>2.9219102859496999</c:v>
                </c:pt>
                <c:pt idx="4598">
                  <c:v>3.1014440059661799</c:v>
                </c:pt>
                <c:pt idx="4599">
                  <c:v>3.00874471664428</c:v>
                </c:pt>
                <c:pt idx="4600">
                  <c:v>2.96236252784729</c:v>
                </c:pt>
                <c:pt idx="4601">
                  <c:v>2.9299764633178702</c:v>
                </c:pt>
                <c:pt idx="4602">
                  <c:v>3.00763511657714</c:v>
                </c:pt>
                <c:pt idx="4603">
                  <c:v>2.9494359493255602</c:v>
                </c:pt>
                <c:pt idx="4604">
                  <c:v>3.1664328575134202</c:v>
                </c:pt>
                <c:pt idx="4605">
                  <c:v>3.1617403030395499</c:v>
                </c:pt>
                <c:pt idx="4606">
                  <c:v>3.1449844837188698</c:v>
                </c:pt>
                <c:pt idx="4607">
                  <c:v>3.1878347396850502</c:v>
                </c:pt>
                <c:pt idx="4608">
                  <c:v>3.2517907619476301</c:v>
                </c:pt>
                <c:pt idx="4609">
                  <c:v>3.4685187339782702</c:v>
                </c:pt>
                <c:pt idx="4610">
                  <c:v>3.3539855480193999</c:v>
                </c:pt>
                <c:pt idx="4611">
                  <c:v>3.4810805320739702</c:v>
                </c:pt>
                <c:pt idx="4612">
                  <c:v>3.5364348888397199</c:v>
                </c:pt>
                <c:pt idx="4613">
                  <c:v>3.6038625240325901</c:v>
                </c:pt>
                <c:pt idx="4614">
                  <c:v>3.7798099517822199</c:v>
                </c:pt>
                <c:pt idx="4615">
                  <c:v>3.7548565864562899</c:v>
                </c:pt>
                <c:pt idx="4616">
                  <c:v>3.8152301311492902</c:v>
                </c:pt>
                <c:pt idx="4617">
                  <c:v>3.88657522201538</c:v>
                </c:pt>
                <c:pt idx="4618">
                  <c:v>3.8210062980651802</c:v>
                </c:pt>
                <c:pt idx="4619">
                  <c:v>3.84317874908447</c:v>
                </c:pt>
                <c:pt idx="4620">
                  <c:v>3.4894342422485298</c:v>
                </c:pt>
                <c:pt idx="4621">
                  <c:v>3.4022195339202801</c:v>
                </c:pt>
                <c:pt idx="4622">
                  <c:v>3.57109522819519</c:v>
                </c:pt>
                <c:pt idx="4623">
                  <c:v>3.66629862785339</c:v>
                </c:pt>
                <c:pt idx="4624">
                  <c:v>3.5799810886382999</c:v>
                </c:pt>
                <c:pt idx="4625">
                  <c:v>3.5255608558654701</c:v>
                </c:pt>
                <c:pt idx="4626">
                  <c:v>3.7638280391693102</c:v>
                </c:pt>
                <c:pt idx="4627">
                  <c:v>3.9105665683746298</c:v>
                </c:pt>
                <c:pt idx="4628">
                  <c:v>3.78143906593322</c:v>
                </c:pt>
                <c:pt idx="4629">
                  <c:v>3.8119866847991899</c:v>
                </c:pt>
                <c:pt idx="4630">
                  <c:v>3.8058805465698198</c:v>
                </c:pt>
                <c:pt idx="4631">
                  <c:v>3.63560795783996</c:v>
                </c:pt>
                <c:pt idx="4632">
                  <c:v>3.6281762123107901</c:v>
                </c:pt>
                <c:pt idx="4633">
                  <c:v>3.8046946525573699</c:v>
                </c:pt>
                <c:pt idx="4634">
                  <c:v>3.6424455642700102</c:v>
                </c:pt>
                <c:pt idx="4635">
                  <c:v>3.22029709815979</c:v>
                </c:pt>
                <c:pt idx="4636">
                  <c:v>3.2332048416137602</c:v>
                </c:pt>
                <c:pt idx="4637">
                  <c:v>3.1193161010742099</c:v>
                </c:pt>
                <c:pt idx="4638">
                  <c:v>3.3208563327789302</c:v>
                </c:pt>
                <c:pt idx="4639">
                  <c:v>3.6118640899658199</c:v>
                </c:pt>
                <c:pt idx="4640">
                  <c:v>3.5155365467071502</c:v>
                </c:pt>
                <c:pt idx="4641">
                  <c:v>3.6298663616180402</c:v>
                </c:pt>
                <c:pt idx="4642">
                  <c:v>3.3873889446258501</c:v>
                </c:pt>
                <c:pt idx="4643">
                  <c:v>3.6017930507659899</c:v>
                </c:pt>
                <c:pt idx="4644">
                  <c:v>3.6235213279724099</c:v>
                </c:pt>
                <c:pt idx="4645">
                  <c:v>3.59026598930358</c:v>
                </c:pt>
                <c:pt idx="4646">
                  <c:v>3.6324791908264098</c:v>
                </c:pt>
                <c:pt idx="4647">
                  <c:v>3.6016383171081499</c:v>
                </c:pt>
                <c:pt idx="4648">
                  <c:v>3.5524473190307599</c:v>
                </c:pt>
                <c:pt idx="4649">
                  <c:v>3.4017403125762899</c:v>
                </c:pt>
                <c:pt idx="4650">
                  <c:v>3.3658866882324201</c:v>
                </c:pt>
                <c:pt idx="4651">
                  <c:v>3.4490993022918701</c:v>
                </c:pt>
                <c:pt idx="4652">
                  <c:v>3.01063680648803</c:v>
                </c:pt>
                <c:pt idx="4653">
                  <c:v>3.0135064125061</c:v>
                </c:pt>
                <c:pt idx="4654">
                  <c:v>2.98782753944396</c:v>
                </c:pt>
                <c:pt idx="4655">
                  <c:v>2.99188780784606</c:v>
                </c:pt>
                <c:pt idx="4656">
                  <c:v>2.7668700218200599</c:v>
                </c:pt>
                <c:pt idx="4657">
                  <c:v>2.60222220420837</c:v>
                </c:pt>
                <c:pt idx="4658">
                  <c:v>2.32713723182678</c:v>
                </c:pt>
                <c:pt idx="4659">
                  <c:v>2.5431134700775102</c:v>
                </c:pt>
                <c:pt idx="4660">
                  <c:v>2.6662497520446702</c:v>
                </c:pt>
                <c:pt idx="4661">
                  <c:v>2.5773024559020898</c:v>
                </c:pt>
                <c:pt idx="4662">
                  <c:v>2.5747885704040501</c:v>
                </c:pt>
                <c:pt idx="4663">
                  <c:v>2.6393272876739502</c:v>
                </c:pt>
                <c:pt idx="4664">
                  <c:v>3.0174710750579798</c:v>
                </c:pt>
                <c:pt idx="4665">
                  <c:v>2.8031339645385698</c:v>
                </c:pt>
                <c:pt idx="4666">
                  <c:v>2.7617993354797301</c:v>
                </c:pt>
                <c:pt idx="4667">
                  <c:v>2.7040431499481201</c:v>
                </c:pt>
                <c:pt idx="4668">
                  <c:v>2.7981402873992902</c:v>
                </c:pt>
                <c:pt idx="4669">
                  <c:v>2.6851675510406401</c:v>
                </c:pt>
                <c:pt idx="4670">
                  <c:v>2.5620298385620099</c:v>
                </c:pt>
                <c:pt idx="4671">
                  <c:v>2.55475401878356</c:v>
                </c:pt>
                <c:pt idx="4672">
                  <c:v>2.4257507324218701</c:v>
                </c:pt>
                <c:pt idx="4673">
                  <c:v>2.0870113372802699</c:v>
                </c:pt>
                <c:pt idx="4674">
                  <c:v>1.9562584161758401</c:v>
                </c:pt>
                <c:pt idx="4675">
                  <c:v>2.2347540855407702</c:v>
                </c:pt>
                <c:pt idx="4676">
                  <c:v>2.3064279556274401</c:v>
                </c:pt>
                <c:pt idx="4677">
                  <c:v>2.0302062034606898</c:v>
                </c:pt>
                <c:pt idx="4678">
                  <c:v>2.1553111076354901</c:v>
                </c:pt>
                <c:pt idx="4679">
                  <c:v>2.16086626052856</c:v>
                </c:pt>
                <c:pt idx="4680">
                  <c:v>2.21623659133911</c:v>
                </c:pt>
                <c:pt idx="4681">
                  <c:v>2.2424235343933101</c:v>
                </c:pt>
                <c:pt idx="4682">
                  <c:v>2.1519718170165998</c:v>
                </c:pt>
                <c:pt idx="4683">
                  <c:v>1.9427132606506301</c:v>
                </c:pt>
                <c:pt idx="4684">
                  <c:v>1.9801508188247601</c:v>
                </c:pt>
                <c:pt idx="4685">
                  <c:v>2.0081429481506299</c:v>
                </c:pt>
                <c:pt idx="4686">
                  <c:v>2.1501362323760902</c:v>
                </c:pt>
                <c:pt idx="4687">
                  <c:v>2.2093133926391602</c:v>
                </c:pt>
                <c:pt idx="4688">
                  <c:v>2.3079857826232901</c:v>
                </c:pt>
                <c:pt idx="4689">
                  <c:v>2.20087218284606</c:v>
                </c:pt>
                <c:pt idx="4690">
                  <c:v>2.3019492626190101</c:v>
                </c:pt>
                <c:pt idx="4691">
                  <c:v>2.1554031372070299</c:v>
                </c:pt>
                <c:pt idx="4692">
                  <c:v>2.1875486373901301</c:v>
                </c:pt>
                <c:pt idx="4693">
                  <c:v>2.2055501937866202</c:v>
                </c:pt>
                <c:pt idx="4694">
                  <c:v>2.2722711563110298</c:v>
                </c:pt>
                <c:pt idx="4695">
                  <c:v>2.2678332328796298</c:v>
                </c:pt>
                <c:pt idx="4696">
                  <c:v>2.2102301120757999</c:v>
                </c:pt>
                <c:pt idx="4697">
                  <c:v>2.0959732532501198</c:v>
                </c:pt>
                <c:pt idx="4698">
                  <c:v>2.0116000175475999</c:v>
                </c:pt>
                <c:pt idx="4699">
                  <c:v>2.03939652442932</c:v>
                </c:pt>
                <c:pt idx="4700">
                  <c:v>1.69361472129821</c:v>
                </c:pt>
                <c:pt idx="4701">
                  <c:v>1.6646099090576101</c:v>
                </c:pt>
                <c:pt idx="4702">
                  <c:v>1.8873765468597401</c:v>
                </c:pt>
                <c:pt idx="4703">
                  <c:v>2.0638949871063201</c:v>
                </c:pt>
                <c:pt idx="4704">
                  <c:v>1.7227411270141599</c:v>
                </c:pt>
                <c:pt idx="4705">
                  <c:v>1.88035488128662</c:v>
                </c:pt>
                <c:pt idx="4706">
                  <c:v>1.8861109018325799</c:v>
                </c:pt>
                <c:pt idx="4707">
                  <c:v>1.56173944473266</c:v>
                </c:pt>
                <c:pt idx="4708">
                  <c:v>1.2825999259948699</c:v>
                </c:pt>
                <c:pt idx="4709">
                  <c:v>1.2122164964675901</c:v>
                </c:pt>
                <c:pt idx="4710">
                  <c:v>1.3169467449188199</c:v>
                </c:pt>
                <c:pt idx="4711">
                  <c:v>1.31499755382537</c:v>
                </c:pt>
                <c:pt idx="4712">
                  <c:v>1.4130653142928999</c:v>
                </c:pt>
                <c:pt idx="4713">
                  <c:v>1.36618375778198</c:v>
                </c:pt>
                <c:pt idx="4714">
                  <c:v>1.4035831689834499</c:v>
                </c:pt>
                <c:pt idx="4715">
                  <c:v>1.3935239315032899</c:v>
                </c:pt>
                <c:pt idx="4716">
                  <c:v>1.3959947824478101</c:v>
                </c:pt>
                <c:pt idx="4717">
                  <c:v>1.1343644857406601</c:v>
                </c:pt>
                <c:pt idx="4718">
                  <c:v>1.1863020658493</c:v>
                </c:pt>
                <c:pt idx="4719">
                  <c:v>1.17996037006378</c:v>
                </c:pt>
                <c:pt idx="4720">
                  <c:v>1.45772528648376</c:v>
                </c:pt>
                <c:pt idx="4721">
                  <c:v>1.4597085714340201</c:v>
                </c:pt>
                <c:pt idx="4722">
                  <c:v>1.3575648069381701</c:v>
                </c:pt>
                <c:pt idx="4723">
                  <c:v>1.3619308471679601</c:v>
                </c:pt>
                <c:pt idx="4724">
                  <c:v>1.12435746192932</c:v>
                </c:pt>
                <c:pt idx="4725">
                  <c:v>0.98994910717010498</c:v>
                </c:pt>
                <c:pt idx="4726">
                  <c:v>0.932506203651428</c:v>
                </c:pt>
                <c:pt idx="4727">
                  <c:v>0.82791942358016901</c:v>
                </c:pt>
                <c:pt idx="4728">
                  <c:v>0.75150543451309204</c:v>
                </c:pt>
                <c:pt idx="4729">
                  <c:v>0</c:v>
                </c:pt>
                <c:pt idx="4730">
                  <c:v>0.91197484731674106</c:v>
                </c:pt>
                <c:pt idx="4731">
                  <c:v>1.1632871627807599</c:v>
                </c:pt>
                <c:pt idx="4732">
                  <c:v>1.19409167766571</c:v>
                </c:pt>
                <c:pt idx="4733">
                  <c:v>1.32164895534515</c:v>
                </c:pt>
                <c:pt idx="4734">
                  <c:v>1.5067270994186399</c:v>
                </c:pt>
                <c:pt idx="4735">
                  <c:v>1.3687452077865601</c:v>
                </c:pt>
                <c:pt idx="4736">
                  <c:v>1.4746801853179901</c:v>
                </c:pt>
                <c:pt idx="4737">
                  <c:v>1.5134418010711601</c:v>
                </c:pt>
                <c:pt idx="4738">
                  <c:v>1.5145691633224401</c:v>
                </c:pt>
                <c:pt idx="4739">
                  <c:v>1.68889904022216</c:v>
                </c:pt>
                <c:pt idx="4740">
                  <c:v>1.58301281929016</c:v>
                </c:pt>
                <c:pt idx="4741">
                  <c:v>1.79426288604736</c:v>
                </c:pt>
                <c:pt idx="4742">
                  <c:v>1.71969783306121</c:v>
                </c:pt>
                <c:pt idx="4743">
                  <c:v>1.506640791893</c:v>
                </c:pt>
                <c:pt idx="4744">
                  <c:v>1.52668809890747</c:v>
                </c:pt>
                <c:pt idx="4745">
                  <c:v>1.3242734670639</c:v>
                </c:pt>
                <c:pt idx="4746">
                  <c:v>1.4042547941207799</c:v>
                </c:pt>
                <c:pt idx="4747">
                  <c:v>1.2967501878738401</c:v>
                </c:pt>
                <c:pt idx="4748">
                  <c:v>1.4616781473159699</c:v>
                </c:pt>
                <c:pt idx="4749">
                  <c:v>1.5885143280029199</c:v>
                </c:pt>
                <c:pt idx="4750">
                  <c:v>1.4205392599105799</c:v>
                </c:pt>
                <c:pt idx="4751">
                  <c:v>1.48124015331268</c:v>
                </c:pt>
                <c:pt idx="4752">
                  <c:v>1.74317443370819</c:v>
                </c:pt>
                <c:pt idx="4753">
                  <c:v>1.8520364761352499</c:v>
                </c:pt>
                <c:pt idx="4754">
                  <c:v>2.0639412403106601</c:v>
                </c:pt>
                <c:pt idx="4755">
                  <c:v>2.0317096710204998</c:v>
                </c:pt>
                <c:pt idx="4756">
                  <c:v>2.0350253582000701</c:v>
                </c:pt>
                <c:pt idx="4757">
                  <c:v>1.7112228870391799</c:v>
                </c:pt>
                <c:pt idx="4758">
                  <c:v>1.8449574708938501</c:v>
                </c:pt>
                <c:pt idx="4759">
                  <c:v>1.9006097316741899</c:v>
                </c:pt>
                <c:pt idx="4760">
                  <c:v>2.0003173351287802</c:v>
                </c:pt>
                <c:pt idx="4761">
                  <c:v>2.0526719093322701</c:v>
                </c:pt>
                <c:pt idx="4762">
                  <c:v>1.9947203397750799</c:v>
                </c:pt>
                <c:pt idx="4763">
                  <c:v>2.1263413429260201</c:v>
                </c:pt>
                <c:pt idx="4764">
                  <c:v>1.9888950586318901</c:v>
                </c:pt>
                <c:pt idx="4765">
                  <c:v>2.04809069633483</c:v>
                </c:pt>
                <c:pt idx="4766">
                  <c:v>1.8274631500244101</c:v>
                </c:pt>
                <c:pt idx="4767">
                  <c:v>1.9174381494521999</c:v>
                </c:pt>
                <c:pt idx="4768">
                  <c:v>1.8909931182861299</c:v>
                </c:pt>
                <c:pt idx="4769">
                  <c:v>2.0285451412200901</c:v>
                </c:pt>
                <c:pt idx="4770">
                  <c:v>2.1783807277679399</c:v>
                </c:pt>
                <c:pt idx="4771">
                  <c:v>2.2731289863586399</c:v>
                </c:pt>
                <c:pt idx="4772">
                  <c:v>2.26007628440856</c:v>
                </c:pt>
                <c:pt idx="4773">
                  <c:v>2.2278518676757799</c:v>
                </c:pt>
                <c:pt idx="4774">
                  <c:v>2.0677180290222101</c:v>
                </c:pt>
                <c:pt idx="4775">
                  <c:v>1.9567333459854099</c:v>
                </c:pt>
                <c:pt idx="4776">
                  <c:v>2.0664196014404199</c:v>
                </c:pt>
                <c:pt idx="4777">
                  <c:v>2.21914291381835</c:v>
                </c:pt>
                <c:pt idx="4778">
                  <c:v>2.2365148067474299</c:v>
                </c:pt>
                <c:pt idx="4779">
                  <c:v>2.09129691123962</c:v>
                </c:pt>
                <c:pt idx="4780">
                  <c:v>1.9056825637817301</c:v>
                </c:pt>
                <c:pt idx="4781">
                  <c:v>1.9647315740585301</c:v>
                </c:pt>
                <c:pt idx="4782">
                  <c:v>2.2326800823211599</c:v>
                </c:pt>
                <c:pt idx="4783">
                  <c:v>2.21386647224426</c:v>
                </c:pt>
                <c:pt idx="4784">
                  <c:v>2.4139335155486998</c:v>
                </c:pt>
                <c:pt idx="4785">
                  <c:v>2.2716934680938698</c:v>
                </c:pt>
                <c:pt idx="4786">
                  <c:v>2.2467906475067099</c:v>
                </c:pt>
                <c:pt idx="4787">
                  <c:v>2.3202750682830802</c:v>
                </c:pt>
                <c:pt idx="4788">
                  <c:v>2.3928318023681601</c:v>
                </c:pt>
                <c:pt idx="4789">
                  <c:v>2.2343719005584699</c:v>
                </c:pt>
                <c:pt idx="4790">
                  <c:v>2.2858741283416699</c:v>
                </c:pt>
                <c:pt idx="4791">
                  <c:v>2.3398916721343901</c:v>
                </c:pt>
                <c:pt idx="4792">
                  <c:v>2.3561108112335201</c:v>
                </c:pt>
                <c:pt idx="4793">
                  <c:v>2.3710417747497501</c:v>
                </c:pt>
                <c:pt idx="4794">
                  <c:v>2.41200399398803</c:v>
                </c:pt>
                <c:pt idx="4795">
                  <c:v>2.3960094451904199</c:v>
                </c:pt>
                <c:pt idx="4796">
                  <c:v>2.2324330806732098</c:v>
                </c:pt>
                <c:pt idx="4797">
                  <c:v>2.1695289611816402</c:v>
                </c:pt>
                <c:pt idx="4798">
                  <c:v>2.07940626144409</c:v>
                </c:pt>
                <c:pt idx="4799">
                  <c:v>2.2693681716918901</c:v>
                </c:pt>
                <c:pt idx="4800">
                  <c:v>2.2837760448455802</c:v>
                </c:pt>
                <c:pt idx="4801">
                  <c:v>2.3602881431579501</c:v>
                </c:pt>
                <c:pt idx="4802">
                  <c:v>2.3176238536834699</c:v>
                </c:pt>
                <c:pt idx="4803">
                  <c:v>2.3360297679901101</c:v>
                </c:pt>
                <c:pt idx="4804">
                  <c:v>2.2161240577697701</c:v>
                </c:pt>
                <c:pt idx="4805">
                  <c:v>2.0020735263824401</c:v>
                </c:pt>
                <c:pt idx="4806">
                  <c:v>2.0011603832244802</c:v>
                </c:pt>
                <c:pt idx="4807">
                  <c:v>1.93553662300109</c:v>
                </c:pt>
                <c:pt idx="4808">
                  <c:v>2.1199672222137398</c:v>
                </c:pt>
                <c:pt idx="4809">
                  <c:v>2.06762647628784</c:v>
                </c:pt>
                <c:pt idx="4810">
                  <c:v>2.26202964782714</c:v>
                </c:pt>
                <c:pt idx="4811">
                  <c:v>2.1557934284210201</c:v>
                </c:pt>
                <c:pt idx="4812">
                  <c:v>2.0833663940429599</c:v>
                </c:pt>
                <c:pt idx="4813">
                  <c:v>2.0322492122650102</c:v>
                </c:pt>
                <c:pt idx="4814">
                  <c:v>2.0036106109619101</c:v>
                </c:pt>
                <c:pt idx="4815">
                  <c:v>1.8183450698852499</c:v>
                </c:pt>
                <c:pt idx="4816">
                  <c:v>1.9402271509170499</c:v>
                </c:pt>
                <c:pt idx="4817">
                  <c:v>1.92419457435607</c:v>
                </c:pt>
                <c:pt idx="4818">
                  <c:v>1.9577324390411299</c:v>
                </c:pt>
                <c:pt idx="4819">
                  <c:v>2.30843925476074</c:v>
                </c:pt>
                <c:pt idx="4820">
                  <c:v>2.2560825347900302</c:v>
                </c:pt>
                <c:pt idx="4821">
                  <c:v>2.3326876163482599</c:v>
                </c:pt>
                <c:pt idx="4822">
                  <c:v>2.3786923885345401</c:v>
                </c:pt>
                <c:pt idx="4823">
                  <c:v>2.4279761314392001</c:v>
                </c:pt>
                <c:pt idx="4824">
                  <c:v>2.16259741783142</c:v>
                </c:pt>
                <c:pt idx="4825">
                  <c:v>2.2640805244445801</c:v>
                </c:pt>
                <c:pt idx="4826">
                  <c:v>2.2463448047637899</c:v>
                </c:pt>
                <c:pt idx="4827">
                  <c:v>2.0192978382110498</c:v>
                </c:pt>
                <c:pt idx="4828">
                  <c:v>2.1828513145446702</c:v>
                </c:pt>
                <c:pt idx="4829">
                  <c:v>2.1954531669616699</c:v>
                </c:pt>
                <c:pt idx="4830">
                  <c:v>2.0536134243011399</c:v>
                </c:pt>
                <c:pt idx="4831">
                  <c:v>2.2142338752746502</c:v>
                </c:pt>
                <c:pt idx="4832">
                  <c:v>2.3241288661956698</c:v>
                </c:pt>
                <c:pt idx="4833">
                  <c:v>2.2450327873229901</c:v>
                </c:pt>
                <c:pt idx="4834">
                  <c:v>2.0847094058990399</c:v>
                </c:pt>
                <c:pt idx="4835">
                  <c:v>1.91374099254608</c:v>
                </c:pt>
                <c:pt idx="4836">
                  <c:v>1.9972964525222701</c:v>
                </c:pt>
                <c:pt idx="4837">
                  <c:v>2.2311081886291499</c:v>
                </c:pt>
                <c:pt idx="4838">
                  <c:v>2.1539287567138601</c:v>
                </c:pt>
                <c:pt idx="4839">
                  <c:v>2.2251522541046098</c:v>
                </c:pt>
                <c:pt idx="4840">
                  <c:v>2.3674356937408398</c:v>
                </c:pt>
                <c:pt idx="4841">
                  <c:v>2.1981787681579501</c:v>
                </c:pt>
                <c:pt idx="4842">
                  <c:v>2.2277555465698198</c:v>
                </c:pt>
                <c:pt idx="4843">
                  <c:v>2.22357130050659</c:v>
                </c:pt>
                <c:pt idx="4844">
                  <c:v>2.1775925159454301</c:v>
                </c:pt>
                <c:pt idx="4845">
                  <c:v>2.3557825088500901</c:v>
                </c:pt>
                <c:pt idx="4846">
                  <c:v>2.50751733779907</c:v>
                </c:pt>
                <c:pt idx="4847">
                  <c:v>2.5622930526733398</c:v>
                </c:pt>
                <c:pt idx="4848">
                  <c:v>2.5687732696533199</c:v>
                </c:pt>
                <c:pt idx="4849">
                  <c:v>2.8088934421539302</c:v>
                </c:pt>
                <c:pt idx="4850">
                  <c:v>2.76837062835693</c:v>
                </c:pt>
                <c:pt idx="4851">
                  <c:v>2.7991800308227499</c:v>
                </c:pt>
                <c:pt idx="4852">
                  <c:v>2.8107807636260902</c:v>
                </c:pt>
                <c:pt idx="4853">
                  <c:v>2.6471271514892498</c:v>
                </c:pt>
                <c:pt idx="4854">
                  <c:v>2.6835253238677899</c:v>
                </c:pt>
                <c:pt idx="4855">
                  <c:v>2.4875903129577601</c:v>
                </c:pt>
                <c:pt idx="4856">
                  <c:v>2.4122905731201101</c:v>
                </c:pt>
                <c:pt idx="4857">
                  <c:v>2.3496012687683101</c:v>
                </c:pt>
                <c:pt idx="4858">
                  <c:v>2.4179015159606898</c:v>
                </c:pt>
                <c:pt idx="4859">
                  <c:v>2.6436264514922998</c:v>
                </c:pt>
                <c:pt idx="4860">
                  <c:v>2.62639188766479</c:v>
                </c:pt>
                <c:pt idx="4861">
                  <c:v>2.5907499790191602</c:v>
                </c:pt>
                <c:pt idx="4862">
                  <c:v>2.5458211898803702</c:v>
                </c:pt>
                <c:pt idx="4863">
                  <c:v>2.5683801174163801</c:v>
                </c:pt>
                <c:pt idx="4864">
                  <c:v>2.5307712554931601</c:v>
                </c:pt>
                <c:pt idx="4865">
                  <c:v>2.5815510749816801</c:v>
                </c:pt>
                <c:pt idx="4866">
                  <c:v>2.4624388217925999</c:v>
                </c:pt>
                <c:pt idx="4867">
                  <c:v>2.6164426803588801</c:v>
                </c:pt>
                <c:pt idx="4868">
                  <c:v>2.5639197826385498</c:v>
                </c:pt>
                <c:pt idx="4869">
                  <c:v>2.7237415313720699</c:v>
                </c:pt>
                <c:pt idx="4870">
                  <c:v>2.5041904449462802</c:v>
                </c:pt>
                <c:pt idx="4871">
                  <c:v>2.6175839900970401</c:v>
                </c:pt>
                <c:pt idx="4872">
                  <c:v>2.7264564037322998</c:v>
                </c:pt>
                <c:pt idx="4873">
                  <c:v>2.5794768333435001</c:v>
                </c:pt>
                <c:pt idx="4874">
                  <c:v>2.6391429901122998</c:v>
                </c:pt>
                <c:pt idx="4875">
                  <c:v>2.9207241535186701</c:v>
                </c:pt>
                <c:pt idx="4876">
                  <c:v>2.6897680759429901</c:v>
                </c:pt>
                <c:pt idx="4877">
                  <c:v>2.7687842845916699</c:v>
                </c:pt>
                <c:pt idx="4878">
                  <c:v>2.97562503814697</c:v>
                </c:pt>
                <c:pt idx="4879">
                  <c:v>2.8261756896972599</c:v>
                </c:pt>
                <c:pt idx="4880">
                  <c:v>2.8790154457092201</c:v>
                </c:pt>
                <c:pt idx="4881">
                  <c:v>2.91792392730712</c:v>
                </c:pt>
                <c:pt idx="4882">
                  <c:v>2.88527011871337</c:v>
                </c:pt>
                <c:pt idx="4883">
                  <c:v>2.85433673858642</c:v>
                </c:pt>
                <c:pt idx="4884">
                  <c:v>2.72558140754699</c:v>
                </c:pt>
                <c:pt idx="4885">
                  <c:v>2.81085181236267</c:v>
                </c:pt>
                <c:pt idx="4886">
                  <c:v>2.8805949687957701</c:v>
                </c:pt>
                <c:pt idx="4887">
                  <c:v>2.96692442893981</c:v>
                </c:pt>
                <c:pt idx="4888">
                  <c:v>2.8734717369079501</c:v>
                </c:pt>
                <c:pt idx="4889">
                  <c:v>3.0071773529052699</c:v>
                </c:pt>
                <c:pt idx="4890">
                  <c:v>2.9057304859161301</c:v>
                </c:pt>
                <c:pt idx="4891">
                  <c:v>3.0340290069579998</c:v>
                </c:pt>
                <c:pt idx="4892">
                  <c:v>2.91285228729248</c:v>
                </c:pt>
                <c:pt idx="4893">
                  <c:v>2.8829586505889799</c:v>
                </c:pt>
                <c:pt idx="4894">
                  <c:v>2.8961491584777801</c:v>
                </c:pt>
                <c:pt idx="4895">
                  <c:v>2.9734714031219398</c:v>
                </c:pt>
                <c:pt idx="4896">
                  <c:v>3.07513403892517</c:v>
                </c:pt>
                <c:pt idx="4897">
                  <c:v>3.0449936389922998</c:v>
                </c:pt>
                <c:pt idx="4898">
                  <c:v>3.0607807636260902</c:v>
                </c:pt>
                <c:pt idx="4899">
                  <c:v>3.0764360427856401</c:v>
                </c:pt>
                <c:pt idx="4900">
                  <c:v>3.0119605064392001</c:v>
                </c:pt>
                <c:pt idx="4901">
                  <c:v>2.8853116035461399</c:v>
                </c:pt>
                <c:pt idx="4902">
                  <c:v>3.0663249492645201</c:v>
                </c:pt>
                <c:pt idx="4903">
                  <c:v>3.1726613044738698</c:v>
                </c:pt>
                <c:pt idx="4904">
                  <c:v>2.6481618881225502</c:v>
                </c:pt>
                <c:pt idx="4905">
                  <c:v>2.61193346977233</c:v>
                </c:pt>
                <c:pt idx="4906">
                  <c:v>2.5842049121856601</c:v>
                </c:pt>
                <c:pt idx="4907">
                  <c:v>2.5210471153259202</c:v>
                </c:pt>
                <c:pt idx="4908">
                  <c:v>2.36656641960144</c:v>
                </c:pt>
                <c:pt idx="4909">
                  <c:v>2.3749094009399401</c:v>
                </c:pt>
                <c:pt idx="4910">
                  <c:v>2.5951058864593501</c:v>
                </c:pt>
                <c:pt idx="4911">
                  <c:v>2.5374391078948899</c:v>
                </c:pt>
                <c:pt idx="4912">
                  <c:v>2.5978412628173801</c:v>
                </c:pt>
                <c:pt idx="4913">
                  <c:v>2.3959209918975799</c:v>
                </c:pt>
                <c:pt idx="4914">
                  <c:v>2.5056154727935702</c:v>
                </c:pt>
                <c:pt idx="4915">
                  <c:v>2.43469858169555</c:v>
                </c:pt>
                <c:pt idx="4916">
                  <c:v>2.4960398674011199</c:v>
                </c:pt>
                <c:pt idx="4917">
                  <c:v>2.2953286170959402</c:v>
                </c:pt>
                <c:pt idx="4918">
                  <c:v>2.3339896202087398</c:v>
                </c:pt>
                <c:pt idx="4919">
                  <c:v>2.2791678905486998</c:v>
                </c:pt>
                <c:pt idx="4920">
                  <c:v>2.3006188869476301</c:v>
                </c:pt>
                <c:pt idx="4921">
                  <c:v>2.38226270675659</c:v>
                </c:pt>
                <c:pt idx="4922">
                  <c:v>2.341064453125</c:v>
                </c:pt>
                <c:pt idx="4923">
                  <c:v>2.3229687213897701</c:v>
                </c:pt>
                <c:pt idx="4924">
                  <c:v>2.4138212203979399</c:v>
                </c:pt>
                <c:pt idx="4925">
                  <c:v>2.3806946277618399</c:v>
                </c:pt>
                <c:pt idx="4926">
                  <c:v>2.52300953865051</c:v>
                </c:pt>
                <c:pt idx="4927">
                  <c:v>2.4593930244445801</c:v>
                </c:pt>
                <c:pt idx="4928">
                  <c:v>2.6009263992309499</c:v>
                </c:pt>
                <c:pt idx="4929">
                  <c:v>2.5707516670227002</c:v>
                </c:pt>
                <c:pt idx="4930">
                  <c:v>2.54669189453125</c:v>
                </c:pt>
                <c:pt idx="4931">
                  <c:v>2.5141348838806099</c:v>
                </c:pt>
                <c:pt idx="4932">
                  <c:v>2.4727823734283398</c:v>
                </c:pt>
                <c:pt idx="4933">
                  <c:v>2.5992472171783398</c:v>
                </c:pt>
                <c:pt idx="4934">
                  <c:v>2.37267589569091</c:v>
                </c:pt>
                <c:pt idx="4935">
                  <c:v>2.4694259166717498</c:v>
                </c:pt>
                <c:pt idx="4936">
                  <c:v>2.5540354251861501</c:v>
                </c:pt>
                <c:pt idx="4937">
                  <c:v>2.5127024650573699</c:v>
                </c:pt>
                <c:pt idx="4938">
                  <c:v>2.40566802024841</c:v>
                </c:pt>
                <c:pt idx="4939">
                  <c:v>2.2764401435852002</c:v>
                </c:pt>
                <c:pt idx="4940">
                  <c:v>2.1271522045135498</c:v>
                </c:pt>
                <c:pt idx="4941">
                  <c:v>2.1949474811553902</c:v>
                </c:pt>
                <c:pt idx="4942">
                  <c:v>2.2041757106781001</c:v>
                </c:pt>
                <c:pt idx="4943">
                  <c:v>2.2219395637512198</c:v>
                </c:pt>
                <c:pt idx="4944">
                  <c:v>2.3191671371459899</c:v>
                </c:pt>
                <c:pt idx="4945">
                  <c:v>2.1908750534057599</c:v>
                </c:pt>
                <c:pt idx="4946">
                  <c:v>2.3563590049743599</c:v>
                </c:pt>
                <c:pt idx="4947">
                  <c:v>2.1267726421356201</c:v>
                </c:pt>
                <c:pt idx="4948">
                  <c:v>2.33097171783447</c:v>
                </c:pt>
                <c:pt idx="4949">
                  <c:v>2.2709050178527801</c:v>
                </c:pt>
                <c:pt idx="4950">
                  <c:v>2.3172137737274099</c:v>
                </c:pt>
                <c:pt idx="4951">
                  <c:v>2.1166510581970202</c:v>
                </c:pt>
                <c:pt idx="4952">
                  <c:v>1.91169965267181</c:v>
                </c:pt>
                <c:pt idx="4953">
                  <c:v>1.8399893045425399</c:v>
                </c:pt>
                <c:pt idx="4954">
                  <c:v>1.8750201463699301</c:v>
                </c:pt>
                <c:pt idx="4955">
                  <c:v>1.9226932525634699</c:v>
                </c:pt>
                <c:pt idx="4956">
                  <c:v>1.83383452892303</c:v>
                </c:pt>
                <c:pt idx="4957">
                  <c:v>1.8780766725540099</c:v>
                </c:pt>
                <c:pt idx="4958">
                  <c:v>1.7790957689285201</c:v>
                </c:pt>
                <c:pt idx="4959">
                  <c:v>1.7772347927093499</c:v>
                </c:pt>
                <c:pt idx="4960">
                  <c:v>1.7921794652938801</c:v>
                </c:pt>
                <c:pt idx="4961">
                  <c:v>1.65752160549163</c:v>
                </c:pt>
                <c:pt idx="4962">
                  <c:v>1.7501815557479801</c:v>
                </c:pt>
                <c:pt idx="4963">
                  <c:v>1.8876696825027399</c:v>
                </c:pt>
                <c:pt idx="4964">
                  <c:v>1.9596737623214699</c:v>
                </c:pt>
                <c:pt idx="4965">
                  <c:v>1.9603524208068801</c:v>
                </c:pt>
                <c:pt idx="4966">
                  <c:v>2.0982220172882</c:v>
                </c:pt>
                <c:pt idx="4967">
                  <c:v>2.11872005462646</c:v>
                </c:pt>
                <c:pt idx="4968">
                  <c:v>2.0764701366424498</c:v>
                </c:pt>
                <c:pt idx="4969">
                  <c:v>2.2373664379119802</c:v>
                </c:pt>
                <c:pt idx="4970">
                  <c:v>2.1480784416198699</c:v>
                </c:pt>
                <c:pt idx="4971">
                  <c:v>2.42183518409729</c:v>
                </c:pt>
                <c:pt idx="4972">
                  <c:v>2.4628510475158598</c:v>
                </c:pt>
                <c:pt idx="4973">
                  <c:v>2.5583863258361799</c:v>
                </c:pt>
                <c:pt idx="4974">
                  <c:v>2.6536006927490199</c:v>
                </c:pt>
                <c:pt idx="4975">
                  <c:v>2.49221563339233</c:v>
                </c:pt>
                <c:pt idx="4976">
                  <c:v>2.3364777565002401</c:v>
                </c:pt>
                <c:pt idx="4977">
                  <c:v>2.4404015541076598</c:v>
                </c:pt>
                <c:pt idx="4978">
                  <c:v>2.4816198348999001</c:v>
                </c:pt>
                <c:pt idx="4979">
                  <c:v>2.4498867988586399</c:v>
                </c:pt>
                <c:pt idx="4980">
                  <c:v>2.65861511230468</c:v>
                </c:pt>
                <c:pt idx="4981">
                  <c:v>2.8253703117370601</c:v>
                </c:pt>
                <c:pt idx="4982">
                  <c:v>2.7020792961120601</c:v>
                </c:pt>
                <c:pt idx="4983">
                  <c:v>2.9048404693603498</c:v>
                </c:pt>
                <c:pt idx="4984">
                  <c:v>2.9988417625427202</c:v>
                </c:pt>
                <c:pt idx="4985">
                  <c:v>2.9461398124694802</c:v>
                </c:pt>
                <c:pt idx="4986">
                  <c:v>3.0073862075805602</c:v>
                </c:pt>
                <c:pt idx="4987">
                  <c:v>3.1056149005889799</c:v>
                </c:pt>
                <c:pt idx="4988">
                  <c:v>3.1630437374114901</c:v>
                </c:pt>
                <c:pt idx="4989">
                  <c:v>3.54487085342407</c:v>
                </c:pt>
                <c:pt idx="4990">
                  <c:v>3.8516788482665998</c:v>
                </c:pt>
                <c:pt idx="4991">
                  <c:v>3.8883128166198699</c:v>
                </c:pt>
                <c:pt idx="4992">
                  <c:v>3.7600009441375701</c:v>
                </c:pt>
                <c:pt idx="4993">
                  <c:v>3.8241310119628902</c:v>
                </c:pt>
                <c:pt idx="4994">
                  <c:v>3.7874782085418701</c:v>
                </c:pt>
                <c:pt idx="4995">
                  <c:v>3.7249786853790199</c:v>
                </c:pt>
                <c:pt idx="4996">
                  <c:v>3.6627547740936199</c:v>
                </c:pt>
                <c:pt idx="4997">
                  <c:v>3.6647958755493102</c:v>
                </c:pt>
                <c:pt idx="4998">
                  <c:v>3.6464986801147399</c:v>
                </c:pt>
                <c:pt idx="4999">
                  <c:v>3.4987211227416899</c:v>
                </c:pt>
                <c:pt idx="5000">
                  <c:v>3.4490005970001198</c:v>
                </c:pt>
                <c:pt idx="5001">
                  <c:v>3.4809319972991899</c:v>
                </c:pt>
                <c:pt idx="5002">
                  <c:v>3.4970064163207999</c:v>
                </c:pt>
                <c:pt idx="5003">
                  <c:v>3.3439638614654501</c:v>
                </c:pt>
                <c:pt idx="5004">
                  <c:v>3.22102928161621</c:v>
                </c:pt>
                <c:pt idx="5005">
                  <c:v>3.38825488090515</c:v>
                </c:pt>
                <c:pt idx="5006">
                  <c:v>3.5333983898162802</c:v>
                </c:pt>
                <c:pt idx="5007">
                  <c:v>3.36912870407104</c:v>
                </c:pt>
                <c:pt idx="5008">
                  <c:v>3.2670543193817099</c:v>
                </c:pt>
                <c:pt idx="5009">
                  <c:v>3.4699742794036799</c:v>
                </c:pt>
                <c:pt idx="5010">
                  <c:v>3.44084548950195</c:v>
                </c:pt>
                <c:pt idx="5011">
                  <c:v>3.2785198688507</c:v>
                </c:pt>
                <c:pt idx="5012">
                  <c:v>3.3299801349639799</c:v>
                </c:pt>
                <c:pt idx="5013">
                  <c:v>3.4042282104492099</c:v>
                </c:pt>
                <c:pt idx="5014">
                  <c:v>3.4549298286437899</c:v>
                </c:pt>
                <c:pt idx="5015">
                  <c:v>3.52654504776</c:v>
                </c:pt>
                <c:pt idx="5016">
                  <c:v>3.5372850894927899</c:v>
                </c:pt>
                <c:pt idx="5017">
                  <c:v>3.7518105506896902</c:v>
                </c:pt>
                <c:pt idx="5018">
                  <c:v>3.6235935688018799</c:v>
                </c:pt>
                <c:pt idx="5019">
                  <c:v>3.8490338325500399</c:v>
                </c:pt>
                <c:pt idx="5020">
                  <c:v>3.8546869754791202</c:v>
                </c:pt>
                <c:pt idx="5021">
                  <c:v>3.7816200256347599</c:v>
                </c:pt>
                <c:pt idx="5022">
                  <c:v>3.7446494102478001</c:v>
                </c:pt>
                <c:pt idx="5023">
                  <c:v>3.6987535953521702</c:v>
                </c:pt>
                <c:pt idx="5024">
                  <c:v>3.63723492622375</c:v>
                </c:pt>
                <c:pt idx="5025">
                  <c:v>3.38348293304443</c:v>
                </c:pt>
                <c:pt idx="5026">
                  <c:v>3.3401939868927002</c:v>
                </c:pt>
                <c:pt idx="5027">
                  <c:v>3.39362144470214</c:v>
                </c:pt>
                <c:pt idx="5028">
                  <c:v>3.3896105289459202</c:v>
                </c:pt>
                <c:pt idx="5029">
                  <c:v>3.5318572521209699</c:v>
                </c:pt>
                <c:pt idx="5030">
                  <c:v>3.4915628433227499</c:v>
                </c:pt>
                <c:pt idx="5031">
                  <c:v>3.3179562091827299</c:v>
                </c:pt>
                <c:pt idx="5032">
                  <c:v>3.24349784851074</c:v>
                </c:pt>
                <c:pt idx="5033">
                  <c:v>3.4317131042480402</c:v>
                </c:pt>
                <c:pt idx="5034">
                  <c:v>3.2988388538360498</c:v>
                </c:pt>
                <c:pt idx="5035">
                  <c:v>3.2321109771728498</c:v>
                </c:pt>
                <c:pt idx="5036">
                  <c:v>3.14922595024108</c:v>
                </c:pt>
                <c:pt idx="5037">
                  <c:v>3.29002737998962</c:v>
                </c:pt>
                <c:pt idx="5038">
                  <c:v>3.43184089660644</c:v>
                </c:pt>
                <c:pt idx="5039">
                  <c:v>3.41623735427856</c:v>
                </c:pt>
                <c:pt idx="5040">
                  <c:v>3.4401376247406001</c:v>
                </c:pt>
                <c:pt idx="5041">
                  <c:v>3.44854259490966</c:v>
                </c:pt>
                <c:pt idx="5042">
                  <c:v>3.5446648597717201</c:v>
                </c:pt>
                <c:pt idx="5043">
                  <c:v>3.3721559047698899</c:v>
                </c:pt>
                <c:pt idx="5044">
                  <c:v>3.4072620868682799</c:v>
                </c:pt>
                <c:pt idx="5045">
                  <c:v>3.5380499362945499</c:v>
                </c:pt>
                <c:pt idx="5046">
                  <c:v>3.60748934745788</c:v>
                </c:pt>
                <c:pt idx="5047">
                  <c:v>3.5969340801239</c:v>
                </c:pt>
                <c:pt idx="5048">
                  <c:v>3.42164754867553</c:v>
                </c:pt>
                <c:pt idx="5049">
                  <c:v>3.3544454574584899</c:v>
                </c:pt>
                <c:pt idx="5050">
                  <c:v>3.2984921932220401</c:v>
                </c:pt>
                <c:pt idx="5051">
                  <c:v>3.3502287864685001</c:v>
                </c:pt>
                <c:pt idx="5052">
                  <c:v>3.3348398208618102</c:v>
                </c:pt>
                <c:pt idx="5053">
                  <c:v>3.18511462211608</c:v>
                </c:pt>
                <c:pt idx="5054">
                  <c:v>3.0364863872528001</c:v>
                </c:pt>
                <c:pt idx="5055">
                  <c:v>2.8602702617645201</c:v>
                </c:pt>
                <c:pt idx="5056">
                  <c:v>2.7633364200592001</c:v>
                </c:pt>
                <c:pt idx="5057">
                  <c:v>3.0926764011382999</c:v>
                </c:pt>
                <c:pt idx="5058">
                  <c:v>3.24905204772949</c:v>
                </c:pt>
                <c:pt idx="5059">
                  <c:v>3.1242156028747501</c:v>
                </c:pt>
                <c:pt idx="5060">
                  <c:v>3.2417349815368599</c:v>
                </c:pt>
                <c:pt idx="5061">
                  <c:v>3.38562679290771</c:v>
                </c:pt>
                <c:pt idx="5062">
                  <c:v>3.1223564147949201</c:v>
                </c:pt>
                <c:pt idx="5063">
                  <c:v>3.28702688217163</c:v>
                </c:pt>
                <c:pt idx="5064">
                  <c:v>3.1208915710449201</c:v>
                </c:pt>
                <c:pt idx="5065">
                  <c:v>3.2381129264831499</c:v>
                </c:pt>
                <c:pt idx="5066">
                  <c:v>3.34914207458496</c:v>
                </c:pt>
                <c:pt idx="5067">
                  <c:v>3.3732016086578298</c:v>
                </c:pt>
                <c:pt idx="5068">
                  <c:v>3.3562858104705802</c:v>
                </c:pt>
                <c:pt idx="5069">
                  <c:v>3.2145678997039702</c:v>
                </c:pt>
                <c:pt idx="5070">
                  <c:v>3.0772285461425701</c:v>
                </c:pt>
                <c:pt idx="5071">
                  <c:v>3.0661265850067099</c:v>
                </c:pt>
                <c:pt idx="5072">
                  <c:v>3.1629557609558101</c:v>
                </c:pt>
                <c:pt idx="5073">
                  <c:v>3.12182164192199</c:v>
                </c:pt>
                <c:pt idx="5074">
                  <c:v>3.1811592578887899</c:v>
                </c:pt>
                <c:pt idx="5075">
                  <c:v>3.0958366394042902</c:v>
                </c:pt>
                <c:pt idx="5076">
                  <c:v>3.0063383579254102</c:v>
                </c:pt>
                <c:pt idx="5077">
                  <c:v>2.9604239463806099</c:v>
                </c:pt>
                <c:pt idx="5078">
                  <c:v>3.1723203659057599</c:v>
                </c:pt>
                <c:pt idx="5079">
                  <c:v>3.0607039928436199</c:v>
                </c:pt>
                <c:pt idx="5080">
                  <c:v>3.1172335147857599</c:v>
                </c:pt>
                <c:pt idx="5081">
                  <c:v>3.1917726993560702</c:v>
                </c:pt>
                <c:pt idx="5082">
                  <c:v>3.0813672542571999</c:v>
                </c:pt>
                <c:pt idx="5083">
                  <c:v>2.9020917415618799</c:v>
                </c:pt>
                <c:pt idx="5084">
                  <c:v>2.8799233436584402</c:v>
                </c:pt>
                <c:pt idx="5085">
                  <c:v>2.9218761920928902</c:v>
                </c:pt>
                <c:pt idx="5086">
                  <c:v>3.1940059661865199</c:v>
                </c:pt>
                <c:pt idx="5087">
                  <c:v>3.2744224071502601</c:v>
                </c:pt>
                <c:pt idx="5088">
                  <c:v>3.4226622581481898</c:v>
                </c:pt>
                <c:pt idx="5089">
                  <c:v>3.6138725280761701</c:v>
                </c:pt>
                <c:pt idx="5090">
                  <c:v>3.57334184646606</c:v>
                </c:pt>
                <c:pt idx="5091">
                  <c:v>3.49125075340271</c:v>
                </c:pt>
                <c:pt idx="5092">
                  <c:v>3.4489567279815598</c:v>
                </c:pt>
                <c:pt idx="5093">
                  <c:v>3.3768963813781698</c:v>
                </c:pt>
                <c:pt idx="5094">
                  <c:v>3.29567050933837</c:v>
                </c:pt>
                <c:pt idx="5095">
                  <c:v>3.4980587959289502</c:v>
                </c:pt>
                <c:pt idx="5096">
                  <c:v>3.5593581199645898</c:v>
                </c:pt>
                <c:pt idx="5097">
                  <c:v>3.4195706844329798</c:v>
                </c:pt>
                <c:pt idx="5098">
                  <c:v>3.40249443054199</c:v>
                </c:pt>
                <c:pt idx="5099">
                  <c:v>3.3470420837402299</c:v>
                </c:pt>
                <c:pt idx="5100">
                  <c:v>3.2585451602935702</c:v>
                </c:pt>
                <c:pt idx="5101">
                  <c:v>3.40990757942199</c:v>
                </c:pt>
                <c:pt idx="5102">
                  <c:v>3.1595287322997998</c:v>
                </c:pt>
                <c:pt idx="5103">
                  <c:v>3.2127320766448899</c:v>
                </c:pt>
                <c:pt idx="5104">
                  <c:v>3.29157042503356</c:v>
                </c:pt>
                <c:pt idx="5105">
                  <c:v>3.15540122985839</c:v>
                </c:pt>
                <c:pt idx="5106">
                  <c:v>2.84204053878784</c:v>
                </c:pt>
                <c:pt idx="5107">
                  <c:v>2.8227849006652801</c:v>
                </c:pt>
                <c:pt idx="5108">
                  <c:v>2.9544322490692099</c:v>
                </c:pt>
                <c:pt idx="5109">
                  <c:v>2.9395270347595202</c:v>
                </c:pt>
                <c:pt idx="5110">
                  <c:v>2.7436599731445299</c:v>
                </c:pt>
                <c:pt idx="5111">
                  <c:v>2.83512830734252</c:v>
                </c:pt>
                <c:pt idx="5112">
                  <c:v>2.71333575248718</c:v>
                </c:pt>
                <c:pt idx="5113">
                  <c:v>2.7270433902740399</c:v>
                </c:pt>
                <c:pt idx="5114">
                  <c:v>2.5762753486633301</c:v>
                </c:pt>
                <c:pt idx="5115">
                  <c:v>2.64677429199218</c:v>
                </c:pt>
                <c:pt idx="5116">
                  <c:v>2.61073541641235</c:v>
                </c:pt>
                <c:pt idx="5117">
                  <c:v>2.6343858242034899</c:v>
                </c:pt>
                <c:pt idx="5118">
                  <c:v>2.6349568367004301</c:v>
                </c:pt>
                <c:pt idx="5119">
                  <c:v>2.6732685565948402</c:v>
                </c:pt>
                <c:pt idx="5120">
                  <c:v>2.3761668205261199</c:v>
                </c:pt>
                <c:pt idx="5121">
                  <c:v>2.5768039226531898</c:v>
                </c:pt>
                <c:pt idx="5122">
                  <c:v>2.39375400543212</c:v>
                </c:pt>
                <c:pt idx="5123">
                  <c:v>2.6529912948608398</c:v>
                </c:pt>
                <c:pt idx="5124">
                  <c:v>2.5664837360382</c:v>
                </c:pt>
                <c:pt idx="5125">
                  <c:v>2.4596714973449698</c:v>
                </c:pt>
                <c:pt idx="5126">
                  <c:v>2.4654972553253098</c:v>
                </c:pt>
                <c:pt idx="5127">
                  <c:v>2.2541482448577801</c:v>
                </c:pt>
                <c:pt idx="5128">
                  <c:v>2.3835165500640798</c:v>
                </c:pt>
                <c:pt idx="5129">
                  <c:v>2.26348853111267</c:v>
                </c:pt>
                <c:pt idx="5130">
                  <c:v>2.4832313060760498</c:v>
                </c:pt>
                <c:pt idx="5131">
                  <c:v>2.5593376159667902</c:v>
                </c:pt>
                <c:pt idx="5132">
                  <c:v>2.7179248332977202</c:v>
                </c:pt>
                <c:pt idx="5133">
                  <c:v>2.76956009864807</c:v>
                </c:pt>
                <c:pt idx="5134">
                  <c:v>2.6536657810211102</c:v>
                </c:pt>
                <c:pt idx="5135">
                  <c:v>2.7430100440978999</c:v>
                </c:pt>
                <c:pt idx="5136">
                  <c:v>2.69929647445678</c:v>
                </c:pt>
                <c:pt idx="5137">
                  <c:v>2.8771867752075102</c:v>
                </c:pt>
                <c:pt idx="5138">
                  <c:v>2.8714349269866899</c:v>
                </c:pt>
                <c:pt idx="5139">
                  <c:v>2.8281490802764799</c:v>
                </c:pt>
                <c:pt idx="5140">
                  <c:v>2.85806035995483</c:v>
                </c:pt>
                <c:pt idx="5141">
                  <c:v>2.7195081710815399</c:v>
                </c:pt>
                <c:pt idx="5142">
                  <c:v>2.7839553356170601</c:v>
                </c:pt>
                <c:pt idx="5143">
                  <c:v>2.8637266159057599</c:v>
                </c:pt>
                <c:pt idx="5144">
                  <c:v>2.8748607635497998</c:v>
                </c:pt>
                <c:pt idx="5145">
                  <c:v>3.0387372970581001</c:v>
                </c:pt>
                <c:pt idx="5146">
                  <c:v>3.05079817771911</c:v>
                </c:pt>
                <c:pt idx="5147">
                  <c:v>3.02700471878051</c:v>
                </c:pt>
                <c:pt idx="5148">
                  <c:v>3.0920963287353498</c:v>
                </c:pt>
                <c:pt idx="5149">
                  <c:v>3.27382135391235</c:v>
                </c:pt>
                <c:pt idx="5150">
                  <c:v>3.2275230884552002</c:v>
                </c:pt>
                <c:pt idx="5151">
                  <c:v>3.2173902988433798</c:v>
                </c:pt>
                <c:pt idx="5152">
                  <c:v>3.34288454055786</c:v>
                </c:pt>
                <c:pt idx="5153">
                  <c:v>3.4280438423156698</c:v>
                </c:pt>
                <c:pt idx="5154">
                  <c:v>3.3334069252014098</c:v>
                </c:pt>
                <c:pt idx="5155">
                  <c:v>3.2843255996704102</c:v>
                </c:pt>
                <c:pt idx="5156">
                  <c:v>3.25454521179199</c:v>
                </c:pt>
                <c:pt idx="5157">
                  <c:v>3.1507368087768501</c:v>
                </c:pt>
                <c:pt idx="5158">
                  <c:v>3.2707085609436</c:v>
                </c:pt>
                <c:pt idx="5159">
                  <c:v>2.9422686100006099</c:v>
                </c:pt>
                <c:pt idx="5160">
                  <c:v>2.8801567554473801</c:v>
                </c:pt>
                <c:pt idx="5161">
                  <c:v>2.8164207935333199</c:v>
                </c:pt>
                <c:pt idx="5162">
                  <c:v>2.7707428932189901</c:v>
                </c:pt>
                <c:pt idx="5163">
                  <c:v>2.8996741771697998</c:v>
                </c:pt>
                <c:pt idx="5164">
                  <c:v>2.7938544750213601</c:v>
                </c:pt>
                <c:pt idx="5165">
                  <c:v>2.89897513389587</c:v>
                </c:pt>
                <c:pt idx="5166">
                  <c:v>2.95967197418212</c:v>
                </c:pt>
                <c:pt idx="5167">
                  <c:v>2.9417629241943302</c:v>
                </c:pt>
                <c:pt idx="5168">
                  <c:v>2.90746593475341</c:v>
                </c:pt>
                <c:pt idx="5169">
                  <c:v>2.8852972984313898</c:v>
                </c:pt>
                <c:pt idx="5170">
                  <c:v>2.9243571758270201</c:v>
                </c:pt>
                <c:pt idx="5171">
                  <c:v>3.0301482677459699</c:v>
                </c:pt>
                <c:pt idx="5172">
                  <c:v>2.99258065223693</c:v>
                </c:pt>
                <c:pt idx="5173">
                  <c:v>2.9261052608489901</c:v>
                </c:pt>
                <c:pt idx="5174">
                  <c:v>2.92705225944519</c:v>
                </c:pt>
                <c:pt idx="5175">
                  <c:v>2.9972014427185001</c:v>
                </c:pt>
                <c:pt idx="5176">
                  <c:v>3.0326697826385498</c:v>
                </c:pt>
                <c:pt idx="5177">
                  <c:v>3.1637935638427699</c:v>
                </c:pt>
                <c:pt idx="5178">
                  <c:v>3.1277482509613002</c:v>
                </c:pt>
                <c:pt idx="5179">
                  <c:v>3.1890563964843701</c:v>
                </c:pt>
                <c:pt idx="5180">
                  <c:v>3.1818165779113698</c:v>
                </c:pt>
                <c:pt idx="5181">
                  <c:v>3.2917797565460201</c:v>
                </c:pt>
                <c:pt idx="5182">
                  <c:v>3.18879175186157</c:v>
                </c:pt>
                <c:pt idx="5183">
                  <c:v>3.2140827178954998</c:v>
                </c:pt>
                <c:pt idx="5184">
                  <c:v>3.1467509269714302</c:v>
                </c:pt>
                <c:pt idx="5185">
                  <c:v>3.26938605308532</c:v>
                </c:pt>
                <c:pt idx="5186">
                  <c:v>3.4222502708435001</c:v>
                </c:pt>
                <c:pt idx="5187">
                  <c:v>3.45998859405517</c:v>
                </c:pt>
                <c:pt idx="5188">
                  <c:v>3.4716236591339098</c:v>
                </c:pt>
                <c:pt idx="5189">
                  <c:v>3.56011915206909</c:v>
                </c:pt>
                <c:pt idx="5190">
                  <c:v>3.6073458194732599</c:v>
                </c:pt>
                <c:pt idx="5191">
                  <c:v>3.5153291225433301</c:v>
                </c:pt>
                <c:pt idx="5192">
                  <c:v>3.34573054313659</c:v>
                </c:pt>
                <c:pt idx="5193">
                  <c:v>3.3225841522216699</c:v>
                </c:pt>
                <c:pt idx="5194">
                  <c:v>3.3176083564758301</c:v>
                </c:pt>
                <c:pt idx="5195">
                  <c:v>3.3512430191039999</c:v>
                </c:pt>
                <c:pt idx="5196">
                  <c:v>3.1839220523834202</c:v>
                </c:pt>
                <c:pt idx="5197">
                  <c:v>3.1633672714233398</c:v>
                </c:pt>
                <c:pt idx="5198">
                  <c:v>3.2888276576995801</c:v>
                </c:pt>
                <c:pt idx="5199">
                  <c:v>3.18074178695678</c:v>
                </c:pt>
                <c:pt idx="5200">
                  <c:v>3.2526710033416699</c:v>
                </c:pt>
                <c:pt idx="5201">
                  <c:v>3.21178746223449</c:v>
                </c:pt>
                <c:pt idx="5202">
                  <c:v>3.2819521427154501</c:v>
                </c:pt>
                <c:pt idx="5203">
                  <c:v>3.1927216053009002</c:v>
                </c:pt>
                <c:pt idx="5204">
                  <c:v>3.0662567615509002</c:v>
                </c:pt>
                <c:pt idx="5205">
                  <c:v>2.9879963397979701</c:v>
                </c:pt>
                <c:pt idx="5206">
                  <c:v>3.0176098346710201</c:v>
                </c:pt>
                <c:pt idx="5207">
                  <c:v>2.7723937034606898</c:v>
                </c:pt>
                <c:pt idx="5208">
                  <c:v>2.7185976505279501</c:v>
                </c:pt>
                <c:pt idx="5209">
                  <c:v>2.7360341548919598</c:v>
                </c:pt>
                <c:pt idx="5210">
                  <c:v>2.7161867618560702</c:v>
                </c:pt>
                <c:pt idx="5211">
                  <c:v>2.67898321151733</c:v>
                </c:pt>
                <c:pt idx="5212">
                  <c:v>2.5841822624206499</c:v>
                </c:pt>
                <c:pt idx="5213">
                  <c:v>2.6113262176513601</c:v>
                </c:pt>
                <c:pt idx="5214">
                  <c:v>2.5565600395202601</c:v>
                </c:pt>
                <c:pt idx="5215">
                  <c:v>2.4987401962280198</c:v>
                </c:pt>
                <c:pt idx="5216">
                  <c:v>2.3797023296356201</c:v>
                </c:pt>
                <c:pt idx="5217">
                  <c:v>2.6006174087524401</c:v>
                </c:pt>
                <c:pt idx="5218">
                  <c:v>2.6304371356964098</c:v>
                </c:pt>
                <c:pt idx="5219">
                  <c:v>2.86145663261413</c:v>
                </c:pt>
                <c:pt idx="5220">
                  <c:v>2.8693392276763898</c:v>
                </c:pt>
                <c:pt idx="5221">
                  <c:v>2.80627989768981</c:v>
                </c:pt>
                <c:pt idx="5222">
                  <c:v>2.8646461963653498</c:v>
                </c:pt>
                <c:pt idx="5223">
                  <c:v>3.0653831958770699</c:v>
                </c:pt>
                <c:pt idx="5224">
                  <c:v>3.1378531455993599</c:v>
                </c:pt>
                <c:pt idx="5225">
                  <c:v>3.1620333194732599</c:v>
                </c:pt>
                <c:pt idx="5226">
                  <c:v>3.33203744888305</c:v>
                </c:pt>
                <c:pt idx="5227">
                  <c:v>3.26859354972839</c:v>
                </c:pt>
                <c:pt idx="5228">
                  <c:v>3.36728835105896</c:v>
                </c:pt>
                <c:pt idx="5229">
                  <c:v>3.2721519470214799</c:v>
                </c:pt>
                <c:pt idx="5230">
                  <c:v>3.2576479911804199</c:v>
                </c:pt>
                <c:pt idx="5231">
                  <c:v>3.2431159019470202</c:v>
                </c:pt>
                <c:pt idx="5232">
                  <c:v>3.2892434597015301</c:v>
                </c:pt>
                <c:pt idx="5233">
                  <c:v>3.3241536617278999</c:v>
                </c:pt>
                <c:pt idx="5234">
                  <c:v>3.3881855010986301</c:v>
                </c:pt>
                <c:pt idx="5235">
                  <c:v>3.4475958347320499</c:v>
                </c:pt>
                <c:pt idx="5236">
                  <c:v>3.2355718612670898</c:v>
                </c:pt>
                <c:pt idx="5237">
                  <c:v>3.1528258323669398</c:v>
                </c:pt>
                <c:pt idx="5238">
                  <c:v>3.0837879180908199</c:v>
                </c:pt>
                <c:pt idx="5239">
                  <c:v>3.0147395133972101</c:v>
                </c:pt>
                <c:pt idx="5240">
                  <c:v>2.9086565971374498</c:v>
                </c:pt>
                <c:pt idx="5241">
                  <c:v>3.1587343215942298</c:v>
                </c:pt>
                <c:pt idx="5242">
                  <c:v>3.2742776870727499</c:v>
                </c:pt>
                <c:pt idx="5243">
                  <c:v>3.0674009323120099</c:v>
                </c:pt>
                <c:pt idx="5244">
                  <c:v>3.0513553619384699</c:v>
                </c:pt>
                <c:pt idx="5245">
                  <c:v>2.9825232028961102</c:v>
                </c:pt>
                <c:pt idx="5246">
                  <c:v>3.1035602092742902</c:v>
                </c:pt>
                <c:pt idx="5247">
                  <c:v>2.9706070423126198</c:v>
                </c:pt>
                <c:pt idx="5248">
                  <c:v>3.0416617393493599</c:v>
                </c:pt>
                <c:pt idx="5249">
                  <c:v>3.0645604133605899</c:v>
                </c:pt>
                <c:pt idx="5250">
                  <c:v>3.1750900745391801</c:v>
                </c:pt>
                <c:pt idx="5251">
                  <c:v>3.37813997268676</c:v>
                </c:pt>
                <c:pt idx="5252">
                  <c:v>3.4377512931823699</c:v>
                </c:pt>
                <c:pt idx="5253">
                  <c:v>3.38488292694091</c:v>
                </c:pt>
                <c:pt idx="5254">
                  <c:v>3.4364027976989702</c:v>
                </c:pt>
                <c:pt idx="5255">
                  <c:v>3.2695198059082</c:v>
                </c:pt>
                <c:pt idx="5256">
                  <c:v>3.5080997943878098</c:v>
                </c:pt>
                <c:pt idx="5257">
                  <c:v>3.5090148448943999</c:v>
                </c:pt>
                <c:pt idx="5258">
                  <c:v>3.3835973739624001</c:v>
                </c:pt>
                <c:pt idx="5259">
                  <c:v>3.3546457290649401</c:v>
                </c:pt>
                <c:pt idx="5260">
                  <c:v>3.3152794837951598</c:v>
                </c:pt>
                <c:pt idx="5261">
                  <c:v>3.44576692581176</c:v>
                </c:pt>
                <c:pt idx="5262">
                  <c:v>3.4985179901122998</c:v>
                </c:pt>
                <c:pt idx="5263">
                  <c:v>3.4025852680206299</c:v>
                </c:pt>
                <c:pt idx="5264">
                  <c:v>3.5722494125366202</c:v>
                </c:pt>
                <c:pt idx="5265">
                  <c:v>3.4557721614837602</c:v>
                </c:pt>
                <c:pt idx="5266">
                  <c:v>3.5352582931518501</c:v>
                </c:pt>
                <c:pt idx="5267">
                  <c:v>3.55085229873657</c:v>
                </c:pt>
                <c:pt idx="5268">
                  <c:v>3.47362828254699</c:v>
                </c:pt>
                <c:pt idx="5269">
                  <c:v>3.38649082183837</c:v>
                </c:pt>
                <c:pt idx="5270">
                  <c:v>3.3668851852416899</c:v>
                </c:pt>
                <c:pt idx="5271">
                  <c:v>3.3973689079284601</c:v>
                </c:pt>
                <c:pt idx="5272">
                  <c:v>3.4831564426422101</c:v>
                </c:pt>
                <c:pt idx="5273">
                  <c:v>3.3737418651580802</c:v>
                </c:pt>
                <c:pt idx="5274">
                  <c:v>3.2264499664306601</c:v>
                </c:pt>
                <c:pt idx="5275">
                  <c:v>3.2288470268249498</c:v>
                </c:pt>
                <c:pt idx="5276">
                  <c:v>3.3276660442352202</c:v>
                </c:pt>
                <c:pt idx="5277">
                  <c:v>3.27298378944396</c:v>
                </c:pt>
                <c:pt idx="5278">
                  <c:v>3.1755697727203298</c:v>
                </c:pt>
                <c:pt idx="5279">
                  <c:v>3.1675174236297599</c:v>
                </c:pt>
                <c:pt idx="5280">
                  <c:v>3.23524713516235</c:v>
                </c:pt>
                <c:pt idx="5281">
                  <c:v>3.3602094650268501</c:v>
                </c:pt>
                <c:pt idx="5282">
                  <c:v>3.1901605129241899</c:v>
                </c:pt>
                <c:pt idx="5283">
                  <c:v>3.40319776535034</c:v>
                </c:pt>
                <c:pt idx="5284">
                  <c:v>3.3872845172882</c:v>
                </c:pt>
                <c:pt idx="5285">
                  <c:v>3.1416985988616899</c:v>
                </c:pt>
                <c:pt idx="5286">
                  <c:v>3.21689653396606</c:v>
                </c:pt>
                <c:pt idx="5287">
                  <c:v>3.0837025642395002</c:v>
                </c:pt>
                <c:pt idx="5288">
                  <c:v>2.9971110820770201</c:v>
                </c:pt>
                <c:pt idx="5289">
                  <c:v>2.9712970256805402</c:v>
                </c:pt>
                <c:pt idx="5290">
                  <c:v>3.1171340942382799</c:v>
                </c:pt>
                <c:pt idx="5291">
                  <c:v>2.9947223663329998</c:v>
                </c:pt>
                <c:pt idx="5292">
                  <c:v>2.9818520545959402</c:v>
                </c:pt>
                <c:pt idx="5293">
                  <c:v>3.10617470741271</c:v>
                </c:pt>
                <c:pt idx="5294">
                  <c:v>3.0277900695800701</c:v>
                </c:pt>
                <c:pt idx="5295">
                  <c:v>3.07728767395019</c:v>
                </c:pt>
                <c:pt idx="5296">
                  <c:v>3.0633974075317298</c:v>
                </c:pt>
                <c:pt idx="5297">
                  <c:v>3.0249433517456001</c:v>
                </c:pt>
                <c:pt idx="5298">
                  <c:v>2.88502597808837</c:v>
                </c:pt>
                <c:pt idx="5299">
                  <c:v>2.8227424621582</c:v>
                </c:pt>
                <c:pt idx="5300">
                  <c:v>2.9118072986602699</c:v>
                </c:pt>
                <c:pt idx="5301">
                  <c:v>2.9956467151641801</c:v>
                </c:pt>
                <c:pt idx="5302">
                  <c:v>2.9674272537231401</c:v>
                </c:pt>
                <c:pt idx="5303">
                  <c:v>3.1759231090545601</c:v>
                </c:pt>
                <c:pt idx="5304">
                  <c:v>3.13012266159057</c:v>
                </c:pt>
                <c:pt idx="5305">
                  <c:v>3.0924210548400799</c:v>
                </c:pt>
                <c:pt idx="5306">
                  <c:v>3.04219317436218</c:v>
                </c:pt>
                <c:pt idx="5307">
                  <c:v>3.1005597114562899</c:v>
                </c:pt>
                <c:pt idx="5308">
                  <c:v>3.1956863403320299</c:v>
                </c:pt>
                <c:pt idx="5309">
                  <c:v>3.2098248004913299</c:v>
                </c:pt>
                <c:pt idx="5310">
                  <c:v>3.2609364986419598</c:v>
                </c:pt>
                <c:pt idx="5311">
                  <c:v>3.2838723659515301</c:v>
                </c:pt>
                <c:pt idx="5312">
                  <c:v>3.2011034488677899</c:v>
                </c:pt>
                <c:pt idx="5313">
                  <c:v>3.36291050910949</c:v>
                </c:pt>
                <c:pt idx="5314">
                  <c:v>3.34189653396606</c:v>
                </c:pt>
                <c:pt idx="5315">
                  <c:v>3.3409206867218</c:v>
                </c:pt>
                <c:pt idx="5316">
                  <c:v>3.43760681152343</c:v>
                </c:pt>
                <c:pt idx="5317">
                  <c:v>3.48335433006286</c:v>
                </c:pt>
                <c:pt idx="5318">
                  <c:v>3.6967689990997301</c:v>
                </c:pt>
                <c:pt idx="5319">
                  <c:v>3.79445052146911</c:v>
                </c:pt>
                <c:pt idx="5320">
                  <c:v>3.7340850830078098</c:v>
                </c:pt>
                <c:pt idx="5321">
                  <c:v>3.66714239120483</c:v>
                </c:pt>
                <c:pt idx="5322">
                  <c:v>3.6631791591644198</c:v>
                </c:pt>
                <c:pt idx="5323">
                  <c:v>3.3767096996307302</c:v>
                </c:pt>
                <c:pt idx="5324">
                  <c:v>3.5191724300384499</c:v>
                </c:pt>
                <c:pt idx="5325">
                  <c:v>3.4431602954864502</c:v>
                </c:pt>
                <c:pt idx="5326">
                  <c:v>3.4152965545654199</c:v>
                </c:pt>
                <c:pt idx="5327">
                  <c:v>3.4066033363342201</c:v>
                </c:pt>
                <c:pt idx="5328">
                  <c:v>3.3118863105773899</c:v>
                </c:pt>
                <c:pt idx="5329">
                  <c:v>3.2864127159118599</c:v>
                </c:pt>
                <c:pt idx="5330">
                  <c:v>3.19390773773193</c:v>
                </c:pt>
                <c:pt idx="5331">
                  <c:v>3.26574182510375</c:v>
                </c:pt>
                <c:pt idx="5332">
                  <c:v>3.4280424118041899</c:v>
                </c:pt>
                <c:pt idx="5333">
                  <c:v>3.4152905941009499</c:v>
                </c:pt>
                <c:pt idx="5334">
                  <c:v>3.4464976787567099</c:v>
                </c:pt>
                <c:pt idx="5335">
                  <c:v>3.39109086990356</c:v>
                </c:pt>
                <c:pt idx="5336">
                  <c:v>3.1550281047821001</c:v>
                </c:pt>
                <c:pt idx="5337">
                  <c:v>3.1952917575836102</c:v>
                </c:pt>
                <c:pt idx="5338">
                  <c:v>3.2490088939666699</c:v>
                </c:pt>
                <c:pt idx="5339">
                  <c:v>3.2309513092040998</c:v>
                </c:pt>
                <c:pt idx="5340">
                  <c:v>3.21000075340271</c:v>
                </c:pt>
                <c:pt idx="5341">
                  <c:v>3.10368347167968</c:v>
                </c:pt>
                <c:pt idx="5342">
                  <c:v>3.1132123470306299</c:v>
                </c:pt>
                <c:pt idx="5343">
                  <c:v>3.1255495548248202</c:v>
                </c:pt>
                <c:pt idx="5344">
                  <c:v>3.1474621295928902</c:v>
                </c:pt>
                <c:pt idx="5345">
                  <c:v>3.0655841827392498</c:v>
                </c:pt>
                <c:pt idx="5346">
                  <c:v>3.2479369640350302</c:v>
                </c:pt>
                <c:pt idx="5347">
                  <c:v>3.25526595115661</c:v>
                </c:pt>
                <c:pt idx="5348">
                  <c:v>3.18297171592712</c:v>
                </c:pt>
                <c:pt idx="5349">
                  <c:v>3.31004309654235</c:v>
                </c:pt>
                <c:pt idx="5350">
                  <c:v>3.32059454917907</c:v>
                </c:pt>
                <c:pt idx="5351">
                  <c:v>3.2881176471710201</c:v>
                </c:pt>
                <c:pt idx="5352">
                  <c:v>3.07197833061218</c:v>
                </c:pt>
                <c:pt idx="5353">
                  <c:v>3.0843019485473602</c:v>
                </c:pt>
                <c:pt idx="5354">
                  <c:v>3.4656379222869802</c:v>
                </c:pt>
                <c:pt idx="5355">
                  <c:v>3.2523171901702801</c:v>
                </c:pt>
                <c:pt idx="5356">
                  <c:v>3.4476637840270898</c:v>
                </c:pt>
                <c:pt idx="5357">
                  <c:v>3.3965711593627899</c:v>
                </c:pt>
                <c:pt idx="5358">
                  <c:v>3.4373805522918701</c:v>
                </c:pt>
                <c:pt idx="5359">
                  <c:v>3.4706778526306099</c:v>
                </c:pt>
                <c:pt idx="5360">
                  <c:v>3.5981407165527299</c:v>
                </c:pt>
                <c:pt idx="5361">
                  <c:v>3.48696613311767</c:v>
                </c:pt>
                <c:pt idx="5362">
                  <c:v>3.4311027526855402</c:v>
                </c:pt>
                <c:pt idx="5363">
                  <c:v>3.2184131145477202</c:v>
                </c:pt>
                <c:pt idx="5364">
                  <c:v>3.16169929504394</c:v>
                </c:pt>
                <c:pt idx="5365">
                  <c:v>3.1704509258270201</c:v>
                </c:pt>
                <c:pt idx="5366">
                  <c:v>3.2584197521209699</c:v>
                </c:pt>
                <c:pt idx="5367">
                  <c:v>3.4983959197997998</c:v>
                </c:pt>
                <c:pt idx="5368">
                  <c:v>3.3849325180053702</c:v>
                </c:pt>
                <c:pt idx="5369">
                  <c:v>3.3456554412841699</c:v>
                </c:pt>
                <c:pt idx="5370">
                  <c:v>3.37581038475036</c:v>
                </c:pt>
                <c:pt idx="5371">
                  <c:v>3.32778739929199</c:v>
                </c:pt>
                <c:pt idx="5372">
                  <c:v>3.3193917274475</c:v>
                </c:pt>
                <c:pt idx="5373">
                  <c:v>3.4313464164733798</c:v>
                </c:pt>
                <c:pt idx="5374">
                  <c:v>3.3962740898132302</c:v>
                </c:pt>
                <c:pt idx="5375">
                  <c:v>3.4289777278900102</c:v>
                </c:pt>
                <c:pt idx="5376">
                  <c:v>3.45933866500854</c:v>
                </c:pt>
                <c:pt idx="5377">
                  <c:v>3.5195782184600799</c:v>
                </c:pt>
                <c:pt idx="5378">
                  <c:v>3.5414726734161301</c:v>
                </c:pt>
                <c:pt idx="5379">
                  <c:v>3.4470310211181601</c:v>
                </c:pt>
                <c:pt idx="5380">
                  <c:v>3.5258545875549299</c:v>
                </c:pt>
                <c:pt idx="5381">
                  <c:v>3.5447697639465301</c:v>
                </c:pt>
                <c:pt idx="5382">
                  <c:v>3.56831455230712</c:v>
                </c:pt>
                <c:pt idx="5383">
                  <c:v>3.67632985115051</c:v>
                </c:pt>
                <c:pt idx="5384">
                  <c:v>3.75650930404663</c:v>
                </c:pt>
                <c:pt idx="5385">
                  <c:v>3.5597777366638099</c:v>
                </c:pt>
                <c:pt idx="5386">
                  <c:v>3.6500983238220202</c:v>
                </c:pt>
                <c:pt idx="5387">
                  <c:v>3.54296875</c:v>
                </c:pt>
                <c:pt idx="5388">
                  <c:v>3.52247858047485</c:v>
                </c:pt>
                <c:pt idx="5389">
                  <c:v>3.38173508644104</c:v>
                </c:pt>
                <c:pt idx="5390">
                  <c:v>3.5341587066650302</c:v>
                </c:pt>
                <c:pt idx="5391">
                  <c:v>3.5637681484222399</c:v>
                </c:pt>
                <c:pt idx="5392">
                  <c:v>3.7294943332672101</c:v>
                </c:pt>
                <c:pt idx="5393">
                  <c:v>3.7285950183868399</c:v>
                </c:pt>
                <c:pt idx="5394">
                  <c:v>3.5782880783081001</c:v>
                </c:pt>
                <c:pt idx="5395">
                  <c:v>3.5985562801361</c:v>
                </c:pt>
                <c:pt idx="5396">
                  <c:v>3.5665695667266801</c:v>
                </c:pt>
                <c:pt idx="5397">
                  <c:v>3.7146027088165199</c:v>
                </c:pt>
                <c:pt idx="5398">
                  <c:v>3.83256483078002</c:v>
                </c:pt>
                <c:pt idx="5399">
                  <c:v>3.8409643173217698</c:v>
                </c:pt>
                <c:pt idx="5400">
                  <c:v>3.8012444972991899</c:v>
                </c:pt>
                <c:pt idx="5401">
                  <c:v>3.6549227237701398</c:v>
                </c:pt>
                <c:pt idx="5402">
                  <c:v>3.5936298370361301</c:v>
                </c:pt>
                <c:pt idx="5403">
                  <c:v>3.5082049369811998</c:v>
                </c:pt>
                <c:pt idx="5404">
                  <c:v>3.4248173236846902</c:v>
                </c:pt>
                <c:pt idx="5405">
                  <c:v>3.6702237129211399</c:v>
                </c:pt>
                <c:pt idx="5406">
                  <c:v>3.7372751235961901</c:v>
                </c:pt>
                <c:pt idx="5407">
                  <c:v>3.6720380783081001</c:v>
                </c:pt>
                <c:pt idx="5408">
                  <c:v>3.6316726207733101</c:v>
                </c:pt>
                <c:pt idx="5409">
                  <c:v>3.6633441448211599</c:v>
                </c:pt>
                <c:pt idx="5410">
                  <c:v>3.5055837631225502</c:v>
                </c:pt>
                <c:pt idx="5411">
                  <c:v>3.6053905487060498</c:v>
                </c:pt>
                <c:pt idx="5412">
                  <c:v>3.6573452949523899</c:v>
                </c:pt>
                <c:pt idx="5413">
                  <c:v>3.5840070247650102</c:v>
                </c:pt>
                <c:pt idx="5414">
                  <c:v>3.5646004676818799</c:v>
                </c:pt>
                <c:pt idx="5415">
                  <c:v>3.5590150356292698</c:v>
                </c:pt>
                <c:pt idx="5416">
                  <c:v>3.5571079254150302</c:v>
                </c:pt>
                <c:pt idx="5417">
                  <c:v>3.5237653255462602</c:v>
                </c:pt>
                <c:pt idx="5418">
                  <c:v>3.2427184581756499</c:v>
                </c:pt>
                <c:pt idx="5419">
                  <c:v>3.3592600822448699</c:v>
                </c:pt>
                <c:pt idx="5420">
                  <c:v>3.31053137779235</c:v>
                </c:pt>
                <c:pt idx="5421">
                  <c:v>3.3779714107513401</c:v>
                </c:pt>
                <c:pt idx="5422">
                  <c:v>3.3566811084747301</c:v>
                </c:pt>
                <c:pt idx="5423">
                  <c:v>3.1903004646301198</c:v>
                </c:pt>
                <c:pt idx="5424">
                  <c:v>3.1677279472350999</c:v>
                </c:pt>
                <c:pt idx="5425">
                  <c:v>3.1721832752227699</c:v>
                </c:pt>
                <c:pt idx="5426">
                  <c:v>3.1386048793792698</c:v>
                </c:pt>
                <c:pt idx="5427">
                  <c:v>3.0965101718902499</c:v>
                </c:pt>
                <c:pt idx="5428">
                  <c:v>3.0789577960968</c:v>
                </c:pt>
                <c:pt idx="5429">
                  <c:v>2.8649768829345699</c:v>
                </c:pt>
                <c:pt idx="5430">
                  <c:v>2.8517916202545099</c:v>
                </c:pt>
                <c:pt idx="5431">
                  <c:v>2.9452884197235099</c:v>
                </c:pt>
                <c:pt idx="5432">
                  <c:v>3.1319630146026598</c:v>
                </c:pt>
                <c:pt idx="5433">
                  <c:v>3.1458888053893999</c:v>
                </c:pt>
                <c:pt idx="5434">
                  <c:v>3.1015474796295099</c:v>
                </c:pt>
                <c:pt idx="5435">
                  <c:v>3.2175531387329102</c:v>
                </c:pt>
                <c:pt idx="5436">
                  <c:v>3.28850245475769</c:v>
                </c:pt>
                <c:pt idx="5437">
                  <c:v>3.3828084468841499</c:v>
                </c:pt>
                <c:pt idx="5438">
                  <c:v>3.5391850471496502</c:v>
                </c:pt>
                <c:pt idx="5439">
                  <c:v>3.55773878097534</c:v>
                </c:pt>
                <c:pt idx="5440">
                  <c:v>3.63821220397949</c:v>
                </c:pt>
                <c:pt idx="5441">
                  <c:v>3.5059516429901101</c:v>
                </c:pt>
                <c:pt idx="5442">
                  <c:v>3.5321934223175</c:v>
                </c:pt>
                <c:pt idx="5443">
                  <c:v>3.34105277061462</c:v>
                </c:pt>
                <c:pt idx="5444">
                  <c:v>3.4139406681060702</c:v>
                </c:pt>
                <c:pt idx="5445">
                  <c:v>3.46119928359985</c:v>
                </c:pt>
                <c:pt idx="5446">
                  <c:v>3.32998394966125</c:v>
                </c:pt>
                <c:pt idx="5447">
                  <c:v>3.3302326202392498</c:v>
                </c:pt>
                <c:pt idx="5448">
                  <c:v>3.3897356986999498</c:v>
                </c:pt>
                <c:pt idx="5449">
                  <c:v>3.4997546672821001</c:v>
                </c:pt>
                <c:pt idx="5450">
                  <c:v>3.7672412395477202</c:v>
                </c:pt>
                <c:pt idx="5451">
                  <c:v>3.6923642158508301</c:v>
                </c:pt>
                <c:pt idx="5452">
                  <c:v>3.7152771949768</c:v>
                </c:pt>
                <c:pt idx="5453">
                  <c:v>3.88851737976074</c:v>
                </c:pt>
                <c:pt idx="5454">
                  <c:v>3.9236309528350799</c:v>
                </c:pt>
                <c:pt idx="5455">
                  <c:v>3.7760541439056299</c:v>
                </c:pt>
                <c:pt idx="5456">
                  <c:v>3.6894712448120099</c:v>
                </c:pt>
                <c:pt idx="5457">
                  <c:v>3.5258927345275799</c:v>
                </c:pt>
                <c:pt idx="5458">
                  <c:v>3.43395900726318</c:v>
                </c:pt>
                <c:pt idx="5459">
                  <c:v>3.11889624595642</c:v>
                </c:pt>
                <c:pt idx="5460">
                  <c:v>3.2323682308196999</c:v>
                </c:pt>
                <c:pt idx="5461">
                  <c:v>3.1044778823852499</c:v>
                </c:pt>
                <c:pt idx="5462">
                  <c:v>3.2516222000121999</c:v>
                </c:pt>
                <c:pt idx="5463">
                  <c:v>3.2288744449615399</c:v>
                </c:pt>
                <c:pt idx="5464">
                  <c:v>3.2771415710449201</c:v>
                </c:pt>
                <c:pt idx="5465">
                  <c:v>3.3429181575775102</c:v>
                </c:pt>
                <c:pt idx="5466">
                  <c:v>2.9501047134399401</c:v>
                </c:pt>
                <c:pt idx="5467">
                  <c:v>2.9181423187255802</c:v>
                </c:pt>
                <c:pt idx="5468">
                  <c:v>2.7971937656402499</c:v>
                </c:pt>
                <c:pt idx="5469">
                  <c:v>2.8638756275177002</c:v>
                </c:pt>
                <c:pt idx="5470">
                  <c:v>2.9841742515563898</c:v>
                </c:pt>
                <c:pt idx="5471">
                  <c:v>2.83190441131591</c:v>
                </c:pt>
                <c:pt idx="5472">
                  <c:v>2.84536433219909</c:v>
                </c:pt>
                <c:pt idx="5473">
                  <c:v>2.8028750419616699</c:v>
                </c:pt>
                <c:pt idx="5474">
                  <c:v>2.8580665588378902</c:v>
                </c:pt>
                <c:pt idx="5475">
                  <c:v>2.7919752597808798</c:v>
                </c:pt>
                <c:pt idx="5476">
                  <c:v>2.8623354434967001</c:v>
                </c:pt>
                <c:pt idx="5477">
                  <c:v>2.91569519042968</c:v>
                </c:pt>
                <c:pt idx="5478">
                  <c:v>2.9445195198059002</c:v>
                </c:pt>
                <c:pt idx="5479">
                  <c:v>2.8873164653778001</c:v>
                </c:pt>
                <c:pt idx="5480">
                  <c:v>2.8790400028228702</c:v>
                </c:pt>
                <c:pt idx="5481">
                  <c:v>2.8840901851653999</c:v>
                </c:pt>
                <c:pt idx="5482">
                  <c:v>2.7877659797668399</c:v>
                </c:pt>
                <c:pt idx="5483">
                  <c:v>2.8085525035858101</c:v>
                </c:pt>
                <c:pt idx="5484">
                  <c:v>2.8817577362060498</c:v>
                </c:pt>
                <c:pt idx="5485">
                  <c:v>2.7833240032196001</c:v>
                </c:pt>
                <c:pt idx="5486">
                  <c:v>2.9925017356872501</c:v>
                </c:pt>
                <c:pt idx="5487">
                  <c:v>2.9189872741699201</c:v>
                </c:pt>
                <c:pt idx="5488">
                  <c:v>2.9523143768310498</c:v>
                </c:pt>
                <c:pt idx="5489">
                  <c:v>3.20199990272521</c:v>
                </c:pt>
                <c:pt idx="5490">
                  <c:v>2.7686948776245099</c:v>
                </c:pt>
                <c:pt idx="5491">
                  <c:v>2.72837829589843</c:v>
                </c:pt>
                <c:pt idx="5492">
                  <c:v>2.7059292793273899</c:v>
                </c:pt>
                <c:pt idx="5493">
                  <c:v>2.6451487541198699</c:v>
                </c:pt>
                <c:pt idx="5494">
                  <c:v>2.6684546470642001</c:v>
                </c:pt>
                <c:pt idx="5495">
                  <c:v>2.8591010570526101</c:v>
                </c:pt>
                <c:pt idx="5496">
                  <c:v>2.80169248580932</c:v>
                </c:pt>
                <c:pt idx="5497">
                  <c:v>2.9920232295989901</c:v>
                </c:pt>
                <c:pt idx="5498">
                  <c:v>2.8944852352142298</c:v>
                </c:pt>
                <c:pt idx="5499">
                  <c:v>2.99298739433288</c:v>
                </c:pt>
                <c:pt idx="5500">
                  <c:v>3.0074312686920099</c:v>
                </c:pt>
                <c:pt idx="5501">
                  <c:v>3.0692298412322998</c:v>
                </c:pt>
                <c:pt idx="5502">
                  <c:v>3.18846583366394</c:v>
                </c:pt>
                <c:pt idx="5503">
                  <c:v>2.8175680637359601</c:v>
                </c:pt>
                <c:pt idx="5504">
                  <c:v>2.84423780441284</c:v>
                </c:pt>
                <c:pt idx="5505">
                  <c:v>2.81374907493591</c:v>
                </c:pt>
                <c:pt idx="5506">
                  <c:v>2.7940456867218</c:v>
                </c:pt>
                <c:pt idx="5507">
                  <c:v>2.9791617393493599</c:v>
                </c:pt>
                <c:pt idx="5508">
                  <c:v>3.0896115303039502</c:v>
                </c:pt>
                <c:pt idx="5509">
                  <c:v>3.0344362258911102</c:v>
                </c:pt>
                <c:pt idx="5510">
                  <c:v>3.13833355903625</c:v>
                </c:pt>
                <c:pt idx="5511">
                  <c:v>3.1527416706085201</c:v>
                </c:pt>
                <c:pt idx="5512">
                  <c:v>3.0889945030212398</c:v>
                </c:pt>
                <c:pt idx="5513">
                  <c:v>2.9064083099365199</c:v>
                </c:pt>
                <c:pt idx="5514">
                  <c:v>2.8010225296020499</c:v>
                </c:pt>
                <c:pt idx="5515">
                  <c:v>2.7437765598297101</c:v>
                </c:pt>
                <c:pt idx="5516">
                  <c:v>2.8424808979034402</c:v>
                </c:pt>
                <c:pt idx="5517">
                  <c:v>2.86315846443176</c:v>
                </c:pt>
                <c:pt idx="5518">
                  <c:v>2.95616579055786</c:v>
                </c:pt>
                <c:pt idx="5519">
                  <c:v>2.8518729209899898</c:v>
                </c:pt>
                <c:pt idx="5520">
                  <c:v>2.8494343757629301</c:v>
                </c:pt>
                <c:pt idx="5521">
                  <c:v>2.9169468879699698</c:v>
                </c:pt>
                <c:pt idx="5522">
                  <c:v>2.6778676509857098</c:v>
                </c:pt>
                <c:pt idx="5523">
                  <c:v>2.7969040870666499</c:v>
                </c:pt>
                <c:pt idx="5524">
                  <c:v>2.8481674194335902</c:v>
                </c:pt>
                <c:pt idx="5525">
                  <c:v>2.9249849319457999</c:v>
                </c:pt>
                <c:pt idx="5526">
                  <c:v>2.9692463874816801</c:v>
                </c:pt>
                <c:pt idx="5527">
                  <c:v>2.6263031959533598</c:v>
                </c:pt>
                <c:pt idx="5528">
                  <c:v>2.6272521018981898</c:v>
                </c:pt>
                <c:pt idx="5529">
                  <c:v>2.6437754631042401</c:v>
                </c:pt>
                <c:pt idx="5530">
                  <c:v>2.7694306373596098</c:v>
                </c:pt>
                <c:pt idx="5531">
                  <c:v>2.5698459148406898</c:v>
                </c:pt>
                <c:pt idx="5532">
                  <c:v>2.7808849811553902</c:v>
                </c:pt>
                <c:pt idx="5533">
                  <c:v>2.6080329418182302</c:v>
                </c:pt>
                <c:pt idx="5534">
                  <c:v>2.5657608509063698</c:v>
                </c:pt>
                <c:pt idx="5535">
                  <c:v>2.6728951930999698</c:v>
                </c:pt>
                <c:pt idx="5536">
                  <c:v>2.57656645774841</c:v>
                </c:pt>
                <c:pt idx="5537">
                  <c:v>2.6708667278289702</c:v>
                </c:pt>
                <c:pt idx="5538">
                  <c:v>2.5812668800353999</c:v>
                </c:pt>
                <c:pt idx="5539">
                  <c:v>2.42347860336303</c:v>
                </c:pt>
                <c:pt idx="5540">
                  <c:v>2.5011990070343</c:v>
                </c:pt>
                <c:pt idx="5541">
                  <c:v>2.3300449848175</c:v>
                </c:pt>
                <c:pt idx="5542">
                  <c:v>2.3091847896575901</c:v>
                </c:pt>
                <c:pt idx="5543">
                  <c:v>2.2555232048034601</c:v>
                </c:pt>
                <c:pt idx="5544">
                  <c:v>2.4010093212127601</c:v>
                </c:pt>
                <c:pt idx="5545">
                  <c:v>2.6920497417449898</c:v>
                </c:pt>
                <c:pt idx="5546">
                  <c:v>2.78669953346252</c:v>
                </c:pt>
                <c:pt idx="5547">
                  <c:v>2.6418476104736301</c:v>
                </c:pt>
                <c:pt idx="5548">
                  <c:v>2.7077403068542401</c:v>
                </c:pt>
                <c:pt idx="5549">
                  <c:v>2.7712082862853999</c:v>
                </c:pt>
                <c:pt idx="5550">
                  <c:v>3.0274243354797301</c:v>
                </c:pt>
                <c:pt idx="5551">
                  <c:v>3.11186170578002</c:v>
                </c:pt>
                <c:pt idx="5552">
                  <c:v>3.03708815574646</c:v>
                </c:pt>
                <c:pt idx="5553">
                  <c:v>3.1483950614929199</c:v>
                </c:pt>
                <c:pt idx="5554">
                  <c:v>3.0231339931488002</c:v>
                </c:pt>
                <c:pt idx="5555">
                  <c:v>3.0580697059631299</c:v>
                </c:pt>
                <c:pt idx="5556">
                  <c:v>3.0150954723358101</c:v>
                </c:pt>
                <c:pt idx="5557">
                  <c:v>3.1910812854766801</c:v>
                </c:pt>
                <c:pt idx="5558">
                  <c:v>3.2465536594390798</c:v>
                </c:pt>
                <c:pt idx="5559">
                  <c:v>3.1908328533172599</c:v>
                </c:pt>
                <c:pt idx="5560">
                  <c:v>3.1781301498413002</c:v>
                </c:pt>
                <c:pt idx="5561">
                  <c:v>3.2202992439270002</c:v>
                </c:pt>
                <c:pt idx="5562">
                  <c:v>3.08546614646911</c:v>
                </c:pt>
                <c:pt idx="5563">
                  <c:v>3.1381959915161102</c:v>
                </c:pt>
                <c:pt idx="5564">
                  <c:v>3.1770932674407901</c:v>
                </c:pt>
                <c:pt idx="5565">
                  <c:v>3.1170248985290501</c:v>
                </c:pt>
                <c:pt idx="5566">
                  <c:v>2.84271240234375</c:v>
                </c:pt>
                <c:pt idx="5567">
                  <c:v>2.5775513648986799</c:v>
                </c:pt>
                <c:pt idx="5568">
                  <c:v>2.44892358779907</c:v>
                </c:pt>
                <c:pt idx="5569">
                  <c:v>2.3934197425842201</c:v>
                </c:pt>
                <c:pt idx="5570">
                  <c:v>2.50438332557678</c:v>
                </c:pt>
                <c:pt idx="5571">
                  <c:v>2.3765575885772701</c:v>
                </c:pt>
                <c:pt idx="5572">
                  <c:v>2.2812013626098602</c:v>
                </c:pt>
                <c:pt idx="5573">
                  <c:v>2.14982604980468</c:v>
                </c:pt>
                <c:pt idx="5574">
                  <c:v>2.10513138771057</c:v>
                </c:pt>
                <c:pt idx="5575">
                  <c:v>2.2170028686523402</c:v>
                </c:pt>
                <c:pt idx="5576">
                  <c:v>2.4612441062927202</c:v>
                </c:pt>
                <c:pt idx="5577">
                  <c:v>2.3813955783843901</c:v>
                </c:pt>
                <c:pt idx="5578">
                  <c:v>2.4611349105834899</c:v>
                </c:pt>
                <c:pt idx="5579">
                  <c:v>2.5065274238586399</c:v>
                </c:pt>
                <c:pt idx="5580">
                  <c:v>2.4629497528076101</c:v>
                </c:pt>
                <c:pt idx="5581">
                  <c:v>2.5065064430236799</c:v>
                </c:pt>
                <c:pt idx="5582">
                  <c:v>2.5572216510772701</c:v>
                </c:pt>
                <c:pt idx="5583">
                  <c:v>2.49524545669555</c:v>
                </c:pt>
                <c:pt idx="5584">
                  <c:v>2.8616173267364502</c:v>
                </c:pt>
                <c:pt idx="5585">
                  <c:v>2.8200991153717001</c:v>
                </c:pt>
                <c:pt idx="5586">
                  <c:v>2.9768784046172998</c:v>
                </c:pt>
                <c:pt idx="5587">
                  <c:v>3.05270147323608</c:v>
                </c:pt>
                <c:pt idx="5588">
                  <c:v>2.90135645866394</c:v>
                </c:pt>
                <c:pt idx="5589">
                  <c:v>2.60915780067443</c:v>
                </c:pt>
                <c:pt idx="5590">
                  <c:v>2.8039793968200599</c:v>
                </c:pt>
                <c:pt idx="5591">
                  <c:v>2.8133139610290501</c:v>
                </c:pt>
                <c:pt idx="5592">
                  <c:v>2.9818274974822998</c:v>
                </c:pt>
                <c:pt idx="5593">
                  <c:v>2.7058813571929901</c:v>
                </c:pt>
                <c:pt idx="5594">
                  <c:v>2.8029921054839999</c:v>
                </c:pt>
                <c:pt idx="5595">
                  <c:v>2.95885133743286</c:v>
                </c:pt>
                <c:pt idx="5596">
                  <c:v>2.8975126743316602</c:v>
                </c:pt>
                <c:pt idx="5597">
                  <c:v>3.0224237442016602</c:v>
                </c:pt>
                <c:pt idx="5598">
                  <c:v>3.06390929222106</c:v>
                </c:pt>
                <c:pt idx="5599">
                  <c:v>3.29695343971252</c:v>
                </c:pt>
                <c:pt idx="5600">
                  <c:v>3.2008099555969198</c:v>
                </c:pt>
                <c:pt idx="5601">
                  <c:v>3.17441582679748</c:v>
                </c:pt>
                <c:pt idx="5602">
                  <c:v>3.0954196453094398</c:v>
                </c:pt>
                <c:pt idx="5603">
                  <c:v>3.0847311019897399</c:v>
                </c:pt>
                <c:pt idx="5604">
                  <c:v>3.2898569107055602</c:v>
                </c:pt>
                <c:pt idx="5605">
                  <c:v>3.2400779724121</c:v>
                </c:pt>
                <c:pt idx="5606">
                  <c:v>3.4358263015746999</c:v>
                </c:pt>
                <c:pt idx="5607">
                  <c:v>3.3789105415344198</c:v>
                </c:pt>
                <c:pt idx="5608">
                  <c:v>3.3953616619110099</c:v>
                </c:pt>
                <c:pt idx="5609">
                  <c:v>3.4939508438110298</c:v>
                </c:pt>
                <c:pt idx="5610">
                  <c:v>3.3440234661102202</c:v>
                </c:pt>
                <c:pt idx="5611">
                  <c:v>3.4044270515441801</c:v>
                </c:pt>
                <c:pt idx="5612">
                  <c:v>3.62758016586303</c:v>
                </c:pt>
                <c:pt idx="5613">
                  <c:v>3.54191994667053</c:v>
                </c:pt>
                <c:pt idx="5614">
                  <c:v>3.5569665431976301</c:v>
                </c:pt>
                <c:pt idx="5615">
                  <c:v>3.4451236724853498</c:v>
                </c:pt>
                <c:pt idx="5616">
                  <c:v>3.4001991748809801</c:v>
                </c:pt>
                <c:pt idx="5617">
                  <c:v>3.58543705940246</c:v>
                </c:pt>
                <c:pt idx="5618">
                  <c:v>3.58448982238769</c:v>
                </c:pt>
                <c:pt idx="5619">
                  <c:v>3.7232041358947701</c:v>
                </c:pt>
                <c:pt idx="5620">
                  <c:v>3.72904205322265</c:v>
                </c:pt>
                <c:pt idx="5621">
                  <c:v>3.8253819942474299</c:v>
                </c:pt>
                <c:pt idx="5622">
                  <c:v>3.9916071891784601</c:v>
                </c:pt>
                <c:pt idx="5623">
                  <c:v>3.78011775016784</c:v>
                </c:pt>
                <c:pt idx="5624">
                  <c:v>3.5710742473602202</c:v>
                </c:pt>
                <c:pt idx="5625">
                  <c:v>3.75627589225769</c:v>
                </c:pt>
                <c:pt idx="5626">
                  <c:v>3.75228691101074</c:v>
                </c:pt>
                <c:pt idx="5627">
                  <c:v>3.7865366935729901</c:v>
                </c:pt>
                <c:pt idx="5628">
                  <c:v>3.9255619049072199</c:v>
                </c:pt>
                <c:pt idx="5629">
                  <c:v>3.8541164398193302</c:v>
                </c:pt>
                <c:pt idx="5630">
                  <c:v>3.80457162857055</c:v>
                </c:pt>
                <c:pt idx="5631">
                  <c:v>4.1135692596435502</c:v>
                </c:pt>
                <c:pt idx="5632">
                  <c:v>4.0708489418029696</c:v>
                </c:pt>
                <c:pt idx="5633">
                  <c:v>4.0045471191406197</c:v>
                </c:pt>
                <c:pt idx="5634">
                  <c:v>3.8019814491271902</c:v>
                </c:pt>
                <c:pt idx="5635">
                  <c:v>3.8517158031463601</c:v>
                </c:pt>
                <c:pt idx="5636">
                  <c:v>3.6680226325988698</c:v>
                </c:pt>
                <c:pt idx="5637">
                  <c:v>3.7931456565856898</c:v>
                </c:pt>
                <c:pt idx="5638">
                  <c:v>3.6998295783996502</c:v>
                </c:pt>
                <c:pt idx="5639">
                  <c:v>3.75341320037841</c:v>
                </c:pt>
                <c:pt idx="5640">
                  <c:v>3.9208519458770699</c:v>
                </c:pt>
                <c:pt idx="5641">
                  <c:v>3.9085712432861301</c:v>
                </c:pt>
                <c:pt idx="5642">
                  <c:v>3.7248280048370299</c:v>
                </c:pt>
                <c:pt idx="5643">
                  <c:v>3.99283647537231</c:v>
                </c:pt>
                <c:pt idx="5644">
                  <c:v>3.9265942573547301</c:v>
                </c:pt>
                <c:pt idx="5645">
                  <c:v>4.2073059082031197</c:v>
                </c:pt>
                <c:pt idx="5646">
                  <c:v>3.9713373184204102</c:v>
                </c:pt>
                <c:pt idx="5647">
                  <c:v>4.0059475898742596</c:v>
                </c:pt>
                <c:pt idx="5648">
                  <c:v>3.95366239547729</c:v>
                </c:pt>
                <c:pt idx="5649">
                  <c:v>3.8287191390991202</c:v>
                </c:pt>
                <c:pt idx="5650">
                  <c:v>3.7560486793518</c:v>
                </c:pt>
                <c:pt idx="5651">
                  <c:v>3.5833880901336599</c:v>
                </c:pt>
                <c:pt idx="5652">
                  <c:v>3.7300145626068102</c:v>
                </c:pt>
                <c:pt idx="5653">
                  <c:v>3.9376475811004599</c:v>
                </c:pt>
                <c:pt idx="5654">
                  <c:v>3.9600846767425502</c:v>
                </c:pt>
                <c:pt idx="5655">
                  <c:v>4.0024218559265101</c:v>
                </c:pt>
                <c:pt idx="5656">
                  <c:v>4.0123262405395499</c:v>
                </c:pt>
                <c:pt idx="5657">
                  <c:v>3.9519140720367401</c:v>
                </c:pt>
                <c:pt idx="5658">
                  <c:v>3.93073511123657</c:v>
                </c:pt>
                <c:pt idx="5659">
                  <c:v>3.9372909069061199</c:v>
                </c:pt>
                <c:pt idx="5660">
                  <c:v>3.8178353309631299</c:v>
                </c:pt>
                <c:pt idx="5661">
                  <c:v>3.7354032993316602</c:v>
                </c:pt>
                <c:pt idx="5662">
                  <c:v>3.59466505050659</c:v>
                </c:pt>
                <c:pt idx="5663">
                  <c:v>3.5619568824768</c:v>
                </c:pt>
                <c:pt idx="5664">
                  <c:v>3.5421891212463299</c:v>
                </c:pt>
                <c:pt idx="5665">
                  <c:v>3.3793983459472599</c:v>
                </c:pt>
                <c:pt idx="5666">
                  <c:v>3.3132774829864502</c:v>
                </c:pt>
                <c:pt idx="5667">
                  <c:v>3.4925165176391602</c:v>
                </c:pt>
                <c:pt idx="5668">
                  <c:v>3.5108141899108798</c:v>
                </c:pt>
                <c:pt idx="5669">
                  <c:v>3.3190472126007</c:v>
                </c:pt>
                <c:pt idx="5670">
                  <c:v>3.40678405761718</c:v>
                </c:pt>
                <c:pt idx="5671">
                  <c:v>3.5619809627532901</c:v>
                </c:pt>
                <c:pt idx="5672">
                  <c:v>3.7989027500152499</c:v>
                </c:pt>
                <c:pt idx="5673">
                  <c:v>3.7599961757659899</c:v>
                </c:pt>
                <c:pt idx="5674">
                  <c:v>3.4630224704742401</c:v>
                </c:pt>
                <c:pt idx="5675">
                  <c:v>3.4217662811279199</c:v>
                </c:pt>
                <c:pt idx="5676">
                  <c:v>3.3878400325775102</c:v>
                </c:pt>
                <c:pt idx="5677">
                  <c:v>3.4153456687927202</c:v>
                </c:pt>
                <c:pt idx="5678">
                  <c:v>3.4431614875793399</c:v>
                </c:pt>
                <c:pt idx="5679">
                  <c:v>3.5943129062652499</c:v>
                </c:pt>
                <c:pt idx="5680">
                  <c:v>3.4829170703887899</c:v>
                </c:pt>
                <c:pt idx="5681">
                  <c:v>3.2513368129730198</c:v>
                </c:pt>
                <c:pt idx="5682">
                  <c:v>3.2624635696411102</c:v>
                </c:pt>
                <c:pt idx="5683">
                  <c:v>3.1807832717895499</c:v>
                </c:pt>
                <c:pt idx="5684">
                  <c:v>3.3141796588897701</c:v>
                </c:pt>
                <c:pt idx="5685">
                  <c:v>3.1927237510681099</c:v>
                </c:pt>
                <c:pt idx="5686">
                  <c:v>3.0034031867980899</c:v>
                </c:pt>
                <c:pt idx="5687">
                  <c:v>3.02512335777282</c:v>
                </c:pt>
                <c:pt idx="5688">
                  <c:v>2.8267743587493799</c:v>
                </c:pt>
                <c:pt idx="5689">
                  <c:v>2.8004245758056601</c:v>
                </c:pt>
                <c:pt idx="5690">
                  <c:v>2.9183883666992099</c:v>
                </c:pt>
                <c:pt idx="5691">
                  <c:v>2.8548457622528001</c:v>
                </c:pt>
                <c:pt idx="5692">
                  <c:v>3.0071661472320499</c:v>
                </c:pt>
                <c:pt idx="5693">
                  <c:v>3.02548956871032</c:v>
                </c:pt>
                <c:pt idx="5694">
                  <c:v>2.8316771984100302</c:v>
                </c:pt>
                <c:pt idx="5695">
                  <c:v>2.6592941284179599</c:v>
                </c:pt>
                <c:pt idx="5696">
                  <c:v>2.6922199726104701</c:v>
                </c:pt>
                <c:pt idx="5697">
                  <c:v>2.6728639602661102</c:v>
                </c:pt>
                <c:pt idx="5698">
                  <c:v>2.7876737117767298</c:v>
                </c:pt>
                <c:pt idx="5699">
                  <c:v>2.7542142868041899</c:v>
                </c:pt>
                <c:pt idx="5700">
                  <c:v>2.99149298667907</c:v>
                </c:pt>
                <c:pt idx="5701">
                  <c:v>2.9257557392120299</c:v>
                </c:pt>
                <c:pt idx="5702">
                  <c:v>2.8677222728729199</c:v>
                </c:pt>
                <c:pt idx="5703">
                  <c:v>2.9886934757232599</c:v>
                </c:pt>
                <c:pt idx="5704">
                  <c:v>2.9727756977081299</c:v>
                </c:pt>
                <c:pt idx="5705">
                  <c:v>3.0595929622650102</c:v>
                </c:pt>
                <c:pt idx="5706">
                  <c:v>3.2316431999206499</c:v>
                </c:pt>
                <c:pt idx="5707">
                  <c:v>3.2080326080322199</c:v>
                </c:pt>
                <c:pt idx="5708">
                  <c:v>3.0501217842102002</c:v>
                </c:pt>
                <c:pt idx="5709">
                  <c:v>3.08774662017822</c:v>
                </c:pt>
                <c:pt idx="5710">
                  <c:v>2.9996249675750701</c:v>
                </c:pt>
                <c:pt idx="5711">
                  <c:v>2.9715273380279501</c:v>
                </c:pt>
                <c:pt idx="5712">
                  <c:v>2.9598467350006099</c:v>
                </c:pt>
                <c:pt idx="5713">
                  <c:v>2.86572170257568</c:v>
                </c:pt>
                <c:pt idx="5714">
                  <c:v>3.1245965957641602</c:v>
                </c:pt>
                <c:pt idx="5715">
                  <c:v>3.10177254676818</c:v>
                </c:pt>
                <c:pt idx="5716">
                  <c:v>3.0608232021331698</c:v>
                </c:pt>
                <c:pt idx="5717">
                  <c:v>3.0778663158416699</c:v>
                </c:pt>
                <c:pt idx="5718">
                  <c:v>3.1919970512390101</c:v>
                </c:pt>
                <c:pt idx="5719">
                  <c:v>3.3058767318725502</c:v>
                </c:pt>
                <c:pt idx="5720">
                  <c:v>3.2091524600982599</c:v>
                </c:pt>
                <c:pt idx="5721">
                  <c:v>3.0217592716217001</c:v>
                </c:pt>
                <c:pt idx="5722">
                  <c:v>2.9717226028442298</c:v>
                </c:pt>
                <c:pt idx="5723">
                  <c:v>3.0836384296417201</c:v>
                </c:pt>
                <c:pt idx="5724">
                  <c:v>3.1051280498504599</c:v>
                </c:pt>
                <c:pt idx="5725">
                  <c:v>3.17862725257873</c:v>
                </c:pt>
                <c:pt idx="5726">
                  <c:v>2.9847033023834202</c:v>
                </c:pt>
                <c:pt idx="5727">
                  <c:v>3.0510981082916202</c:v>
                </c:pt>
                <c:pt idx="5728">
                  <c:v>3.0253527164459202</c:v>
                </c:pt>
                <c:pt idx="5729">
                  <c:v>2.6870043277740399</c:v>
                </c:pt>
                <c:pt idx="5730">
                  <c:v>2.7796273231506299</c:v>
                </c:pt>
                <c:pt idx="5731">
                  <c:v>2.8323299884796098</c:v>
                </c:pt>
                <c:pt idx="5732">
                  <c:v>2.87087750434875</c:v>
                </c:pt>
                <c:pt idx="5733">
                  <c:v>2.9997701644897399</c:v>
                </c:pt>
                <c:pt idx="5734">
                  <c:v>2.9687416553497301</c:v>
                </c:pt>
                <c:pt idx="5735">
                  <c:v>3.11556768417358</c:v>
                </c:pt>
                <c:pt idx="5736">
                  <c:v>3.0431439876556299</c:v>
                </c:pt>
                <c:pt idx="5737">
                  <c:v>3.2431499958038299</c:v>
                </c:pt>
                <c:pt idx="5738">
                  <c:v>3.4098536968231201</c:v>
                </c:pt>
                <c:pt idx="5739">
                  <c:v>3.24039578437805</c:v>
                </c:pt>
                <c:pt idx="5740">
                  <c:v>3.0923507213592498</c:v>
                </c:pt>
                <c:pt idx="5741">
                  <c:v>3.0350594520568799</c:v>
                </c:pt>
                <c:pt idx="5742">
                  <c:v>3.0750935077667201</c:v>
                </c:pt>
                <c:pt idx="5743">
                  <c:v>3.1520824432372998</c:v>
                </c:pt>
                <c:pt idx="5744">
                  <c:v>3.0133886337280198</c:v>
                </c:pt>
                <c:pt idx="5745">
                  <c:v>3.1123893260955802</c:v>
                </c:pt>
                <c:pt idx="5746">
                  <c:v>3.2613103389739901</c:v>
                </c:pt>
                <c:pt idx="5747">
                  <c:v>2.9384083747863698</c:v>
                </c:pt>
                <c:pt idx="5748">
                  <c:v>3.1131486892700102</c:v>
                </c:pt>
                <c:pt idx="5749">
                  <c:v>3.0039510726928702</c:v>
                </c:pt>
                <c:pt idx="5750">
                  <c:v>2.9083104133605899</c:v>
                </c:pt>
                <c:pt idx="5751">
                  <c:v>2.8400189876556299</c:v>
                </c:pt>
                <c:pt idx="5752">
                  <c:v>2.9559476375579798</c:v>
                </c:pt>
                <c:pt idx="5753">
                  <c:v>3.0087811946868799</c:v>
                </c:pt>
                <c:pt idx="5754">
                  <c:v>2.8588404655456499</c:v>
                </c:pt>
                <c:pt idx="5755">
                  <c:v>2.8195829391479399</c:v>
                </c:pt>
                <c:pt idx="5756">
                  <c:v>2.7983200550079301</c:v>
                </c:pt>
                <c:pt idx="5757">
                  <c:v>2.8676619529724099</c:v>
                </c:pt>
                <c:pt idx="5758">
                  <c:v>2.74089431762695</c:v>
                </c:pt>
                <c:pt idx="5759">
                  <c:v>2.6608257293701101</c:v>
                </c:pt>
                <c:pt idx="5760">
                  <c:v>2.6870565414428702</c:v>
                </c:pt>
                <c:pt idx="5761">
                  <c:v>2.7450997829437198</c:v>
                </c:pt>
                <c:pt idx="5762">
                  <c:v>2.67374539375305</c:v>
                </c:pt>
                <c:pt idx="5763">
                  <c:v>2.50896716117858</c:v>
                </c:pt>
                <c:pt idx="5764">
                  <c:v>2.4880242347717201</c:v>
                </c:pt>
                <c:pt idx="5765">
                  <c:v>2.60183358192443</c:v>
                </c:pt>
                <c:pt idx="5766">
                  <c:v>2.4745280742645201</c:v>
                </c:pt>
                <c:pt idx="5767">
                  <c:v>2.6050322055816602</c:v>
                </c:pt>
                <c:pt idx="5768">
                  <c:v>2.7743043899536102</c:v>
                </c:pt>
                <c:pt idx="5769">
                  <c:v>2.7824890613555899</c:v>
                </c:pt>
                <c:pt idx="5770">
                  <c:v>2.7496409416198699</c:v>
                </c:pt>
                <c:pt idx="5771">
                  <c:v>2.8272955417632999</c:v>
                </c:pt>
                <c:pt idx="5772">
                  <c:v>2.9086709022521902</c:v>
                </c:pt>
                <c:pt idx="5773">
                  <c:v>3.0022075176239</c:v>
                </c:pt>
                <c:pt idx="5774">
                  <c:v>2.8380827903747501</c:v>
                </c:pt>
                <c:pt idx="5775">
                  <c:v>2.9983026981353702</c:v>
                </c:pt>
                <c:pt idx="5776">
                  <c:v>3.0091733932495099</c:v>
                </c:pt>
                <c:pt idx="5777">
                  <c:v>3.11511135101318</c:v>
                </c:pt>
                <c:pt idx="5778">
                  <c:v>3.2662103176116899</c:v>
                </c:pt>
                <c:pt idx="5779">
                  <c:v>3.3974568843841499</c:v>
                </c:pt>
                <c:pt idx="5780">
                  <c:v>3.1877346038818302</c:v>
                </c:pt>
                <c:pt idx="5781">
                  <c:v>3.3260791301727202</c:v>
                </c:pt>
                <c:pt idx="5782">
                  <c:v>3.4018809795379599</c:v>
                </c:pt>
                <c:pt idx="5783">
                  <c:v>3.3159818649291899</c:v>
                </c:pt>
                <c:pt idx="5784">
                  <c:v>3.2919242382049498</c:v>
                </c:pt>
                <c:pt idx="5785">
                  <c:v>3.44342041015625</c:v>
                </c:pt>
                <c:pt idx="5786">
                  <c:v>3.2716758251190101</c:v>
                </c:pt>
                <c:pt idx="5787">
                  <c:v>3.1974318027496298</c:v>
                </c:pt>
                <c:pt idx="5788">
                  <c:v>3.37538409233093</c:v>
                </c:pt>
                <c:pt idx="5789">
                  <c:v>3.30029845237731</c:v>
                </c:pt>
                <c:pt idx="5790">
                  <c:v>3.3563003540039</c:v>
                </c:pt>
                <c:pt idx="5791">
                  <c:v>3.1597046852111799</c:v>
                </c:pt>
                <c:pt idx="5792">
                  <c:v>3.2395823001861501</c:v>
                </c:pt>
                <c:pt idx="5793">
                  <c:v>3.1527974605560298</c:v>
                </c:pt>
                <c:pt idx="5794">
                  <c:v>3.1047301292419398</c:v>
                </c:pt>
                <c:pt idx="5795">
                  <c:v>3.0989022254943799</c:v>
                </c:pt>
                <c:pt idx="5796">
                  <c:v>3.0261926651000901</c:v>
                </c:pt>
                <c:pt idx="5797">
                  <c:v>2.7322087287902801</c:v>
                </c:pt>
                <c:pt idx="5798">
                  <c:v>2.90792560577392</c:v>
                </c:pt>
                <c:pt idx="5799">
                  <c:v>2.8128461837768501</c:v>
                </c:pt>
                <c:pt idx="5800">
                  <c:v>2.7221684455871502</c:v>
                </c:pt>
                <c:pt idx="5801">
                  <c:v>2.57241654396057</c:v>
                </c:pt>
                <c:pt idx="5802">
                  <c:v>2.5857698917388898</c:v>
                </c:pt>
                <c:pt idx="5803">
                  <c:v>2.57733798027038</c:v>
                </c:pt>
                <c:pt idx="5804">
                  <c:v>2.7580368518829301</c:v>
                </c:pt>
                <c:pt idx="5805">
                  <c:v>2.9551422595977699</c:v>
                </c:pt>
                <c:pt idx="5806">
                  <c:v>3.0220530033111501</c:v>
                </c:pt>
                <c:pt idx="5807">
                  <c:v>2.9669096469879102</c:v>
                </c:pt>
                <c:pt idx="5808">
                  <c:v>2.83536553382873</c:v>
                </c:pt>
                <c:pt idx="5809">
                  <c:v>2.7186434268951398</c:v>
                </c:pt>
                <c:pt idx="5810">
                  <c:v>2.72268319129943</c:v>
                </c:pt>
                <c:pt idx="5811">
                  <c:v>2.5921978950500399</c:v>
                </c:pt>
                <c:pt idx="5812">
                  <c:v>2.35665678977966</c:v>
                </c:pt>
                <c:pt idx="5813">
                  <c:v>2.5633761882781898</c:v>
                </c:pt>
                <c:pt idx="5814">
                  <c:v>2.7406978607177699</c:v>
                </c:pt>
                <c:pt idx="5815">
                  <c:v>2.7819368839263898</c:v>
                </c:pt>
                <c:pt idx="5816">
                  <c:v>2.9757711887359601</c:v>
                </c:pt>
                <c:pt idx="5817">
                  <c:v>2.8932316303253098</c:v>
                </c:pt>
                <c:pt idx="5818">
                  <c:v>2.94027423858642</c:v>
                </c:pt>
                <c:pt idx="5819">
                  <c:v>2.75406289100646</c:v>
                </c:pt>
                <c:pt idx="5820">
                  <c:v>2.6942892074584899</c:v>
                </c:pt>
                <c:pt idx="5821">
                  <c:v>2.7324562072753902</c:v>
                </c:pt>
                <c:pt idx="5822">
                  <c:v>2.7753047943115199</c:v>
                </c:pt>
                <c:pt idx="5823">
                  <c:v>2.7069599628448402</c:v>
                </c:pt>
                <c:pt idx="5824">
                  <c:v>2.6244821548461901</c:v>
                </c:pt>
                <c:pt idx="5825">
                  <c:v>2.62804651260375</c:v>
                </c:pt>
                <c:pt idx="5826">
                  <c:v>2.71454429626464</c:v>
                </c:pt>
                <c:pt idx="5827">
                  <c:v>2.7079012393951398</c:v>
                </c:pt>
                <c:pt idx="5828">
                  <c:v>2.74441933631896</c:v>
                </c:pt>
                <c:pt idx="5829">
                  <c:v>2.8680791854858398</c:v>
                </c:pt>
                <c:pt idx="5830">
                  <c:v>2.9092392921447701</c:v>
                </c:pt>
                <c:pt idx="5831">
                  <c:v>2.7104041576385498</c:v>
                </c:pt>
                <c:pt idx="5832">
                  <c:v>2.7738764286041202</c:v>
                </c:pt>
                <c:pt idx="5833">
                  <c:v>3.0880455970764098</c:v>
                </c:pt>
                <c:pt idx="5834">
                  <c:v>2.9043152332305899</c:v>
                </c:pt>
                <c:pt idx="5835">
                  <c:v>2.68584752082824</c:v>
                </c:pt>
                <c:pt idx="5836">
                  <c:v>2.66907286643981</c:v>
                </c:pt>
                <c:pt idx="5837">
                  <c:v>2.8503830432891801</c:v>
                </c:pt>
                <c:pt idx="5838">
                  <c:v>2.9840161800384499</c:v>
                </c:pt>
                <c:pt idx="5839">
                  <c:v>2.9281411170959402</c:v>
                </c:pt>
                <c:pt idx="5840">
                  <c:v>3.0525588989257799</c:v>
                </c:pt>
                <c:pt idx="5841">
                  <c:v>3.09935450553894</c:v>
                </c:pt>
                <c:pt idx="5842">
                  <c:v>2.9990108013153001</c:v>
                </c:pt>
                <c:pt idx="5843">
                  <c:v>2.9573891162872301</c:v>
                </c:pt>
                <c:pt idx="5844">
                  <c:v>3.1194806098937899</c:v>
                </c:pt>
                <c:pt idx="5845">
                  <c:v>3.1645135879516602</c:v>
                </c:pt>
                <c:pt idx="5846">
                  <c:v>3.2143077850341699</c:v>
                </c:pt>
                <c:pt idx="5847">
                  <c:v>3.3020741939544598</c:v>
                </c:pt>
                <c:pt idx="5848">
                  <c:v>2.9663491249084402</c:v>
                </c:pt>
                <c:pt idx="5849">
                  <c:v>3.0517716407775799</c:v>
                </c:pt>
                <c:pt idx="5850">
                  <c:v>2.8205034732818599</c:v>
                </c:pt>
                <c:pt idx="5851">
                  <c:v>2.7735309600829998</c:v>
                </c:pt>
                <c:pt idx="5852">
                  <c:v>2.8294723033904998</c:v>
                </c:pt>
                <c:pt idx="5853">
                  <c:v>2.91726350784301</c:v>
                </c:pt>
                <c:pt idx="5854">
                  <c:v>2.84691262245178</c:v>
                </c:pt>
                <c:pt idx="5855">
                  <c:v>2.94200444221496</c:v>
                </c:pt>
                <c:pt idx="5856">
                  <c:v>3.0839979648589999</c:v>
                </c:pt>
                <c:pt idx="5857">
                  <c:v>3.1907365322113002</c:v>
                </c:pt>
                <c:pt idx="5858">
                  <c:v>3.27905821800231</c:v>
                </c:pt>
                <c:pt idx="5859">
                  <c:v>3.4321615695953298</c:v>
                </c:pt>
                <c:pt idx="5860">
                  <c:v>3.5068602561950599</c:v>
                </c:pt>
                <c:pt idx="5861">
                  <c:v>3.63867831230163</c:v>
                </c:pt>
                <c:pt idx="5862">
                  <c:v>3.7183237075805602</c:v>
                </c:pt>
                <c:pt idx="5863">
                  <c:v>3.5537431240081698</c:v>
                </c:pt>
                <c:pt idx="5864">
                  <c:v>3.4083251953125</c:v>
                </c:pt>
                <c:pt idx="5865">
                  <c:v>3.4380860328674299</c:v>
                </c:pt>
                <c:pt idx="5866">
                  <c:v>3.3469426631927401</c:v>
                </c:pt>
                <c:pt idx="5867">
                  <c:v>3.4761757850646902</c:v>
                </c:pt>
                <c:pt idx="5868">
                  <c:v>3.39007496833801</c:v>
                </c:pt>
                <c:pt idx="5869">
                  <c:v>3.2617983818054199</c:v>
                </c:pt>
                <c:pt idx="5870">
                  <c:v>3.2464134693145699</c:v>
                </c:pt>
                <c:pt idx="5871">
                  <c:v>3.3089747428893999</c:v>
                </c:pt>
                <c:pt idx="5872">
                  <c:v>3.35481858253479</c:v>
                </c:pt>
                <c:pt idx="5873">
                  <c:v>3.3975419998168901</c:v>
                </c:pt>
                <c:pt idx="5874">
                  <c:v>3.3209347724914502</c:v>
                </c:pt>
                <c:pt idx="5875">
                  <c:v>3.3445770740509002</c:v>
                </c:pt>
                <c:pt idx="5876">
                  <c:v>3.2935490608215301</c:v>
                </c:pt>
                <c:pt idx="5877">
                  <c:v>3.2261095046996999</c:v>
                </c:pt>
                <c:pt idx="5878">
                  <c:v>3.0455033779144198</c:v>
                </c:pt>
                <c:pt idx="5879">
                  <c:v>3.1122462749481201</c:v>
                </c:pt>
                <c:pt idx="5880">
                  <c:v>3.24173879623413</c:v>
                </c:pt>
                <c:pt idx="5881">
                  <c:v>3.1481337547302202</c:v>
                </c:pt>
                <c:pt idx="5882">
                  <c:v>3.1310248374938898</c:v>
                </c:pt>
                <c:pt idx="5883">
                  <c:v>3.2417900562286301</c:v>
                </c:pt>
                <c:pt idx="5884">
                  <c:v>2.9292583465576101</c:v>
                </c:pt>
                <c:pt idx="5885">
                  <c:v>3.0570795536041202</c:v>
                </c:pt>
                <c:pt idx="5886">
                  <c:v>3.22019267082214</c:v>
                </c:pt>
                <c:pt idx="5887">
                  <c:v>3.1732077598571702</c:v>
                </c:pt>
                <c:pt idx="5888">
                  <c:v>3.2644960880279501</c:v>
                </c:pt>
                <c:pt idx="5889">
                  <c:v>3.1252048015594398</c:v>
                </c:pt>
                <c:pt idx="5890">
                  <c:v>3.0916652679443302</c:v>
                </c:pt>
                <c:pt idx="5891">
                  <c:v>2.8230206966400102</c:v>
                </c:pt>
                <c:pt idx="5892">
                  <c:v>2.8221421241760201</c:v>
                </c:pt>
                <c:pt idx="5893">
                  <c:v>2.80225253105163</c:v>
                </c:pt>
                <c:pt idx="5894">
                  <c:v>2.7517876625061</c:v>
                </c:pt>
                <c:pt idx="5895">
                  <c:v>2.9994664192199698</c:v>
                </c:pt>
                <c:pt idx="5896">
                  <c:v>2.81328225135803</c:v>
                </c:pt>
                <c:pt idx="5897">
                  <c:v>2.8266179561614901</c:v>
                </c:pt>
                <c:pt idx="5898">
                  <c:v>2.7909960746765101</c:v>
                </c:pt>
                <c:pt idx="5899">
                  <c:v>2.69398021697998</c:v>
                </c:pt>
                <c:pt idx="5900">
                  <c:v>2.62694787979125</c:v>
                </c:pt>
                <c:pt idx="5901">
                  <c:v>2.62712478637695</c:v>
                </c:pt>
                <c:pt idx="5902">
                  <c:v>2.6618721485137899</c:v>
                </c:pt>
                <c:pt idx="5903">
                  <c:v>2.8287444114685001</c:v>
                </c:pt>
                <c:pt idx="5904">
                  <c:v>2.7324917316436701</c:v>
                </c:pt>
                <c:pt idx="5905">
                  <c:v>2.7174603939056299</c:v>
                </c:pt>
                <c:pt idx="5906">
                  <c:v>2.7368845939636199</c:v>
                </c:pt>
                <c:pt idx="5907">
                  <c:v>2.6202940940856898</c:v>
                </c:pt>
                <c:pt idx="5908">
                  <c:v>2.8945832252502401</c:v>
                </c:pt>
                <c:pt idx="5909">
                  <c:v>2.9259970188140798</c:v>
                </c:pt>
                <c:pt idx="5910">
                  <c:v>2.7664418220520002</c:v>
                </c:pt>
                <c:pt idx="5911">
                  <c:v>2.8337638378143302</c:v>
                </c:pt>
                <c:pt idx="5912">
                  <c:v>3.1777157783508301</c:v>
                </c:pt>
                <c:pt idx="5913">
                  <c:v>3.1750195026397701</c:v>
                </c:pt>
                <c:pt idx="5914">
                  <c:v>3.1963143348693799</c:v>
                </c:pt>
                <c:pt idx="5915">
                  <c:v>3.2320411205291699</c:v>
                </c:pt>
                <c:pt idx="5916">
                  <c:v>3.2206470966339098</c:v>
                </c:pt>
                <c:pt idx="5917">
                  <c:v>3.1559979915618799</c:v>
                </c:pt>
                <c:pt idx="5918">
                  <c:v>3.13359022140502</c:v>
                </c:pt>
                <c:pt idx="5919">
                  <c:v>3.2513453960418701</c:v>
                </c:pt>
                <c:pt idx="5920">
                  <c:v>3.2093391418457</c:v>
                </c:pt>
                <c:pt idx="5921">
                  <c:v>3.2554171085357599</c:v>
                </c:pt>
                <c:pt idx="5922">
                  <c:v>3.3160908222198402</c:v>
                </c:pt>
                <c:pt idx="5923">
                  <c:v>3.3616371154785099</c:v>
                </c:pt>
                <c:pt idx="5924">
                  <c:v>3.4213378429412802</c:v>
                </c:pt>
                <c:pt idx="5925">
                  <c:v>3.3912401199340798</c:v>
                </c:pt>
                <c:pt idx="5926">
                  <c:v>3.4807550907135001</c:v>
                </c:pt>
                <c:pt idx="5927">
                  <c:v>3.47716760635375</c:v>
                </c:pt>
                <c:pt idx="5928">
                  <c:v>3.2653052806854199</c:v>
                </c:pt>
                <c:pt idx="5929">
                  <c:v>3.5165410041809002</c:v>
                </c:pt>
                <c:pt idx="5930">
                  <c:v>3.4359936714172301</c:v>
                </c:pt>
                <c:pt idx="5931">
                  <c:v>3.5811777114868102</c:v>
                </c:pt>
                <c:pt idx="5932">
                  <c:v>3.3607625961303702</c:v>
                </c:pt>
                <c:pt idx="5933">
                  <c:v>3.2397878170013401</c:v>
                </c:pt>
                <c:pt idx="5934">
                  <c:v>3.1535060405731201</c:v>
                </c:pt>
                <c:pt idx="5935">
                  <c:v>3.0272200107574401</c:v>
                </c:pt>
                <c:pt idx="5936">
                  <c:v>2.9472293853759699</c:v>
                </c:pt>
                <c:pt idx="5937">
                  <c:v>2.9056942462921098</c:v>
                </c:pt>
                <c:pt idx="5938">
                  <c:v>2.8311712741851802</c:v>
                </c:pt>
                <c:pt idx="5939">
                  <c:v>3.00530958175659</c:v>
                </c:pt>
                <c:pt idx="5940">
                  <c:v>2.8891499042510902</c:v>
                </c:pt>
                <c:pt idx="5941">
                  <c:v>2.9917104244232098</c:v>
                </c:pt>
                <c:pt idx="5942">
                  <c:v>2.8952436447143501</c:v>
                </c:pt>
                <c:pt idx="5943">
                  <c:v>2.8395311832427899</c:v>
                </c:pt>
                <c:pt idx="5944">
                  <c:v>2.9162020683288499</c:v>
                </c:pt>
                <c:pt idx="5945">
                  <c:v>2.9743459224700901</c:v>
                </c:pt>
                <c:pt idx="5946">
                  <c:v>3.0222909450531001</c:v>
                </c:pt>
                <c:pt idx="5947">
                  <c:v>2.86393022537231</c:v>
                </c:pt>
                <c:pt idx="5948">
                  <c:v>2.9095170497894198</c:v>
                </c:pt>
                <c:pt idx="5949">
                  <c:v>2.91480088233947</c:v>
                </c:pt>
                <c:pt idx="5950">
                  <c:v>2.8213796615600502</c:v>
                </c:pt>
                <c:pt idx="5951">
                  <c:v>2.95056819915771</c:v>
                </c:pt>
                <c:pt idx="5952">
                  <c:v>2.7674932479858398</c:v>
                </c:pt>
                <c:pt idx="5953">
                  <c:v>2.8679745197296098</c:v>
                </c:pt>
                <c:pt idx="5954">
                  <c:v>2.77012610435485</c:v>
                </c:pt>
                <c:pt idx="5955">
                  <c:v>3.0249996185302699</c:v>
                </c:pt>
                <c:pt idx="5956">
                  <c:v>3.0918719768524099</c:v>
                </c:pt>
                <c:pt idx="5957">
                  <c:v>3.14305472373962</c:v>
                </c:pt>
                <c:pt idx="5958">
                  <c:v>3.07189488410949</c:v>
                </c:pt>
                <c:pt idx="5959">
                  <c:v>3.2951593399047798</c:v>
                </c:pt>
                <c:pt idx="5960">
                  <c:v>3.21278500556945</c:v>
                </c:pt>
                <c:pt idx="5961">
                  <c:v>3.0381784439086901</c:v>
                </c:pt>
                <c:pt idx="5962">
                  <c:v>3.1144235134124698</c:v>
                </c:pt>
                <c:pt idx="5963">
                  <c:v>3.0803873538970898</c:v>
                </c:pt>
                <c:pt idx="5964">
                  <c:v>3.07734203338623</c:v>
                </c:pt>
                <c:pt idx="5965">
                  <c:v>3.1086432933807302</c:v>
                </c:pt>
                <c:pt idx="5966">
                  <c:v>3.06212902069091</c:v>
                </c:pt>
                <c:pt idx="5967">
                  <c:v>2.6234149932861301</c:v>
                </c:pt>
                <c:pt idx="5968">
                  <c:v>2.7138705253600999</c:v>
                </c:pt>
                <c:pt idx="5969">
                  <c:v>2.7951233386993399</c:v>
                </c:pt>
                <c:pt idx="5970">
                  <c:v>2.8498833179473801</c:v>
                </c:pt>
                <c:pt idx="5971">
                  <c:v>2.7376427650451598</c:v>
                </c:pt>
                <c:pt idx="5972">
                  <c:v>2.82488584518432</c:v>
                </c:pt>
                <c:pt idx="5973">
                  <c:v>2.7716102600097599</c:v>
                </c:pt>
                <c:pt idx="5974">
                  <c:v>2.6361062526702801</c:v>
                </c:pt>
                <c:pt idx="5975">
                  <c:v>2.8856739997863698</c:v>
                </c:pt>
                <c:pt idx="5976">
                  <c:v>3.0315020084381099</c:v>
                </c:pt>
                <c:pt idx="5977">
                  <c:v>2.97862696647644</c:v>
                </c:pt>
                <c:pt idx="5978">
                  <c:v>2.8513095378875701</c:v>
                </c:pt>
                <c:pt idx="5979">
                  <c:v>2.7130153179168701</c:v>
                </c:pt>
                <c:pt idx="5980">
                  <c:v>2.6031651496887198</c:v>
                </c:pt>
                <c:pt idx="5981">
                  <c:v>2.4360704421996999</c:v>
                </c:pt>
                <c:pt idx="5982">
                  <c:v>2.52732229232788</c:v>
                </c:pt>
                <c:pt idx="5983">
                  <c:v>2.6121535301208398</c:v>
                </c:pt>
                <c:pt idx="5984">
                  <c:v>2.6013691425323402</c:v>
                </c:pt>
                <c:pt idx="5985">
                  <c:v>2.4690387248992902</c:v>
                </c:pt>
                <c:pt idx="5986">
                  <c:v>2.6876564025878902</c:v>
                </c:pt>
                <c:pt idx="5987">
                  <c:v>2.8155229091644198</c:v>
                </c:pt>
                <c:pt idx="5988">
                  <c:v>2.8346028327941801</c:v>
                </c:pt>
                <c:pt idx="5989">
                  <c:v>2.8146188259124698</c:v>
                </c:pt>
                <c:pt idx="5990">
                  <c:v>2.7537894248962398</c:v>
                </c:pt>
                <c:pt idx="5991">
                  <c:v>2.4587931632995601</c:v>
                </c:pt>
                <c:pt idx="5992">
                  <c:v>2.3914442062377899</c:v>
                </c:pt>
                <c:pt idx="5993">
                  <c:v>2.4008042812347399</c:v>
                </c:pt>
                <c:pt idx="5994">
                  <c:v>2.3796436786651598</c:v>
                </c:pt>
                <c:pt idx="5995">
                  <c:v>2.5386202335357599</c:v>
                </c:pt>
                <c:pt idx="5996">
                  <c:v>2.5606203079223602</c:v>
                </c:pt>
                <c:pt idx="5997">
                  <c:v>2.6063978672027499</c:v>
                </c:pt>
                <c:pt idx="5998">
                  <c:v>2.47933793067932</c:v>
                </c:pt>
                <c:pt idx="5999">
                  <c:v>2.49466347694396</c:v>
                </c:pt>
                <c:pt idx="6000">
                  <c:v>2.4812569618225</c:v>
                </c:pt>
                <c:pt idx="6001">
                  <c:v>2.5508854389190598</c:v>
                </c:pt>
                <c:pt idx="6002">
                  <c:v>2.7224223613739</c:v>
                </c:pt>
                <c:pt idx="6003">
                  <c:v>2.7431657314300502</c:v>
                </c:pt>
                <c:pt idx="6004">
                  <c:v>2.8480081558227499</c:v>
                </c:pt>
                <c:pt idx="6005">
                  <c:v>2.7521045207977202</c:v>
                </c:pt>
                <c:pt idx="6006">
                  <c:v>2.7768707275390598</c:v>
                </c:pt>
                <c:pt idx="6007">
                  <c:v>2.7386007308959899</c:v>
                </c:pt>
                <c:pt idx="6008">
                  <c:v>2.7542033195495601</c:v>
                </c:pt>
                <c:pt idx="6009">
                  <c:v>2.7118582725524898</c:v>
                </c:pt>
                <c:pt idx="6010">
                  <c:v>2.8493492603302002</c:v>
                </c:pt>
                <c:pt idx="6011">
                  <c:v>2.76546931266784</c:v>
                </c:pt>
                <c:pt idx="6012">
                  <c:v>2.7189254760742099</c:v>
                </c:pt>
                <c:pt idx="6013">
                  <c:v>2.73944640159606</c:v>
                </c:pt>
                <c:pt idx="6014">
                  <c:v>2.6670575141906698</c:v>
                </c:pt>
                <c:pt idx="6015">
                  <c:v>2.5185987949371298</c:v>
                </c:pt>
                <c:pt idx="6016">
                  <c:v>2.3799016475677401</c:v>
                </c:pt>
                <c:pt idx="6017">
                  <c:v>2.40602231025695</c:v>
                </c:pt>
                <c:pt idx="6018">
                  <c:v>2.44574618339538</c:v>
                </c:pt>
                <c:pt idx="6019">
                  <c:v>2.6111502647399898</c:v>
                </c:pt>
                <c:pt idx="6020">
                  <c:v>2.61210012435913</c:v>
                </c:pt>
                <c:pt idx="6021">
                  <c:v>2.5885455608367902</c:v>
                </c:pt>
                <c:pt idx="6022">
                  <c:v>2.96398472785949</c:v>
                </c:pt>
                <c:pt idx="6023">
                  <c:v>2.98104500770568</c:v>
                </c:pt>
                <c:pt idx="6024">
                  <c:v>2.9902143478393501</c:v>
                </c:pt>
                <c:pt idx="6025">
                  <c:v>3.2339584827422998</c:v>
                </c:pt>
                <c:pt idx="6026">
                  <c:v>2.9505090713500901</c:v>
                </c:pt>
                <c:pt idx="6027">
                  <c:v>2.98542284965515</c:v>
                </c:pt>
                <c:pt idx="6028">
                  <c:v>3.18521928787231</c:v>
                </c:pt>
                <c:pt idx="6029">
                  <c:v>2.8965482711791899</c:v>
                </c:pt>
                <c:pt idx="6030">
                  <c:v>3.0331733226776101</c:v>
                </c:pt>
                <c:pt idx="6031">
                  <c:v>2.9470014572143501</c:v>
                </c:pt>
                <c:pt idx="6032">
                  <c:v>2.6266615390777499</c:v>
                </c:pt>
                <c:pt idx="6033">
                  <c:v>2.71446657180786</c:v>
                </c:pt>
                <c:pt idx="6034">
                  <c:v>2.7369356155395499</c:v>
                </c:pt>
                <c:pt idx="6035">
                  <c:v>2.75584387779235</c:v>
                </c:pt>
                <c:pt idx="6036">
                  <c:v>2.6674623489379798</c:v>
                </c:pt>
                <c:pt idx="6037">
                  <c:v>2.5486240386962802</c:v>
                </c:pt>
                <c:pt idx="6038">
                  <c:v>2.4805431365966699</c:v>
                </c:pt>
                <c:pt idx="6039">
                  <c:v>2.4040243625640798</c:v>
                </c:pt>
                <c:pt idx="6040">
                  <c:v>2.1647417545318599</c:v>
                </c:pt>
                <c:pt idx="6041">
                  <c:v>2.25362873077392</c:v>
                </c:pt>
                <c:pt idx="6042">
                  <c:v>2.4127488136291499</c:v>
                </c:pt>
                <c:pt idx="6043">
                  <c:v>2.4464573860168399</c:v>
                </c:pt>
                <c:pt idx="6044">
                  <c:v>2.3678457736968901</c:v>
                </c:pt>
                <c:pt idx="6045">
                  <c:v>2.38109898567199</c:v>
                </c:pt>
                <c:pt idx="6046">
                  <c:v>2.6204092502593901</c:v>
                </c:pt>
                <c:pt idx="6047">
                  <c:v>2.5482044219970699</c:v>
                </c:pt>
                <c:pt idx="6048">
                  <c:v>2.5261769294738698</c:v>
                </c:pt>
                <c:pt idx="6049">
                  <c:v>2.5911951065063401</c:v>
                </c:pt>
                <c:pt idx="6050">
                  <c:v>2.5007462501525799</c:v>
                </c:pt>
                <c:pt idx="6051">
                  <c:v>2.4075472354888898</c:v>
                </c:pt>
                <c:pt idx="6052">
                  <c:v>2.3686962127685498</c:v>
                </c:pt>
                <c:pt idx="6053">
                  <c:v>2.4180445671081499</c:v>
                </c:pt>
                <c:pt idx="6054">
                  <c:v>2.3362145423889098</c:v>
                </c:pt>
                <c:pt idx="6055">
                  <c:v>2.32898569107055</c:v>
                </c:pt>
                <c:pt idx="6056">
                  <c:v>2.43505430221557</c:v>
                </c:pt>
                <c:pt idx="6057">
                  <c:v>2.5974032878875701</c:v>
                </c:pt>
                <c:pt idx="6058">
                  <c:v>2.7155704498290998</c:v>
                </c:pt>
                <c:pt idx="6059">
                  <c:v>2.8632583618164</c:v>
                </c:pt>
                <c:pt idx="6060">
                  <c:v>2.8583731651306099</c:v>
                </c:pt>
                <c:pt idx="6061">
                  <c:v>2.9595947265625</c:v>
                </c:pt>
                <c:pt idx="6062">
                  <c:v>3.0099835395812899</c:v>
                </c:pt>
                <c:pt idx="6063">
                  <c:v>3.2463572025299001</c:v>
                </c:pt>
                <c:pt idx="6064">
                  <c:v>2.8469123840332</c:v>
                </c:pt>
                <c:pt idx="6065">
                  <c:v>2.95847344398498</c:v>
                </c:pt>
                <c:pt idx="6066">
                  <c:v>2.9448750019073402</c:v>
                </c:pt>
                <c:pt idx="6067">
                  <c:v>3.08087086677551</c:v>
                </c:pt>
                <c:pt idx="6068">
                  <c:v>3.2000412940978999</c:v>
                </c:pt>
                <c:pt idx="6069">
                  <c:v>3.2153081893920898</c:v>
                </c:pt>
                <c:pt idx="6070">
                  <c:v>3.2814867496490399</c:v>
                </c:pt>
                <c:pt idx="6071">
                  <c:v>3.1806395053863499</c:v>
                </c:pt>
                <c:pt idx="6072">
                  <c:v>3.2786505222320499</c:v>
                </c:pt>
                <c:pt idx="6073">
                  <c:v>3.2145915031433101</c:v>
                </c:pt>
                <c:pt idx="6074">
                  <c:v>3.3488137722015301</c:v>
                </c:pt>
                <c:pt idx="6075">
                  <c:v>3.1267123222350999</c:v>
                </c:pt>
                <c:pt idx="6076">
                  <c:v>2.9870948791503902</c:v>
                </c:pt>
                <c:pt idx="6077">
                  <c:v>3.0461301803588801</c:v>
                </c:pt>
                <c:pt idx="6078">
                  <c:v>3.0145771503448402</c:v>
                </c:pt>
                <c:pt idx="6079">
                  <c:v>3.0119998455047599</c:v>
                </c:pt>
                <c:pt idx="6080">
                  <c:v>3.0326225757598801</c:v>
                </c:pt>
                <c:pt idx="6081">
                  <c:v>2.9002294540405198</c:v>
                </c:pt>
                <c:pt idx="6082">
                  <c:v>2.89129567146301</c:v>
                </c:pt>
                <c:pt idx="6083">
                  <c:v>2.84495949745178</c:v>
                </c:pt>
                <c:pt idx="6084">
                  <c:v>2.98354148864746</c:v>
                </c:pt>
                <c:pt idx="6085">
                  <c:v>3.13086557388305</c:v>
                </c:pt>
                <c:pt idx="6086">
                  <c:v>3.1968600749969398</c:v>
                </c:pt>
                <c:pt idx="6087">
                  <c:v>3.0863468647003098</c:v>
                </c:pt>
                <c:pt idx="6088">
                  <c:v>3.1788408756256099</c:v>
                </c:pt>
                <c:pt idx="6089">
                  <c:v>3.06426525115966</c:v>
                </c:pt>
                <c:pt idx="6090">
                  <c:v>3.07485795021057</c:v>
                </c:pt>
                <c:pt idx="6091">
                  <c:v>3.00075912475585</c:v>
                </c:pt>
                <c:pt idx="6092">
                  <c:v>3.0429794788360498</c:v>
                </c:pt>
                <c:pt idx="6093">
                  <c:v>3.2783846855163499</c:v>
                </c:pt>
                <c:pt idx="6094">
                  <c:v>3.0994529724121</c:v>
                </c:pt>
                <c:pt idx="6095">
                  <c:v>3.1742272377014098</c:v>
                </c:pt>
                <c:pt idx="6096">
                  <c:v>3.10775423049926</c:v>
                </c:pt>
                <c:pt idx="6097">
                  <c:v>3.1521925926208398</c:v>
                </c:pt>
                <c:pt idx="6098">
                  <c:v>3.1013741493225</c:v>
                </c:pt>
                <c:pt idx="6099">
                  <c:v>3.0073139667510902</c:v>
                </c:pt>
                <c:pt idx="6100">
                  <c:v>2.9739518165588299</c:v>
                </c:pt>
                <c:pt idx="6101">
                  <c:v>2.9203171730041499</c:v>
                </c:pt>
                <c:pt idx="6102">
                  <c:v>2.8223166465759202</c:v>
                </c:pt>
                <c:pt idx="6103">
                  <c:v>2.7920172214507999</c:v>
                </c:pt>
                <c:pt idx="6104">
                  <c:v>2.69881248474121</c:v>
                </c:pt>
                <c:pt idx="6105">
                  <c:v>2.63334012031555</c:v>
                </c:pt>
                <c:pt idx="6106">
                  <c:v>2.6601097583770699</c:v>
                </c:pt>
                <c:pt idx="6107">
                  <c:v>2.5789084434509202</c:v>
                </c:pt>
                <c:pt idx="6108">
                  <c:v>2.5520746707916202</c:v>
                </c:pt>
                <c:pt idx="6109">
                  <c:v>2.53179502487182</c:v>
                </c:pt>
                <c:pt idx="6110">
                  <c:v>2.6936781406402499</c:v>
                </c:pt>
                <c:pt idx="6111">
                  <c:v>2.6423349380493102</c:v>
                </c:pt>
                <c:pt idx="6112">
                  <c:v>2.6201195716857901</c:v>
                </c:pt>
                <c:pt idx="6113">
                  <c:v>2.6826043128967201</c:v>
                </c:pt>
                <c:pt idx="6114">
                  <c:v>2.63307285308837</c:v>
                </c:pt>
                <c:pt idx="6115">
                  <c:v>2.3935625553131099</c:v>
                </c:pt>
                <c:pt idx="6116">
                  <c:v>2.6540429592132502</c:v>
                </c:pt>
                <c:pt idx="6117">
                  <c:v>2.49963355064392</c:v>
                </c:pt>
                <c:pt idx="6118">
                  <c:v>2.5255849361419598</c:v>
                </c:pt>
                <c:pt idx="6119">
                  <c:v>2.55044293403625</c:v>
                </c:pt>
                <c:pt idx="6120">
                  <c:v>2.5641994476318302</c:v>
                </c:pt>
                <c:pt idx="6121">
                  <c:v>2.5353250503539999</c:v>
                </c:pt>
                <c:pt idx="6122">
                  <c:v>2.4363241195678702</c:v>
                </c:pt>
                <c:pt idx="6123">
                  <c:v>2.4543275833129798</c:v>
                </c:pt>
                <c:pt idx="6124">
                  <c:v>2.5112953186035099</c:v>
                </c:pt>
                <c:pt idx="6125">
                  <c:v>2.5653426647186199</c:v>
                </c:pt>
                <c:pt idx="6126">
                  <c:v>2.6547930240631099</c:v>
                </c:pt>
                <c:pt idx="6127">
                  <c:v>2.7937638759613002</c:v>
                </c:pt>
                <c:pt idx="6128">
                  <c:v>2.6106250286102202</c:v>
                </c:pt>
                <c:pt idx="6129">
                  <c:v>2.65749859809875</c:v>
                </c:pt>
                <c:pt idx="6130">
                  <c:v>2.5613701343536301</c:v>
                </c:pt>
                <c:pt idx="6131">
                  <c:v>2.5596823692321702</c:v>
                </c:pt>
                <c:pt idx="6132">
                  <c:v>2.6460804939270002</c:v>
                </c:pt>
                <c:pt idx="6133">
                  <c:v>2.6317079067230198</c:v>
                </c:pt>
                <c:pt idx="6134">
                  <c:v>2.5058455467224099</c:v>
                </c:pt>
                <c:pt idx="6135">
                  <c:v>2.4714820384979199</c:v>
                </c:pt>
                <c:pt idx="6136">
                  <c:v>2.5268020629882799</c:v>
                </c:pt>
                <c:pt idx="6137">
                  <c:v>2.4957797527313201</c:v>
                </c:pt>
                <c:pt idx="6138">
                  <c:v>2.5184412002563401</c:v>
                </c:pt>
                <c:pt idx="6139">
                  <c:v>2.4767765998840301</c:v>
                </c:pt>
                <c:pt idx="6140">
                  <c:v>2.6115818023681601</c:v>
                </c:pt>
                <c:pt idx="6141">
                  <c:v>2.5443098545074401</c:v>
                </c:pt>
                <c:pt idx="6142">
                  <c:v>2.6610524654388401</c:v>
                </c:pt>
                <c:pt idx="6143">
                  <c:v>2.6769759654998699</c:v>
                </c:pt>
                <c:pt idx="6144">
                  <c:v>2.61320495605468</c:v>
                </c:pt>
                <c:pt idx="6145">
                  <c:v>2.7396960258483798</c:v>
                </c:pt>
                <c:pt idx="6146">
                  <c:v>2.9046432971954301</c:v>
                </c:pt>
                <c:pt idx="6147">
                  <c:v>2.72017049789428</c:v>
                </c:pt>
                <c:pt idx="6148">
                  <c:v>2.7511327266693102</c:v>
                </c:pt>
                <c:pt idx="6149">
                  <c:v>2.6965479850768999</c:v>
                </c:pt>
                <c:pt idx="6150">
                  <c:v>2.73763084411621</c:v>
                </c:pt>
                <c:pt idx="6151">
                  <c:v>2.7395396232604901</c:v>
                </c:pt>
                <c:pt idx="6152">
                  <c:v>2.7238466739654501</c:v>
                </c:pt>
                <c:pt idx="6153">
                  <c:v>2.59420466423034</c:v>
                </c:pt>
                <c:pt idx="6154">
                  <c:v>2.54990530014038</c:v>
                </c:pt>
                <c:pt idx="6155">
                  <c:v>2.8299026489257799</c:v>
                </c:pt>
                <c:pt idx="6156">
                  <c:v>2.8880219459533598</c:v>
                </c:pt>
                <c:pt idx="6157">
                  <c:v>2.97270154953002</c:v>
                </c:pt>
                <c:pt idx="6158">
                  <c:v>2.7968823909759499</c:v>
                </c:pt>
                <c:pt idx="6159">
                  <c:v>2.7385900020599299</c:v>
                </c:pt>
                <c:pt idx="6160">
                  <c:v>2.7959604263305602</c:v>
                </c:pt>
                <c:pt idx="6161">
                  <c:v>2.8637666702270499</c:v>
                </c:pt>
                <c:pt idx="6162">
                  <c:v>2.74708700180053</c:v>
                </c:pt>
                <c:pt idx="6163">
                  <c:v>2.6915285587310702</c:v>
                </c:pt>
                <c:pt idx="6164">
                  <c:v>2.8232674598693799</c:v>
                </c:pt>
                <c:pt idx="6165">
                  <c:v>2.9119603633880602</c:v>
                </c:pt>
                <c:pt idx="6166">
                  <c:v>2.9004247188568102</c:v>
                </c:pt>
                <c:pt idx="6167">
                  <c:v>2.7915253639221098</c:v>
                </c:pt>
                <c:pt idx="6168">
                  <c:v>2.7394433021545401</c:v>
                </c:pt>
                <c:pt idx="6169">
                  <c:v>2.8112993240356401</c:v>
                </c:pt>
                <c:pt idx="6170">
                  <c:v>2.7232573032379102</c:v>
                </c:pt>
                <c:pt idx="6171">
                  <c:v>2.62357425689697</c:v>
                </c:pt>
                <c:pt idx="6172">
                  <c:v>2.62653636932373</c:v>
                </c:pt>
                <c:pt idx="6173">
                  <c:v>2.69894123077392</c:v>
                </c:pt>
                <c:pt idx="6174">
                  <c:v>2.7252006530761701</c:v>
                </c:pt>
                <c:pt idx="6175">
                  <c:v>2.7704627513885498</c:v>
                </c:pt>
                <c:pt idx="6176">
                  <c:v>2.5624203681945801</c:v>
                </c:pt>
                <c:pt idx="6177">
                  <c:v>2.5121333599090501</c:v>
                </c:pt>
                <c:pt idx="6178">
                  <c:v>2.4640049934387198</c:v>
                </c:pt>
                <c:pt idx="6179">
                  <c:v>2.4028155803680402</c:v>
                </c:pt>
                <c:pt idx="6180">
                  <c:v>2.5429916381835902</c:v>
                </c:pt>
                <c:pt idx="6181">
                  <c:v>2.4849922657012899</c:v>
                </c:pt>
                <c:pt idx="6182">
                  <c:v>2.3460941314697199</c:v>
                </c:pt>
                <c:pt idx="6183">
                  <c:v>2.6132204532623202</c:v>
                </c:pt>
                <c:pt idx="6184">
                  <c:v>2.8367819786071702</c:v>
                </c:pt>
                <c:pt idx="6185">
                  <c:v>2.621426820755</c:v>
                </c:pt>
                <c:pt idx="6186">
                  <c:v>2.6544160842895499</c:v>
                </c:pt>
                <c:pt idx="6187">
                  <c:v>2.5697762966156001</c:v>
                </c:pt>
                <c:pt idx="6188">
                  <c:v>2.5377168655395499</c:v>
                </c:pt>
                <c:pt idx="6189">
                  <c:v>2.50019311904907</c:v>
                </c:pt>
                <c:pt idx="6190">
                  <c:v>2.5110378265380802</c:v>
                </c:pt>
                <c:pt idx="6191">
                  <c:v>2.5531435012817298</c:v>
                </c:pt>
                <c:pt idx="6192">
                  <c:v>2.8030126094818102</c:v>
                </c:pt>
                <c:pt idx="6193">
                  <c:v>2.7637681961059499</c:v>
                </c:pt>
                <c:pt idx="6194">
                  <c:v>3.0225167274475</c:v>
                </c:pt>
                <c:pt idx="6195">
                  <c:v>2.8489179611206001</c:v>
                </c:pt>
                <c:pt idx="6196">
                  <c:v>2.7101502418518</c:v>
                </c:pt>
                <c:pt idx="6197">
                  <c:v>2.5089793205261199</c:v>
                </c:pt>
                <c:pt idx="6198">
                  <c:v>2.5634241104125901</c:v>
                </c:pt>
                <c:pt idx="6199">
                  <c:v>2.4284613132476802</c:v>
                </c:pt>
                <c:pt idx="6200">
                  <c:v>2.3745849132537802</c:v>
                </c:pt>
                <c:pt idx="6201">
                  <c:v>2.3563706874847399</c:v>
                </c:pt>
                <c:pt idx="6202">
                  <c:v>2.5800285339355402</c:v>
                </c:pt>
                <c:pt idx="6203">
                  <c:v>2.5083713531494101</c:v>
                </c:pt>
                <c:pt idx="6204">
                  <c:v>2.9059414863586399</c:v>
                </c:pt>
                <c:pt idx="6205">
                  <c:v>2.7544047832489</c:v>
                </c:pt>
                <c:pt idx="6206">
                  <c:v>2.6453082561492902</c:v>
                </c:pt>
                <c:pt idx="6207">
                  <c:v>2.7040975093841499</c:v>
                </c:pt>
                <c:pt idx="6208">
                  <c:v>2.52757596969604</c:v>
                </c:pt>
                <c:pt idx="6209">
                  <c:v>2.3617308139800999</c:v>
                </c:pt>
                <c:pt idx="6210">
                  <c:v>2.4484298229217498</c:v>
                </c:pt>
                <c:pt idx="6211">
                  <c:v>2.6077120304107599</c:v>
                </c:pt>
                <c:pt idx="6212">
                  <c:v>2.3939805030822701</c:v>
                </c:pt>
                <c:pt idx="6213">
                  <c:v>2.3794488906860298</c:v>
                </c:pt>
                <c:pt idx="6214">
                  <c:v>2.4721789360046298</c:v>
                </c:pt>
                <c:pt idx="6215">
                  <c:v>2.5003747940063401</c:v>
                </c:pt>
                <c:pt idx="6216">
                  <c:v>2.66077327728271</c:v>
                </c:pt>
                <c:pt idx="6217">
                  <c:v>2.6830961704254102</c:v>
                </c:pt>
                <c:pt idx="6218">
                  <c:v>2.6427905559539702</c:v>
                </c:pt>
                <c:pt idx="6219">
                  <c:v>2.7899608612060498</c:v>
                </c:pt>
                <c:pt idx="6220">
                  <c:v>2.7676310539245601</c:v>
                </c:pt>
                <c:pt idx="6221">
                  <c:v>2.80358433723449</c:v>
                </c:pt>
                <c:pt idx="6222">
                  <c:v>2.5441210269927899</c:v>
                </c:pt>
                <c:pt idx="6223">
                  <c:v>2.7078979015350302</c:v>
                </c:pt>
                <c:pt idx="6224">
                  <c:v>2.8860912322997998</c:v>
                </c:pt>
                <c:pt idx="6225">
                  <c:v>2.9465758800506499</c:v>
                </c:pt>
                <c:pt idx="6226">
                  <c:v>3.0077474117278999</c:v>
                </c:pt>
                <c:pt idx="6227">
                  <c:v>2.7408254146575901</c:v>
                </c:pt>
                <c:pt idx="6228">
                  <c:v>2.6925964355468701</c:v>
                </c:pt>
                <c:pt idx="6229">
                  <c:v>2.7222659587860099</c:v>
                </c:pt>
                <c:pt idx="6230">
                  <c:v>2.9882800579071001</c:v>
                </c:pt>
                <c:pt idx="6231">
                  <c:v>3.01044344902038</c:v>
                </c:pt>
                <c:pt idx="6232">
                  <c:v>2.9437730312347399</c:v>
                </c:pt>
                <c:pt idx="6233">
                  <c:v>2.8774855136871298</c:v>
                </c:pt>
                <c:pt idx="6234">
                  <c:v>2.8649125099182098</c:v>
                </c:pt>
                <c:pt idx="6235">
                  <c:v>2.8928422927856401</c:v>
                </c:pt>
                <c:pt idx="6236">
                  <c:v>2.8212585449218701</c:v>
                </c:pt>
                <c:pt idx="6237">
                  <c:v>2.7326364517211901</c:v>
                </c:pt>
                <c:pt idx="6238">
                  <c:v>2.58131527900695</c:v>
                </c:pt>
                <c:pt idx="6239">
                  <c:v>2.5398213863372798</c:v>
                </c:pt>
                <c:pt idx="6240">
                  <c:v>2.4597082138061501</c:v>
                </c:pt>
                <c:pt idx="6241">
                  <c:v>2.4319934844970699</c:v>
                </c:pt>
                <c:pt idx="6242">
                  <c:v>2.5526754856109601</c:v>
                </c:pt>
                <c:pt idx="6243">
                  <c:v>2.6407003402709899</c:v>
                </c:pt>
                <c:pt idx="6244">
                  <c:v>2.7669079303741402</c:v>
                </c:pt>
                <c:pt idx="6245">
                  <c:v>2.83460092544555</c:v>
                </c:pt>
                <c:pt idx="6246">
                  <c:v>2.9114491939544598</c:v>
                </c:pt>
                <c:pt idx="6247">
                  <c:v>2.7942233085632302</c:v>
                </c:pt>
                <c:pt idx="6248">
                  <c:v>2.73950147628784</c:v>
                </c:pt>
                <c:pt idx="6249">
                  <c:v>2.8965153694152801</c:v>
                </c:pt>
                <c:pt idx="6250">
                  <c:v>2.7522590160369802</c:v>
                </c:pt>
                <c:pt idx="6251">
                  <c:v>2.8164103031158398</c:v>
                </c:pt>
                <c:pt idx="6252">
                  <c:v>2.9222862720489502</c:v>
                </c:pt>
                <c:pt idx="6253">
                  <c:v>2.7200627326965301</c:v>
                </c:pt>
                <c:pt idx="6254">
                  <c:v>2.74265313148498</c:v>
                </c:pt>
                <c:pt idx="6255">
                  <c:v>2.8762364387512198</c:v>
                </c:pt>
                <c:pt idx="6256">
                  <c:v>3.03884673118591</c:v>
                </c:pt>
                <c:pt idx="6257">
                  <c:v>2.7610063552856401</c:v>
                </c:pt>
                <c:pt idx="6258">
                  <c:v>2.7946689128875701</c:v>
                </c:pt>
                <c:pt idx="6259">
                  <c:v>2.6936457157135001</c:v>
                </c:pt>
                <c:pt idx="6260">
                  <c:v>2.5954723358154199</c:v>
                </c:pt>
                <c:pt idx="6261">
                  <c:v>2.6808474063873202</c:v>
                </c:pt>
                <c:pt idx="6262">
                  <c:v>2.9738507270812899</c:v>
                </c:pt>
                <c:pt idx="6263">
                  <c:v>2.8220574855804399</c:v>
                </c:pt>
                <c:pt idx="6264">
                  <c:v>2.7592072486877401</c:v>
                </c:pt>
                <c:pt idx="6265">
                  <c:v>2.8932919502258301</c:v>
                </c:pt>
                <c:pt idx="6266">
                  <c:v>2.8320541381835902</c:v>
                </c:pt>
                <c:pt idx="6267">
                  <c:v>3.0013053417205802</c:v>
                </c:pt>
                <c:pt idx="6268">
                  <c:v>3.0598733425140301</c:v>
                </c:pt>
                <c:pt idx="6269">
                  <c:v>2.9770627021789502</c:v>
                </c:pt>
                <c:pt idx="6270">
                  <c:v>2.9192380905151301</c:v>
                </c:pt>
                <c:pt idx="6271">
                  <c:v>3.00942683219909</c:v>
                </c:pt>
                <c:pt idx="6272">
                  <c:v>3.0094809532165501</c:v>
                </c:pt>
                <c:pt idx="6273">
                  <c:v>2.9733078479766801</c:v>
                </c:pt>
                <c:pt idx="6274">
                  <c:v>2.9907546043395898</c:v>
                </c:pt>
                <c:pt idx="6275">
                  <c:v>2.93801569938659</c:v>
                </c:pt>
                <c:pt idx="6276">
                  <c:v>2.9564938545227002</c:v>
                </c:pt>
                <c:pt idx="6277">
                  <c:v>3.1396360397338801</c:v>
                </c:pt>
                <c:pt idx="6278">
                  <c:v>3.0896637439727699</c:v>
                </c:pt>
                <c:pt idx="6279">
                  <c:v>3.0803039073943999</c:v>
                </c:pt>
                <c:pt idx="6280">
                  <c:v>3.1760013103485099</c:v>
                </c:pt>
                <c:pt idx="6281">
                  <c:v>3.10625147819519</c:v>
                </c:pt>
                <c:pt idx="6282">
                  <c:v>3.16459059715271</c:v>
                </c:pt>
                <c:pt idx="6283">
                  <c:v>3.06053495407104</c:v>
                </c:pt>
                <c:pt idx="6284">
                  <c:v>3.0357260704040501</c:v>
                </c:pt>
                <c:pt idx="6285">
                  <c:v>2.9880464076995801</c:v>
                </c:pt>
                <c:pt idx="6286">
                  <c:v>3.10719537734985</c:v>
                </c:pt>
                <c:pt idx="6287">
                  <c:v>3.05691218376159</c:v>
                </c:pt>
                <c:pt idx="6288">
                  <c:v>2.8903064727783199</c:v>
                </c:pt>
                <c:pt idx="6289">
                  <c:v>2.7696385383605899</c:v>
                </c:pt>
                <c:pt idx="6290">
                  <c:v>2.58063387870788</c:v>
                </c:pt>
                <c:pt idx="6291">
                  <c:v>2.5171911716461102</c:v>
                </c:pt>
                <c:pt idx="6292">
                  <c:v>2.6506855487823402</c:v>
                </c:pt>
                <c:pt idx="6293">
                  <c:v>2.7358083724975502</c:v>
                </c:pt>
                <c:pt idx="6294">
                  <c:v>2.85341453552246</c:v>
                </c:pt>
                <c:pt idx="6295">
                  <c:v>2.9271557331085201</c:v>
                </c:pt>
                <c:pt idx="6296">
                  <c:v>2.8060638904571502</c:v>
                </c:pt>
                <c:pt idx="6297">
                  <c:v>2.72889184951782</c:v>
                </c:pt>
                <c:pt idx="6298">
                  <c:v>2.6811714172363201</c:v>
                </c:pt>
                <c:pt idx="6299">
                  <c:v>2.86992263793945</c:v>
                </c:pt>
                <c:pt idx="6300">
                  <c:v>2.8441531658172599</c:v>
                </c:pt>
                <c:pt idx="6301">
                  <c:v>2.72766065597534</c:v>
                </c:pt>
                <c:pt idx="6302">
                  <c:v>2.6608815193176198</c:v>
                </c:pt>
                <c:pt idx="6303">
                  <c:v>2.7590904235839799</c:v>
                </c:pt>
                <c:pt idx="6304">
                  <c:v>2.9099206924438401</c:v>
                </c:pt>
                <c:pt idx="6305">
                  <c:v>2.9025118350982599</c:v>
                </c:pt>
                <c:pt idx="6306">
                  <c:v>3.0009496212005602</c:v>
                </c:pt>
                <c:pt idx="6307">
                  <c:v>3.05780005455017</c:v>
                </c:pt>
                <c:pt idx="6308">
                  <c:v>2.9981219768524099</c:v>
                </c:pt>
                <c:pt idx="6309">
                  <c:v>2.9872784614562899</c:v>
                </c:pt>
                <c:pt idx="6310">
                  <c:v>2.8957202434539702</c:v>
                </c:pt>
                <c:pt idx="6311">
                  <c:v>2.8455109596252401</c:v>
                </c:pt>
                <c:pt idx="6312">
                  <c:v>2.9544718265533398</c:v>
                </c:pt>
                <c:pt idx="6313">
                  <c:v>2.9918146133422798</c:v>
                </c:pt>
                <c:pt idx="6314">
                  <c:v>2.9716484546661301</c:v>
                </c:pt>
                <c:pt idx="6315">
                  <c:v>3.01792287826538</c:v>
                </c:pt>
                <c:pt idx="6316">
                  <c:v>3.2195668220520002</c:v>
                </c:pt>
                <c:pt idx="6317">
                  <c:v>3.2337775230407702</c:v>
                </c:pt>
                <c:pt idx="6318">
                  <c:v>3.2824804782867401</c:v>
                </c:pt>
                <c:pt idx="6319">
                  <c:v>3.2400200366973801</c:v>
                </c:pt>
                <c:pt idx="6320">
                  <c:v>3.3751523494720401</c:v>
                </c:pt>
                <c:pt idx="6321">
                  <c:v>3.1374232769012398</c:v>
                </c:pt>
                <c:pt idx="6322">
                  <c:v>3.1200027465820299</c:v>
                </c:pt>
                <c:pt idx="6323">
                  <c:v>3.1521222591400102</c:v>
                </c:pt>
                <c:pt idx="6324">
                  <c:v>3.29610896110534</c:v>
                </c:pt>
                <c:pt idx="6325">
                  <c:v>3.1445231437683101</c:v>
                </c:pt>
                <c:pt idx="6326">
                  <c:v>3.16496610641479</c:v>
                </c:pt>
                <c:pt idx="6327">
                  <c:v>3.2416815757751398</c:v>
                </c:pt>
                <c:pt idx="6328">
                  <c:v>3.3345036506652801</c:v>
                </c:pt>
                <c:pt idx="6329">
                  <c:v>3.3697052001953098</c:v>
                </c:pt>
                <c:pt idx="6330">
                  <c:v>3.5115051269531201</c:v>
                </c:pt>
                <c:pt idx="6331">
                  <c:v>3.3953373432159402</c:v>
                </c:pt>
                <c:pt idx="6332">
                  <c:v>3.4755802154540998</c:v>
                </c:pt>
                <c:pt idx="6333">
                  <c:v>3.4355571269989</c:v>
                </c:pt>
                <c:pt idx="6334">
                  <c:v>3.4187276363372798</c:v>
                </c:pt>
                <c:pt idx="6335">
                  <c:v>3.3507676124572701</c:v>
                </c:pt>
                <c:pt idx="6336">
                  <c:v>3.3565797805786102</c:v>
                </c:pt>
                <c:pt idx="6337">
                  <c:v>3.3579945564270002</c:v>
                </c:pt>
                <c:pt idx="6338">
                  <c:v>3.7034139633178702</c:v>
                </c:pt>
                <c:pt idx="6339">
                  <c:v>3.7235159873962398</c:v>
                </c:pt>
                <c:pt idx="6340">
                  <c:v>3.7862763404846098</c:v>
                </c:pt>
                <c:pt idx="6341">
                  <c:v>3.78637242317199</c:v>
                </c:pt>
                <c:pt idx="6342">
                  <c:v>3.8688187599182098</c:v>
                </c:pt>
                <c:pt idx="6343">
                  <c:v>3.96316289901733</c:v>
                </c:pt>
                <c:pt idx="6344">
                  <c:v>3.90553426742553</c:v>
                </c:pt>
                <c:pt idx="6345">
                  <c:v>3.9155523777007999</c:v>
                </c:pt>
                <c:pt idx="6346">
                  <c:v>3.6840128898620601</c:v>
                </c:pt>
                <c:pt idx="6347">
                  <c:v>3.5810079574584899</c:v>
                </c:pt>
                <c:pt idx="6348">
                  <c:v>3.5768795013427699</c:v>
                </c:pt>
                <c:pt idx="6349">
                  <c:v>3.5684175491332999</c:v>
                </c:pt>
                <c:pt idx="6350">
                  <c:v>3.77387523651123</c:v>
                </c:pt>
                <c:pt idx="6351">
                  <c:v>3.7222800254821702</c:v>
                </c:pt>
                <c:pt idx="6352">
                  <c:v>3.7318346500396702</c:v>
                </c:pt>
                <c:pt idx="6353">
                  <c:v>3.7592210769653298</c:v>
                </c:pt>
                <c:pt idx="6354">
                  <c:v>3.8660535812377899</c:v>
                </c:pt>
                <c:pt idx="6355">
                  <c:v>3.8389592170715301</c:v>
                </c:pt>
                <c:pt idx="6356">
                  <c:v>4.0888724327087402</c:v>
                </c:pt>
                <c:pt idx="6357">
                  <c:v>4.1204147338867099</c:v>
                </c:pt>
                <c:pt idx="6358">
                  <c:v>3.91548752784729</c:v>
                </c:pt>
                <c:pt idx="6359">
                  <c:v>3.9375638961791899</c:v>
                </c:pt>
                <c:pt idx="6360">
                  <c:v>4.0061240196228001</c:v>
                </c:pt>
                <c:pt idx="6361">
                  <c:v>4.0089588165283203</c:v>
                </c:pt>
                <c:pt idx="6362">
                  <c:v>3.88147592544555</c:v>
                </c:pt>
                <c:pt idx="6363">
                  <c:v>3.6649022102355899</c:v>
                </c:pt>
                <c:pt idx="6364">
                  <c:v>3.7588551044464098</c:v>
                </c:pt>
                <c:pt idx="6365">
                  <c:v>3.80661845207214</c:v>
                </c:pt>
                <c:pt idx="6366">
                  <c:v>3.7625057697296098</c:v>
                </c:pt>
                <c:pt idx="6367">
                  <c:v>3.8578145503997798</c:v>
                </c:pt>
                <c:pt idx="6368">
                  <c:v>3.76787233352661</c:v>
                </c:pt>
                <c:pt idx="6369">
                  <c:v>3.6927490234375</c:v>
                </c:pt>
                <c:pt idx="6370">
                  <c:v>3.66845655441284</c:v>
                </c:pt>
                <c:pt idx="6371">
                  <c:v>3.64856624603271</c:v>
                </c:pt>
                <c:pt idx="6372">
                  <c:v>3.5518798828125</c:v>
                </c:pt>
                <c:pt idx="6373">
                  <c:v>3.4908881187438898</c:v>
                </c:pt>
                <c:pt idx="6374">
                  <c:v>3.4760532379150302</c:v>
                </c:pt>
                <c:pt idx="6375">
                  <c:v>3.3094913959503098</c:v>
                </c:pt>
                <c:pt idx="6376">
                  <c:v>3.1680316925048801</c:v>
                </c:pt>
                <c:pt idx="6377">
                  <c:v>3.0465395450592001</c:v>
                </c:pt>
                <c:pt idx="6378">
                  <c:v>3.2959554195403999</c:v>
                </c:pt>
                <c:pt idx="6379">
                  <c:v>3.1234576702117902</c:v>
                </c:pt>
                <c:pt idx="6380">
                  <c:v>3.1525409221649099</c:v>
                </c:pt>
                <c:pt idx="6381">
                  <c:v>3.15944504737854</c:v>
                </c:pt>
                <c:pt idx="6382">
                  <c:v>3.1162405014038002</c:v>
                </c:pt>
                <c:pt idx="6383">
                  <c:v>3.2007973194122301</c:v>
                </c:pt>
                <c:pt idx="6384">
                  <c:v>3.08091735839843</c:v>
                </c:pt>
                <c:pt idx="6385">
                  <c:v>3.1848261356353702</c:v>
                </c:pt>
                <c:pt idx="6386">
                  <c:v>3.3869059085845898</c:v>
                </c:pt>
                <c:pt idx="6387">
                  <c:v>3.29460096359252</c:v>
                </c:pt>
                <c:pt idx="6388">
                  <c:v>3.2043690681457502</c:v>
                </c:pt>
                <c:pt idx="6389">
                  <c:v>3.21197009086608</c:v>
                </c:pt>
                <c:pt idx="6390">
                  <c:v>3.2417671680450399</c:v>
                </c:pt>
                <c:pt idx="6391">
                  <c:v>3.3367998600006099</c:v>
                </c:pt>
                <c:pt idx="6392">
                  <c:v>3.3515145778656001</c:v>
                </c:pt>
                <c:pt idx="6393">
                  <c:v>3.1987123489379798</c:v>
                </c:pt>
                <c:pt idx="6394">
                  <c:v>3.4945228099822998</c:v>
                </c:pt>
                <c:pt idx="6395">
                  <c:v>3.3757333755493102</c:v>
                </c:pt>
                <c:pt idx="6396">
                  <c:v>3.30290222167968</c:v>
                </c:pt>
                <c:pt idx="6397">
                  <c:v>3.4019320011138898</c:v>
                </c:pt>
                <c:pt idx="6398">
                  <c:v>3.5013401508331299</c:v>
                </c:pt>
                <c:pt idx="6399">
                  <c:v>3.4406244754791202</c:v>
                </c:pt>
                <c:pt idx="6400">
                  <c:v>3.4422290325164702</c:v>
                </c:pt>
                <c:pt idx="6401">
                  <c:v>3.5630226135253902</c:v>
                </c:pt>
                <c:pt idx="6402">
                  <c:v>3.4427740573882999</c:v>
                </c:pt>
                <c:pt idx="6403">
                  <c:v>3.5954167842864901</c:v>
                </c:pt>
                <c:pt idx="6404">
                  <c:v>3.62309265136718</c:v>
                </c:pt>
                <c:pt idx="6405">
                  <c:v>3.5936155319213801</c:v>
                </c:pt>
                <c:pt idx="6406">
                  <c:v>3.5920343399047798</c:v>
                </c:pt>
                <c:pt idx="6407">
                  <c:v>3.3288450241088801</c:v>
                </c:pt>
                <c:pt idx="6408">
                  <c:v>3.6540598869323699</c:v>
                </c:pt>
                <c:pt idx="6409">
                  <c:v>3.70625472068786</c:v>
                </c:pt>
                <c:pt idx="6410">
                  <c:v>3.5696754455566402</c:v>
                </c:pt>
                <c:pt idx="6411">
                  <c:v>3.34710216522216</c:v>
                </c:pt>
                <c:pt idx="6412">
                  <c:v>3.3757209777832</c:v>
                </c:pt>
                <c:pt idx="6413">
                  <c:v>3.3385119438171298</c:v>
                </c:pt>
                <c:pt idx="6414">
                  <c:v>3.3202414512634202</c:v>
                </c:pt>
                <c:pt idx="6415">
                  <c:v>3.1100494861602699</c:v>
                </c:pt>
                <c:pt idx="6416">
                  <c:v>3.2325675487518302</c:v>
                </c:pt>
                <c:pt idx="6417">
                  <c:v>3.1845028400421098</c:v>
                </c:pt>
                <c:pt idx="6418">
                  <c:v>2.9843358993530198</c:v>
                </c:pt>
                <c:pt idx="6419">
                  <c:v>3.1235313415527299</c:v>
                </c:pt>
                <c:pt idx="6420">
                  <c:v>3.1817021369934002</c:v>
                </c:pt>
                <c:pt idx="6421">
                  <c:v>3.1724183559417698</c:v>
                </c:pt>
                <c:pt idx="6422">
                  <c:v>2.9789292812347399</c:v>
                </c:pt>
                <c:pt idx="6423">
                  <c:v>3.0094046592712398</c:v>
                </c:pt>
                <c:pt idx="6424">
                  <c:v>3.1231398582458398</c:v>
                </c:pt>
                <c:pt idx="6425">
                  <c:v>3.0625975131988499</c:v>
                </c:pt>
                <c:pt idx="6426">
                  <c:v>2.9763827323913499</c:v>
                </c:pt>
                <c:pt idx="6427">
                  <c:v>2.98015832901</c:v>
                </c:pt>
                <c:pt idx="6428">
                  <c:v>3.1520898342132502</c:v>
                </c:pt>
                <c:pt idx="6429">
                  <c:v>2.89115309715271</c:v>
                </c:pt>
                <c:pt idx="6430">
                  <c:v>2.87740135192871</c:v>
                </c:pt>
                <c:pt idx="6431">
                  <c:v>2.8358368873596098</c:v>
                </c:pt>
                <c:pt idx="6432">
                  <c:v>2.8496296405792201</c:v>
                </c:pt>
                <c:pt idx="6433">
                  <c:v>2.7637732028961102</c:v>
                </c:pt>
                <c:pt idx="6434">
                  <c:v>2.9801499843597399</c:v>
                </c:pt>
                <c:pt idx="6435">
                  <c:v>3.2267806529998699</c:v>
                </c:pt>
                <c:pt idx="6436">
                  <c:v>3.15535163879394</c:v>
                </c:pt>
                <c:pt idx="6437">
                  <c:v>3.08035111427307</c:v>
                </c:pt>
                <c:pt idx="6438">
                  <c:v>3.0634963512420601</c:v>
                </c:pt>
                <c:pt idx="6439">
                  <c:v>3.19475889205932</c:v>
                </c:pt>
                <c:pt idx="6440">
                  <c:v>3.0814239978790199</c:v>
                </c:pt>
                <c:pt idx="6441">
                  <c:v>3.2232151031494101</c:v>
                </c:pt>
                <c:pt idx="6442">
                  <c:v>3.1780102252960201</c:v>
                </c:pt>
                <c:pt idx="6443">
                  <c:v>2.8683052062988201</c:v>
                </c:pt>
                <c:pt idx="6444">
                  <c:v>2.65349841117858</c:v>
                </c:pt>
                <c:pt idx="6445">
                  <c:v>2.6776802539825399</c:v>
                </c:pt>
                <c:pt idx="6446">
                  <c:v>2.7581984996795601</c:v>
                </c:pt>
                <c:pt idx="6447">
                  <c:v>2.7144906520843501</c:v>
                </c:pt>
                <c:pt idx="6448">
                  <c:v>2.6226239204406698</c:v>
                </c:pt>
                <c:pt idx="6449">
                  <c:v>2.7417912483215301</c:v>
                </c:pt>
                <c:pt idx="6450">
                  <c:v>2.80029940605163</c:v>
                </c:pt>
                <c:pt idx="6451">
                  <c:v>2.8457832336425701</c:v>
                </c:pt>
                <c:pt idx="6452">
                  <c:v>3.1086237430572501</c:v>
                </c:pt>
                <c:pt idx="6453">
                  <c:v>3.1403024196624698</c:v>
                </c:pt>
                <c:pt idx="6454">
                  <c:v>3.0792963504791202</c:v>
                </c:pt>
                <c:pt idx="6455">
                  <c:v>3.0770480632781898</c:v>
                </c:pt>
                <c:pt idx="6456">
                  <c:v>3.3342604637145898</c:v>
                </c:pt>
                <c:pt idx="6457">
                  <c:v>3.1580011844635001</c:v>
                </c:pt>
                <c:pt idx="6458">
                  <c:v>3.1629869937896702</c:v>
                </c:pt>
                <c:pt idx="6459">
                  <c:v>3.2393410205840998</c:v>
                </c:pt>
                <c:pt idx="6460">
                  <c:v>3.1604342460632302</c:v>
                </c:pt>
                <c:pt idx="6461">
                  <c:v>3.2844939231872501</c:v>
                </c:pt>
                <c:pt idx="6462">
                  <c:v>3.06236720085144</c:v>
                </c:pt>
                <c:pt idx="6463">
                  <c:v>3.1358540058135902</c:v>
                </c:pt>
                <c:pt idx="6464">
                  <c:v>3.2374057769775302</c:v>
                </c:pt>
                <c:pt idx="6465">
                  <c:v>3.4631445407867401</c:v>
                </c:pt>
                <c:pt idx="6466">
                  <c:v>3.4633531570434499</c:v>
                </c:pt>
                <c:pt idx="6467">
                  <c:v>3.4553575515746999</c:v>
                </c:pt>
                <c:pt idx="6468">
                  <c:v>3.45328593254089</c:v>
                </c:pt>
                <c:pt idx="6469">
                  <c:v>3.50016164779663</c:v>
                </c:pt>
                <c:pt idx="6470">
                  <c:v>3.2593977451324401</c:v>
                </c:pt>
                <c:pt idx="6471">
                  <c:v>3.3770432472228999</c:v>
                </c:pt>
                <c:pt idx="6472">
                  <c:v>3.17422223091125</c:v>
                </c:pt>
                <c:pt idx="6473">
                  <c:v>3.23541903495788</c:v>
                </c:pt>
                <c:pt idx="6474">
                  <c:v>3.17422103881835</c:v>
                </c:pt>
                <c:pt idx="6475">
                  <c:v>2.9063196182250901</c:v>
                </c:pt>
                <c:pt idx="6476">
                  <c:v>2.95717096328735</c:v>
                </c:pt>
                <c:pt idx="6477">
                  <c:v>3.05141878128051</c:v>
                </c:pt>
                <c:pt idx="6478">
                  <c:v>3.1761400699615399</c:v>
                </c:pt>
                <c:pt idx="6479">
                  <c:v>3.3042182922363201</c:v>
                </c:pt>
                <c:pt idx="6480">
                  <c:v>3.39237260818481</c:v>
                </c:pt>
                <c:pt idx="6481">
                  <c:v>3.4000205993652299</c:v>
                </c:pt>
                <c:pt idx="6482">
                  <c:v>3.4437370300292902</c:v>
                </c:pt>
                <c:pt idx="6483">
                  <c:v>3.6042444705963099</c:v>
                </c:pt>
                <c:pt idx="6484">
                  <c:v>3.7196192741393999</c:v>
                </c:pt>
                <c:pt idx="6485">
                  <c:v>3.4737031459808301</c:v>
                </c:pt>
                <c:pt idx="6486">
                  <c:v>3.5306630134582502</c:v>
                </c:pt>
                <c:pt idx="6487">
                  <c:v>3.6973726749420099</c:v>
                </c:pt>
                <c:pt idx="6488">
                  <c:v>3.5327348709106401</c:v>
                </c:pt>
                <c:pt idx="6489">
                  <c:v>3.47256088256835</c:v>
                </c:pt>
                <c:pt idx="6490">
                  <c:v>3.43991923332214</c:v>
                </c:pt>
                <c:pt idx="6491">
                  <c:v>3.4447481632232599</c:v>
                </c:pt>
                <c:pt idx="6492">
                  <c:v>3.38816165924072</c:v>
                </c:pt>
                <c:pt idx="6493">
                  <c:v>3.5383307933807302</c:v>
                </c:pt>
                <c:pt idx="6494">
                  <c:v>3.3541560173034601</c:v>
                </c:pt>
                <c:pt idx="6495">
                  <c:v>3.2531280517578098</c:v>
                </c:pt>
                <c:pt idx="6496">
                  <c:v>3.5225765705108598</c:v>
                </c:pt>
                <c:pt idx="6497">
                  <c:v>3.5292212963104199</c:v>
                </c:pt>
                <c:pt idx="6498">
                  <c:v>3.4825804233550999</c:v>
                </c:pt>
                <c:pt idx="6499">
                  <c:v>3.3606679439544598</c:v>
                </c:pt>
                <c:pt idx="6500">
                  <c:v>3.3479442596435498</c:v>
                </c:pt>
                <c:pt idx="6501">
                  <c:v>3.1616263389587398</c:v>
                </c:pt>
                <c:pt idx="6502">
                  <c:v>3.1057846546172998</c:v>
                </c:pt>
                <c:pt idx="6503">
                  <c:v>3.1898815631866402</c:v>
                </c:pt>
                <c:pt idx="6504">
                  <c:v>3.0154209136962802</c:v>
                </c:pt>
                <c:pt idx="6505">
                  <c:v>3.1843910217285099</c:v>
                </c:pt>
                <c:pt idx="6506">
                  <c:v>3.1712942123413002</c:v>
                </c:pt>
                <c:pt idx="6507">
                  <c:v>2.9711754322052002</c:v>
                </c:pt>
                <c:pt idx="6508">
                  <c:v>2.9347343444824201</c:v>
                </c:pt>
                <c:pt idx="6509">
                  <c:v>2.9277670383453298</c:v>
                </c:pt>
                <c:pt idx="6510">
                  <c:v>3.0599303245544398</c:v>
                </c:pt>
                <c:pt idx="6511">
                  <c:v>3.0338258743286102</c:v>
                </c:pt>
                <c:pt idx="6512">
                  <c:v>3.0294499397277801</c:v>
                </c:pt>
                <c:pt idx="6513">
                  <c:v>3.02106356620788</c:v>
                </c:pt>
                <c:pt idx="6514">
                  <c:v>2.9958202838897701</c:v>
                </c:pt>
                <c:pt idx="6515">
                  <c:v>2.9806056022643999</c:v>
                </c:pt>
                <c:pt idx="6516">
                  <c:v>2.9632577896118102</c:v>
                </c:pt>
                <c:pt idx="6517">
                  <c:v>3.1549003124236998</c:v>
                </c:pt>
                <c:pt idx="6518">
                  <c:v>3.02311015129089</c:v>
                </c:pt>
                <c:pt idx="6519">
                  <c:v>3.06411480903625</c:v>
                </c:pt>
                <c:pt idx="6520">
                  <c:v>3.3042457103729199</c:v>
                </c:pt>
                <c:pt idx="6521">
                  <c:v>3.3888072967529199</c:v>
                </c:pt>
                <c:pt idx="6522">
                  <c:v>3.1899447441100999</c:v>
                </c:pt>
                <c:pt idx="6523">
                  <c:v>3.05127549171447</c:v>
                </c:pt>
                <c:pt idx="6524">
                  <c:v>2.9951789379119802</c:v>
                </c:pt>
                <c:pt idx="6525">
                  <c:v>3.2416198253631499</c:v>
                </c:pt>
                <c:pt idx="6526">
                  <c:v>3.3816955089568999</c:v>
                </c:pt>
                <c:pt idx="6527">
                  <c:v>3.3449468612670898</c:v>
                </c:pt>
                <c:pt idx="6528">
                  <c:v>3.3705682754516602</c:v>
                </c:pt>
                <c:pt idx="6529">
                  <c:v>3.3393414020538299</c:v>
                </c:pt>
                <c:pt idx="6530">
                  <c:v>3.1524291038513099</c:v>
                </c:pt>
                <c:pt idx="6531">
                  <c:v>3.1970360279083199</c:v>
                </c:pt>
                <c:pt idx="6532">
                  <c:v>3.2095861434936501</c:v>
                </c:pt>
                <c:pt idx="6533">
                  <c:v>3.2040109634399401</c:v>
                </c:pt>
                <c:pt idx="6534">
                  <c:v>3.2533197402954102</c:v>
                </c:pt>
                <c:pt idx="6535">
                  <c:v>3.0937221050262398</c:v>
                </c:pt>
                <c:pt idx="6536">
                  <c:v>3.16196537017822</c:v>
                </c:pt>
                <c:pt idx="6537">
                  <c:v>3.1864526271820002</c:v>
                </c:pt>
                <c:pt idx="6538">
                  <c:v>3.2766668796539302</c:v>
                </c:pt>
                <c:pt idx="6539">
                  <c:v>3.1421880722045898</c:v>
                </c:pt>
                <c:pt idx="6540">
                  <c:v>3.0843234062194802</c:v>
                </c:pt>
                <c:pt idx="6541">
                  <c:v>2.8946995735168399</c:v>
                </c:pt>
                <c:pt idx="6542">
                  <c:v>2.9773366451263401</c:v>
                </c:pt>
                <c:pt idx="6543">
                  <c:v>2.93133020401</c:v>
                </c:pt>
                <c:pt idx="6544">
                  <c:v>2.9455797672271702</c:v>
                </c:pt>
                <c:pt idx="6545">
                  <c:v>2.94424843788146</c:v>
                </c:pt>
                <c:pt idx="6546">
                  <c:v>2.8734946250915501</c:v>
                </c:pt>
                <c:pt idx="6547">
                  <c:v>2.9506075382232599</c:v>
                </c:pt>
                <c:pt idx="6548">
                  <c:v>3.02002620697021</c:v>
                </c:pt>
                <c:pt idx="6549">
                  <c:v>3.26163458824157</c:v>
                </c:pt>
                <c:pt idx="6550">
                  <c:v>3.0845656394958398</c:v>
                </c:pt>
                <c:pt idx="6551">
                  <c:v>3.37883448600769</c:v>
                </c:pt>
                <c:pt idx="6552">
                  <c:v>3.3553760051727202</c:v>
                </c:pt>
                <c:pt idx="6553">
                  <c:v>3.2639188766479399</c:v>
                </c:pt>
                <c:pt idx="6554">
                  <c:v>3.3699505329132</c:v>
                </c:pt>
                <c:pt idx="6555">
                  <c:v>3.36432480812072</c:v>
                </c:pt>
                <c:pt idx="6556">
                  <c:v>3.50143194198608</c:v>
                </c:pt>
                <c:pt idx="6557">
                  <c:v>3.6801950931549001</c:v>
                </c:pt>
                <c:pt idx="6558">
                  <c:v>3.6789591312408398</c:v>
                </c:pt>
                <c:pt idx="6559">
                  <c:v>3.9741396903991699</c:v>
                </c:pt>
                <c:pt idx="6560">
                  <c:v>3.71402382850646</c:v>
                </c:pt>
                <c:pt idx="6561">
                  <c:v>3.6248645782470699</c:v>
                </c:pt>
                <c:pt idx="6562">
                  <c:v>3.7168512344360298</c:v>
                </c:pt>
                <c:pt idx="6563">
                  <c:v>3.77294468879699</c:v>
                </c:pt>
                <c:pt idx="6564">
                  <c:v>3.6823165416717498</c:v>
                </c:pt>
                <c:pt idx="6565">
                  <c:v>3.7944409847259499</c:v>
                </c:pt>
                <c:pt idx="6566">
                  <c:v>3.78010773658752</c:v>
                </c:pt>
                <c:pt idx="6567">
                  <c:v>3.5584688186645499</c:v>
                </c:pt>
                <c:pt idx="6568">
                  <c:v>3.49208664894104</c:v>
                </c:pt>
                <c:pt idx="6569">
                  <c:v>3.5830442905425999</c:v>
                </c:pt>
                <c:pt idx="6570">
                  <c:v>3.77574133872985</c:v>
                </c:pt>
                <c:pt idx="6571">
                  <c:v>3.8487925529479901</c:v>
                </c:pt>
                <c:pt idx="6572">
                  <c:v>4.0001187324523899</c:v>
                </c:pt>
                <c:pt idx="6573">
                  <c:v>4.0358872413635201</c:v>
                </c:pt>
                <c:pt idx="6574">
                  <c:v>3.9898321628570499</c:v>
                </c:pt>
                <c:pt idx="6575">
                  <c:v>3.8676466941833398</c:v>
                </c:pt>
                <c:pt idx="6576">
                  <c:v>3.8105888366699201</c:v>
                </c:pt>
                <c:pt idx="6577">
                  <c:v>3.7898385524749698</c:v>
                </c:pt>
                <c:pt idx="6578">
                  <c:v>3.7842774391174299</c:v>
                </c:pt>
                <c:pt idx="6579">
                  <c:v>4.0774865150451598</c:v>
                </c:pt>
                <c:pt idx="6580">
                  <c:v>4.1802964210510201</c:v>
                </c:pt>
                <c:pt idx="6581">
                  <c:v>4.0663948059081996</c:v>
                </c:pt>
                <c:pt idx="6582">
                  <c:v>3.82002353668212</c:v>
                </c:pt>
                <c:pt idx="6583">
                  <c:v>4.0898118019104004</c:v>
                </c:pt>
                <c:pt idx="6584">
                  <c:v>4.0562868118286097</c:v>
                </c:pt>
                <c:pt idx="6585">
                  <c:v>4.0322122573852504</c:v>
                </c:pt>
                <c:pt idx="6586">
                  <c:v>3.88844537734985</c:v>
                </c:pt>
                <c:pt idx="6587">
                  <c:v>4.0125408172607404</c:v>
                </c:pt>
                <c:pt idx="6588">
                  <c:v>4.2131814956665004</c:v>
                </c:pt>
                <c:pt idx="6589">
                  <c:v>4.0592932701110804</c:v>
                </c:pt>
                <c:pt idx="6590">
                  <c:v>3.9927194118499698</c:v>
                </c:pt>
                <c:pt idx="6591">
                  <c:v>3.9603216648101802</c:v>
                </c:pt>
                <c:pt idx="6592">
                  <c:v>3.9839904308318999</c:v>
                </c:pt>
                <c:pt idx="6593">
                  <c:v>3.6753730773925701</c:v>
                </c:pt>
                <c:pt idx="6594">
                  <c:v>3.7494382858276301</c:v>
                </c:pt>
                <c:pt idx="6595">
                  <c:v>3.7445297241210902</c:v>
                </c:pt>
                <c:pt idx="6596">
                  <c:v>3.7552843093871999</c:v>
                </c:pt>
                <c:pt idx="6597">
                  <c:v>3.5335609912872301</c:v>
                </c:pt>
                <c:pt idx="6598">
                  <c:v>3.4447202682495099</c:v>
                </c:pt>
                <c:pt idx="6599">
                  <c:v>3.5697033405303902</c:v>
                </c:pt>
                <c:pt idx="6600">
                  <c:v>3.4647872447967498</c:v>
                </c:pt>
                <c:pt idx="6601">
                  <c:v>3.3784582614898602</c:v>
                </c:pt>
                <c:pt idx="6602">
                  <c:v>3.3305187225341699</c:v>
                </c:pt>
                <c:pt idx="6603">
                  <c:v>3.4613518714904701</c:v>
                </c:pt>
                <c:pt idx="6604">
                  <c:v>3.40949034690856</c:v>
                </c:pt>
                <c:pt idx="6605">
                  <c:v>3.3143413066864</c:v>
                </c:pt>
                <c:pt idx="6606">
                  <c:v>3.4824562072753902</c:v>
                </c:pt>
                <c:pt idx="6607">
                  <c:v>3.5743381977081299</c:v>
                </c:pt>
                <c:pt idx="6608">
                  <c:v>3.4661064147949201</c:v>
                </c:pt>
                <c:pt idx="6609">
                  <c:v>3.41155934333801</c:v>
                </c:pt>
                <c:pt idx="6610">
                  <c:v>3.51147437095642</c:v>
                </c:pt>
                <c:pt idx="6611">
                  <c:v>3.6149082183837802</c:v>
                </c:pt>
                <c:pt idx="6612">
                  <c:v>3.6446409225463801</c:v>
                </c:pt>
                <c:pt idx="6613">
                  <c:v>3.7164235115051198</c:v>
                </c:pt>
                <c:pt idx="6614">
                  <c:v>3.7932822704315101</c:v>
                </c:pt>
                <c:pt idx="6615">
                  <c:v>3.66880011558532</c:v>
                </c:pt>
                <c:pt idx="6616">
                  <c:v>3.40607357025146</c:v>
                </c:pt>
                <c:pt idx="6617">
                  <c:v>3.4308049678802401</c:v>
                </c:pt>
                <c:pt idx="6618">
                  <c:v>3.3985180854797301</c:v>
                </c:pt>
                <c:pt idx="6619">
                  <c:v>3.2644200325012198</c:v>
                </c:pt>
                <c:pt idx="6620">
                  <c:v>3.1160366535186701</c:v>
                </c:pt>
                <c:pt idx="6621">
                  <c:v>3.1753578186035099</c:v>
                </c:pt>
                <c:pt idx="6622">
                  <c:v>3.1254901885986301</c:v>
                </c:pt>
                <c:pt idx="6623">
                  <c:v>3.0393512248992902</c:v>
                </c:pt>
                <c:pt idx="6624">
                  <c:v>3.07583403587341</c:v>
                </c:pt>
                <c:pt idx="6625">
                  <c:v>3.1222550868988002</c:v>
                </c:pt>
                <c:pt idx="6626">
                  <c:v>2.95116758346557</c:v>
                </c:pt>
                <c:pt idx="6627">
                  <c:v>2.7212831974029501</c:v>
                </c:pt>
                <c:pt idx="6628">
                  <c:v>2.7879459857940598</c:v>
                </c:pt>
                <c:pt idx="6629">
                  <c:v>2.82146072387695</c:v>
                </c:pt>
                <c:pt idx="6630">
                  <c:v>2.8531868457794101</c:v>
                </c:pt>
                <c:pt idx="6631">
                  <c:v>2.7897922992706299</c:v>
                </c:pt>
                <c:pt idx="6632">
                  <c:v>2.79464411735534</c:v>
                </c:pt>
                <c:pt idx="6633">
                  <c:v>2.6592307090759202</c:v>
                </c:pt>
                <c:pt idx="6634">
                  <c:v>2.6760389804839999</c:v>
                </c:pt>
                <c:pt idx="6635">
                  <c:v>2.66860604286193</c:v>
                </c:pt>
                <c:pt idx="6636">
                  <c:v>2.80896592140197</c:v>
                </c:pt>
                <c:pt idx="6637">
                  <c:v>2.8169081211089999</c:v>
                </c:pt>
                <c:pt idx="6638">
                  <c:v>2.85055255889892</c:v>
                </c:pt>
                <c:pt idx="6639">
                  <c:v>3.1125404834747301</c:v>
                </c:pt>
                <c:pt idx="6640">
                  <c:v>2.8556237220764098</c:v>
                </c:pt>
                <c:pt idx="6641">
                  <c:v>3.0461969375610298</c:v>
                </c:pt>
                <c:pt idx="6642">
                  <c:v>2.99799585342407</c:v>
                </c:pt>
                <c:pt idx="6643">
                  <c:v>3.04077744483947</c:v>
                </c:pt>
                <c:pt idx="6644">
                  <c:v>2.9427299499511701</c:v>
                </c:pt>
                <c:pt idx="6645">
                  <c:v>3.0697727203369101</c:v>
                </c:pt>
                <c:pt idx="6646">
                  <c:v>3.14015769958496</c:v>
                </c:pt>
                <c:pt idx="6647">
                  <c:v>3.0160598754882799</c:v>
                </c:pt>
                <c:pt idx="6648">
                  <c:v>2.91498446464538</c:v>
                </c:pt>
                <c:pt idx="6649">
                  <c:v>3.0793755054473801</c:v>
                </c:pt>
                <c:pt idx="6650">
                  <c:v>3.2549870014190598</c:v>
                </c:pt>
                <c:pt idx="6651">
                  <c:v>3.21500563621521</c:v>
                </c:pt>
                <c:pt idx="6652">
                  <c:v>3.2476096153259202</c:v>
                </c:pt>
                <c:pt idx="6653">
                  <c:v>3.2365391254425</c:v>
                </c:pt>
                <c:pt idx="6654">
                  <c:v>3.3213045597076398</c:v>
                </c:pt>
                <c:pt idx="6655">
                  <c:v>3.1891512870788499</c:v>
                </c:pt>
                <c:pt idx="6656">
                  <c:v>3.40631008148193</c:v>
                </c:pt>
                <c:pt idx="6657">
                  <c:v>3.4189176559448198</c:v>
                </c:pt>
                <c:pt idx="6658">
                  <c:v>3.3426148891448899</c:v>
                </c:pt>
                <c:pt idx="6659">
                  <c:v>3.3224194049835201</c:v>
                </c:pt>
                <c:pt idx="6660">
                  <c:v>3.2694563865661599</c:v>
                </c:pt>
                <c:pt idx="6661">
                  <c:v>3.1705789566039999</c:v>
                </c:pt>
                <c:pt idx="6662">
                  <c:v>3.0258109569549498</c:v>
                </c:pt>
                <c:pt idx="6663">
                  <c:v>2.9599826335906898</c:v>
                </c:pt>
                <c:pt idx="6664">
                  <c:v>3.0587620735168399</c:v>
                </c:pt>
                <c:pt idx="6665">
                  <c:v>3.2154617309570299</c:v>
                </c:pt>
                <c:pt idx="6666">
                  <c:v>3.27359843254089</c:v>
                </c:pt>
                <c:pt idx="6667">
                  <c:v>3.1680269241332999</c:v>
                </c:pt>
                <c:pt idx="6668">
                  <c:v>3.2912187576293901</c:v>
                </c:pt>
                <c:pt idx="6669">
                  <c:v>3.3065631389617902</c:v>
                </c:pt>
                <c:pt idx="6670">
                  <c:v>3.3967306613922101</c:v>
                </c:pt>
                <c:pt idx="6671">
                  <c:v>3.3032658100128098</c:v>
                </c:pt>
                <c:pt idx="6672">
                  <c:v>3.3004515171050999</c:v>
                </c:pt>
                <c:pt idx="6673">
                  <c:v>3.2406523227691602</c:v>
                </c:pt>
                <c:pt idx="6674">
                  <c:v>3.3724567890167201</c:v>
                </c:pt>
                <c:pt idx="6675">
                  <c:v>3.4239907264709402</c:v>
                </c:pt>
                <c:pt idx="6676">
                  <c:v>3.4650409221649099</c:v>
                </c:pt>
                <c:pt idx="6677">
                  <c:v>3.3634181022643999</c:v>
                </c:pt>
                <c:pt idx="6678">
                  <c:v>3.4099717140197701</c:v>
                </c:pt>
                <c:pt idx="6679">
                  <c:v>3.613614320755</c:v>
                </c:pt>
                <c:pt idx="6680">
                  <c:v>3.3147838115692099</c:v>
                </c:pt>
                <c:pt idx="6681">
                  <c:v>3.4830472469329798</c:v>
                </c:pt>
                <c:pt idx="6682">
                  <c:v>3.3762216567993102</c:v>
                </c:pt>
                <c:pt idx="6683">
                  <c:v>3.5698683261871298</c:v>
                </c:pt>
                <c:pt idx="6684">
                  <c:v>3.6073706150054901</c:v>
                </c:pt>
                <c:pt idx="6685">
                  <c:v>3.5808641910552899</c:v>
                </c:pt>
                <c:pt idx="6686">
                  <c:v>3.5842082500457701</c:v>
                </c:pt>
                <c:pt idx="6687">
                  <c:v>3.6096518039703298</c:v>
                </c:pt>
                <c:pt idx="6688">
                  <c:v>3.5338459014892498</c:v>
                </c:pt>
                <c:pt idx="6689">
                  <c:v>3.2574801445007302</c:v>
                </c:pt>
                <c:pt idx="6690">
                  <c:v>3.2733418941497798</c:v>
                </c:pt>
                <c:pt idx="6691">
                  <c:v>3.3593363761901802</c:v>
                </c:pt>
                <c:pt idx="6692">
                  <c:v>3.2550206184387198</c:v>
                </c:pt>
                <c:pt idx="6693">
                  <c:v>3.1055564880371</c:v>
                </c:pt>
                <c:pt idx="6694">
                  <c:v>3.2106356620788499</c:v>
                </c:pt>
                <c:pt idx="6695">
                  <c:v>3.2361674308776802</c:v>
                </c:pt>
                <c:pt idx="6696">
                  <c:v>3.24169468879699</c:v>
                </c:pt>
                <c:pt idx="6697">
                  <c:v>3.1426608562469398</c:v>
                </c:pt>
                <c:pt idx="6698">
                  <c:v>3.3065612316131499</c:v>
                </c:pt>
                <c:pt idx="6699">
                  <c:v>3.2785732746124201</c:v>
                </c:pt>
                <c:pt idx="6700">
                  <c:v>3.2843480110168399</c:v>
                </c:pt>
                <c:pt idx="6701">
                  <c:v>3.1204533576965301</c:v>
                </c:pt>
                <c:pt idx="6702">
                  <c:v>3.2208821773528999</c:v>
                </c:pt>
                <c:pt idx="6703">
                  <c:v>3.22791576385498</c:v>
                </c:pt>
                <c:pt idx="6704">
                  <c:v>2.79413866996765</c:v>
                </c:pt>
                <c:pt idx="6705">
                  <c:v>2.8941652774810702</c:v>
                </c:pt>
                <c:pt idx="6706">
                  <c:v>2.8596031665802002</c:v>
                </c:pt>
                <c:pt idx="6707">
                  <c:v>3.0453248023986799</c:v>
                </c:pt>
                <c:pt idx="6708">
                  <c:v>3.2194895744323699</c:v>
                </c:pt>
                <c:pt idx="6709">
                  <c:v>3.3404502868652299</c:v>
                </c:pt>
                <c:pt idx="6710">
                  <c:v>3.3078048229217498</c:v>
                </c:pt>
                <c:pt idx="6711">
                  <c:v>3.4914348125457701</c:v>
                </c:pt>
                <c:pt idx="6712">
                  <c:v>3.2841651439666699</c:v>
                </c:pt>
                <c:pt idx="6713">
                  <c:v>3.1990070343017498</c:v>
                </c:pt>
                <c:pt idx="6714">
                  <c:v>3.0184328556060702</c:v>
                </c:pt>
                <c:pt idx="6715">
                  <c:v>3.0395033359527499</c:v>
                </c:pt>
                <c:pt idx="6716">
                  <c:v>3.06864166259765</c:v>
                </c:pt>
                <c:pt idx="6717">
                  <c:v>3.0620841979980402</c:v>
                </c:pt>
                <c:pt idx="6718">
                  <c:v>3.0355949401855402</c:v>
                </c:pt>
                <c:pt idx="6719">
                  <c:v>3.2578771114349299</c:v>
                </c:pt>
                <c:pt idx="6720">
                  <c:v>3.2499921321868799</c:v>
                </c:pt>
                <c:pt idx="6721">
                  <c:v>3.5393404960632302</c:v>
                </c:pt>
                <c:pt idx="6722">
                  <c:v>3.5457184314727699</c:v>
                </c:pt>
                <c:pt idx="6723">
                  <c:v>3.4477152824401802</c:v>
                </c:pt>
                <c:pt idx="6724">
                  <c:v>3.5999951362609801</c:v>
                </c:pt>
                <c:pt idx="6725">
                  <c:v>3.57104039192199</c:v>
                </c:pt>
                <c:pt idx="6726">
                  <c:v>3.5354464054107599</c:v>
                </c:pt>
                <c:pt idx="6727">
                  <c:v>3.7126231193542401</c:v>
                </c:pt>
                <c:pt idx="6728">
                  <c:v>3.7070007324218701</c:v>
                </c:pt>
                <c:pt idx="6729">
                  <c:v>3.6428036689758301</c:v>
                </c:pt>
                <c:pt idx="6730">
                  <c:v>3.68615698814392</c:v>
                </c:pt>
                <c:pt idx="6731">
                  <c:v>3.6421842575073198</c:v>
                </c:pt>
                <c:pt idx="6732">
                  <c:v>3.56375527381896</c:v>
                </c:pt>
                <c:pt idx="6733">
                  <c:v>3.2666327953338601</c:v>
                </c:pt>
                <c:pt idx="6734">
                  <c:v>3.0368521213531401</c:v>
                </c:pt>
                <c:pt idx="6735">
                  <c:v>3.3462290763854901</c:v>
                </c:pt>
                <c:pt idx="6736">
                  <c:v>3.15538001060485</c:v>
                </c:pt>
                <c:pt idx="6737">
                  <c:v>3.06026268005371</c:v>
                </c:pt>
                <c:pt idx="6738">
                  <c:v>3.0615162849426198</c:v>
                </c:pt>
                <c:pt idx="6739">
                  <c:v>2.9302594661712602</c:v>
                </c:pt>
                <c:pt idx="6740">
                  <c:v>3.0317590236663801</c:v>
                </c:pt>
                <c:pt idx="6741">
                  <c:v>3.1055438518524099</c:v>
                </c:pt>
                <c:pt idx="6742">
                  <c:v>3.0683555603027299</c:v>
                </c:pt>
                <c:pt idx="6743">
                  <c:v>3.1516137123107901</c:v>
                </c:pt>
                <c:pt idx="6744">
                  <c:v>3.1248521804809499</c:v>
                </c:pt>
                <c:pt idx="6745">
                  <c:v>3.2013170719146702</c:v>
                </c:pt>
                <c:pt idx="6746">
                  <c:v>3.4306981563568102</c:v>
                </c:pt>
                <c:pt idx="6747">
                  <c:v>3.3665342330932599</c:v>
                </c:pt>
                <c:pt idx="6748">
                  <c:v>3.44580078125</c:v>
                </c:pt>
                <c:pt idx="6749">
                  <c:v>3.4710233211517298</c:v>
                </c:pt>
                <c:pt idx="6750">
                  <c:v>3.4812645912170401</c:v>
                </c:pt>
                <c:pt idx="6751">
                  <c:v>3.3090894222259499</c:v>
                </c:pt>
                <c:pt idx="6752">
                  <c:v>3.40570712089538</c:v>
                </c:pt>
                <c:pt idx="6753">
                  <c:v>3.33235764503479</c:v>
                </c:pt>
                <c:pt idx="6754">
                  <c:v>3.0512130260467498</c:v>
                </c:pt>
                <c:pt idx="6755">
                  <c:v>3.1200933456420898</c:v>
                </c:pt>
                <c:pt idx="6756">
                  <c:v>3.1693234443664502</c:v>
                </c:pt>
                <c:pt idx="6757">
                  <c:v>3.22390413284301</c:v>
                </c:pt>
                <c:pt idx="6758">
                  <c:v>3.1233766078948899</c:v>
                </c:pt>
                <c:pt idx="6759">
                  <c:v>3.0941281318664502</c:v>
                </c:pt>
                <c:pt idx="6760">
                  <c:v>3.2296175956725999</c:v>
                </c:pt>
                <c:pt idx="6761">
                  <c:v>3.2776362895965501</c:v>
                </c:pt>
                <c:pt idx="6762">
                  <c:v>3.2726075649261399</c:v>
                </c:pt>
                <c:pt idx="6763">
                  <c:v>3.2024130821228001</c:v>
                </c:pt>
                <c:pt idx="6764">
                  <c:v>3.33311820030212</c:v>
                </c:pt>
                <c:pt idx="6765">
                  <c:v>3.5157814025878902</c:v>
                </c:pt>
                <c:pt idx="6766">
                  <c:v>3.5886762142181299</c:v>
                </c:pt>
                <c:pt idx="6767">
                  <c:v>3.6710727214813201</c:v>
                </c:pt>
                <c:pt idx="6768">
                  <c:v>3.70834064483642</c:v>
                </c:pt>
                <c:pt idx="6769">
                  <c:v>3.4899554252624498</c:v>
                </c:pt>
                <c:pt idx="6770">
                  <c:v>3.55717825889587</c:v>
                </c:pt>
                <c:pt idx="6771">
                  <c:v>3.3354249000549299</c:v>
                </c:pt>
                <c:pt idx="6772">
                  <c:v>3.2773230075836102</c:v>
                </c:pt>
                <c:pt idx="6773">
                  <c:v>3.1896846294403001</c:v>
                </c:pt>
                <c:pt idx="6774">
                  <c:v>3.14034700393676</c:v>
                </c:pt>
                <c:pt idx="6775">
                  <c:v>3.1327161788940399</c:v>
                </c:pt>
                <c:pt idx="6776">
                  <c:v>3.0618138313293399</c:v>
                </c:pt>
                <c:pt idx="6777">
                  <c:v>3.1065158843994101</c:v>
                </c:pt>
                <c:pt idx="6778">
                  <c:v>3.0284667015075599</c:v>
                </c:pt>
                <c:pt idx="6779">
                  <c:v>3.1669242382049498</c:v>
                </c:pt>
                <c:pt idx="6780">
                  <c:v>3.2168722152709899</c:v>
                </c:pt>
                <c:pt idx="6781">
                  <c:v>3.2950313091278001</c:v>
                </c:pt>
                <c:pt idx="6782">
                  <c:v>3.2794172763824401</c:v>
                </c:pt>
                <c:pt idx="6783">
                  <c:v>3.2147042751312198</c:v>
                </c:pt>
                <c:pt idx="6784">
                  <c:v>3.4009544849395699</c:v>
                </c:pt>
                <c:pt idx="6785">
                  <c:v>3.45537209510803</c:v>
                </c:pt>
                <c:pt idx="6786">
                  <c:v>3.2250125408172599</c:v>
                </c:pt>
                <c:pt idx="6787">
                  <c:v>3.2299170494079501</c:v>
                </c:pt>
                <c:pt idx="6788">
                  <c:v>3.38856768608093</c:v>
                </c:pt>
                <c:pt idx="6789">
                  <c:v>3.2103381156921298</c:v>
                </c:pt>
                <c:pt idx="6790">
                  <c:v>3.2188956737518302</c:v>
                </c:pt>
                <c:pt idx="6791">
                  <c:v>3.24558234214782</c:v>
                </c:pt>
                <c:pt idx="6792">
                  <c:v>3.2578787803649898</c:v>
                </c:pt>
                <c:pt idx="6793">
                  <c:v>3.0885441303253098</c:v>
                </c:pt>
                <c:pt idx="6794">
                  <c:v>3.3072359561920099</c:v>
                </c:pt>
                <c:pt idx="6795">
                  <c:v>3.2434453964233398</c:v>
                </c:pt>
                <c:pt idx="6796">
                  <c:v>3.2169539928436199</c:v>
                </c:pt>
                <c:pt idx="6797">
                  <c:v>3.1125535964965798</c:v>
                </c:pt>
                <c:pt idx="6798">
                  <c:v>3.0677397251129102</c:v>
                </c:pt>
                <c:pt idx="6799">
                  <c:v>3.12934017181396</c:v>
                </c:pt>
                <c:pt idx="6800">
                  <c:v>3.1078858375549299</c:v>
                </c:pt>
                <c:pt idx="6801">
                  <c:v>3.1243667602539</c:v>
                </c:pt>
                <c:pt idx="6802">
                  <c:v>3.01250767707824</c:v>
                </c:pt>
                <c:pt idx="6803">
                  <c:v>2.90558433532714</c:v>
                </c:pt>
                <c:pt idx="6804">
                  <c:v>2.9916286468505802</c:v>
                </c:pt>
                <c:pt idx="6805">
                  <c:v>3.0919377803802401</c:v>
                </c:pt>
                <c:pt idx="6806">
                  <c:v>3.1136834621429399</c:v>
                </c:pt>
                <c:pt idx="6807">
                  <c:v>3.1954383850097599</c:v>
                </c:pt>
                <c:pt idx="6808">
                  <c:v>3.3026328086853001</c:v>
                </c:pt>
                <c:pt idx="6809">
                  <c:v>3.4491724967956499</c:v>
                </c:pt>
                <c:pt idx="6810">
                  <c:v>3.5307490825653001</c:v>
                </c:pt>
                <c:pt idx="6811">
                  <c:v>3.6222112178802401</c:v>
                </c:pt>
                <c:pt idx="6812">
                  <c:v>3.6478271484375</c:v>
                </c:pt>
                <c:pt idx="6813">
                  <c:v>3.7129855155944802</c:v>
                </c:pt>
                <c:pt idx="6814">
                  <c:v>3.7925672531127899</c:v>
                </c:pt>
                <c:pt idx="6815">
                  <c:v>3.6384210586547798</c:v>
                </c:pt>
                <c:pt idx="6816">
                  <c:v>3.4442393779754599</c:v>
                </c:pt>
                <c:pt idx="6817">
                  <c:v>3.4935231208801198</c:v>
                </c:pt>
                <c:pt idx="6818">
                  <c:v>3.4149911403656001</c:v>
                </c:pt>
                <c:pt idx="6819">
                  <c:v>3.5727388858795099</c:v>
                </c:pt>
                <c:pt idx="6820">
                  <c:v>3.5488023757934499</c:v>
                </c:pt>
                <c:pt idx="6821">
                  <c:v>3.4645037651061998</c:v>
                </c:pt>
                <c:pt idx="6822">
                  <c:v>3.43512630462646</c:v>
                </c:pt>
                <c:pt idx="6823">
                  <c:v>3.3690514564514098</c:v>
                </c:pt>
                <c:pt idx="6824">
                  <c:v>3.3100743293762198</c:v>
                </c:pt>
                <c:pt idx="6825">
                  <c:v>3.1920783519744802</c:v>
                </c:pt>
                <c:pt idx="6826">
                  <c:v>3.2290730476379301</c:v>
                </c:pt>
                <c:pt idx="6827">
                  <c:v>3.0566213130950901</c:v>
                </c:pt>
                <c:pt idx="6828">
                  <c:v>3.1615827083587602</c:v>
                </c:pt>
                <c:pt idx="6829">
                  <c:v>3.0685863494872998</c:v>
                </c:pt>
                <c:pt idx="6830">
                  <c:v>3.0524842739105198</c:v>
                </c:pt>
                <c:pt idx="6831">
                  <c:v>3.0396282672882</c:v>
                </c:pt>
                <c:pt idx="6832">
                  <c:v>2.9926333427429199</c:v>
                </c:pt>
                <c:pt idx="6833">
                  <c:v>2.8571736812591499</c:v>
                </c:pt>
                <c:pt idx="6834">
                  <c:v>2.81084728240966</c:v>
                </c:pt>
                <c:pt idx="6835">
                  <c:v>2.8687708377838099</c:v>
                </c:pt>
                <c:pt idx="6836">
                  <c:v>2.9225001335143999</c:v>
                </c:pt>
                <c:pt idx="6837">
                  <c:v>2.95145583152771</c:v>
                </c:pt>
                <c:pt idx="6838">
                  <c:v>2.8141665458679199</c:v>
                </c:pt>
                <c:pt idx="6839">
                  <c:v>2.7694063186645499</c:v>
                </c:pt>
                <c:pt idx="6840">
                  <c:v>2.8021657466888401</c:v>
                </c:pt>
                <c:pt idx="6841">
                  <c:v>2.9959001541137602</c:v>
                </c:pt>
                <c:pt idx="6842">
                  <c:v>2.8912584781646702</c:v>
                </c:pt>
                <c:pt idx="6843">
                  <c:v>2.8986952304839999</c:v>
                </c:pt>
                <c:pt idx="6844">
                  <c:v>3.1692233085632302</c:v>
                </c:pt>
                <c:pt idx="6845">
                  <c:v>3.1363098621368399</c:v>
                </c:pt>
                <c:pt idx="6846">
                  <c:v>3.3200330734252899</c:v>
                </c:pt>
                <c:pt idx="6847">
                  <c:v>3.3795170783996502</c:v>
                </c:pt>
                <c:pt idx="6848">
                  <c:v>3.2762756347656201</c:v>
                </c:pt>
                <c:pt idx="6849">
                  <c:v>3.4269554615020699</c:v>
                </c:pt>
                <c:pt idx="6850">
                  <c:v>3.6180777549743599</c:v>
                </c:pt>
                <c:pt idx="6851">
                  <c:v>3.77219557762146</c:v>
                </c:pt>
                <c:pt idx="6852">
                  <c:v>3.6286931037902801</c:v>
                </c:pt>
                <c:pt idx="6853">
                  <c:v>3.4641454219818102</c:v>
                </c:pt>
                <c:pt idx="6854">
                  <c:v>3.3513922691345202</c:v>
                </c:pt>
                <c:pt idx="6855">
                  <c:v>3.42494344711303</c:v>
                </c:pt>
                <c:pt idx="6856">
                  <c:v>3.70256447792053</c:v>
                </c:pt>
                <c:pt idx="6857">
                  <c:v>3.7341716289520201</c:v>
                </c:pt>
                <c:pt idx="6858">
                  <c:v>3.7167272567749001</c:v>
                </c:pt>
                <c:pt idx="6859">
                  <c:v>3.8024649620056099</c:v>
                </c:pt>
                <c:pt idx="6860">
                  <c:v>3.8289482593536301</c:v>
                </c:pt>
                <c:pt idx="6861">
                  <c:v>3.7763130664825399</c:v>
                </c:pt>
                <c:pt idx="6862">
                  <c:v>3.6268491744995099</c:v>
                </c:pt>
                <c:pt idx="6863">
                  <c:v>3.59285545349121</c:v>
                </c:pt>
                <c:pt idx="6864">
                  <c:v>3.5174274444579998</c:v>
                </c:pt>
                <c:pt idx="6865">
                  <c:v>3.4112861156463601</c:v>
                </c:pt>
                <c:pt idx="6866">
                  <c:v>3.4449791908264098</c:v>
                </c:pt>
                <c:pt idx="6867">
                  <c:v>3.57017493247985</c:v>
                </c:pt>
                <c:pt idx="6868">
                  <c:v>3.53071856498718</c:v>
                </c:pt>
                <c:pt idx="6869">
                  <c:v>3.4844088554382302</c:v>
                </c:pt>
                <c:pt idx="6870">
                  <c:v>3.3203632831573402</c:v>
                </c:pt>
                <c:pt idx="6871">
                  <c:v>3.2732193470001198</c:v>
                </c:pt>
                <c:pt idx="6872">
                  <c:v>3.2863409519195499</c:v>
                </c:pt>
                <c:pt idx="6873">
                  <c:v>3.1707944869995099</c:v>
                </c:pt>
                <c:pt idx="6874">
                  <c:v>3.0878658294677699</c:v>
                </c:pt>
                <c:pt idx="6875">
                  <c:v>2.96824049949646</c:v>
                </c:pt>
                <c:pt idx="6876">
                  <c:v>2.96488285064697</c:v>
                </c:pt>
                <c:pt idx="6877">
                  <c:v>2.9330532550811701</c:v>
                </c:pt>
                <c:pt idx="6878">
                  <c:v>2.94002938270568</c:v>
                </c:pt>
                <c:pt idx="6879">
                  <c:v>3.1603906154632502</c:v>
                </c:pt>
                <c:pt idx="6880">
                  <c:v>3.2385387420654199</c:v>
                </c:pt>
                <c:pt idx="6881">
                  <c:v>3.4824664592742902</c:v>
                </c:pt>
                <c:pt idx="6882">
                  <c:v>3.5489079952239901</c:v>
                </c:pt>
                <c:pt idx="6883">
                  <c:v>3.52870392799377</c:v>
                </c:pt>
                <c:pt idx="6884">
                  <c:v>3.5347323417663499</c:v>
                </c:pt>
                <c:pt idx="6885">
                  <c:v>3.5875372886657702</c:v>
                </c:pt>
                <c:pt idx="6886">
                  <c:v>3.5864498615264799</c:v>
                </c:pt>
                <c:pt idx="6887">
                  <c:v>3.6602144241332999</c:v>
                </c:pt>
                <c:pt idx="6888">
                  <c:v>3.5200641155242902</c:v>
                </c:pt>
                <c:pt idx="6889">
                  <c:v>3.4494311809539702</c:v>
                </c:pt>
                <c:pt idx="6890">
                  <c:v>3.39855432510375</c:v>
                </c:pt>
                <c:pt idx="6891">
                  <c:v>3.65785336494445</c:v>
                </c:pt>
                <c:pt idx="6892">
                  <c:v>3.5546991825103702</c:v>
                </c:pt>
                <c:pt idx="6893">
                  <c:v>3.5001981258392298</c:v>
                </c:pt>
                <c:pt idx="6894">
                  <c:v>3.4457697868347101</c:v>
                </c:pt>
                <c:pt idx="6895">
                  <c:v>3.57282042503356</c:v>
                </c:pt>
                <c:pt idx="6896">
                  <c:v>3.5194735527038499</c:v>
                </c:pt>
                <c:pt idx="6897">
                  <c:v>3.3693201541900599</c:v>
                </c:pt>
                <c:pt idx="6898">
                  <c:v>3.5348618030547998</c:v>
                </c:pt>
                <c:pt idx="6899">
                  <c:v>3.4190924167632999</c:v>
                </c:pt>
                <c:pt idx="6900">
                  <c:v>3.5153157711028999</c:v>
                </c:pt>
                <c:pt idx="6901">
                  <c:v>3.3530991077422998</c:v>
                </c:pt>
                <c:pt idx="6902">
                  <c:v>3.2143371105193999</c:v>
                </c:pt>
                <c:pt idx="6903">
                  <c:v>3.43254041671752</c:v>
                </c:pt>
                <c:pt idx="6904">
                  <c:v>3.3925616741180402</c:v>
                </c:pt>
                <c:pt idx="6905">
                  <c:v>3.32303690910339</c:v>
                </c:pt>
                <c:pt idx="6906">
                  <c:v>3.2262003421783398</c:v>
                </c:pt>
                <c:pt idx="6907">
                  <c:v>3.2148458957672101</c:v>
                </c:pt>
                <c:pt idx="6908">
                  <c:v>3.2269380092620801</c:v>
                </c:pt>
                <c:pt idx="6909">
                  <c:v>3.2161693572997998</c:v>
                </c:pt>
                <c:pt idx="6910">
                  <c:v>3.0457491874694802</c:v>
                </c:pt>
                <c:pt idx="6911">
                  <c:v>2.9134819507598801</c:v>
                </c:pt>
                <c:pt idx="6912">
                  <c:v>2.79576110839843</c:v>
                </c:pt>
                <c:pt idx="6913">
                  <c:v>2.8845047950744598</c:v>
                </c:pt>
                <c:pt idx="6914">
                  <c:v>2.8040657043457</c:v>
                </c:pt>
                <c:pt idx="6915">
                  <c:v>2.8665986061096098</c:v>
                </c:pt>
                <c:pt idx="6916">
                  <c:v>2.7746458053588801</c:v>
                </c:pt>
                <c:pt idx="6917">
                  <c:v>2.8866343498229901</c:v>
                </c:pt>
                <c:pt idx="6918">
                  <c:v>2.7502090930938698</c:v>
                </c:pt>
                <c:pt idx="6919">
                  <c:v>2.623046875</c:v>
                </c:pt>
                <c:pt idx="6920">
                  <c:v>2.5984089374542201</c:v>
                </c:pt>
                <c:pt idx="6921">
                  <c:v>2.5987782478332502</c:v>
                </c:pt>
                <c:pt idx="6922">
                  <c:v>2.6134119033813401</c:v>
                </c:pt>
                <c:pt idx="6923">
                  <c:v>2.7309975624084402</c:v>
                </c:pt>
                <c:pt idx="6924">
                  <c:v>2.6297233104705802</c:v>
                </c:pt>
                <c:pt idx="6925">
                  <c:v>2.7033512592315598</c:v>
                </c:pt>
                <c:pt idx="6926">
                  <c:v>2.6450893878936701</c:v>
                </c:pt>
                <c:pt idx="6927">
                  <c:v>2.75736260414123</c:v>
                </c:pt>
                <c:pt idx="6928">
                  <c:v>2.8402354717254599</c:v>
                </c:pt>
                <c:pt idx="6929">
                  <c:v>2.9211125373840301</c:v>
                </c:pt>
                <c:pt idx="6930">
                  <c:v>3.00166583061218</c:v>
                </c:pt>
                <c:pt idx="6931">
                  <c:v>2.8785488605499201</c:v>
                </c:pt>
                <c:pt idx="6932">
                  <c:v>2.8948304653167698</c:v>
                </c:pt>
                <c:pt idx="6933">
                  <c:v>2.8886904716491699</c:v>
                </c:pt>
                <c:pt idx="6934">
                  <c:v>3.0229237079620299</c:v>
                </c:pt>
                <c:pt idx="6935">
                  <c:v>3.1696891784667902</c:v>
                </c:pt>
                <c:pt idx="6936">
                  <c:v>3.1977794170379599</c:v>
                </c:pt>
                <c:pt idx="6937">
                  <c:v>3.1650984287261901</c:v>
                </c:pt>
                <c:pt idx="6938">
                  <c:v>3.1905755996704102</c:v>
                </c:pt>
                <c:pt idx="6939">
                  <c:v>3.3857135772704998</c:v>
                </c:pt>
                <c:pt idx="6940">
                  <c:v>3.3021099567413299</c:v>
                </c:pt>
                <c:pt idx="6941">
                  <c:v>3.4596900939941402</c:v>
                </c:pt>
                <c:pt idx="6942">
                  <c:v>3.5399591922760001</c:v>
                </c:pt>
                <c:pt idx="6943">
                  <c:v>3.4669556617736799</c:v>
                </c:pt>
                <c:pt idx="6944">
                  <c:v>3.6513528823852499</c:v>
                </c:pt>
                <c:pt idx="6945">
                  <c:v>3.8396124839782702</c:v>
                </c:pt>
                <c:pt idx="6946">
                  <c:v>3.8876423835754301</c:v>
                </c:pt>
                <c:pt idx="6947">
                  <c:v>3.8816792964935298</c:v>
                </c:pt>
                <c:pt idx="6948">
                  <c:v>3.5561742782592698</c:v>
                </c:pt>
                <c:pt idx="6949">
                  <c:v>3.4932782649993799</c:v>
                </c:pt>
                <c:pt idx="6950">
                  <c:v>3.3589546680450399</c:v>
                </c:pt>
                <c:pt idx="6951">
                  <c:v>3.4315128326415998</c:v>
                </c:pt>
                <c:pt idx="6952">
                  <c:v>3.32655477523803</c:v>
                </c:pt>
                <c:pt idx="6953">
                  <c:v>3.23660016059875</c:v>
                </c:pt>
                <c:pt idx="6954">
                  <c:v>3.3635551929473801</c:v>
                </c:pt>
                <c:pt idx="6955">
                  <c:v>3.33329153060913</c:v>
                </c:pt>
                <c:pt idx="6956">
                  <c:v>3.2308969497680602</c:v>
                </c:pt>
                <c:pt idx="6957">
                  <c:v>3.1684260368347101</c:v>
                </c:pt>
                <c:pt idx="6958">
                  <c:v>3.2037718296050999</c:v>
                </c:pt>
                <c:pt idx="6959">
                  <c:v>3.1443819999694802</c:v>
                </c:pt>
                <c:pt idx="6960">
                  <c:v>3.3681988716125399</c:v>
                </c:pt>
                <c:pt idx="6961">
                  <c:v>3.1668140888214098</c:v>
                </c:pt>
                <c:pt idx="6962">
                  <c:v>3.2627151012420601</c:v>
                </c:pt>
                <c:pt idx="6963">
                  <c:v>3.2646729946136399</c:v>
                </c:pt>
                <c:pt idx="6964">
                  <c:v>3.3200733661651598</c:v>
                </c:pt>
                <c:pt idx="6965">
                  <c:v>3.2933394908904998</c:v>
                </c:pt>
                <c:pt idx="6966">
                  <c:v>3.4735138416290199</c:v>
                </c:pt>
                <c:pt idx="6967">
                  <c:v>3.5214853286743102</c:v>
                </c:pt>
                <c:pt idx="6968">
                  <c:v>3.5810422897338801</c:v>
                </c:pt>
                <c:pt idx="6969">
                  <c:v>3.5515682697296098</c:v>
                </c:pt>
                <c:pt idx="6970">
                  <c:v>3.5221254825592001</c:v>
                </c:pt>
                <c:pt idx="6971">
                  <c:v>3.54992651939392</c:v>
                </c:pt>
                <c:pt idx="6972">
                  <c:v>3.5259742736816402</c:v>
                </c:pt>
                <c:pt idx="6973">
                  <c:v>3.5683295726776101</c:v>
                </c:pt>
                <c:pt idx="6974">
                  <c:v>3.5119035243988002</c:v>
                </c:pt>
                <c:pt idx="6975">
                  <c:v>3.7289175987243599</c:v>
                </c:pt>
                <c:pt idx="6976">
                  <c:v>3.8101711273193302</c:v>
                </c:pt>
                <c:pt idx="6977">
                  <c:v>3.64461922645568</c:v>
                </c:pt>
                <c:pt idx="6978">
                  <c:v>3.42833995819091</c:v>
                </c:pt>
                <c:pt idx="6979">
                  <c:v>3.7680416107177699</c:v>
                </c:pt>
                <c:pt idx="6980">
                  <c:v>3.7444498538970898</c:v>
                </c:pt>
                <c:pt idx="6981">
                  <c:v>3.6304864883422798</c:v>
                </c:pt>
                <c:pt idx="6982">
                  <c:v>3.5934727191925</c:v>
                </c:pt>
                <c:pt idx="6983">
                  <c:v>3.72328400611877</c:v>
                </c:pt>
                <c:pt idx="6984">
                  <c:v>3.6419978141784601</c:v>
                </c:pt>
                <c:pt idx="6985">
                  <c:v>3.5871677398681601</c:v>
                </c:pt>
                <c:pt idx="6986">
                  <c:v>3.6588375568389799</c:v>
                </c:pt>
                <c:pt idx="6987">
                  <c:v>3.5699219703674299</c:v>
                </c:pt>
                <c:pt idx="6988">
                  <c:v>3.5314204692840501</c:v>
                </c:pt>
                <c:pt idx="6989">
                  <c:v>3.5631904602050701</c:v>
                </c:pt>
                <c:pt idx="6990">
                  <c:v>3.5329177379608101</c:v>
                </c:pt>
                <c:pt idx="6991">
                  <c:v>3.6382303237914999</c:v>
                </c:pt>
                <c:pt idx="6992">
                  <c:v>3.6208248138427699</c:v>
                </c:pt>
                <c:pt idx="6993">
                  <c:v>3.7607758045196502</c:v>
                </c:pt>
                <c:pt idx="6994">
                  <c:v>3.4138703346252401</c:v>
                </c:pt>
                <c:pt idx="6995">
                  <c:v>3.300137758255</c:v>
                </c:pt>
                <c:pt idx="6996">
                  <c:v>3.2503206729888898</c:v>
                </c:pt>
                <c:pt idx="6997">
                  <c:v>3.3924851417541499</c:v>
                </c:pt>
                <c:pt idx="6998">
                  <c:v>3.4517626762390101</c:v>
                </c:pt>
                <c:pt idx="6999">
                  <c:v>3.5354750156402499</c:v>
                </c:pt>
                <c:pt idx="7000">
                  <c:v>3.6814312934875399</c:v>
                </c:pt>
                <c:pt idx="7001">
                  <c:v>3.5987443923950102</c:v>
                </c:pt>
                <c:pt idx="7002">
                  <c:v>3.7384881973266602</c:v>
                </c:pt>
                <c:pt idx="7003">
                  <c:v>3.7434384822845401</c:v>
                </c:pt>
                <c:pt idx="7004">
                  <c:v>3.6612362861633301</c:v>
                </c:pt>
                <c:pt idx="7005">
                  <c:v>3.56489086151123</c:v>
                </c:pt>
                <c:pt idx="7006">
                  <c:v>3.75003886222839</c:v>
                </c:pt>
                <c:pt idx="7007">
                  <c:v>3.7537105083465501</c:v>
                </c:pt>
                <c:pt idx="7008">
                  <c:v>3.7516899108886701</c:v>
                </c:pt>
                <c:pt idx="7009">
                  <c:v>3.8663625717163002</c:v>
                </c:pt>
                <c:pt idx="7010">
                  <c:v>3.8900589942932098</c:v>
                </c:pt>
                <c:pt idx="7011">
                  <c:v>3.7352712154388401</c:v>
                </c:pt>
                <c:pt idx="7012">
                  <c:v>3.87095975875854</c:v>
                </c:pt>
                <c:pt idx="7013">
                  <c:v>3.4690165519714302</c:v>
                </c:pt>
                <c:pt idx="7014">
                  <c:v>3.6502110958099299</c:v>
                </c:pt>
                <c:pt idx="7015">
                  <c:v>3.55382823944091</c:v>
                </c:pt>
                <c:pt idx="7016">
                  <c:v>3.4666903018951398</c:v>
                </c:pt>
                <c:pt idx="7017">
                  <c:v>3.2997968196868799</c:v>
                </c:pt>
                <c:pt idx="7018">
                  <c:v>3.23479771614074</c:v>
                </c:pt>
                <c:pt idx="7019">
                  <c:v>3.1879448890686</c:v>
                </c:pt>
                <c:pt idx="7020">
                  <c:v>3.2460408210754301</c:v>
                </c:pt>
                <c:pt idx="7021">
                  <c:v>3.2782411575317298</c:v>
                </c:pt>
                <c:pt idx="7022">
                  <c:v>3.3719344139099099</c:v>
                </c:pt>
                <c:pt idx="7023">
                  <c:v>3.404230594635</c:v>
                </c:pt>
                <c:pt idx="7024">
                  <c:v>3.2437365055084202</c:v>
                </c:pt>
                <c:pt idx="7025">
                  <c:v>3.1479127407073899</c:v>
                </c:pt>
                <c:pt idx="7026">
                  <c:v>3.19120025634765</c:v>
                </c:pt>
                <c:pt idx="7027">
                  <c:v>3.2547743320464999</c:v>
                </c:pt>
                <c:pt idx="7028">
                  <c:v>3.2469193935394198</c:v>
                </c:pt>
                <c:pt idx="7029">
                  <c:v>3.3431437015533398</c:v>
                </c:pt>
                <c:pt idx="7030">
                  <c:v>3.23356628417968</c:v>
                </c:pt>
                <c:pt idx="7031">
                  <c:v>3.0395009517669598</c:v>
                </c:pt>
                <c:pt idx="7032">
                  <c:v>2.9838180541992099</c:v>
                </c:pt>
                <c:pt idx="7033">
                  <c:v>3.0932953357696502</c:v>
                </c:pt>
                <c:pt idx="7034">
                  <c:v>3.0444753170013401</c:v>
                </c:pt>
                <c:pt idx="7035">
                  <c:v>2.97000908851623</c:v>
                </c:pt>
                <c:pt idx="7036">
                  <c:v>3.0947895050048801</c:v>
                </c:pt>
                <c:pt idx="7037">
                  <c:v>3.0681018829345699</c:v>
                </c:pt>
                <c:pt idx="7038">
                  <c:v>3.1421158313751198</c:v>
                </c:pt>
                <c:pt idx="7039">
                  <c:v>3.2718400955200102</c:v>
                </c:pt>
                <c:pt idx="7040">
                  <c:v>3.1407210826873699</c:v>
                </c:pt>
                <c:pt idx="7041">
                  <c:v>3.1874306201934801</c:v>
                </c:pt>
                <c:pt idx="7042">
                  <c:v>3.10007572174072</c:v>
                </c:pt>
                <c:pt idx="7043">
                  <c:v>3.1107285022735498</c:v>
                </c:pt>
                <c:pt idx="7044">
                  <c:v>2.8806095123290998</c:v>
                </c:pt>
                <c:pt idx="7045">
                  <c:v>2.89902520179748</c:v>
                </c:pt>
                <c:pt idx="7046">
                  <c:v>2.8239488601684499</c:v>
                </c:pt>
                <c:pt idx="7047">
                  <c:v>2.8519418239593501</c:v>
                </c:pt>
                <c:pt idx="7048">
                  <c:v>2.8555343151092498</c:v>
                </c:pt>
                <c:pt idx="7049">
                  <c:v>2.82332444190979</c:v>
                </c:pt>
                <c:pt idx="7050">
                  <c:v>2.7792296409606898</c:v>
                </c:pt>
                <c:pt idx="7051">
                  <c:v>2.8951838016510001</c:v>
                </c:pt>
                <c:pt idx="7052">
                  <c:v>2.8719387054443302</c:v>
                </c:pt>
                <c:pt idx="7053">
                  <c:v>3.0014808177947998</c:v>
                </c:pt>
                <c:pt idx="7054">
                  <c:v>2.9258322715759202</c:v>
                </c:pt>
                <c:pt idx="7055">
                  <c:v>3.0358288288116402</c:v>
                </c:pt>
                <c:pt idx="7056">
                  <c:v>2.9198148250579798</c:v>
                </c:pt>
                <c:pt idx="7057">
                  <c:v>2.9601073265075599</c:v>
                </c:pt>
                <c:pt idx="7058">
                  <c:v>3.0674808025360099</c:v>
                </c:pt>
                <c:pt idx="7059">
                  <c:v>3.0016789436340301</c:v>
                </c:pt>
                <c:pt idx="7060">
                  <c:v>3.0418472290039</c:v>
                </c:pt>
                <c:pt idx="7061">
                  <c:v>3.0322449207305899</c:v>
                </c:pt>
                <c:pt idx="7062">
                  <c:v>3.03691506385803</c:v>
                </c:pt>
                <c:pt idx="7063">
                  <c:v>2.9708669185638401</c:v>
                </c:pt>
                <c:pt idx="7064">
                  <c:v>2.92858362197875</c:v>
                </c:pt>
                <c:pt idx="7065">
                  <c:v>2.9053180217742902</c:v>
                </c:pt>
                <c:pt idx="7066">
                  <c:v>2.8994796276092498</c:v>
                </c:pt>
                <c:pt idx="7067">
                  <c:v>2.9747738838195801</c:v>
                </c:pt>
                <c:pt idx="7068">
                  <c:v>2.9358279705047599</c:v>
                </c:pt>
                <c:pt idx="7069">
                  <c:v>2.8869264125823899</c:v>
                </c:pt>
                <c:pt idx="7070">
                  <c:v>2.8765745162963801</c:v>
                </c:pt>
                <c:pt idx="7071">
                  <c:v>2.9580583572387602</c:v>
                </c:pt>
                <c:pt idx="7072">
                  <c:v>2.8421866893768302</c:v>
                </c:pt>
                <c:pt idx="7073">
                  <c:v>3.03267121315002</c:v>
                </c:pt>
                <c:pt idx="7074">
                  <c:v>3.02755451202392</c:v>
                </c:pt>
                <c:pt idx="7075">
                  <c:v>3.03335380554199</c:v>
                </c:pt>
                <c:pt idx="7076">
                  <c:v>2.9989593029022199</c:v>
                </c:pt>
                <c:pt idx="7077">
                  <c:v>3.03304123878479</c:v>
                </c:pt>
                <c:pt idx="7078">
                  <c:v>3.0385839939117401</c:v>
                </c:pt>
                <c:pt idx="7079">
                  <c:v>3.0288488864898602</c:v>
                </c:pt>
                <c:pt idx="7080">
                  <c:v>3.0445070266723602</c:v>
                </c:pt>
                <c:pt idx="7081">
                  <c:v>2.9157183170318599</c:v>
                </c:pt>
                <c:pt idx="7082">
                  <c:v>2.9461178779602002</c:v>
                </c:pt>
                <c:pt idx="7083">
                  <c:v>3.0194933414459202</c:v>
                </c:pt>
                <c:pt idx="7084">
                  <c:v>2.89205741882324</c:v>
                </c:pt>
                <c:pt idx="7085">
                  <c:v>2.86662602424621</c:v>
                </c:pt>
                <c:pt idx="7086">
                  <c:v>3.0988779067993102</c:v>
                </c:pt>
                <c:pt idx="7087">
                  <c:v>3.25807428359985</c:v>
                </c:pt>
                <c:pt idx="7088">
                  <c:v>3.1132781505584699</c:v>
                </c:pt>
                <c:pt idx="7089">
                  <c:v>3.0892889499664302</c:v>
                </c:pt>
                <c:pt idx="7090">
                  <c:v>3.04822349548339</c:v>
                </c:pt>
                <c:pt idx="7091">
                  <c:v>3.0989532470703098</c:v>
                </c:pt>
                <c:pt idx="7092">
                  <c:v>3.0779595375061</c:v>
                </c:pt>
                <c:pt idx="7093">
                  <c:v>3.0865497589111301</c:v>
                </c:pt>
                <c:pt idx="7094">
                  <c:v>3.0584518909454301</c:v>
                </c:pt>
                <c:pt idx="7095">
                  <c:v>2.9148643016815101</c:v>
                </c:pt>
                <c:pt idx="7096">
                  <c:v>2.9402651786804199</c:v>
                </c:pt>
                <c:pt idx="7097">
                  <c:v>3.12279772758483</c:v>
                </c:pt>
                <c:pt idx="7098">
                  <c:v>3.3574144840240399</c:v>
                </c:pt>
                <c:pt idx="7099">
                  <c:v>3.4697601795196502</c:v>
                </c:pt>
                <c:pt idx="7100">
                  <c:v>3.6706061363220202</c:v>
                </c:pt>
                <c:pt idx="7101">
                  <c:v>3.6422879695892298</c:v>
                </c:pt>
                <c:pt idx="7102">
                  <c:v>3.65831398963928</c:v>
                </c:pt>
                <c:pt idx="7103">
                  <c:v>3.5296967029571502</c:v>
                </c:pt>
                <c:pt idx="7104">
                  <c:v>3.5848612785339302</c:v>
                </c:pt>
                <c:pt idx="7105">
                  <c:v>3.5686230659484801</c:v>
                </c:pt>
                <c:pt idx="7106">
                  <c:v>3.45633745193481</c:v>
                </c:pt>
                <c:pt idx="7107">
                  <c:v>3.50407791137695</c:v>
                </c:pt>
                <c:pt idx="7108">
                  <c:v>3.4903571605682302</c:v>
                </c:pt>
                <c:pt idx="7109">
                  <c:v>3.39365029335021</c:v>
                </c:pt>
                <c:pt idx="7110">
                  <c:v>3.4439570903778001</c:v>
                </c:pt>
                <c:pt idx="7111">
                  <c:v>3.3933823108672998</c:v>
                </c:pt>
                <c:pt idx="7112">
                  <c:v>3.3351178169250399</c:v>
                </c:pt>
                <c:pt idx="7113">
                  <c:v>3.2262709140777499</c:v>
                </c:pt>
                <c:pt idx="7114">
                  <c:v>3.1334888935089098</c:v>
                </c:pt>
                <c:pt idx="7115">
                  <c:v>3.0503602027893</c:v>
                </c:pt>
                <c:pt idx="7116">
                  <c:v>3.1423106193542401</c:v>
                </c:pt>
                <c:pt idx="7117">
                  <c:v>3.0120434761047301</c:v>
                </c:pt>
                <c:pt idx="7118">
                  <c:v>3.02507328987121</c:v>
                </c:pt>
                <c:pt idx="7119">
                  <c:v>3.2128167152404701</c:v>
                </c:pt>
                <c:pt idx="7120">
                  <c:v>3.3088788986206001</c:v>
                </c:pt>
                <c:pt idx="7121">
                  <c:v>3.2781229019164999</c:v>
                </c:pt>
                <c:pt idx="7122">
                  <c:v>3.3150618076324401</c:v>
                </c:pt>
                <c:pt idx="7123">
                  <c:v>3.27805423736572</c:v>
                </c:pt>
                <c:pt idx="7124">
                  <c:v>3.17095923423767</c:v>
                </c:pt>
                <c:pt idx="7125">
                  <c:v>3.0556118488311701</c:v>
                </c:pt>
                <c:pt idx="7126">
                  <c:v>3.0456347465515101</c:v>
                </c:pt>
                <c:pt idx="7127">
                  <c:v>2.9862766265869101</c:v>
                </c:pt>
                <c:pt idx="7128">
                  <c:v>3.16231036186218</c:v>
                </c:pt>
                <c:pt idx="7129">
                  <c:v>3.1125638484954798</c:v>
                </c:pt>
                <c:pt idx="7130">
                  <c:v>3.0636301040649401</c:v>
                </c:pt>
                <c:pt idx="7131">
                  <c:v>2.9584364891052202</c:v>
                </c:pt>
                <c:pt idx="7132">
                  <c:v>2.8217685222625701</c:v>
                </c:pt>
                <c:pt idx="7133">
                  <c:v>2.9480597972869802</c:v>
                </c:pt>
                <c:pt idx="7134">
                  <c:v>2.8594231605529701</c:v>
                </c:pt>
                <c:pt idx="7135">
                  <c:v>2.8091962337493799</c:v>
                </c:pt>
                <c:pt idx="7136">
                  <c:v>2.8384525775909402</c:v>
                </c:pt>
                <c:pt idx="7137">
                  <c:v>3.0386281013488698</c:v>
                </c:pt>
                <c:pt idx="7138">
                  <c:v>3.0289466381072998</c:v>
                </c:pt>
                <c:pt idx="7139">
                  <c:v>2.9076302051544101</c:v>
                </c:pt>
                <c:pt idx="7140">
                  <c:v>2.88583183288574</c:v>
                </c:pt>
                <c:pt idx="7141">
                  <c:v>2.9980905055999698</c:v>
                </c:pt>
                <c:pt idx="7142">
                  <c:v>3.0756206512451101</c:v>
                </c:pt>
                <c:pt idx="7143">
                  <c:v>2.8998026847839302</c:v>
                </c:pt>
                <c:pt idx="7144">
                  <c:v>2.9246513843536301</c:v>
                </c:pt>
                <c:pt idx="7145">
                  <c:v>2.7806968688964799</c:v>
                </c:pt>
                <c:pt idx="7146">
                  <c:v>2.8499507904052699</c:v>
                </c:pt>
                <c:pt idx="7147">
                  <c:v>2.9544208049774099</c:v>
                </c:pt>
                <c:pt idx="7148">
                  <c:v>2.9702286720275799</c:v>
                </c:pt>
                <c:pt idx="7149">
                  <c:v>2.9448723793029701</c:v>
                </c:pt>
                <c:pt idx="7150">
                  <c:v>3.0695738792419398</c:v>
                </c:pt>
                <c:pt idx="7151">
                  <c:v>3.3064389228820801</c:v>
                </c:pt>
                <c:pt idx="7152">
                  <c:v>3.3491673469543399</c:v>
                </c:pt>
                <c:pt idx="7153">
                  <c:v>3.22646784782409</c:v>
                </c:pt>
                <c:pt idx="7154">
                  <c:v>2.9902441501617401</c:v>
                </c:pt>
                <c:pt idx="7155">
                  <c:v>2.9210319519042902</c:v>
                </c:pt>
                <c:pt idx="7156">
                  <c:v>3.0288519859313898</c:v>
                </c:pt>
                <c:pt idx="7157">
                  <c:v>2.9811837673187198</c:v>
                </c:pt>
                <c:pt idx="7158">
                  <c:v>2.8613820075988698</c:v>
                </c:pt>
                <c:pt idx="7159">
                  <c:v>2.9993004798889098</c:v>
                </c:pt>
                <c:pt idx="7160">
                  <c:v>2.9938099384307799</c:v>
                </c:pt>
                <c:pt idx="7161">
                  <c:v>3.0628607273101802</c:v>
                </c:pt>
                <c:pt idx="7162">
                  <c:v>3.1372706890106201</c:v>
                </c:pt>
                <c:pt idx="7163">
                  <c:v>3.18640732765197</c:v>
                </c:pt>
                <c:pt idx="7164">
                  <c:v>3.2015185356140101</c:v>
                </c:pt>
                <c:pt idx="7165">
                  <c:v>3.0575737953186</c:v>
                </c:pt>
                <c:pt idx="7166">
                  <c:v>3.1927399635314901</c:v>
                </c:pt>
                <c:pt idx="7167">
                  <c:v>3.1471855640411301</c:v>
                </c:pt>
                <c:pt idx="7168">
                  <c:v>3.0369083881378098</c:v>
                </c:pt>
                <c:pt idx="7169">
                  <c:v>3.2082211971282901</c:v>
                </c:pt>
                <c:pt idx="7170">
                  <c:v>3.1730806827545099</c:v>
                </c:pt>
                <c:pt idx="7171">
                  <c:v>3.2029659748077299</c:v>
                </c:pt>
                <c:pt idx="7172">
                  <c:v>2.99845123291015</c:v>
                </c:pt>
                <c:pt idx="7173">
                  <c:v>3.0021681785583398</c:v>
                </c:pt>
                <c:pt idx="7174">
                  <c:v>3.0557076930999698</c:v>
                </c:pt>
                <c:pt idx="7175">
                  <c:v>2.87350249290466</c:v>
                </c:pt>
                <c:pt idx="7176">
                  <c:v>2.9962255954742401</c:v>
                </c:pt>
                <c:pt idx="7177">
                  <c:v>3.0321815013885498</c:v>
                </c:pt>
                <c:pt idx="7178">
                  <c:v>3.1962680816650302</c:v>
                </c:pt>
                <c:pt idx="7179">
                  <c:v>2.9550151824951101</c:v>
                </c:pt>
                <c:pt idx="7180">
                  <c:v>3.01196217536926</c:v>
                </c:pt>
                <c:pt idx="7181">
                  <c:v>2.90593361854553</c:v>
                </c:pt>
                <c:pt idx="7182">
                  <c:v>2.8675978183746298</c:v>
                </c:pt>
                <c:pt idx="7183">
                  <c:v>3.05538773536682</c:v>
                </c:pt>
                <c:pt idx="7184">
                  <c:v>3.0591723918914702</c:v>
                </c:pt>
                <c:pt idx="7185">
                  <c:v>3.18668460845947</c:v>
                </c:pt>
                <c:pt idx="7186">
                  <c:v>3.07477855682373</c:v>
                </c:pt>
                <c:pt idx="7187">
                  <c:v>3.2202067375183101</c:v>
                </c:pt>
                <c:pt idx="7188">
                  <c:v>3.0860321521759002</c:v>
                </c:pt>
                <c:pt idx="7189">
                  <c:v>3.1704657077789302</c:v>
                </c:pt>
                <c:pt idx="7190">
                  <c:v>3.1056432723999001</c:v>
                </c:pt>
                <c:pt idx="7191">
                  <c:v>2.8221175670623699</c:v>
                </c:pt>
                <c:pt idx="7192">
                  <c:v>2.9362690448760902</c:v>
                </c:pt>
                <c:pt idx="7193">
                  <c:v>2.9973995685577299</c:v>
                </c:pt>
                <c:pt idx="7194">
                  <c:v>2.9610023498535099</c:v>
                </c:pt>
                <c:pt idx="7195">
                  <c:v>2.9627702236175502</c:v>
                </c:pt>
                <c:pt idx="7196">
                  <c:v>2.9845013618469198</c:v>
                </c:pt>
                <c:pt idx="7197">
                  <c:v>2.90306043624877</c:v>
                </c:pt>
                <c:pt idx="7198">
                  <c:v>2.9635448455810498</c:v>
                </c:pt>
                <c:pt idx="7199">
                  <c:v>2.9778175354003902</c:v>
                </c:pt>
                <c:pt idx="7200">
                  <c:v>2.9858269691467201</c:v>
                </c:pt>
                <c:pt idx="7201">
                  <c:v>3.1239416599273602</c:v>
                </c:pt>
                <c:pt idx="7202">
                  <c:v>3.0104987621307302</c:v>
                </c:pt>
                <c:pt idx="7203">
                  <c:v>3.0280399322509699</c:v>
                </c:pt>
                <c:pt idx="7204">
                  <c:v>3.06957936286926</c:v>
                </c:pt>
                <c:pt idx="7205">
                  <c:v>3.06343674659729</c:v>
                </c:pt>
                <c:pt idx="7206">
                  <c:v>3.0258615016937198</c:v>
                </c:pt>
                <c:pt idx="7207">
                  <c:v>3.05708527565002</c:v>
                </c:pt>
                <c:pt idx="7208">
                  <c:v>3.1001529693603498</c:v>
                </c:pt>
                <c:pt idx="7209">
                  <c:v>2.9684686660766602</c:v>
                </c:pt>
                <c:pt idx="7210">
                  <c:v>3.08141613006591</c:v>
                </c:pt>
                <c:pt idx="7211">
                  <c:v>3.0762453079223602</c:v>
                </c:pt>
                <c:pt idx="7212">
                  <c:v>3.0200841426849299</c:v>
                </c:pt>
                <c:pt idx="7213">
                  <c:v>3.0096445083618102</c:v>
                </c:pt>
                <c:pt idx="7214">
                  <c:v>3.0505285263061501</c:v>
                </c:pt>
                <c:pt idx="7215">
                  <c:v>2.9876356124877899</c:v>
                </c:pt>
                <c:pt idx="7216">
                  <c:v>3.0818772315978999</c:v>
                </c:pt>
                <c:pt idx="7217">
                  <c:v>3.14862012863159</c:v>
                </c:pt>
                <c:pt idx="7218">
                  <c:v>3.0713598728179901</c:v>
                </c:pt>
                <c:pt idx="7219">
                  <c:v>3.02975273132324</c:v>
                </c:pt>
                <c:pt idx="7220">
                  <c:v>3.0371537208557098</c:v>
                </c:pt>
                <c:pt idx="7221">
                  <c:v>3.0779442787170401</c:v>
                </c:pt>
                <c:pt idx="7222">
                  <c:v>3.1134655475616402</c:v>
                </c:pt>
                <c:pt idx="7223">
                  <c:v>2.9796268939971902</c:v>
                </c:pt>
                <c:pt idx="7224">
                  <c:v>2.8912591934204102</c:v>
                </c:pt>
                <c:pt idx="7225">
                  <c:v>2.9987423419952299</c:v>
                </c:pt>
                <c:pt idx="7226">
                  <c:v>2.8793482780456499</c:v>
                </c:pt>
                <c:pt idx="7227">
                  <c:v>2.8999111652374201</c:v>
                </c:pt>
                <c:pt idx="7228">
                  <c:v>2.8127467632293701</c:v>
                </c:pt>
                <c:pt idx="7229">
                  <c:v>2.8077287673950102</c:v>
                </c:pt>
                <c:pt idx="7230">
                  <c:v>2.8130900859832701</c:v>
                </c:pt>
                <c:pt idx="7231">
                  <c:v>2.7909352779388401</c:v>
                </c:pt>
                <c:pt idx="7232">
                  <c:v>2.8715059757232599</c:v>
                </c:pt>
                <c:pt idx="7233">
                  <c:v>2.86638283729553</c:v>
                </c:pt>
                <c:pt idx="7234">
                  <c:v>2.9446609020233101</c:v>
                </c:pt>
                <c:pt idx="7235">
                  <c:v>2.8773443698882999</c:v>
                </c:pt>
                <c:pt idx="7236">
                  <c:v>2.84149742126464</c:v>
                </c:pt>
                <c:pt idx="7237">
                  <c:v>2.7988317012786799</c:v>
                </c:pt>
                <c:pt idx="7238">
                  <c:v>2.8445801734924299</c:v>
                </c:pt>
                <c:pt idx="7239">
                  <c:v>2.8612785339355402</c:v>
                </c:pt>
                <c:pt idx="7240">
                  <c:v>2.80937194824218</c:v>
                </c:pt>
                <c:pt idx="7241">
                  <c:v>2.9788346290588299</c:v>
                </c:pt>
                <c:pt idx="7242">
                  <c:v>3.0400693416595401</c:v>
                </c:pt>
                <c:pt idx="7243">
                  <c:v>2.9124381542205802</c:v>
                </c:pt>
                <c:pt idx="7244">
                  <c:v>3.0189330577850302</c:v>
                </c:pt>
                <c:pt idx="7245">
                  <c:v>2.9199309349060001</c:v>
                </c:pt>
                <c:pt idx="7246">
                  <c:v>2.9470949172973602</c:v>
                </c:pt>
                <c:pt idx="7247">
                  <c:v>3.0261538028717001</c:v>
                </c:pt>
                <c:pt idx="7248">
                  <c:v>2.97081398963928</c:v>
                </c:pt>
                <c:pt idx="7249">
                  <c:v>2.9269547462463299</c:v>
                </c:pt>
                <c:pt idx="7250">
                  <c:v>3.1055045127868599</c:v>
                </c:pt>
                <c:pt idx="7251">
                  <c:v>3.04547691345214</c:v>
                </c:pt>
                <c:pt idx="7252">
                  <c:v>3.1292974948882999</c:v>
                </c:pt>
                <c:pt idx="7253">
                  <c:v>2.9931495189666699</c:v>
                </c:pt>
                <c:pt idx="7254">
                  <c:v>3.0300228595733598</c:v>
                </c:pt>
                <c:pt idx="7255">
                  <c:v>3.1547253131866402</c:v>
                </c:pt>
                <c:pt idx="7256">
                  <c:v>3.1913528442382799</c:v>
                </c:pt>
                <c:pt idx="7257">
                  <c:v>3.1256077289581299</c:v>
                </c:pt>
                <c:pt idx="7258">
                  <c:v>3.0644400119781401</c:v>
                </c:pt>
                <c:pt idx="7259">
                  <c:v>3.1498262882232599</c:v>
                </c:pt>
                <c:pt idx="7260">
                  <c:v>3.1692938804626398</c:v>
                </c:pt>
                <c:pt idx="7261">
                  <c:v>3.16563820838928</c:v>
                </c:pt>
                <c:pt idx="7262">
                  <c:v>3.0749092102050701</c:v>
                </c:pt>
                <c:pt idx="7263">
                  <c:v>2.8742761611938401</c:v>
                </c:pt>
                <c:pt idx="7264">
                  <c:v>3.0130617618560702</c:v>
                </c:pt>
                <c:pt idx="7265">
                  <c:v>3.1269652843475302</c:v>
                </c:pt>
                <c:pt idx="7266">
                  <c:v>3.0974891185760498</c:v>
                </c:pt>
                <c:pt idx="7267">
                  <c:v>3.1570909023284899</c:v>
                </c:pt>
                <c:pt idx="7268">
                  <c:v>2.9631786346435498</c:v>
                </c:pt>
                <c:pt idx="7269">
                  <c:v>3.00059843063354</c:v>
                </c:pt>
                <c:pt idx="7270">
                  <c:v>2.8850934505462602</c:v>
                </c:pt>
                <c:pt idx="7271">
                  <c:v>2.9141881465911799</c:v>
                </c:pt>
                <c:pt idx="7272">
                  <c:v>3.1361219882964999</c:v>
                </c:pt>
                <c:pt idx="7273">
                  <c:v>3.0774111747741699</c:v>
                </c:pt>
                <c:pt idx="7274">
                  <c:v>3.2437677383422798</c:v>
                </c:pt>
                <c:pt idx="7275">
                  <c:v>3.2884888648986799</c:v>
                </c:pt>
                <c:pt idx="7276">
                  <c:v>3.3635725975036599</c:v>
                </c:pt>
                <c:pt idx="7277">
                  <c:v>3.4743666648864702</c:v>
                </c:pt>
                <c:pt idx="7278">
                  <c:v>3.46172666549682</c:v>
                </c:pt>
                <c:pt idx="7279">
                  <c:v>3.3569405078887899</c:v>
                </c:pt>
                <c:pt idx="7280">
                  <c:v>3.1751470565795898</c:v>
                </c:pt>
                <c:pt idx="7281">
                  <c:v>3.2796862125396702</c:v>
                </c:pt>
                <c:pt idx="7282">
                  <c:v>3.4211716651916499</c:v>
                </c:pt>
                <c:pt idx="7283">
                  <c:v>3.47793269157409</c:v>
                </c:pt>
                <c:pt idx="7284">
                  <c:v>3.3427243232727002</c:v>
                </c:pt>
                <c:pt idx="7285">
                  <c:v>3.4344801902770898</c:v>
                </c:pt>
                <c:pt idx="7286">
                  <c:v>3.4060845375061</c:v>
                </c:pt>
                <c:pt idx="7287">
                  <c:v>3.3445973396301198</c:v>
                </c:pt>
                <c:pt idx="7288">
                  <c:v>3.3549542427062899</c:v>
                </c:pt>
                <c:pt idx="7289">
                  <c:v>3.2216410636901802</c:v>
                </c:pt>
                <c:pt idx="7290">
                  <c:v>3.28386950492858</c:v>
                </c:pt>
                <c:pt idx="7291">
                  <c:v>3.2102689743041899</c:v>
                </c:pt>
                <c:pt idx="7292">
                  <c:v>3.2209594249725302</c:v>
                </c:pt>
                <c:pt idx="7293">
                  <c:v>3.35349369049072</c:v>
                </c:pt>
                <c:pt idx="7294">
                  <c:v>3.2930519580840998</c:v>
                </c:pt>
                <c:pt idx="7295">
                  <c:v>3.19818019866943</c:v>
                </c:pt>
                <c:pt idx="7296">
                  <c:v>3.2497141361236501</c:v>
                </c:pt>
                <c:pt idx="7297">
                  <c:v>3.0975747108459402</c:v>
                </c:pt>
                <c:pt idx="7298">
                  <c:v>3.05837678909301</c:v>
                </c:pt>
                <c:pt idx="7299">
                  <c:v>3.0054752826690598</c:v>
                </c:pt>
                <c:pt idx="7300">
                  <c:v>2.75740242004394</c:v>
                </c:pt>
                <c:pt idx="7301">
                  <c:v>2.8538973331451398</c:v>
                </c:pt>
                <c:pt idx="7302">
                  <c:v>2.9072709083557098</c:v>
                </c:pt>
                <c:pt idx="7303">
                  <c:v>2.8657815456390301</c:v>
                </c:pt>
                <c:pt idx="7304">
                  <c:v>2.6692967414855899</c:v>
                </c:pt>
                <c:pt idx="7305">
                  <c:v>2.74025559425354</c:v>
                </c:pt>
                <c:pt idx="7306">
                  <c:v>2.7713146209716699</c:v>
                </c:pt>
                <c:pt idx="7307">
                  <c:v>2.9593849182128902</c:v>
                </c:pt>
                <c:pt idx="7308">
                  <c:v>2.9520585536956698</c:v>
                </c:pt>
                <c:pt idx="7309">
                  <c:v>2.9770989418029701</c:v>
                </c:pt>
                <c:pt idx="7310">
                  <c:v>3.01000952720642</c:v>
                </c:pt>
                <c:pt idx="7311">
                  <c:v>3.0623416900634699</c:v>
                </c:pt>
                <c:pt idx="7312">
                  <c:v>2.8391442298889098</c:v>
                </c:pt>
                <c:pt idx="7313">
                  <c:v>2.7507832050323402</c:v>
                </c:pt>
                <c:pt idx="7314">
                  <c:v>2.7366030216217001</c:v>
                </c:pt>
                <c:pt idx="7315">
                  <c:v>2.7267141342163002</c:v>
                </c:pt>
                <c:pt idx="7316">
                  <c:v>2.74930667877197</c:v>
                </c:pt>
                <c:pt idx="7317">
                  <c:v>2.8362431526184002</c:v>
                </c:pt>
                <c:pt idx="7318">
                  <c:v>2.84858202934265</c:v>
                </c:pt>
                <c:pt idx="7319">
                  <c:v>2.7676365375518799</c:v>
                </c:pt>
                <c:pt idx="7320">
                  <c:v>2.9873557090759202</c:v>
                </c:pt>
                <c:pt idx="7321">
                  <c:v>2.8944671154022199</c:v>
                </c:pt>
                <c:pt idx="7322">
                  <c:v>2.9228336811065598</c:v>
                </c:pt>
                <c:pt idx="7323">
                  <c:v>2.8883209228515598</c:v>
                </c:pt>
                <c:pt idx="7324">
                  <c:v>2.9487886428832999</c:v>
                </c:pt>
                <c:pt idx="7325">
                  <c:v>2.9983067512512198</c:v>
                </c:pt>
                <c:pt idx="7326">
                  <c:v>2.9878945350646902</c:v>
                </c:pt>
                <c:pt idx="7327">
                  <c:v>2.9465794563293399</c:v>
                </c:pt>
                <c:pt idx="7328">
                  <c:v>3.01429891586303</c:v>
                </c:pt>
                <c:pt idx="7329">
                  <c:v>2.95142221450805</c:v>
                </c:pt>
                <c:pt idx="7330">
                  <c:v>2.9937398433685298</c:v>
                </c:pt>
                <c:pt idx="7331">
                  <c:v>3.0077419281005802</c:v>
                </c:pt>
                <c:pt idx="7332">
                  <c:v>3.1258766651153498</c:v>
                </c:pt>
                <c:pt idx="7333">
                  <c:v>2.9692292213439901</c:v>
                </c:pt>
                <c:pt idx="7334">
                  <c:v>3.01708984375</c:v>
                </c:pt>
                <c:pt idx="7335">
                  <c:v>2.8882708549499498</c:v>
                </c:pt>
                <c:pt idx="7336">
                  <c:v>2.9815926551818799</c:v>
                </c:pt>
                <c:pt idx="7337">
                  <c:v>3.0015549659728999</c:v>
                </c:pt>
                <c:pt idx="7338">
                  <c:v>3.0792787075042698</c:v>
                </c:pt>
                <c:pt idx="7339">
                  <c:v>2.8645329475402801</c:v>
                </c:pt>
                <c:pt idx="7340">
                  <c:v>3.0589921474456698</c:v>
                </c:pt>
                <c:pt idx="7341">
                  <c:v>3.0855505466461102</c:v>
                </c:pt>
                <c:pt idx="7342">
                  <c:v>3.24250960350036</c:v>
                </c:pt>
                <c:pt idx="7343">
                  <c:v>3.2223641872406001</c:v>
                </c:pt>
                <c:pt idx="7344">
                  <c:v>3.1701014041900599</c:v>
                </c:pt>
                <c:pt idx="7345">
                  <c:v>3.0689013004302899</c:v>
                </c:pt>
                <c:pt idx="7346">
                  <c:v>3.1533300876617401</c:v>
                </c:pt>
                <c:pt idx="7347">
                  <c:v>3.1204197406768799</c:v>
                </c:pt>
                <c:pt idx="7348">
                  <c:v>3.1362552642822199</c:v>
                </c:pt>
                <c:pt idx="7349">
                  <c:v>2.9894526004791202</c:v>
                </c:pt>
                <c:pt idx="7350">
                  <c:v>3.1374638080596902</c:v>
                </c:pt>
                <c:pt idx="7351">
                  <c:v>3.1935005187988201</c:v>
                </c:pt>
                <c:pt idx="7352">
                  <c:v>3.1691694259643501</c:v>
                </c:pt>
                <c:pt idx="7353">
                  <c:v>3.2779455184936501</c:v>
                </c:pt>
                <c:pt idx="7354">
                  <c:v>3.10020422935485</c:v>
                </c:pt>
                <c:pt idx="7355">
                  <c:v>3.09793901443481</c:v>
                </c:pt>
                <c:pt idx="7356">
                  <c:v>3.1482133865356401</c:v>
                </c:pt>
                <c:pt idx="7357">
                  <c:v>3.0989067554473801</c:v>
                </c:pt>
                <c:pt idx="7358">
                  <c:v>3.2093813419342001</c:v>
                </c:pt>
                <c:pt idx="7359">
                  <c:v>3.15633964538574</c:v>
                </c:pt>
                <c:pt idx="7360">
                  <c:v>3.3256947994232098</c:v>
                </c:pt>
                <c:pt idx="7361">
                  <c:v>3.2205884456634499</c:v>
                </c:pt>
                <c:pt idx="7362">
                  <c:v>3.0899984836578298</c:v>
                </c:pt>
                <c:pt idx="7363">
                  <c:v>3.1516051292419398</c:v>
                </c:pt>
                <c:pt idx="7364">
                  <c:v>3.1740128993988002</c:v>
                </c:pt>
                <c:pt idx="7365">
                  <c:v>3.1355388164520201</c:v>
                </c:pt>
                <c:pt idx="7366">
                  <c:v>2.9995691776275599</c:v>
                </c:pt>
                <c:pt idx="7367">
                  <c:v>3.0662989616393999</c:v>
                </c:pt>
                <c:pt idx="7368">
                  <c:v>3.0254700183868399</c:v>
                </c:pt>
                <c:pt idx="7369">
                  <c:v>3.0095906257629301</c:v>
                </c:pt>
                <c:pt idx="7370">
                  <c:v>3.00775694847106</c:v>
                </c:pt>
                <c:pt idx="7371">
                  <c:v>2.9122257232665998</c:v>
                </c:pt>
                <c:pt idx="7372">
                  <c:v>3.0226781368255602</c:v>
                </c:pt>
                <c:pt idx="7373">
                  <c:v>3.20894122123718</c:v>
                </c:pt>
                <c:pt idx="7374">
                  <c:v>3.3733062744140598</c:v>
                </c:pt>
                <c:pt idx="7375">
                  <c:v>3.3012845516204798</c:v>
                </c:pt>
                <c:pt idx="7376">
                  <c:v>3.34002232551574</c:v>
                </c:pt>
                <c:pt idx="7377">
                  <c:v>3.3281891345977699</c:v>
                </c:pt>
                <c:pt idx="7378">
                  <c:v>3.3505165576934801</c:v>
                </c:pt>
                <c:pt idx="7379">
                  <c:v>3.1954967975616402</c:v>
                </c:pt>
                <c:pt idx="7380">
                  <c:v>3.0830221176147399</c:v>
                </c:pt>
                <c:pt idx="7381">
                  <c:v>3.1236667633056601</c:v>
                </c:pt>
                <c:pt idx="7382">
                  <c:v>3.1653847694396902</c:v>
                </c:pt>
                <c:pt idx="7383">
                  <c:v>3.2210385799407901</c:v>
                </c:pt>
                <c:pt idx="7384">
                  <c:v>3.1188583374023402</c:v>
                </c:pt>
                <c:pt idx="7385">
                  <c:v>2.9081506729125901</c:v>
                </c:pt>
                <c:pt idx="7386">
                  <c:v>2.9329369068145699</c:v>
                </c:pt>
                <c:pt idx="7387">
                  <c:v>2.8869106769561701</c:v>
                </c:pt>
                <c:pt idx="7388">
                  <c:v>2.92022705078125</c:v>
                </c:pt>
                <c:pt idx="7389">
                  <c:v>2.75917196273803</c:v>
                </c:pt>
                <c:pt idx="7390">
                  <c:v>3.0048508644103999</c:v>
                </c:pt>
                <c:pt idx="7391">
                  <c:v>2.88384985923767</c:v>
                </c:pt>
                <c:pt idx="7392">
                  <c:v>2.9726529121398899</c:v>
                </c:pt>
                <c:pt idx="7393">
                  <c:v>3.0933742523193302</c:v>
                </c:pt>
                <c:pt idx="7394">
                  <c:v>3.1043627262115399</c:v>
                </c:pt>
                <c:pt idx="7395">
                  <c:v>2.9975423812866202</c:v>
                </c:pt>
                <c:pt idx="7396">
                  <c:v>3.1278271675109801</c:v>
                </c:pt>
                <c:pt idx="7397">
                  <c:v>2.9420864582061701</c:v>
                </c:pt>
                <c:pt idx="7398">
                  <c:v>3.0406649112701398</c:v>
                </c:pt>
                <c:pt idx="7399">
                  <c:v>3.1932175159454301</c:v>
                </c:pt>
                <c:pt idx="7400">
                  <c:v>3.1643297672271702</c:v>
                </c:pt>
                <c:pt idx="7401">
                  <c:v>2.9962568283081001</c:v>
                </c:pt>
                <c:pt idx="7402">
                  <c:v>2.9981880187988201</c:v>
                </c:pt>
                <c:pt idx="7403">
                  <c:v>3.0899484157562198</c:v>
                </c:pt>
                <c:pt idx="7404">
                  <c:v>3.0751600265502899</c:v>
                </c:pt>
                <c:pt idx="7405">
                  <c:v>3.1203467845916699</c:v>
                </c:pt>
                <c:pt idx="7406">
                  <c:v>3.1838915348052899</c:v>
                </c:pt>
                <c:pt idx="7407">
                  <c:v>3.1552629470825102</c:v>
                </c:pt>
                <c:pt idx="7408">
                  <c:v>3.3871486186981201</c:v>
                </c:pt>
                <c:pt idx="7409">
                  <c:v>3.2949180603027299</c:v>
                </c:pt>
                <c:pt idx="7410">
                  <c:v>3.3296582698821999</c:v>
                </c:pt>
                <c:pt idx="7411">
                  <c:v>3.22387170791625</c:v>
                </c:pt>
                <c:pt idx="7412">
                  <c:v>3.3014767169952299</c:v>
                </c:pt>
                <c:pt idx="7413">
                  <c:v>3.22550320625305</c:v>
                </c:pt>
                <c:pt idx="7414">
                  <c:v>3.3868386745452801</c:v>
                </c:pt>
                <c:pt idx="7415">
                  <c:v>3.5147297382354701</c:v>
                </c:pt>
                <c:pt idx="7416">
                  <c:v>3.5340521335601802</c:v>
                </c:pt>
                <c:pt idx="7417">
                  <c:v>3.7462422847747798</c:v>
                </c:pt>
                <c:pt idx="7418">
                  <c:v>3.72853207588195</c:v>
                </c:pt>
                <c:pt idx="7419">
                  <c:v>3.4553334712982098</c:v>
                </c:pt>
                <c:pt idx="7420">
                  <c:v>3.4370024204254102</c:v>
                </c:pt>
                <c:pt idx="7421">
                  <c:v>3.6055564880371</c:v>
                </c:pt>
                <c:pt idx="7422">
                  <c:v>3.7714757919311501</c:v>
                </c:pt>
                <c:pt idx="7423">
                  <c:v>3.62373495101928</c:v>
                </c:pt>
                <c:pt idx="7424">
                  <c:v>3.5389478206634499</c:v>
                </c:pt>
                <c:pt idx="7425">
                  <c:v>3.61291456222534</c:v>
                </c:pt>
                <c:pt idx="7426">
                  <c:v>3.70977354049682</c:v>
                </c:pt>
                <c:pt idx="7427">
                  <c:v>3.40434217453002</c:v>
                </c:pt>
                <c:pt idx="7428">
                  <c:v>3.2512521743774401</c:v>
                </c:pt>
                <c:pt idx="7429">
                  <c:v>3.4355196952819802</c:v>
                </c:pt>
                <c:pt idx="7430">
                  <c:v>3.3937361240386901</c:v>
                </c:pt>
                <c:pt idx="7431">
                  <c:v>3.39440822601318</c:v>
                </c:pt>
                <c:pt idx="7432">
                  <c:v>3.3654696941375701</c:v>
                </c:pt>
                <c:pt idx="7433">
                  <c:v>3.3288071155547998</c:v>
                </c:pt>
                <c:pt idx="7434">
                  <c:v>3.4723618030547998</c:v>
                </c:pt>
                <c:pt idx="7435">
                  <c:v>3.5028915405273402</c:v>
                </c:pt>
                <c:pt idx="7436">
                  <c:v>3.6629643440246502</c:v>
                </c:pt>
                <c:pt idx="7437">
                  <c:v>3.6504709720611501</c:v>
                </c:pt>
                <c:pt idx="7438">
                  <c:v>4.0214428901672301</c:v>
                </c:pt>
                <c:pt idx="7439">
                  <c:v>4.1551055908203098</c:v>
                </c:pt>
                <c:pt idx="7440">
                  <c:v>4.0703034400939897</c:v>
                </c:pt>
                <c:pt idx="7441">
                  <c:v>4.2605834007263104</c:v>
                </c:pt>
                <c:pt idx="7442">
                  <c:v>4.1455373764037997</c:v>
                </c:pt>
                <c:pt idx="7443">
                  <c:v>4.4091892242431596</c:v>
                </c:pt>
                <c:pt idx="7444">
                  <c:v>4.4381761550903303</c:v>
                </c:pt>
                <c:pt idx="7445">
                  <c:v>4.4850707054138104</c:v>
                </c:pt>
                <c:pt idx="7446">
                  <c:v>4.5011019706726003</c:v>
                </c:pt>
                <c:pt idx="7447">
                  <c:v>4.79933309555053</c:v>
                </c:pt>
                <c:pt idx="7448">
                  <c:v>4.8868594169616699</c:v>
                </c:pt>
                <c:pt idx="7449">
                  <c:v>4.5800924301147399</c:v>
                </c:pt>
                <c:pt idx="7450">
                  <c:v>4.4083189964294398</c:v>
                </c:pt>
                <c:pt idx="7451">
                  <c:v>4.4814224243164</c:v>
                </c:pt>
                <c:pt idx="7452">
                  <c:v>4.5055055618286097</c:v>
                </c:pt>
                <c:pt idx="7453">
                  <c:v>4.2446179389953604</c:v>
                </c:pt>
                <c:pt idx="7454">
                  <c:v>4.3371214866638104</c:v>
                </c:pt>
                <c:pt idx="7455">
                  <c:v>4.3893289566040004</c:v>
                </c:pt>
                <c:pt idx="7456">
                  <c:v>4.0775852203369096</c:v>
                </c:pt>
                <c:pt idx="7457">
                  <c:v>4.3049941062927202</c:v>
                </c:pt>
                <c:pt idx="7458">
                  <c:v>4.2044095993041903</c:v>
                </c:pt>
                <c:pt idx="7459">
                  <c:v>4.0027751922607404</c:v>
                </c:pt>
                <c:pt idx="7460">
                  <c:v>4.0120372772216797</c:v>
                </c:pt>
                <c:pt idx="7461">
                  <c:v>4.0815515518188397</c:v>
                </c:pt>
                <c:pt idx="7462">
                  <c:v>4.0837140083312899</c:v>
                </c:pt>
                <c:pt idx="7463">
                  <c:v>3.8320519924163801</c:v>
                </c:pt>
                <c:pt idx="7464">
                  <c:v>3.8306992053985498</c:v>
                </c:pt>
                <c:pt idx="7465">
                  <c:v>3.7830672264099099</c:v>
                </c:pt>
                <c:pt idx="7466">
                  <c:v>3.81298327445983</c:v>
                </c:pt>
                <c:pt idx="7467">
                  <c:v>3.88116431236267</c:v>
                </c:pt>
                <c:pt idx="7468">
                  <c:v>3.8785517215728702</c:v>
                </c:pt>
                <c:pt idx="7469">
                  <c:v>3.85647344589233</c:v>
                </c:pt>
                <c:pt idx="7470">
                  <c:v>3.7816860675811701</c:v>
                </c:pt>
                <c:pt idx="7471">
                  <c:v>3.9976456165313698</c:v>
                </c:pt>
                <c:pt idx="7472">
                  <c:v>3.9828515052795401</c:v>
                </c:pt>
                <c:pt idx="7473">
                  <c:v>4.0595178604125897</c:v>
                </c:pt>
                <c:pt idx="7474">
                  <c:v>4.0641007423400799</c:v>
                </c:pt>
                <c:pt idx="7475">
                  <c:v>4.2871985435485804</c:v>
                </c:pt>
                <c:pt idx="7476">
                  <c:v>4.2420916557312003</c:v>
                </c:pt>
                <c:pt idx="7477">
                  <c:v>4.04811334609985</c:v>
                </c:pt>
                <c:pt idx="7478">
                  <c:v>4.03527784347534</c:v>
                </c:pt>
                <c:pt idx="7479">
                  <c:v>3.8027462959289502</c:v>
                </c:pt>
                <c:pt idx="7480">
                  <c:v>4.0318946838378897</c:v>
                </c:pt>
                <c:pt idx="7481">
                  <c:v>4.2889375686645499</c:v>
                </c:pt>
                <c:pt idx="7482">
                  <c:v>4.1485123634338299</c:v>
                </c:pt>
                <c:pt idx="7483">
                  <c:v>4.2196540832519496</c:v>
                </c:pt>
                <c:pt idx="7484">
                  <c:v>4.2775325775146396</c:v>
                </c:pt>
                <c:pt idx="7485">
                  <c:v>4.2206516265869096</c:v>
                </c:pt>
                <c:pt idx="7486">
                  <c:v>4.3568148612976003</c:v>
                </c:pt>
                <c:pt idx="7487">
                  <c:v>4.3198423385620099</c:v>
                </c:pt>
                <c:pt idx="7488">
                  <c:v>4.4735236167907697</c:v>
                </c:pt>
                <c:pt idx="7489">
                  <c:v>4.4184784889221103</c:v>
                </c:pt>
                <c:pt idx="7490">
                  <c:v>4.5638155937194798</c:v>
                </c:pt>
                <c:pt idx="7491">
                  <c:v>4.7450871467590297</c:v>
                </c:pt>
                <c:pt idx="7492">
                  <c:v>4.6250057220458896</c:v>
                </c:pt>
                <c:pt idx="7493">
                  <c:v>4.5309548377990696</c:v>
                </c:pt>
                <c:pt idx="7494">
                  <c:v>4.4275217056274396</c:v>
                </c:pt>
                <c:pt idx="7495">
                  <c:v>4.3084511756896902</c:v>
                </c:pt>
                <c:pt idx="7496">
                  <c:v>4.3535504341125399</c:v>
                </c:pt>
                <c:pt idx="7497">
                  <c:v>4.3956131935119602</c:v>
                </c:pt>
                <c:pt idx="7498">
                  <c:v>4.3502469062805096</c:v>
                </c:pt>
                <c:pt idx="7499">
                  <c:v>4.26832675933837</c:v>
                </c:pt>
                <c:pt idx="7500">
                  <c:v>4.0762453079223597</c:v>
                </c:pt>
                <c:pt idx="7501">
                  <c:v>4.1748127937316797</c:v>
                </c:pt>
                <c:pt idx="7502">
                  <c:v>4.2797226905822701</c:v>
                </c:pt>
                <c:pt idx="7503">
                  <c:v>4.2280921936035103</c:v>
                </c:pt>
                <c:pt idx="7504">
                  <c:v>4.2184205055236799</c:v>
                </c:pt>
                <c:pt idx="7505">
                  <c:v>4.1520709991454998</c:v>
                </c:pt>
                <c:pt idx="7506">
                  <c:v>3.9168386459350502</c:v>
                </c:pt>
                <c:pt idx="7507">
                  <c:v>3.9932510852813698</c:v>
                </c:pt>
                <c:pt idx="7508">
                  <c:v>4.2170920372009197</c:v>
                </c:pt>
                <c:pt idx="7509">
                  <c:v>4.1413764953613201</c:v>
                </c:pt>
                <c:pt idx="7510">
                  <c:v>4.4794416427612296</c:v>
                </c:pt>
                <c:pt idx="7511">
                  <c:v>4.4749937057495099</c:v>
                </c:pt>
                <c:pt idx="7512">
                  <c:v>4.4188089370727504</c:v>
                </c:pt>
                <c:pt idx="7513">
                  <c:v>4.2053308486938397</c:v>
                </c:pt>
                <c:pt idx="7514">
                  <c:v>4.1027874946594203</c:v>
                </c:pt>
                <c:pt idx="7515">
                  <c:v>3.94011354446411</c:v>
                </c:pt>
                <c:pt idx="7516">
                  <c:v>3.8970797061920099</c:v>
                </c:pt>
                <c:pt idx="7517">
                  <c:v>4.0081863403320304</c:v>
                </c:pt>
                <c:pt idx="7518">
                  <c:v>3.9674429893493599</c:v>
                </c:pt>
                <c:pt idx="7519">
                  <c:v>3.93251204490661</c:v>
                </c:pt>
                <c:pt idx="7520">
                  <c:v>4.0850062370300204</c:v>
                </c:pt>
                <c:pt idx="7521">
                  <c:v>4.1450209617614702</c:v>
                </c:pt>
                <c:pt idx="7522">
                  <c:v>4.0394196510314897</c:v>
                </c:pt>
                <c:pt idx="7523">
                  <c:v>3.78872418403625</c:v>
                </c:pt>
                <c:pt idx="7524">
                  <c:v>3.6217138767242401</c:v>
                </c:pt>
                <c:pt idx="7525">
                  <c:v>3.9635634422302202</c:v>
                </c:pt>
                <c:pt idx="7526">
                  <c:v>3.8596382141113201</c:v>
                </c:pt>
                <c:pt idx="7527">
                  <c:v>3.7048447132110498</c:v>
                </c:pt>
                <c:pt idx="7528">
                  <c:v>3.69799375534057</c:v>
                </c:pt>
                <c:pt idx="7529">
                  <c:v>3.6546361446380602</c:v>
                </c:pt>
                <c:pt idx="7530">
                  <c:v>3.51990342140197</c:v>
                </c:pt>
                <c:pt idx="7531">
                  <c:v>3.3869466781616202</c:v>
                </c:pt>
                <c:pt idx="7532">
                  <c:v>3.3389372825622501</c:v>
                </c:pt>
                <c:pt idx="7533">
                  <c:v>3.1937956809997501</c:v>
                </c:pt>
                <c:pt idx="7534">
                  <c:v>3.2301967144012398</c:v>
                </c:pt>
                <c:pt idx="7535">
                  <c:v>3.0265152454376198</c:v>
                </c:pt>
                <c:pt idx="7536">
                  <c:v>3.20760798454284</c:v>
                </c:pt>
                <c:pt idx="7537">
                  <c:v>3.24398636817932</c:v>
                </c:pt>
                <c:pt idx="7538">
                  <c:v>3.2390682697296098</c:v>
                </c:pt>
                <c:pt idx="7539">
                  <c:v>3.1956050395965501</c:v>
                </c:pt>
                <c:pt idx="7540">
                  <c:v>3.2725288867950399</c:v>
                </c:pt>
                <c:pt idx="7541">
                  <c:v>3.2419900894164999</c:v>
                </c:pt>
                <c:pt idx="7542">
                  <c:v>3.2210421562194802</c:v>
                </c:pt>
                <c:pt idx="7543">
                  <c:v>3.3248963356018</c:v>
                </c:pt>
                <c:pt idx="7544">
                  <c:v>3.2165653705596902</c:v>
                </c:pt>
                <c:pt idx="7545">
                  <c:v>3.0586476325988698</c:v>
                </c:pt>
                <c:pt idx="7546">
                  <c:v>3.1067311763763401</c:v>
                </c:pt>
                <c:pt idx="7547">
                  <c:v>2.9585051536560001</c:v>
                </c:pt>
                <c:pt idx="7548">
                  <c:v>2.9309799671172998</c:v>
                </c:pt>
                <c:pt idx="7549">
                  <c:v>2.9649531841278001</c:v>
                </c:pt>
                <c:pt idx="7550">
                  <c:v>3.01634526252746</c:v>
                </c:pt>
                <c:pt idx="7551">
                  <c:v>2.9150378704071001</c:v>
                </c:pt>
                <c:pt idx="7552">
                  <c:v>2.8768775463104199</c:v>
                </c:pt>
                <c:pt idx="7553">
                  <c:v>3.00205373764038</c:v>
                </c:pt>
                <c:pt idx="7554">
                  <c:v>2.8049015998840301</c:v>
                </c:pt>
                <c:pt idx="7555">
                  <c:v>2.8878142833709699</c:v>
                </c:pt>
                <c:pt idx="7556">
                  <c:v>2.9399223327636701</c:v>
                </c:pt>
                <c:pt idx="7557">
                  <c:v>2.8899474143981898</c:v>
                </c:pt>
                <c:pt idx="7558">
                  <c:v>2.7335522174835201</c:v>
                </c:pt>
                <c:pt idx="7559">
                  <c:v>2.9872677326202299</c:v>
                </c:pt>
                <c:pt idx="7560">
                  <c:v>3.05038094520568</c:v>
                </c:pt>
                <c:pt idx="7561">
                  <c:v>2.8386936187744101</c:v>
                </c:pt>
                <c:pt idx="7562">
                  <c:v>3.0453517436981201</c:v>
                </c:pt>
                <c:pt idx="7563">
                  <c:v>3.10825490951538</c:v>
                </c:pt>
                <c:pt idx="7564">
                  <c:v>2.9722621440887398</c:v>
                </c:pt>
                <c:pt idx="7565">
                  <c:v>2.8500046730041499</c:v>
                </c:pt>
                <c:pt idx="7566">
                  <c:v>2.8138036727905198</c:v>
                </c:pt>
                <c:pt idx="7567">
                  <c:v>2.8751142024993799</c:v>
                </c:pt>
                <c:pt idx="7568">
                  <c:v>2.8680171966552699</c:v>
                </c:pt>
                <c:pt idx="7569">
                  <c:v>2.82887530326843</c:v>
                </c:pt>
                <c:pt idx="7570">
                  <c:v>3.0121371746063201</c:v>
                </c:pt>
                <c:pt idx="7571">
                  <c:v>2.8083114624023402</c:v>
                </c:pt>
                <c:pt idx="7572">
                  <c:v>2.83619832992553</c:v>
                </c:pt>
                <c:pt idx="7573">
                  <c:v>2.8146438598632799</c:v>
                </c:pt>
                <c:pt idx="7574">
                  <c:v>2.7624764442443799</c:v>
                </c:pt>
                <c:pt idx="7575">
                  <c:v>2.7506442070007302</c:v>
                </c:pt>
                <c:pt idx="7576">
                  <c:v>2.7508182525634699</c:v>
                </c:pt>
                <c:pt idx="7577">
                  <c:v>2.60298418998718</c:v>
                </c:pt>
                <c:pt idx="7578">
                  <c:v>2.5739285945892298</c:v>
                </c:pt>
                <c:pt idx="7579">
                  <c:v>2.5965170860290501</c:v>
                </c:pt>
                <c:pt idx="7580">
                  <c:v>2.6547708511352499</c:v>
                </c:pt>
                <c:pt idx="7581">
                  <c:v>2.7595243453979399</c:v>
                </c:pt>
                <c:pt idx="7582">
                  <c:v>2.7383131980895898</c:v>
                </c:pt>
                <c:pt idx="7583">
                  <c:v>2.8337335586547798</c:v>
                </c:pt>
                <c:pt idx="7584">
                  <c:v>2.6806004047393799</c:v>
                </c:pt>
                <c:pt idx="7585">
                  <c:v>2.8912293910980198</c:v>
                </c:pt>
                <c:pt idx="7586">
                  <c:v>2.7632272243499698</c:v>
                </c:pt>
                <c:pt idx="7587">
                  <c:v>2.8197557926177899</c:v>
                </c:pt>
                <c:pt idx="7588">
                  <c:v>2.7080395221710201</c:v>
                </c:pt>
                <c:pt idx="7589">
                  <c:v>2.61442947387695</c:v>
                </c:pt>
                <c:pt idx="7590">
                  <c:v>2.4961783885955802</c:v>
                </c:pt>
                <c:pt idx="7591">
                  <c:v>2.5463223457336399</c:v>
                </c:pt>
                <c:pt idx="7592">
                  <c:v>2.4608993530273402</c:v>
                </c:pt>
                <c:pt idx="7593">
                  <c:v>2.5734505653381299</c:v>
                </c:pt>
                <c:pt idx="7594">
                  <c:v>2.4128849506378098</c:v>
                </c:pt>
                <c:pt idx="7595">
                  <c:v>2.5321462154388401</c:v>
                </c:pt>
                <c:pt idx="7596">
                  <c:v>2.6202099323272701</c:v>
                </c:pt>
                <c:pt idx="7597">
                  <c:v>2.6500294208526598</c:v>
                </c:pt>
                <c:pt idx="7598">
                  <c:v>2.6046667098999001</c:v>
                </c:pt>
                <c:pt idx="7599">
                  <c:v>2.5078592300414999</c:v>
                </c:pt>
                <c:pt idx="7600">
                  <c:v>2.6134648323059002</c:v>
                </c:pt>
                <c:pt idx="7601">
                  <c:v>2.57649397850036</c:v>
                </c:pt>
                <c:pt idx="7602">
                  <c:v>2.7151906490325901</c:v>
                </c:pt>
                <c:pt idx="7603">
                  <c:v>2.4161453247070299</c:v>
                </c:pt>
                <c:pt idx="7604">
                  <c:v>2.4064095020294101</c:v>
                </c:pt>
                <c:pt idx="7605">
                  <c:v>2.4350545406341499</c:v>
                </c:pt>
                <c:pt idx="7606">
                  <c:v>2.2888610363006499</c:v>
                </c:pt>
                <c:pt idx="7607">
                  <c:v>2.3720631599426198</c:v>
                </c:pt>
                <c:pt idx="7608">
                  <c:v>2.4078845977783199</c:v>
                </c:pt>
                <c:pt idx="7609">
                  <c:v>2.5815539360046298</c:v>
                </c:pt>
                <c:pt idx="7610">
                  <c:v>2.6225731372833199</c:v>
                </c:pt>
                <c:pt idx="7611">
                  <c:v>2.60758924484252</c:v>
                </c:pt>
                <c:pt idx="7612">
                  <c:v>2.6806795597076398</c:v>
                </c:pt>
                <c:pt idx="7613">
                  <c:v>2.5424013137817298</c:v>
                </c:pt>
                <c:pt idx="7614">
                  <c:v>2.6287937164306601</c:v>
                </c:pt>
                <c:pt idx="7615">
                  <c:v>2.65895271301269</c:v>
                </c:pt>
                <c:pt idx="7616">
                  <c:v>2.7420420646667401</c:v>
                </c:pt>
                <c:pt idx="7617">
                  <c:v>2.62996482849121</c:v>
                </c:pt>
                <c:pt idx="7618">
                  <c:v>2.63588070869445</c:v>
                </c:pt>
                <c:pt idx="7619">
                  <c:v>2.6860036849975502</c:v>
                </c:pt>
                <c:pt idx="7620">
                  <c:v>2.7221481800079301</c:v>
                </c:pt>
                <c:pt idx="7621">
                  <c:v>2.6756303310394198</c:v>
                </c:pt>
                <c:pt idx="7622">
                  <c:v>2.5901832580566402</c:v>
                </c:pt>
                <c:pt idx="7623">
                  <c:v>2.7136595249175999</c:v>
                </c:pt>
                <c:pt idx="7624">
                  <c:v>2.6674227714538499</c:v>
                </c:pt>
                <c:pt idx="7625">
                  <c:v>2.9002542495727499</c:v>
                </c:pt>
                <c:pt idx="7626">
                  <c:v>2.6800563335418701</c:v>
                </c:pt>
                <c:pt idx="7627">
                  <c:v>2.7118544578552202</c:v>
                </c:pt>
                <c:pt idx="7628">
                  <c:v>2.8282220363616899</c:v>
                </c:pt>
                <c:pt idx="7629">
                  <c:v>2.8452963829040501</c:v>
                </c:pt>
                <c:pt idx="7630">
                  <c:v>2.97534751892089</c:v>
                </c:pt>
                <c:pt idx="7631">
                  <c:v>2.83046221733093</c:v>
                </c:pt>
                <c:pt idx="7632">
                  <c:v>2.8891239166259699</c:v>
                </c:pt>
                <c:pt idx="7633">
                  <c:v>2.97388362884521</c:v>
                </c:pt>
                <c:pt idx="7634">
                  <c:v>3.0377440452575599</c:v>
                </c:pt>
                <c:pt idx="7635">
                  <c:v>2.8189558982849099</c:v>
                </c:pt>
                <c:pt idx="7636">
                  <c:v>2.8005292415618799</c:v>
                </c:pt>
                <c:pt idx="7637">
                  <c:v>2.8928997516632</c:v>
                </c:pt>
                <c:pt idx="7638">
                  <c:v>2.8825488090515101</c:v>
                </c:pt>
                <c:pt idx="7639">
                  <c:v>2.8759012222289999</c:v>
                </c:pt>
                <c:pt idx="7640">
                  <c:v>2.9057619571685702</c:v>
                </c:pt>
                <c:pt idx="7641">
                  <c:v>2.9671561717986998</c:v>
                </c:pt>
                <c:pt idx="7642">
                  <c:v>3.1781265735626198</c:v>
                </c:pt>
                <c:pt idx="7643">
                  <c:v>3.4584822654724099</c:v>
                </c:pt>
                <c:pt idx="7644">
                  <c:v>3.3703963756561199</c:v>
                </c:pt>
                <c:pt idx="7645">
                  <c:v>3.2894885540008501</c:v>
                </c:pt>
                <c:pt idx="7646">
                  <c:v>3.2204608917236301</c:v>
                </c:pt>
                <c:pt idx="7647">
                  <c:v>3.23160600662231</c:v>
                </c:pt>
                <c:pt idx="7648">
                  <c:v>3.0934393405914302</c:v>
                </c:pt>
                <c:pt idx="7649">
                  <c:v>3.0399434566497798</c:v>
                </c:pt>
                <c:pt idx="7650">
                  <c:v>2.8798413276672301</c:v>
                </c:pt>
                <c:pt idx="7651">
                  <c:v>2.8963599205017001</c:v>
                </c:pt>
                <c:pt idx="7652">
                  <c:v>2.7977092266082701</c:v>
                </c:pt>
                <c:pt idx="7653">
                  <c:v>2.7275755405425999</c:v>
                </c:pt>
                <c:pt idx="7654">
                  <c:v>2.7762713432311998</c:v>
                </c:pt>
                <c:pt idx="7655">
                  <c:v>2.6036098003387398</c:v>
                </c:pt>
                <c:pt idx="7656">
                  <c:v>2.73853182792663</c:v>
                </c:pt>
                <c:pt idx="7657">
                  <c:v>2.79711461067199</c:v>
                </c:pt>
                <c:pt idx="7658">
                  <c:v>3.0802047252654998</c:v>
                </c:pt>
                <c:pt idx="7659">
                  <c:v>2.9531073570251398</c:v>
                </c:pt>
                <c:pt idx="7660">
                  <c:v>3.11138844490051</c:v>
                </c:pt>
                <c:pt idx="7661">
                  <c:v>3.12743616104125</c:v>
                </c:pt>
                <c:pt idx="7662">
                  <c:v>3.1296727657318102</c:v>
                </c:pt>
                <c:pt idx="7663">
                  <c:v>3.0206546783447199</c:v>
                </c:pt>
                <c:pt idx="7664">
                  <c:v>3.0126249790191602</c:v>
                </c:pt>
                <c:pt idx="7665">
                  <c:v>3.0867609977722101</c:v>
                </c:pt>
                <c:pt idx="7666">
                  <c:v>3.0607633590698198</c:v>
                </c:pt>
                <c:pt idx="7667">
                  <c:v>3.00070595741271</c:v>
                </c:pt>
                <c:pt idx="7668">
                  <c:v>3.1383855342864901</c:v>
                </c:pt>
                <c:pt idx="7669">
                  <c:v>3.1614475250244101</c:v>
                </c:pt>
                <c:pt idx="7670">
                  <c:v>3.1527001857757502</c:v>
                </c:pt>
                <c:pt idx="7671">
                  <c:v>3.1085717678070002</c:v>
                </c:pt>
                <c:pt idx="7672">
                  <c:v>3.0608832836151101</c:v>
                </c:pt>
                <c:pt idx="7673">
                  <c:v>3.0498571395874001</c:v>
                </c:pt>
                <c:pt idx="7674">
                  <c:v>3.1380186080932599</c:v>
                </c:pt>
                <c:pt idx="7675">
                  <c:v>3.1412541866302401</c:v>
                </c:pt>
                <c:pt idx="7676">
                  <c:v>2.9686803817749001</c:v>
                </c:pt>
                <c:pt idx="7677">
                  <c:v>2.7988371849060001</c:v>
                </c:pt>
                <c:pt idx="7678">
                  <c:v>2.9468822479247998</c:v>
                </c:pt>
                <c:pt idx="7679">
                  <c:v>2.9535999298095699</c:v>
                </c:pt>
                <c:pt idx="7680">
                  <c:v>3.01559090614318</c:v>
                </c:pt>
                <c:pt idx="7681">
                  <c:v>3.10469150543212</c:v>
                </c:pt>
                <c:pt idx="7682">
                  <c:v>3.0826952457427899</c:v>
                </c:pt>
                <c:pt idx="7683">
                  <c:v>3.26298522949218</c:v>
                </c:pt>
                <c:pt idx="7684">
                  <c:v>3.3452854156494101</c:v>
                </c:pt>
                <c:pt idx="7685">
                  <c:v>3.5021045207977202</c:v>
                </c:pt>
                <c:pt idx="7686">
                  <c:v>3.42331790924072</c:v>
                </c:pt>
                <c:pt idx="7687">
                  <c:v>3.2811794281005802</c:v>
                </c:pt>
                <c:pt idx="7688">
                  <c:v>3.2111845016479399</c:v>
                </c:pt>
                <c:pt idx="7689">
                  <c:v>3.3328995704650799</c:v>
                </c:pt>
                <c:pt idx="7690">
                  <c:v>3.1721346378326398</c:v>
                </c:pt>
                <c:pt idx="7691">
                  <c:v>3.1730287075042698</c:v>
                </c:pt>
                <c:pt idx="7692">
                  <c:v>3.2108349800109801</c:v>
                </c:pt>
                <c:pt idx="7693">
                  <c:v>3.2338192462921098</c:v>
                </c:pt>
                <c:pt idx="7694">
                  <c:v>3.2265450954437198</c:v>
                </c:pt>
                <c:pt idx="7695">
                  <c:v>3.2013347148895201</c:v>
                </c:pt>
                <c:pt idx="7696">
                  <c:v>3.0364382266998202</c:v>
                </c:pt>
                <c:pt idx="7697">
                  <c:v>2.8702836036682098</c:v>
                </c:pt>
                <c:pt idx="7698">
                  <c:v>2.9410498142242401</c:v>
                </c:pt>
                <c:pt idx="7699">
                  <c:v>2.9528071880340501</c:v>
                </c:pt>
                <c:pt idx="7700">
                  <c:v>3.16331815719604</c:v>
                </c:pt>
                <c:pt idx="7701">
                  <c:v>3.11971116065979</c:v>
                </c:pt>
                <c:pt idx="7702">
                  <c:v>3.18383765220642</c:v>
                </c:pt>
                <c:pt idx="7703">
                  <c:v>3.3093595504760698</c:v>
                </c:pt>
                <c:pt idx="7704">
                  <c:v>3.4471268653869598</c:v>
                </c:pt>
                <c:pt idx="7705">
                  <c:v>3.7817838191986</c:v>
                </c:pt>
                <c:pt idx="7706">
                  <c:v>3.4814064502715998</c:v>
                </c:pt>
                <c:pt idx="7707">
                  <c:v>3.2807211875915501</c:v>
                </c:pt>
                <c:pt idx="7708">
                  <c:v>3.34397268295288</c:v>
                </c:pt>
                <c:pt idx="7709">
                  <c:v>3.3316085338592498</c:v>
                </c:pt>
                <c:pt idx="7710">
                  <c:v>3.47316169738769</c:v>
                </c:pt>
                <c:pt idx="7711">
                  <c:v>3.4281241893768302</c:v>
                </c:pt>
                <c:pt idx="7712">
                  <c:v>3.6510624885559002</c:v>
                </c:pt>
                <c:pt idx="7713">
                  <c:v>3.4585590362548801</c:v>
                </c:pt>
                <c:pt idx="7714">
                  <c:v>3.4310948848724299</c:v>
                </c:pt>
                <c:pt idx="7715">
                  <c:v>3.6198446750640798</c:v>
                </c:pt>
                <c:pt idx="7716">
                  <c:v>3.6053712368011399</c:v>
                </c:pt>
                <c:pt idx="7717">
                  <c:v>3.43436074256896</c:v>
                </c:pt>
                <c:pt idx="7718">
                  <c:v>3.3342831134796098</c:v>
                </c:pt>
                <c:pt idx="7719">
                  <c:v>3.2408475875854399</c:v>
                </c:pt>
                <c:pt idx="7720">
                  <c:v>3.3075048923492401</c:v>
                </c:pt>
                <c:pt idx="7721">
                  <c:v>3.3516063690185498</c:v>
                </c:pt>
                <c:pt idx="7722">
                  <c:v>3.2269024848937899</c:v>
                </c:pt>
                <c:pt idx="7723">
                  <c:v>3.18675661087036</c:v>
                </c:pt>
                <c:pt idx="7724">
                  <c:v>3.1637687683105402</c:v>
                </c:pt>
                <c:pt idx="7725">
                  <c:v>3.25649738311767</c:v>
                </c:pt>
                <c:pt idx="7726">
                  <c:v>3.3090155124664302</c:v>
                </c:pt>
                <c:pt idx="7727">
                  <c:v>3.49485158920288</c:v>
                </c:pt>
                <c:pt idx="7728">
                  <c:v>3.4477019309997501</c:v>
                </c:pt>
                <c:pt idx="7729">
                  <c:v>3.44533348083496</c:v>
                </c:pt>
                <c:pt idx="7730">
                  <c:v>3.4090337753295898</c:v>
                </c:pt>
                <c:pt idx="7731">
                  <c:v>3.4093384742736799</c:v>
                </c:pt>
                <c:pt idx="7732">
                  <c:v>3.32265853881835</c:v>
                </c:pt>
                <c:pt idx="7733">
                  <c:v>3.44186091423034</c:v>
                </c:pt>
                <c:pt idx="7734">
                  <c:v>3.4196872711181601</c:v>
                </c:pt>
                <c:pt idx="7735">
                  <c:v>3.66143298149108</c:v>
                </c:pt>
                <c:pt idx="7736">
                  <c:v>3.6491839885711599</c:v>
                </c:pt>
                <c:pt idx="7737">
                  <c:v>3.6367776393890301</c:v>
                </c:pt>
                <c:pt idx="7738">
                  <c:v>3.6533205509185702</c:v>
                </c:pt>
                <c:pt idx="7739">
                  <c:v>3.6457085609436</c:v>
                </c:pt>
                <c:pt idx="7740">
                  <c:v>3.6496267318725502</c:v>
                </c:pt>
                <c:pt idx="7741">
                  <c:v>3.7539107799529998</c:v>
                </c:pt>
                <c:pt idx="7742">
                  <c:v>3.5710315704345699</c:v>
                </c:pt>
                <c:pt idx="7743">
                  <c:v>3.6541659832000701</c:v>
                </c:pt>
                <c:pt idx="7744">
                  <c:v>3.4197986125946001</c:v>
                </c:pt>
                <c:pt idx="7745">
                  <c:v>3.37087726593017</c:v>
                </c:pt>
                <c:pt idx="7746">
                  <c:v>3.3096225261688201</c:v>
                </c:pt>
                <c:pt idx="7747">
                  <c:v>3.1452214717864901</c:v>
                </c:pt>
                <c:pt idx="7748">
                  <c:v>3.40050840377807</c:v>
                </c:pt>
                <c:pt idx="7749">
                  <c:v>3.3890902996063201</c:v>
                </c:pt>
                <c:pt idx="7750">
                  <c:v>3.1872632503509499</c:v>
                </c:pt>
                <c:pt idx="7751">
                  <c:v>3.2807056903839098</c:v>
                </c:pt>
                <c:pt idx="7752">
                  <c:v>3.2923090457916202</c:v>
                </c:pt>
                <c:pt idx="7753">
                  <c:v>3.35203528404235</c:v>
                </c:pt>
                <c:pt idx="7754">
                  <c:v>3.2510235309600799</c:v>
                </c:pt>
                <c:pt idx="7755">
                  <c:v>3.4223270416259699</c:v>
                </c:pt>
                <c:pt idx="7756">
                  <c:v>3.4212479591369598</c:v>
                </c:pt>
                <c:pt idx="7757">
                  <c:v>3.3102645874023402</c:v>
                </c:pt>
                <c:pt idx="7758">
                  <c:v>3.2429566383361799</c:v>
                </c:pt>
                <c:pt idx="7759">
                  <c:v>3.2099404335021902</c:v>
                </c:pt>
                <c:pt idx="7760">
                  <c:v>3.2232360839843701</c:v>
                </c:pt>
                <c:pt idx="7761">
                  <c:v>3.1532497406005802</c:v>
                </c:pt>
                <c:pt idx="7762">
                  <c:v>3.4240505695343</c:v>
                </c:pt>
                <c:pt idx="7763">
                  <c:v>3.3807470798492401</c:v>
                </c:pt>
                <c:pt idx="7764">
                  <c:v>3.2289733886718701</c:v>
                </c:pt>
                <c:pt idx="7765">
                  <c:v>3.0956857204437198</c:v>
                </c:pt>
                <c:pt idx="7766">
                  <c:v>3.24512386322021</c:v>
                </c:pt>
                <c:pt idx="7767">
                  <c:v>3.43540954589843</c:v>
                </c:pt>
                <c:pt idx="7768">
                  <c:v>3.2656583786010698</c:v>
                </c:pt>
                <c:pt idx="7769">
                  <c:v>3.0623757839202801</c:v>
                </c:pt>
                <c:pt idx="7770">
                  <c:v>3.0916233062744101</c:v>
                </c:pt>
                <c:pt idx="7771">
                  <c:v>3.08670949935913</c:v>
                </c:pt>
                <c:pt idx="7772">
                  <c:v>3.2477722167968701</c:v>
                </c:pt>
                <c:pt idx="7773">
                  <c:v>3.3134593963622998</c:v>
                </c:pt>
                <c:pt idx="7774">
                  <c:v>3.4205951690673801</c:v>
                </c:pt>
                <c:pt idx="7775">
                  <c:v>3.7055597305297798</c:v>
                </c:pt>
                <c:pt idx="7776">
                  <c:v>3.5154955387115399</c:v>
                </c:pt>
                <c:pt idx="7777">
                  <c:v>3.62583231925964</c:v>
                </c:pt>
                <c:pt idx="7778">
                  <c:v>3.6562464237213099</c:v>
                </c:pt>
                <c:pt idx="7779">
                  <c:v>3.5376913547515798</c:v>
                </c:pt>
                <c:pt idx="7780">
                  <c:v>3.3608558177947998</c:v>
                </c:pt>
                <c:pt idx="7781">
                  <c:v>3.2910926342010498</c:v>
                </c:pt>
                <c:pt idx="7782">
                  <c:v>3.2145209312438898</c:v>
                </c:pt>
                <c:pt idx="7783">
                  <c:v>3.2042782306671098</c:v>
                </c:pt>
                <c:pt idx="7784">
                  <c:v>3.1650476455688401</c:v>
                </c:pt>
                <c:pt idx="7785">
                  <c:v>3.0322737693786599</c:v>
                </c:pt>
                <c:pt idx="7786">
                  <c:v>3.07926273345947</c:v>
                </c:pt>
                <c:pt idx="7787">
                  <c:v>3.1392784118652299</c:v>
                </c:pt>
                <c:pt idx="7788">
                  <c:v>3.0999495983123699</c:v>
                </c:pt>
                <c:pt idx="7789">
                  <c:v>3.3264148235321001</c:v>
                </c:pt>
                <c:pt idx="7790">
                  <c:v>3.3776104450225799</c:v>
                </c:pt>
                <c:pt idx="7791">
                  <c:v>3.2368233203887899</c:v>
                </c:pt>
                <c:pt idx="7792">
                  <c:v>3.1472184658050502</c:v>
                </c:pt>
                <c:pt idx="7793">
                  <c:v>3.2795047760009699</c:v>
                </c:pt>
                <c:pt idx="7794">
                  <c:v>3.1068217754364</c:v>
                </c:pt>
                <c:pt idx="7795">
                  <c:v>2.9875307083129798</c:v>
                </c:pt>
                <c:pt idx="7796">
                  <c:v>3.03997373580932</c:v>
                </c:pt>
                <c:pt idx="7797">
                  <c:v>3.0491676330566402</c:v>
                </c:pt>
                <c:pt idx="7798">
                  <c:v>3.1559679508209202</c:v>
                </c:pt>
                <c:pt idx="7799">
                  <c:v>2.82035231590271</c:v>
                </c:pt>
                <c:pt idx="7800">
                  <c:v>2.9745554924011199</c:v>
                </c:pt>
                <c:pt idx="7801">
                  <c:v>2.95398950576782</c:v>
                </c:pt>
                <c:pt idx="7802">
                  <c:v>2.8787961006164502</c:v>
                </c:pt>
                <c:pt idx="7803">
                  <c:v>2.8811361789703298</c:v>
                </c:pt>
                <c:pt idx="7804">
                  <c:v>3.0454335212707502</c:v>
                </c:pt>
                <c:pt idx="7805">
                  <c:v>3.1793832778930602</c:v>
                </c:pt>
                <c:pt idx="7806">
                  <c:v>3.1538808345794598</c:v>
                </c:pt>
                <c:pt idx="7807">
                  <c:v>3.0670197010040199</c:v>
                </c:pt>
                <c:pt idx="7808">
                  <c:v>3.1516349315643302</c:v>
                </c:pt>
                <c:pt idx="7809">
                  <c:v>3.3377773761749201</c:v>
                </c:pt>
                <c:pt idx="7810">
                  <c:v>3.2381236553192099</c:v>
                </c:pt>
                <c:pt idx="7811">
                  <c:v>3.0956795215606601</c:v>
                </c:pt>
                <c:pt idx="7812">
                  <c:v>3.2268805503845202</c:v>
                </c:pt>
                <c:pt idx="7813">
                  <c:v>3.1563537120818999</c:v>
                </c:pt>
                <c:pt idx="7814">
                  <c:v>3.1365101337432799</c:v>
                </c:pt>
                <c:pt idx="7815">
                  <c:v>3.4408221244811998</c:v>
                </c:pt>
                <c:pt idx="7816">
                  <c:v>3.3385446071624698</c:v>
                </c:pt>
                <c:pt idx="7817">
                  <c:v>3.3139870166778498</c:v>
                </c:pt>
                <c:pt idx="7818">
                  <c:v>3.2600769996643</c:v>
                </c:pt>
                <c:pt idx="7819">
                  <c:v>3.2388367652893</c:v>
                </c:pt>
                <c:pt idx="7820">
                  <c:v>2.9973130226135201</c:v>
                </c:pt>
                <c:pt idx="7821">
                  <c:v>3.0120060443878098</c:v>
                </c:pt>
                <c:pt idx="7822">
                  <c:v>3.0934991836547798</c:v>
                </c:pt>
                <c:pt idx="7823">
                  <c:v>3.02834796905517</c:v>
                </c:pt>
                <c:pt idx="7824">
                  <c:v>3.10337162017822</c:v>
                </c:pt>
                <c:pt idx="7825">
                  <c:v>3.06158447265625</c:v>
                </c:pt>
                <c:pt idx="7826">
                  <c:v>2.9928953647613499</c:v>
                </c:pt>
                <c:pt idx="7827">
                  <c:v>3.0639560222625701</c:v>
                </c:pt>
                <c:pt idx="7828">
                  <c:v>3.19803690910339</c:v>
                </c:pt>
                <c:pt idx="7829">
                  <c:v>2.9868040084838801</c:v>
                </c:pt>
                <c:pt idx="7830">
                  <c:v>3.0537114143371502</c:v>
                </c:pt>
                <c:pt idx="7831">
                  <c:v>3.2281148433685298</c:v>
                </c:pt>
                <c:pt idx="7832">
                  <c:v>3.21003198623657</c:v>
                </c:pt>
                <c:pt idx="7833">
                  <c:v>3.4012815952300999</c:v>
                </c:pt>
                <c:pt idx="7834">
                  <c:v>3.2240042686462398</c:v>
                </c:pt>
                <c:pt idx="7835">
                  <c:v>3.1725194454193102</c:v>
                </c:pt>
                <c:pt idx="7836">
                  <c:v>3.01160669326782</c:v>
                </c:pt>
                <c:pt idx="7837">
                  <c:v>3.08466172218322</c:v>
                </c:pt>
                <c:pt idx="7838">
                  <c:v>3.1185846328735298</c:v>
                </c:pt>
                <c:pt idx="7839">
                  <c:v>3.0249767303466699</c:v>
                </c:pt>
                <c:pt idx="7840">
                  <c:v>2.9906911849975502</c:v>
                </c:pt>
                <c:pt idx="7841">
                  <c:v>3.1639950275421098</c:v>
                </c:pt>
                <c:pt idx="7842">
                  <c:v>2.9243249893188401</c:v>
                </c:pt>
                <c:pt idx="7843">
                  <c:v>3.0363278388977002</c:v>
                </c:pt>
                <c:pt idx="7844">
                  <c:v>3.3312189579010001</c:v>
                </c:pt>
                <c:pt idx="7845">
                  <c:v>3.3198795318603498</c:v>
                </c:pt>
                <c:pt idx="7846">
                  <c:v>3.4861664772033598</c:v>
                </c:pt>
                <c:pt idx="7847">
                  <c:v>3.34788846969604</c:v>
                </c:pt>
                <c:pt idx="7848">
                  <c:v>3.2519128322601301</c:v>
                </c:pt>
                <c:pt idx="7849">
                  <c:v>3.2519886493682799</c:v>
                </c:pt>
                <c:pt idx="7850">
                  <c:v>3.1941456794738698</c:v>
                </c:pt>
                <c:pt idx="7851">
                  <c:v>3.2985422611236501</c:v>
                </c:pt>
                <c:pt idx="7852">
                  <c:v>3.2472662925720202</c:v>
                </c:pt>
                <c:pt idx="7853">
                  <c:v>3.0371394157409601</c:v>
                </c:pt>
                <c:pt idx="7854">
                  <c:v>3.2181978225707999</c:v>
                </c:pt>
                <c:pt idx="7855">
                  <c:v>3.42772269248962</c:v>
                </c:pt>
                <c:pt idx="7856">
                  <c:v>3.6381840705871502</c:v>
                </c:pt>
                <c:pt idx="7857">
                  <c:v>3.5613584518432599</c:v>
                </c:pt>
                <c:pt idx="7858">
                  <c:v>3.6175904273986799</c:v>
                </c:pt>
                <c:pt idx="7859">
                  <c:v>3.78784823417663</c:v>
                </c:pt>
                <c:pt idx="7860">
                  <c:v>3.7484743595123202</c:v>
                </c:pt>
                <c:pt idx="7861">
                  <c:v>3.5768771171569802</c:v>
                </c:pt>
                <c:pt idx="7862">
                  <c:v>3.7996981143951398</c:v>
                </c:pt>
                <c:pt idx="7863">
                  <c:v>3.6000204086303702</c:v>
                </c:pt>
                <c:pt idx="7864">
                  <c:v>3.6476519107818599</c:v>
                </c:pt>
                <c:pt idx="7865">
                  <c:v>3.69328665733337</c:v>
                </c:pt>
                <c:pt idx="7866">
                  <c:v>3.70098376274108</c:v>
                </c:pt>
                <c:pt idx="7867">
                  <c:v>3.4903662204742401</c:v>
                </c:pt>
                <c:pt idx="7868">
                  <c:v>3.38320612907409</c:v>
                </c:pt>
                <c:pt idx="7869">
                  <c:v>3.55669736862182</c:v>
                </c:pt>
                <c:pt idx="7870">
                  <c:v>3.4186940193176198</c:v>
                </c:pt>
                <c:pt idx="7871">
                  <c:v>3.3830919265746999</c:v>
                </c:pt>
                <c:pt idx="7872">
                  <c:v>3.1750602722167902</c:v>
                </c:pt>
                <c:pt idx="7873">
                  <c:v>3.2579205036163299</c:v>
                </c:pt>
                <c:pt idx="7874">
                  <c:v>3.1490769386291499</c:v>
                </c:pt>
                <c:pt idx="7875">
                  <c:v>3.3526325225829998</c:v>
                </c:pt>
                <c:pt idx="7876">
                  <c:v>3.2361605167388898</c:v>
                </c:pt>
                <c:pt idx="7877">
                  <c:v>3.1385812759399401</c:v>
                </c:pt>
                <c:pt idx="7878">
                  <c:v>3.23458695411682</c:v>
                </c:pt>
                <c:pt idx="7879">
                  <c:v>3.2684588432311998</c:v>
                </c:pt>
                <c:pt idx="7880">
                  <c:v>2.98995041847229</c:v>
                </c:pt>
                <c:pt idx="7881">
                  <c:v>2.9155020713806099</c:v>
                </c:pt>
                <c:pt idx="7882">
                  <c:v>2.94794726371765</c:v>
                </c:pt>
                <c:pt idx="7883">
                  <c:v>2.71403884887695</c:v>
                </c:pt>
                <c:pt idx="7884">
                  <c:v>2.7758476734161301</c:v>
                </c:pt>
                <c:pt idx="7885">
                  <c:v>2.6639528274536102</c:v>
                </c:pt>
                <c:pt idx="7886">
                  <c:v>2.6384325027465798</c:v>
                </c:pt>
                <c:pt idx="7887">
                  <c:v>2.7518327236175502</c:v>
                </c:pt>
                <c:pt idx="7888">
                  <c:v>2.6696982383728001</c:v>
                </c:pt>
                <c:pt idx="7889">
                  <c:v>2.74182081222534</c:v>
                </c:pt>
                <c:pt idx="7890">
                  <c:v>2.6095507144927899</c:v>
                </c:pt>
                <c:pt idx="7891">
                  <c:v>2.7092545032501198</c:v>
                </c:pt>
                <c:pt idx="7892">
                  <c:v>2.7423820495605402</c:v>
                </c:pt>
                <c:pt idx="7893">
                  <c:v>2.69812679290771</c:v>
                </c:pt>
                <c:pt idx="7894">
                  <c:v>2.7112519741058301</c:v>
                </c:pt>
                <c:pt idx="7895">
                  <c:v>2.7863228321075399</c:v>
                </c:pt>
                <c:pt idx="7896">
                  <c:v>2.8150892257690399</c:v>
                </c:pt>
                <c:pt idx="7897">
                  <c:v>2.8410043716430602</c:v>
                </c:pt>
                <c:pt idx="7898">
                  <c:v>2.6964745521545401</c:v>
                </c:pt>
                <c:pt idx="7899">
                  <c:v>2.78389549255371</c:v>
                </c:pt>
                <c:pt idx="7900">
                  <c:v>2.7510530948638898</c:v>
                </c:pt>
                <c:pt idx="7901">
                  <c:v>2.7057065963745099</c:v>
                </c:pt>
                <c:pt idx="7902">
                  <c:v>2.5193188190460201</c:v>
                </c:pt>
                <c:pt idx="7903">
                  <c:v>2.6445534229278498</c:v>
                </c:pt>
                <c:pt idx="7904">
                  <c:v>2.5042486190795898</c:v>
                </c:pt>
                <c:pt idx="7905">
                  <c:v>2.5117993354797301</c:v>
                </c:pt>
                <c:pt idx="7906">
                  <c:v>2.4901785850524898</c:v>
                </c:pt>
                <c:pt idx="7907">
                  <c:v>2.4603004455566402</c:v>
                </c:pt>
                <c:pt idx="7908">
                  <c:v>2.59083747863769</c:v>
                </c:pt>
                <c:pt idx="7909">
                  <c:v>2.54044318199157</c:v>
                </c:pt>
                <c:pt idx="7910">
                  <c:v>2.6361675262451101</c:v>
                </c:pt>
                <c:pt idx="7911">
                  <c:v>2.5117654800414999</c:v>
                </c:pt>
                <c:pt idx="7912">
                  <c:v>2.5056374073028498</c:v>
                </c:pt>
                <c:pt idx="7913">
                  <c:v>2.6979207992553702</c:v>
                </c:pt>
                <c:pt idx="7914">
                  <c:v>2.6152012348175</c:v>
                </c:pt>
                <c:pt idx="7915">
                  <c:v>2.6152870655059801</c:v>
                </c:pt>
                <c:pt idx="7916">
                  <c:v>2.63023328781127</c:v>
                </c:pt>
                <c:pt idx="7917">
                  <c:v>2.6415526866912802</c:v>
                </c:pt>
                <c:pt idx="7918">
                  <c:v>2.5710778236389098</c:v>
                </c:pt>
                <c:pt idx="7919">
                  <c:v>2.5783331394195499</c:v>
                </c:pt>
                <c:pt idx="7920">
                  <c:v>2.5680892467498699</c:v>
                </c:pt>
                <c:pt idx="7921">
                  <c:v>2.6170854568481401</c:v>
                </c:pt>
                <c:pt idx="7922">
                  <c:v>2.4904754161834699</c:v>
                </c:pt>
                <c:pt idx="7923">
                  <c:v>2.5164084434509202</c:v>
                </c:pt>
                <c:pt idx="7924">
                  <c:v>2.48220539093017</c:v>
                </c:pt>
                <c:pt idx="7925">
                  <c:v>2.5860948562621999</c:v>
                </c:pt>
                <c:pt idx="7926">
                  <c:v>2.6207382678985498</c:v>
                </c:pt>
                <c:pt idx="7927">
                  <c:v>2.42602038383483</c:v>
                </c:pt>
                <c:pt idx="7928">
                  <c:v>2.4081239700317298</c:v>
                </c:pt>
                <c:pt idx="7929">
                  <c:v>2.58506107330322</c:v>
                </c:pt>
                <c:pt idx="7930">
                  <c:v>2.5857069492339999</c:v>
                </c:pt>
                <c:pt idx="7931">
                  <c:v>2.49159383773803</c:v>
                </c:pt>
                <c:pt idx="7932">
                  <c:v>2.4293892383575399</c:v>
                </c:pt>
                <c:pt idx="7933">
                  <c:v>2.4146275520324698</c:v>
                </c:pt>
                <c:pt idx="7934">
                  <c:v>2.4917609691619802</c:v>
                </c:pt>
                <c:pt idx="7935">
                  <c:v>2.6362016201019198</c:v>
                </c:pt>
                <c:pt idx="7936">
                  <c:v>2.7254767417907702</c:v>
                </c:pt>
                <c:pt idx="7937">
                  <c:v>2.6644003391265798</c:v>
                </c:pt>
                <c:pt idx="7938">
                  <c:v>2.6423568725585902</c:v>
                </c:pt>
                <c:pt idx="7939">
                  <c:v>2.6322717666625901</c:v>
                </c:pt>
                <c:pt idx="7940">
                  <c:v>2.6656248569488499</c:v>
                </c:pt>
                <c:pt idx="7941">
                  <c:v>2.7568013668060298</c:v>
                </c:pt>
                <c:pt idx="7942">
                  <c:v>2.7909369468688898</c:v>
                </c:pt>
                <c:pt idx="7943">
                  <c:v>2.7634420394897399</c:v>
                </c:pt>
                <c:pt idx="7944">
                  <c:v>2.98063015937805</c:v>
                </c:pt>
                <c:pt idx="7945">
                  <c:v>3.1736254692077601</c:v>
                </c:pt>
                <c:pt idx="7946">
                  <c:v>3.2331185340881299</c:v>
                </c:pt>
                <c:pt idx="7947">
                  <c:v>3.2467894554138099</c:v>
                </c:pt>
                <c:pt idx="7948">
                  <c:v>3.2226402759552002</c:v>
                </c:pt>
                <c:pt idx="7949">
                  <c:v>3.23399329185485</c:v>
                </c:pt>
                <c:pt idx="7950">
                  <c:v>3.1702735424041699</c:v>
                </c:pt>
                <c:pt idx="7951">
                  <c:v>3.04750633239746</c:v>
                </c:pt>
                <c:pt idx="7952">
                  <c:v>3.0411007404327299</c:v>
                </c:pt>
                <c:pt idx="7953">
                  <c:v>2.9420464038848801</c:v>
                </c:pt>
                <c:pt idx="7954">
                  <c:v>2.75079321861267</c:v>
                </c:pt>
                <c:pt idx="7955">
                  <c:v>2.83459424972534</c:v>
                </c:pt>
                <c:pt idx="7956">
                  <c:v>2.9622821807861301</c:v>
                </c:pt>
                <c:pt idx="7957">
                  <c:v>2.7482018470764098</c:v>
                </c:pt>
                <c:pt idx="7958">
                  <c:v>2.8065655231475799</c:v>
                </c:pt>
                <c:pt idx="7959">
                  <c:v>2.84349513053894</c:v>
                </c:pt>
                <c:pt idx="7960">
                  <c:v>2.8414821624755802</c:v>
                </c:pt>
                <c:pt idx="7961">
                  <c:v>2.8766946792602499</c:v>
                </c:pt>
                <c:pt idx="7962">
                  <c:v>2.9044308662414502</c:v>
                </c:pt>
                <c:pt idx="7963">
                  <c:v>2.87847447395324</c:v>
                </c:pt>
                <c:pt idx="7964">
                  <c:v>3.0048010349273602</c:v>
                </c:pt>
                <c:pt idx="7965">
                  <c:v>2.9756097793579102</c:v>
                </c:pt>
                <c:pt idx="7966">
                  <c:v>3.0477364063262899</c:v>
                </c:pt>
                <c:pt idx="7967">
                  <c:v>2.9717168807983398</c:v>
                </c:pt>
                <c:pt idx="7968">
                  <c:v>2.82519435882568</c:v>
                </c:pt>
                <c:pt idx="7969">
                  <c:v>2.8151669502258301</c:v>
                </c:pt>
                <c:pt idx="7970">
                  <c:v>2.7909836769103999</c:v>
                </c:pt>
                <c:pt idx="7971">
                  <c:v>2.93163990974426</c:v>
                </c:pt>
                <c:pt idx="7972">
                  <c:v>3.1645748615264799</c:v>
                </c:pt>
                <c:pt idx="7973">
                  <c:v>3.057461977005</c:v>
                </c:pt>
                <c:pt idx="7974">
                  <c:v>2.95307064056396</c:v>
                </c:pt>
                <c:pt idx="7975">
                  <c:v>2.8883216381072998</c:v>
                </c:pt>
                <c:pt idx="7976">
                  <c:v>2.8941988945007302</c:v>
                </c:pt>
                <c:pt idx="7977">
                  <c:v>3.0196535587310702</c:v>
                </c:pt>
                <c:pt idx="7978">
                  <c:v>2.9481179714202801</c:v>
                </c:pt>
                <c:pt idx="7979">
                  <c:v>2.8765089511871298</c:v>
                </c:pt>
                <c:pt idx="7980">
                  <c:v>2.9346320629119802</c:v>
                </c:pt>
                <c:pt idx="7981">
                  <c:v>2.8857069015502899</c:v>
                </c:pt>
                <c:pt idx="7982">
                  <c:v>2.8938531875610298</c:v>
                </c:pt>
                <c:pt idx="7983">
                  <c:v>2.7626662254333398</c:v>
                </c:pt>
                <c:pt idx="7984">
                  <c:v>2.6246142387390101</c:v>
                </c:pt>
                <c:pt idx="7985">
                  <c:v>2.6369988918304399</c:v>
                </c:pt>
                <c:pt idx="7986">
                  <c:v>2.7045793533325102</c:v>
                </c:pt>
                <c:pt idx="7987">
                  <c:v>2.6987433433532702</c:v>
                </c:pt>
                <c:pt idx="7988">
                  <c:v>2.8901703357696502</c:v>
                </c:pt>
                <c:pt idx="7989">
                  <c:v>3.0338146686553902</c:v>
                </c:pt>
                <c:pt idx="7990">
                  <c:v>3.1181368827819802</c:v>
                </c:pt>
                <c:pt idx="7991">
                  <c:v>3.0217106342315598</c:v>
                </c:pt>
                <c:pt idx="7992">
                  <c:v>3.2333025932311998</c:v>
                </c:pt>
                <c:pt idx="7993">
                  <c:v>3.24785876274108</c:v>
                </c:pt>
                <c:pt idx="7994">
                  <c:v>3.2365334033965998</c:v>
                </c:pt>
                <c:pt idx="7995">
                  <c:v>2.9413657188415501</c:v>
                </c:pt>
                <c:pt idx="7996">
                  <c:v>2.8219978809356601</c:v>
                </c:pt>
                <c:pt idx="7997">
                  <c:v>2.7574093341827299</c:v>
                </c:pt>
                <c:pt idx="7998">
                  <c:v>2.85030794143676</c:v>
                </c:pt>
                <c:pt idx="7999">
                  <c:v>2.7856783866882302</c:v>
                </c:pt>
                <c:pt idx="8000">
                  <c:v>2.7342860698699898</c:v>
                </c:pt>
                <c:pt idx="8001">
                  <c:v>2.9106676578521702</c:v>
                </c:pt>
                <c:pt idx="8002">
                  <c:v>3.03799104690551</c:v>
                </c:pt>
                <c:pt idx="8003">
                  <c:v>3.1279745101928702</c:v>
                </c:pt>
                <c:pt idx="8004">
                  <c:v>3.1072525978088299</c:v>
                </c:pt>
                <c:pt idx="8005">
                  <c:v>2.9941546916961599</c:v>
                </c:pt>
                <c:pt idx="8006">
                  <c:v>2.8403177261352499</c:v>
                </c:pt>
                <c:pt idx="8007">
                  <c:v>2.6482801437377899</c:v>
                </c:pt>
                <c:pt idx="8008">
                  <c:v>2.8438146114349299</c:v>
                </c:pt>
                <c:pt idx="8009">
                  <c:v>2.6934852600097599</c:v>
                </c:pt>
                <c:pt idx="8010">
                  <c:v>2.7151191234588601</c:v>
                </c:pt>
                <c:pt idx="8011">
                  <c:v>2.5743477344512899</c:v>
                </c:pt>
                <c:pt idx="8012">
                  <c:v>2.4359757900238002</c:v>
                </c:pt>
                <c:pt idx="8013">
                  <c:v>2.58358550071716</c:v>
                </c:pt>
                <c:pt idx="8014">
                  <c:v>2.5150060653686501</c:v>
                </c:pt>
                <c:pt idx="8015">
                  <c:v>2.4865221977233798</c:v>
                </c:pt>
                <c:pt idx="8016">
                  <c:v>2.5106787681579501</c:v>
                </c:pt>
                <c:pt idx="8017">
                  <c:v>2.4685738086700399</c:v>
                </c:pt>
                <c:pt idx="8018">
                  <c:v>2.5475549697875901</c:v>
                </c:pt>
                <c:pt idx="8019">
                  <c:v>2.5404062271118102</c:v>
                </c:pt>
                <c:pt idx="8020">
                  <c:v>2.5311965942382799</c:v>
                </c:pt>
                <c:pt idx="8021">
                  <c:v>2.5094680786132799</c:v>
                </c:pt>
                <c:pt idx="8022">
                  <c:v>2.4722769260406401</c:v>
                </c:pt>
                <c:pt idx="8023">
                  <c:v>2.5754969120025599</c:v>
                </c:pt>
                <c:pt idx="8024">
                  <c:v>2.87018418312072</c:v>
                </c:pt>
                <c:pt idx="8025">
                  <c:v>2.6884856224060001</c:v>
                </c:pt>
                <c:pt idx="8026">
                  <c:v>2.7943918704986501</c:v>
                </c:pt>
                <c:pt idx="8027">
                  <c:v>2.7603893280029199</c:v>
                </c:pt>
                <c:pt idx="8028">
                  <c:v>2.7055280208587602</c:v>
                </c:pt>
                <c:pt idx="8029">
                  <c:v>2.6951014995574898</c:v>
                </c:pt>
                <c:pt idx="8030">
                  <c:v>2.6562597751617401</c:v>
                </c:pt>
                <c:pt idx="8031">
                  <c:v>2.7910282611846902</c:v>
                </c:pt>
                <c:pt idx="8032">
                  <c:v>2.7747333049774099</c:v>
                </c:pt>
                <c:pt idx="8033">
                  <c:v>2.7296907901763898</c:v>
                </c:pt>
                <c:pt idx="8034">
                  <c:v>2.8231136798858598</c:v>
                </c:pt>
                <c:pt idx="8035">
                  <c:v>2.8789575099945002</c:v>
                </c:pt>
                <c:pt idx="8036">
                  <c:v>2.8748581409454301</c:v>
                </c:pt>
                <c:pt idx="8037">
                  <c:v>2.8445496559143</c:v>
                </c:pt>
                <c:pt idx="8038">
                  <c:v>2.64703965187072</c:v>
                </c:pt>
                <c:pt idx="8039">
                  <c:v>2.7110493183135902</c:v>
                </c:pt>
                <c:pt idx="8040">
                  <c:v>2.75487112998962</c:v>
                </c:pt>
                <c:pt idx="8041">
                  <c:v>2.7288231849670401</c:v>
                </c:pt>
                <c:pt idx="8042">
                  <c:v>2.6890413761138898</c:v>
                </c:pt>
                <c:pt idx="8043">
                  <c:v>2.5932922363281201</c:v>
                </c:pt>
                <c:pt idx="8044">
                  <c:v>2.6639854907989502</c:v>
                </c:pt>
                <c:pt idx="8045">
                  <c:v>2.7511463165283199</c:v>
                </c:pt>
                <c:pt idx="8046">
                  <c:v>2.7940433025360099</c:v>
                </c:pt>
                <c:pt idx="8047">
                  <c:v>2.8423423767089799</c:v>
                </c:pt>
                <c:pt idx="8048">
                  <c:v>3.02869296073913</c:v>
                </c:pt>
                <c:pt idx="8049">
                  <c:v>2.95006823539733</c:v>
                </c:pt>
                <c:pt idx="8050">
                  <c:v>3.0438103675842201</c:v>
                </c:pt>
                <c:pt idx="8051">
                  <c:v>3.0363810062408398</c:v>
                </c:pt>
                <c:pt idx="8052">
                  <c:v>2.8926417827606201</c:v>
                </c:pt>
                <c:pt idx="8053">
                  <c:v>2.64706206321716</c:v>
                </c:pt>
                <c:pt idx="8054">
                  <c:v>2.8415880203246999</c:v>
                </c:pt>
                <c:pt idx="8055">
                  <c:v>2.8323678970336901</c:v>
                </c:pt>
                <c:pt idx="8056">
                  <c:v>2.8801608085632302</c:v>
                </c:pt>
                <c:pt idx="8057">
                  <c:v>2.7354943752288801</c:v>
                </c:pt>
                <c:pt idx="8058">
                  <c:v>2.7456893920898402</c:v>
                </c:pt>
                <c:pt idx="8059">
                  <c:v>2.8396611213684002</c:v>
                </c:pt>
                <c:pt idx="8060">
                  <c:v>3.0383543968200599</c:v>
                </c:pt>
                <c:pt idx="8061">
                  <c:v>3.0744767189025799</c:v>
                </c:pt>
                <c:pt idx="8062">
                  <c:v>2.8720715045928902</c:v>
                </c:pt>
                <c:pt idx="8063">
                  <c:v>2.97977423667907</c:v>
                </c:pt>
                <c:pt idx="8064">
                  <c:v>2.9763889312744101</c:v>
                </c:pt>
                <c:pt idx="8065">
                  <c:v>2.9744799137115399</c:v>
                </c:pt>
                <c:pt idx="8066">
                  <c:v>3.0208873748779199</c:v>
                </c:pt>
                <c:pt idx="8067">
                  <c:v>3.1705641746520898</c:v>
                </c:pt>
                <c:pt idx="8068">
                  <c:v>3.2511322498321502</c:v>
                </c:pt>
                <c:pt idx="8069">
                  <c:v>2.9484167098999001</c:v>
                </c:pt>
                <c:pt idx="8070">
                  <c:v>3.0566556453704798</c:v>
                </c:pt>
                <c:pt idx="8071">
                  <c:v>3.0890731811523402</c:v>
                </c:pt>
                <c:pt idx="8072">
                  <c:v>3.0985949039459202</c:v>
                </c:pt>
                <c:pt idx="8073">
                  <c:v>3.0622668266296298</c:v>
                </c:pt>
                <c:pt idx="8074">
                  <c:v>3.4203646183013898</c:v>
                </c:pt>
                <c:pt idx="8075">
                  <c:v>3.3167483806610099</c:v>
                </c:pt>
                <c:pt idx="8076">
                  <c:v>3.1891787052154501</c:v>
                </c:pt>
                <c:pt idx="8077">
                  <c:v>3.2338376045227002</c:v>
                </c:pt>
                <c:pt idx="8078">
                  <c:v>2.9704012870788499</c:v>
                </c:pt>
                <c:pt idx="8079">
                  <c:v>2.9902958869934002</c:v>
                </c:pt>
                <c:pt idx="8080">
                  <c:v>3.1964259147643999</c:v>
                </c:pt>
                <c:pt idx="8081">
                  <c:v>3.0629174709320002</c:v>
                </c:pt>
                <c:pt idx="8082">
                  <c:v>3.0011754035949698</c:v>
                </c:pt>
                <c:pt idx="8083">
                  <c:v>2.9530508518218901</c:v>
                </c:pt>
                <c:pt idx="8084">
                  <c:v>2.77491927146911</c:v>
                </c:pt>
                <c:pt idx="8085">
                  <c:v>2.9281740188598602</c:v>
                </c:pt>
                <c:pt idx="8086">
                  <c:v>2.8333652019500701</c:v>
                </c:pt>
                <c:pt idx="8087">
                  <c:v>2.9291145801544101</c:v>
                </c:pt>
                <c:pt idx="8088">
                  <c:v>2.75983214378356</c:v>
                </c:pt>
                <c:pt idx="8089">
                  <c:v>2.8814165592193599</c:v>
                </c:pt>
                <c:pt idx="8090">
                  <c:v>2.7937846183776802</c:v>
                </c:pt>
                <c:pt idx="8091">
                  <c:v>3.1471867561340301</c:v>
                </c:pt>
                <c:pt idx="8092">
                  <c:v>3.14942455291748</c:v>
                </c:pt>
                <c:pt idx="8093">
                  <c:v>3.2154300212860099</c:v>
                </c:pt>
                <c:pt idx="8094">
                  <c:v>3.42092704772949</c:v>
                </c:pt>
                <c:pt idx="8095">
                  <c:v>3.1636905670165998</c:v>
                </c:pt>
                <c:pt idx="8096">
                  <c:v>3.1952769756317099</c:v>
                </c:pt>
                <c:pt idx="8097">
                  <c:v>3.0956242084503098</c:v>
                </c:pt>
                <c:pt idx="8098">
                  <c:v>3.1810560226440399</c:v>
                </c:pt>
                <c:pt idx="8099">
                  <c:v>3.1597135066986</c:v>
                </c:pt>
                <c:pt idx="8100">
                  <c:v>3.2233388423919598</c:v>
                </c:pt>
                <c:pt idx="8101">
                  <c:v>3.2096428871154701</c:v>
                </c:pt>
                <c:pt idx="8102">
                  <c:v>3.1402101516723602</c:v>
                </c:pt>
                <c:pt idx="8103">
                  <c:v>3.04856276512146</c:v>
                </c:pt>
                <c:pt idx="8104">
                  <c:v>3.0050988197326598</c:v>
                </c:pt>
                <c:pt idx="8105">
                  <c:v>2.96663165092468</c:v>
                </c:pt>
                <c:pt idx="8106">
                  <c:v>3.1810886859893799</c:v>
                </c:pt>
                <c:pt idx="8107">
                  <c:v>3.0606882572174001</c:v>
                </c:pt>
                <c:pt idx="8108">
                  <c:v>3.1598372459411599</c:v>
                </c:pt>
                <c:pt idx="8109">
                  <c:v>3.07685995101928</c:v>
                </c:pt>
                <c:pt idx="8110">
                  <c:v>3.1625506877899099</c:v>
                </c:pt>
                <c:pt idx="8111">
                  <c:v>3.0136222839355402</c:v>
                </c:pt>
                <c:pt idx="8112">
                  <c:v>2.9441230297088601</c:v>
                </c:pt>
                <c:pt idx="8113">
                  <c:v>2.87628102302551</c:v>
                </c:pt>
                <c:pt idx="8114">
                  <c:v>3.0558588504791202</c:v>
                </c:pt>
                <c:pt idx="8115">
                  <c:v>2.9963076114654501</c:v>
                </c:pt>
                <c:pt idx="8116">
                  <c:v>2.92849540710449</c:v>
                </c:pt>
                <c:pt idx="8117">
                  <c:v>2.8779485225677401</c:v>
                </c:pt>
                <c:pt idx="8118">
                  <c:v>3.0416049957275302</c:v>
                </c:pt>
                <c:pt idx="8119">
                  <c:v>3.0136160850524898</c:v>
                </c:pt>
                <c:pt idx="8120">
                  <c:v>3.0433497428893999</c:v>
                </c:pt>
                <c:pt idx="8121">
                  <c:v>3.1670179367065399</c:v>
                </c:pt>
                <c:pt idx="8122">
                  <c:v>3.17296266555786</c:v>
                </c:pt>
                <c:pt idx="8123">
                  <c:v>3.1614236831664999</c:v>
                </c:pt>
                <c:pt idx="8124">
                  <c:v>3.0417225360870299</c:v>
                </c:pt>
                <c:pt idx="8125">
                  <c:v>2.9796876907348602</c:v>
                </c:pt>
                <c:pt idx="8126">
                  <c:v>3.0200426578521702</c:v>
                </c:pt>
                <c:pt idx="8127">
                  <c:v>3.0162971019744802</c:v>
                </c:pt>
                <c:pt idx="8128">
                  <c:v>3.2924182415008501</c:v>
                </c:pt>
                <c:pt idx="8129">
                  <c:v>3.1455421447753902</c:v>
                </c:pt>
                <c:pt idx="8130">
                  <c:v>3.0945272445678702</c:v>
                </c:pt>
                <c:pt idx="8131">
                  <c:v>2.92954421043396</c:v>
                </c:pt>
                <c:pt idx="8132">
                  <c:v>2.8308191299438401</c:v>
                </c:pt>
                <c:pt idx="8133">
                  <c:v>2.87926769256591</c:v>
                </c:pt>
                <c:pt idx="8134">
                  <c:v>2.9418570995330802</c:v>
                </c:pt>
                <c:pt idx="8135">
                  <c:v>2.8763446807861301</c:v>
                </c:pt>
                <c:pt idx="8136">
                  <c:v>2.9321203231811501</c:v>
                </c:pt>
                <c:pt idx="8137">
                  <c:v>2.8930599689483598</c:v>
                </c:pt>
                <c:pt idx="8138">
                  <c:v>2.7926878929138099</c:v>
                </c:pt>
                <c:pt idx="8139">
                  <c:v>2.7746939659118599</c:v>
                </c:pt>
                <c:pt idx="8140">
                  <c:v>2.7854812145233101</c:v>
                </c:pt>
                <c:pt idx="8141">
                  <c:v>2.8290545940399099</c:v>
                </c:pt>
                <c:pt idx="8142">
                  <c:v>2.9205832481384202</c:v>
                </c:pt>
                <c:pt idx="8143">
                  <c:v>3.0350975990295401</c:v>
                </c:pt>
                <c:pt idx="8144">
                  <c:v>3.1165354251861501</c:v>
                </c:pt>
                <c:pt idx="8145">
                  <c:v>3.1197056770324698</c:v>
                </c:pt>
                <c:pt idx="8146">
                  <c:v>3.3412625789642298</c:v>
                </c:pt>
                <c:pt idx="8147">
                  <c:v>3.21917295455932</c:v>
                </c:pt>
                <c:pt idx="8148">
                  <c:v>3.3610577583312899</c:v>
                </c:pt>
                <c:pt idx="8149">
                  <c:v>3.2717030048370299</c:v>
                </c:pt>
                <c:pt idx="8150">
                  <c:v>3.34458231925964</c:v>
                </c:pt>
                <c:pt idx="8151">
                  <c:v>3.36381912231445</c:v>
                </c:pt>
                <c:pt idx="8152">
                  <c:v>3.3696327209472599</c:v>
                </c:pt>
                <c:pt idx="8153">
                  <c:v>3.4776697158813401</c:v>
                </c:pt>
                <c:pt idx="8154">
                  <c:v>3.5107307434082</c:v>
                </c:pt>
                <c:pt idx="8155">
                  <c:v>3.57955646514892</c:v>
                </c:pt>
                <c:pt idx="8156">
                  <c:v>3.5777518749236998</c:v>
                </c:pt>
                <c:pt idx="8157">
                  <c:v>3.49878478050231</c:v>
                </c:pt>
                <c:pt idx="8158">
                  <c:v>3.7671957015991202</c:v>
                </c:pt>
                <c:pt idx="8159">
                  <c:v>3.71446204185485</c:v>
                </c:pt>
                <c:pt idx="8160">
                  <c:v>3.7692308425903298</c:v>
                </c:pt>
                <c:pt idx="8161">
                  <c:v>3.9795563220977699</c:v>
                </c:pt>
                <c:pt idx="8162">
                  <c:v>3.9869575500488201</c:v>
                </c:pt>
                <c:pt idx="8163">
                  <c:v>3.9580619335174498</c:v>
                </c:pt>
                <c:pt idx="8164">
                  <c:v>3.7900407314300502</c:v>
                </c:pt>
                <c:pt idx="8165">
                  <c:v>3.72336673736572</c:v>
                </c:pt>
                <c:pt idx="8166">
                  <c:v>3.8349039554595898</c:v>
                </c:pt>
                <c:pt idx="8167">
                  <c:v>3.7227408885955802</c:v>
                </c:pt>
                <c:pt idx="8168">
                  <c:v>3.6578109264373699</c:v>
                </c:pt>
                <c:pt idx="8169">
                  <c:v>3.4542601108550999</c:v>
                </c:pt>
                <c:pt idx="8170">
                  <c:v>3.4126088619232098</c:v>
                </c:pt>
                <c:pt idx="8171">
                  <c:v>3.4454534053802401</c:v>
                </c:pt>
                <c:pt idx="8172">
                  <c:v>3.41458940505981</c:v>
                </c:pt>
                <c:pt idx="8173">
                  <c:v>3.2808842658996502</c:v>
                </c:pt>
                <c:pt idx="8174">
                  <c:v>3.1698222160339302</c:v>
                </c:pt>
                <c:pt idx="8175">
                  <c:v>3.26756691932678</c:v>
                </c:pt>
                <c:pt idx="8176">
                  <c:v>3.2058479785919101</c:v>
                </c:pt>
                <c:pt idx="8177">
                  <c:v>3.2754492759704501</c:v>
                </c:pt>
                <c:pt idx="8178">
                  <c:v>3.16181445121765</c:v>
                </c:pt>
                <c:pt idx="8179">
                  <c:v>3.3021330833435001</c:v>
                </c:pt>
                <c:pt idx="8180">
                  <c:v>3.4122998714446999</c:v>
                </c:pt>
                <c:pt idx="8181">
                  <c:v>3.1852948665618799</c:v>
                </c:pt>
                <c:pt idx="8182">
                  <c:v>3.1308896541595401</c:v>
                </c:pt>
                <c:pt idx="8183">
                  <c:v>3.06907033920288</c:v>
                </c:pt>
                <c:pt idx="8184">
                  <c:v>2.9620764255523602</c:v>
                </c:pt>
                <c:pt idx="8185">
                  <c:v>2.92291903495788</c:v>
                </c:pt>
                <c:pt idx="8186">
                  <c:v>2.8190767765045099</c:v>
                </c:pt>
                <c:pt idx="8187">
                  <c:v>2.8880345821380602</c:v>
                </c:pt>
                <c:pt idx="8188">
                  <c:v>2.9481279850006099</c:v>
                </c:pt>
                <c:pt idx="8189">
                  <c:v>2.73737168312072</c:v>
                </c:pt>
                <c:pt idx="8190">
                  <c:v>2.8891625404357901</c:v>
                </c:pt>
                <c:pt idx="8191">
                  <c:v>2.8951842784881499</c:v>
                </c:pt>
                <c:pt idx="8192">
                  <c:v>2.8616452217102002</c:v>
                </c:pt>
                <c:pt idx="8193">
                  <c:v>2.8591637611389098</c:v>
                </c:pt>
                <c:pt idx="8194">
                  <c:v>2.82285404205322</c:v>
                </c:pt>
                <c:pt idx="8195">
                  <c:v>3.06462049484252</c:v>
                </c:pt>
                <c:pt idx="8196">
                  <c:v>2.8838512897491402</c:v>
                </c:pt>
                <c:pt idx="8197">
                  <c:v>2.9257140159606898</c:v>
                </c:pt>
                <c:pt idx="8198">
                  <c:v>2.9352252483367902</c:v>
                </c:pt>
                <c:pt idx="8199">
                  <c:v>2.9767482280731201</c:v>
                </c:pt>
                <c:pt idx="8200">
                  <c:v>2.8795816898345898</c:v>
                </c:pt>
                <c:pt idx="8201">
                  <c:v>2.8652775287628098</c:v>
                </c:pt>
                <c:pt idx="8202">
                  <c:v>2.8867757320403999</c:v>
                </c:pt>
                <c:pt idx="8203">
                  <c:v>2.9049115180969198</c:v>
                </c:pt>
                <c:pt idx="8204">
                  <c:v>2.8521740436553902</c:v>
                </c:pt>
                <c:pt idx="8205">
                  <c:v>2.97023582458496</c:v>
                </c:pt>
                <c:pt idx="8206">
                  <c:v>2.9758846759796098</c:v>
                </c:pt>
                <c:pt idx="8207">
                  <c:v>2.9083561897277801</c:v>
                </c:pt>
                <c:pt idx="8208">
                  <c:v>3.0164883136749201</c:v>
                </c:pt>
                <c:pt idx="8209">
                  <c:v>2.85067415237426</c:v>
                </c:pt>
                <c:pt idx="8210">
                  <c:v>3.1347379684448198</c:v>
                </c:pt>
                <c:pt idx="8211">
                  <c:v>3.13668489456176</c:v>
                </c:pt>
                <c:pt idx="8212">
                  <c:v>3.0380899906158398</c:v>
                </c:pt>
                <c:pt idx="8213">
                  <c:v>3.1384959220886199</c:v>
                </c:pt>
                <c:pt idx="8214">
                  <c:v>3.1363036632537802</c:v>
                </c:pt>
                <c:pt idx="8215">
                  <c:v>3.23302054405212</c:v>
                </c:pt>
                <c:pt idx="8216">
                  <c:v>3.2599120140075599</c:v>
                </c:pt>
                <c:pt idx="8217">
                  <c:v>3.1131234169006299</c:v>
                </c:pt>
                <c:pt idx="8218">
                  <c:v>3.1195647716522199</c:v>
                </c:pt>
                <c:pt idx="8219">
                  <c:v>3.3388760089874201</c:v>
                </c:pt>
                <c:pt idx="8220">
                  <c:v>3.3252134323120099</c:v>
                </c:pt>
                <c:pt idx="8221">
                  <c:v>3.5264663696289</c:v>
                </c:pt>
                <c:pt idx="8222">
                  <c:v>3.6183123588561998</c:v>
                </c:pt>
                <c:pt idx="8223">
                  <c:v>3.5878841876983598</c:v>
                </c:pt>
                <c:pt idx="8224">
                  <c:v>3.4663662910461399</c:v>
                </c:pt>
                <c:pt idx="8225">
                  <c:v>3.3695013523101802</c:v>
                </c:pt>
                <c:pt idx="8226">
                  <c:v>3.3878223896026598</c:v>
                </c:pt>
                <c:pt idx="8227">
                  <c:v>3.18013262748718</c:v>
                </c:pt>
                <c:pt idx="8228">
                  <c:v>3.1456201076507502</c:v>
                </c:pt>
                <c:pt idx="8229">
                  <c:v>3.2440600395202601</c:v>
                </c:pt>
                <c:pt idx="8230">
                  <c:v>3.09814405441284</c:v>
                </c:pt>
                <c:pt idx="8231">
                  <c:v>3.1205892562866202</c:v>
                </c:pt>
                <c:pt idx="8232">
                  <c:v>3.11417436599731</c:v>
                </c:pt>
                <c:pt idx="8233">
                  <c:v>3.2613980770111</c:v>
                </c:pt>
                <c:pt idx="8234">
                  <c:v>3.0694065093994101</c:v>
                </c:pt>
                <c:pt idx="8235">
                  <c:v>2.9126095771789502</c:v>
                </c:pt>
                <c:pt idx="8236">
                  <c:v>2.9527823925018302</c:v>
                </c:pt>
                <c:pt idx="8237">
                  <c:v>3.0875539779663002</c:v>
                </c:pt>
                <c:pt idx="8238">
                  <c:v>3.0112626552581698</c:v>
                </c:pt>
                <c:pt idx="8239">
                  <c:v>3.0532202720642001</c:v>
                </c:pt>
                <c:pt idx="8240">
                  <c:v>2.9375705718994101</c:v>
                </c:pt>
                <c:pt idx="8241">
                  <c:v>2.92475414276123</c:v>
                </c:pt>
                <c:pt idx="8242">
                  <c:v>3.0285007953643799</c:v>
                </c:pt>
                <c:pt idx="8243">
                  <c:v>2.9773924350738499</c:v>
                </c:pt>
                <c:pt idx="8244">
                  <c:v>2.9890253543853702</c:v>
                </c:pt>
                <c:pt idx="8245">
                  <c:v>2.82075762748718</c:v>
                </c:pt>
                <c:pt idx="8246">
                  <c:v>2.8341412544250399</c:v>
                </c:pt>
                <c:pt idx="8247">
                  <c:v>2.7517168521881099</c:v>
                </c:pt>
                <c:pt idx="8248">
                  <c:v>2.7467231750488201</c:v>
                </c:pt>
                <c:pt idx="8249">
                  <c:v>2.64337706565856</c:v>
                </c:pt>
                <c:pt idx="8250">
                  <c:v>2.72856593132019</c:v>
                </c:pt>
                <c:pt idx="8251">
                  <c:v>2.7667350769042902</c:v>
                </c:pt>
                <c:pt idx="8252">
                  <c:v>2.59519958496093</c:v>
                </c:pt>
                <c:pt idx="8253">
                  <c:v>2.5010886192321702</c:v>
                </c:pt>
                <c:pt idx="8254">
                  <c:v>2.6736528873443599</c:v>
                </c:pt>
                <c:pt idx="8255">
                  <c:v>2.79015040397644</c:v>
                </c:pt>
                <c:pt idx="8256">
                  <c:v>2.9742586612701398</c:v>
                </c:pt>
                <c:pt idx="8257">
                  <c:v>2.9668495655059801</c:v>
                </c:pt>
                <c:pt idx="8258">
                  <c:v>2.8193986415863002</c:v>
                </c:pt>
                <c:pt idx="8259">
                  <c:v>2.9449212551116899</c:v>
                </c:pt>
                <c:pt idx="8260">
                  <c:v>2.9462203979492099</c:v>
                </c:pt>
                <c:pt idx="8261">
                  <c:v>2.8459367752075102</c:v>
                </c:pt>
                <c:pt idx="8262">
                  <c:v>2.76883840560913</c:v>
                </c:pt>
                <c:pt idx="8263">
                  <c:v>2.7867591381072998</c:v>
                </c:pt>
                <c:pt idx="8264">
                  <c:v>2.7260200977325399</c:v>
                </c:pt>
                <c:pt idx="8265">
                  <c:v>2.70168733596801</c:v>
                </c:pt>
                <c:pt idx="8266">
                  <c:v>2.5387873649597101</c:v>
                </c:pt>
                <c:pt idx="8267">
                  <c:v>2.5500462055206299</c:v>
                </c:pt>
                <c:pt idx="8268">
                  <c:v>2.7698628902435298</c:v>
                </c:pt>
                <c:pt idx="8269">
                  <c:v>2.8625395298004102</c:v>
                </c:pt>
                <c:pt idx="8270">
                  <c:v>2.9436798095703098</c:v>
                </c:pt>
                <c:pt idx="8271">
                  <c:v>2.8928577899932799</c:v>
                </c:pt>
                <c:pt idx="8272">
                  <c:v>2.74680399894714</c:v>
                </c:pt>
                <c:pt idx="8273">
                  <c:v>2.61433601379394</c:v>
                </c:pt>
                <c:pt idx="8274">
                  <c:v>2.6052682399749698</c:v>
                </c:pt>
                <c:pt idx="8275">
                  <c:v>2.6203663349151598</c:v>
                </c:pt>
                <c:pt idx="8276">
                  <c:v>2.63393878936767</c:v>
                </c:pt>
                <c:pt idx="8277">
                  <c:v>2.5205340385436998</c:v>
                </c:pt>
                <c:pt idx="8278">
                  <c:v>2.81346583366394</c:v>
                </c:pt>
                <c:pt idx="8279">
                  <c:v>2.7550709247589098</c:v>
                </c:pt>
                <c:pt idx="8280">
                  <c:v>2.9861059188842698</c:v>
                </c:pt>
                <c:pt idx="8281">
                  <c:v>3.0572631359100302</c:v>
                </c:pt>
                <c:pt idx="8282">
                  <c:v>3.0602164268493599</c:v>
                </c:pt>
                <c:pt idx="8283">
                  <c:v>3.0690660476684499</c:v>
                </c:pt>
                <c:pt idx="8284">
                  <c:v>2.96929931640625</c:v>
                </c:pt>
                <c:pt idx="8285">
                  <c:v>2.94226002693176</c:v>
                </c:pt>
                <c:pt idx="8286">
                  <c:v>2.9409928321838299</c:v>
                </c:pt>
                <c:pt idx="8287">
                  <c:v>2.884765625</c:v>
                </c:pt>
                <c:pt idx="8288">
                  <c:v>2.94981360435485</c:v>
                </c:pt>
                <c:pt idx="8289">
                  <c:v>2.9929141998290998</c:v>
                </c:pt>
                <c:pt idx="8290">
                  <c:v>3.1112093925475999</c:v>
                </c:pt>
                <c:pt idx="8291">
                  <c:v>3.29846119880676</c:v>
                </c:pt>
                <c:pt idx="8292">
                  <c:v>3.27074003219604</c:v>
                </c:pt>
                <c:pt idx="8293">
                  <c:v>3.3591885566711399</c:v>
                </c:pt>
                <c:pt idx="8294">
                  <c:v>3.2335755825042698</c:v>
                </c:pt>
                <c:pt idx="8295">
                  <c:v>3.1789586544036799</c:v>
                </c:pt>
                <c:pt idx="8296">
                  <c:v>3.1673395633697501</c:v>
                </c:pt>
                <c:pt idx="8297">
                  <c:v>3.0189957618713299</c:v>
                </c:pt>
                <c:pt idx="8298">
                  <c:v>2.8266346454620299</c:v>
                </c:pt>
                <c:pt idx="8299">
                  <c:v>2.6363356113433798</c:v>
                </c:pt>
                <c:pt idx="8300">
                  <c:v>2.7966415882110498</c:v>
                </c:pt>
                <c:pt idx="8301">
                  <c:v>2.8905341625213601</c:v>
                </c:pt>
                <c:pt idx="8302">
                  <c:v>3.0449745655059801</c:v>
                </c:pt>
                <c:pt idx="8303">
                  <c:v>2.8903830051422101</c:v>
                </c:pt>
                <c:pt idx="8304">
                  <c:v>3.3614001274108798</c:v>
                </c:pt>
                <c:pt idx="8305">
                  <c:v>3.39056348800659</c:v>
                </c:pt>
                <c:pt idx="8306">
                  <c:v>3.4744203090667698</c:v>
                </c:pt>
                <c:pt idx="8307">
                  <c:v>3.6218461990356401</c:v>
                </c:pt>
                <c:pt idx="8308">
                  <c:v>3.5626773834228498</c:v>
                </c:pt>
                <c:pt idx="8309">
                  <c:v>3.60196805000305</c:v>
                </c:pt>
                <c:pt idx="8310">
                  <c:v>3.5109457969665501</c:v>
                </c:pt>
                <c:pt idx="8311">
                  <c:v>3.5564315319061199</c:v>
                </c:pt>
                <c:pt idx="8312">
                  <c:v>3.5531439781188898</c:v>
                </c:pt>
                <c:pt idx="8313">
                  <c:v>3.4489073753356898</c:v>
                </c:pt>
                <c:pt idx="8314">
                  <c:v>3.3655617237090998</c:v>
                </c:pt>
                <c:pt idx="8315">
                  <c:v>3.2899494171142498</c:v>
                </c:pt>
                <c:pt idx="8316">
                  <c:v>3.2836174964904701</c:v>
                </c:pt>
                <c:pt idx="8317">
                  <c:v>3.2406344413757302</c:v>
                </c:pt>
                <c:pt idx="8318">
                  <c:v>3.01402688026428</c:v>
                </c:pt>
                <c:pt idx="8319">
                  <c:v>3.0541536808013898</c:v>
                </c:pt>
                <c:pt idx="8320">
                  <c:v>3.1271562576293901</c:v>
                </c:pt>
                <c:pt idx="8321">
                  <c:v>3.0830674171447701</c:v>
                </c:pt>
                <c:pt idx="8322">
                  <c:v>3.2458817958831698</c:v>
                </c:pt>
                <c:pt idx="8323">
                  <c:v>3.4593083858489901</c:v>
                </c:pt>
                <c:pt idx="8324">
                  <c:v>3.56425428390502</c:v>
                </c:pt>
                <c:pt idx="8325">
                  <c:v>3.5656898021697998</c:v>
                </c:pt>
                <c:pt idx="8326">
                  <c:v>3.5404953956603999</c:v>
                </c:pt>
                <c:pt idx="8327">
                  <c:v>3.6647889614105198</c:v>
                </c:pt>
                <c:pt idx="8328">
                  <c:v>3.8755245208740199</c:v>
                </c:pt>
                <c:pt idx="8329">
                  <c:v>3.8434581756591699</c:v>
                </c:pt>
                <c:pt idx="8330">
                  <c:v>3.6890733242034899</c:v>
                </c:pt>
                <c:pt idx="8331">
                  <c:v>3.7469902038574201</c:v>
                </c:pt>
                <c:pt idx="8332">
                  <c:v>3.7406041622161799</c:v>
                </c:pt>
                <c:pt idx="8333">
                  <c:v>3.9345052242278999</c:v>
                </c:pt>
                <c:pt idx="8334">
                  <c:v>3.86137723922729</c:v>
                </c:pt>
                <c:pt idx="8335">
                  <c:v>3.6448087692260698</c:v>
                </c:pt>
                <c:pt idx="8336">
                  <c:v>3.5699617862701398</c:v>
                </c:pt>
                <c:pt idx="8337">
                  <c:v>3.7080199718475302</c:v>
                </c:pt>
                <c:pt idx="8338">
                  <c:v>3.8948087692260698</c:v>
                </c:pt>
                <c:pt idx="8339">
                  <c:v>3.4617748260497998</c:v>
                </c:pt>
                <c:pt idx="8340">
                  <c:v>3.6143929958343501</c:v>
                </c:pt>
                <c:pt idx="8341">
                  <c:v>3.58610844612121</c:v>
                </c:pt>
                <c:pt idx="8342">
                  <c:v>3.6290791034698402</c:v>
                </c:pt>
                <c:pt idx="8343">
                  <c:v>3.5850179195403999</c:v>
                </c:pt>
                <c:pt idx="8344">
                  <c:v>3.4741296768188401</c:v>
                </c:pt>
                <c:pt idx="8345">
                  <c:v>3.3615493774414</c:v>
                </c:pt>
                <c:pt idx="8346">
                  <c:v>3.60547876358032</c:v>
                </c:pt>
                <c:pt idx="8347">
                  <c:v>3.6752042770385698</c:v>
                </c:pt>
                <c:pt idx="8348">
                  <c:v>3.8522658348083398</c:v>
                </c:pt>
                <c:pt idx="8349">
                  <c:v>3.8011436462402299</c:v>
                </c:pt>
                <c:pt idx="8350">
                  <c:v>3.8847475051879798</c:v>
                </c:pt>
                <c:pt idx="8351">
                  <c:v>3.8297128677368102</c:v>
                </c:pt>
                <c:pt idx="8352">
                  <c:v>3.6086063385009699</c:v>
                </c:pt>
                <c:pt idx="8353">
                  <c:v>3.4363937377929599</c:v>
                </c:pt>
                <c:pt idx="8354">
                  <c:v>3.2557399272918701</c:v>
                </c:pt>
                <c:pt idx="8355">
                  <c:v>3.2182319164276101</c:v>
                </c:pt>
                <c:pt idx="8356">
                  <c:v>3.1489939689636199</c:v>
                </c:pt>
                <c:pt idx="8357">
                  <c:v>3.2833240032196001</c:v>
                </c:pt>
                <c:pt idx="8358">
                  <c:v>3.42464900016784</c:v>
                </c:pt>
                <c:pt idx="8359">
                  <c:v>3.3610444068908598</c:v>
                </c:pt>
                <c:pt idx="8360">
                  <c:v>3.4053492546081499</c:v>
                </c:pt>
                <c:pt idx="8361">
                  <c:v>3.44794726371765</c:v>
                </c:pt>
                <c:pt idx="8362">
                  <c:v>3.4364762306213299</c:v>
                </c:pt>
                <c:pt idx="8363">
                  <c:v>3.4122850894927899</c:v>
                </c:pt>
                <c:pt idx="8364">
                  <c:v>3.43159008026123</c:v>
                </c:pt>
                <c:pt idx="8365">
                  <c:v>3.4190289974212602</c:v>
                </c:pt>
                <c:pt idx="8366">
                  <c:v>3.26086378097534</c:v>
                </c:pt>
                <c:pt idx="8367">
                  <c:v>3.2514996528625399</c:v>
                </c:pt>
                <c:pt idx="8368">
                  <c:v>3.2910847663879301</c:v>
                </c:pt>
                <c:pt idx="8369">
                  <c:v>3.3998863697052002</c:v>
                </c:pt>
                <c:pt idx="8370">
                  <c:v>3.2287781238555899</c:v>
                </c:pt>
                <c:pt idx="8371">
                  <c:v>3.4082870483398402</c:v>
                </c:pt>
                <c:pt idx="8372">
                  <c:v>3.4155638217925999</c:v>
                </c:pt>
                <c:pt idx="8373">
                  <c:v>3.2293770313262899</c:v>
                </c:pt>
                <c:pt idx="8374">
                  <c:v>3.3110759258270201</c:v>
                </c:pt>
                <c:pt idx="8375">
                  <c:v>3.2978336811065598</c:v>
                </c:pt>
                <c:pt idx="8376">
                  <c:v>3.1574678421020499</c:v>
                </c:pt>
                <c:pt idx="8377">
                  <c:v>3.0003905296325599</c:v>
                </c:pt>
                <c:pt idx="8378">
                  <c:v>3.0378060340881299</c:v>
                </c:pt>
                <c:pt idx="8379">
                  <c:v>2.9749660491943302</c:v>
                </c:pt>
                <c:pt idx="8380">
                  <c:v>3.0334615707397399</c:v>
                </c:pt>
                <c:pt idx="8381">
                  <c:v>3.01184010505676</c:v>
                </c:pt>
                <c:pt idx="8382">
                  <c:v>2.8477177619934002</c:v>
                </c:pt>
                <c:pt idx="8383">
                  <c:v>2.7041373252868599</c:v>
                </c:pt>
                <c:pt idx="8384">
                  <c:v>2.8850638866424498</c:v>
                </c:pt>
                <c:pt idx="8385">
                  <c:v>2.6658699512481601</c:v>
                </c:pt>
                <c:pt idx="8386">
                  <c:v>2.69180703163146</c:v>
                </c:pt>
                <c:pt idx="8387">
                  <c:v>2.73884081840515</c:v>
                </c:pt>
                <c:pt idx="8388">
                  <c:v>2.8179180622100799</c:v>
                </c:pt>
                <c:pt idx="8389">
                  <c:v>2.7059326171875</c:v>
                </c:pt>
                <c:pt idx="8390">
                  <c:v>2.6041009426116899</c:v>
                </c:pt>
                <c:pt idx="8391">
                  <c:v>2.6308858394622798</c:v>
                </c:pt>
                <c:pt idx="8392">
                  <c:v>2.55967688560485</c:v>
                </c:pt>
                <c:pt idx="8393">
                  <c:v>2.4858026504516602</c:v>
                </c:pt>
                <c:pt idx="8394">
                  <c:v>2.6073925495147701</c:v>
                </c:pt>
                <c:pt idx="8395">
                  <c:v>2.49621081352233</c:v>
                </c:pt>
                <c:pt idx="8396">
                  <c:v>2.5340647697448699</c:v>
                </c:pt>
                <c:pt idx="8397">
                  <c:v>2.7897653579711901</c:v>
                </c:pt>
                <c:pt idx="8398">
                  <c:v>2.7850887775421098</c:v>
                </c:pt>
                <c:pt idx="8399">
                  <c:v>2.7291784286499001</c:v>
                </c:pt>
                <c:pt idx="8400">
                  <c:v>2.8566186428070002</c:v>
                </c:pt>
                <c:pt idx="8401">
                  <c:v>2.7911009788513099</c:v>
                </c:pt>
                <c:pt idx="8402">
                  <c:v>2.7819595336914</c:v>
                </c:pt>
                <c:pt idx="8403">
                  <c:v>2.6120908260345401</c:v>
                </c:pt>
                <c:pt idx="8404">
                  <c:v>2.69231009483337</c:v>
                </c:pt>
                <c:pt idx="8405">
                  <c:v>2.77612209320068</c:v>
                </c:pt>
                <c:pt idx="8406">
                  <c:v>2.8567743301391602</c:v>
                </c:pt>
                <c:pt idx="8407">
                  <c:v>2.8930866718292201</c:v>
                </c:pt>
                <c:pt idx="8408">
                  <c:v>2.7012672424316402</c:v>
                </c:pt>
                <c:pt idx="8409">
                  <c:v>2.7294666767120299</c:v>
                </c:pt>
                <c:pt idx="8410">
                  <c:v>2.7892065048217698</c:v>
                </c:pt>
                <c:pt idx="8411">
                  <c:v>2.7146434783935498</c:v>
                </c:pt>
                <c:pt idx="8412">
                  <c:v>2.5909547805786102</c:v>
                </c:pt>
                <c:pt idx="8413">
                  <c:v>2.6985194683074898</c:v>
                </c:pt>
                <c:pt idx="8414">
                  <c:v>2.6180715560913002</c:v>
                </c:pt>
                <c:pt idx="8415">
                  <c:v>2.7155699729919398</c:v>
                </c:pt>
                <c:pt idx="8416">
                  <c:v>2.7361931800842201</c:v>
                </c:pt>
                <c:pt idx="8417">
                  <c:v>2.7774789333343501</c:v>
                </c:pt>
                <c:pt idx="8418">
                  <c:v>2.6095693111419598</c:v>
                </c:pt>
                <c:pt idx="8419">
                  <c:v>2.85313844680786</c:v>
                </c:pt>
                <c:pt idx="8420">
                  <c:v>2.80668592453002</c:v>
                </c:pt>
                <c:pt idx="8421">
                  <c:v>2.79150319099426</c:v>
                </c:pt>
                <c:pt idx="8422">
                  <c:v>2.6842441558837802</c:v>
                </c:pt>
                <c:pt idx="8423">
                  <c:v>2.72183990478515</c:v>
                </c:pt>
                <c:pt idx="8424">
                  <c:v>2.6342582702636701</c:v>
                </c:pt>
                <c:pt idx="8425">
                  <c:v>2.50171446800231</c:v>
                </c:pt>
                <c:pt idx="8426">
                  <c:v>2.40713262557983</c:v>
                </c:pt>
                <c:pt idx="8427">
                  <c:v>2.5473160743713299</c:v>
                </c:pt>
                <c:pt idx="8428">
                  <c:v>2.3520448207855198</c:v>
                </c:pt>
                <c:pt idx="8429">
                  <c:v>2.38297367095947</c:v>
                </c:pt>
                <c:pt idx="8430">
                  <c:v>2.51541948318481</c:v>
                </c:pt>
                <c:pt idx="8431">
                  <c:v>2.60151934623718</c:v>
                </c:pt>
                <c:pt idx="8432">
                  <c:v>2.5298252105712802</c:v>
                </c:pt>
                <c:pt idx="8433">
                  <c:v>2.8941307067871</c:v>
                </c:pt>
                <c:pt idx="8434">
                  <c:v>2.94847464561462</c:v>
                </c:pt>
                <c:pt idx="8435">
                  <c:v>2.71154761314392</c:v>
                </c:pt>
                <c:pt idx="8436">
                  <c:v>2.5871775150299001</c:v>
                </c:pt>
                <c:pt idx="8437">
                  <c:v>2.6104073524475</c:v>
                </c:pt>
                <c:pt idx="8438">
                  <c:v>2.6223547458648602</c:v>
                </c:pt>
                <c:pt idx="8439">
                  <c:v>2.6836683750152499</c:v>
                </c:pt>
                <c:pt idx="8440">
                  <c:v>2.6916229724884002</c:v>
                </c:pt>
                <c:pt idx="8441">
                  <c:v>2.72006964683532</c:v>
                </c:pt>
                <c:pt idx="8442">
                  <c:v>2.5686182975768999</c:v>
                </c:pt>
                <c:pt idx="8443">
                  <c:v>2.6667482852935702</c:v>
                </c:pt>
                <c:pt idx="8444">
                  <c:v>2.64396047592163</c:v>
                </c:pt>
                <c:pt idx="8445">
                  <c:v>2.6897740364074698</c:v>
                </c:pt>
                <c:pt idx="8446">
                  <c:v>2.6412875652313201</c:v>
                </c:pt>
                <c:pt idx="8447">
                  <c:v>2.5119633674621502</c:v>
                </c:pt>
                <c:pt idx="8448">
                  <c:v>2.5813848972320499</c:v>
                </c:pt>
                <c:pt idx="8449">
                  <c:v>2.6429638862609801</c:v>
                </c:pt>
                <c:pt idx="8450">
                  <c:v>2.73858618736267</c:v>
                </c:pt>
                <c:pt idx="8451">
                  <c:v>2.6807379722595202</c:v>
                </c:pt>
                <c:pt idx="8452">
                  <c:v>2.8793263435363698</c:v>
                </c:pt>
                <c:pt idx="8453">
                  <c:v>2.7817964553832999</c:v>
                </c:pt>
                <c:pt idx="8454">
                  <c:v>2.8822939395904501</c:v>
                </c:pt>
                <c:pt idx="8455">
                  <c:v>2.8813734054565399</c:v>
                </c:pt>
                <c:pt idx="8456">
                  <c:v>3.0816457271575901</c:v>
                </c:pt>
                <c:pt idx="8457">
                  <c:v>2.9768705368041899</c:v>
                </c:pt>
                <c:pt idx="8458">
                  <c:v>2.8314414024353001</c:v>
                </c:pt>
                <c:pt idx="8459">
                  <c:v>2.8390319347381499</c:v>
                </c:pt>
                <c:pt idx="8460">
                  <c:v>3.01131868362426</c:v>
                </c:pt>
                <c:pt idx="8461">
                  <c:v>2.8690652847289999</c:v>
                </c:pt>
                <c:pt idx="8462">
                  <c:v>2.8752927780151301</c:v>
                </c:pt>
                <c:pt idx="8463">
                  <c:v>2.84344458580017</c:v>
                </c:pt>
                <c:pt idx="8464">
                  <c:v>2.8147921562194802</c:v>
                </c:pt>
                <c:pt idx="8465">
                  <c:v>2.8568305969238201</c:v>
                </c:pt>
                <c:pt idx="8466">
                  <c:v>2.9304168224334699</c:v>
                </c:pt>
                <c:pt idx="8467">
                  <c:v>2.9796175956725999</c:v>
                </c:pt>
                <c:pt idx="8468">
                  <c:v>2.8688971996307302</c:v>
                </c:pt>
                <c:pt idx="8469">
                  <c:v>2.86485743522644</c:v>
                </c:pt>
                <c:pt idx="8470">
                  <c:v>2.7625281810760498</c:v>
                </c:pt>
                <c:pt idx="8471">
                  <c:v>2.6466600894927899</c:v>
                </c:pt>
                <c:pt idx="8472">
                  <c:v>2.7003822326660099</c:v>
                </c:pt>
                <c:pt idx="8473">
                  <c:v>2.6263499259948699</c:v>
                </c:pt>
                <c:pt idx="8474">
                  <c:v>2.6776382923126198</c:v>
                </c:pt>
                <c:pt idx="8475">
                  <c:v>2.8432559967040998</c:v>
                </c:pt>
                <c:pt idx="8476">
                  <c:v>2.97215676307678</c:v>
                </c:pt>
                <c:pt idx="8477">
                  <c:v>2.9982562065124498</c:v>
                </c:pt>
                <c:pt idx="8478">
                  <c:v>2.9510743618011399</c:v>
                </c:pt>
                <c:pt idx="8479">
                  <c:v>2.6405463218688898</c:v>
                </c:pt>
                <c:pt idx="8480">
                  <c:v>2.7466850280761701</c:v>
                </c:pt>
                <c:pt idx="8481">
                  <c:v>2.6674096584320002</c:v>
                </c:pt>
                <c:pt idx="8482">
                  <c:v>2.6791477203369101</c:v>
                </c:pt>
                <c:pt idx="8483">
                  <c:v>2.8613903522491402</c:v>
                </c:pt>
                <c:pt idx="8484">
                  <c:v>2.7577126026153498</c:v>
                </c:pt>
                <c:pt idx="8485">
                  <c:v>2.8486161231994598</c:v>
                </c:pt>
                <c:pt idx="8486">
                  <c:v>3.1460585594177202</c:v>
                </c:pt>
                <c:pt idx="8487">
                  <c:v>3.2492771148681601</c:v>
                </c:pt>
                <c:pt idx="8488">
                  <c:v>3.0449244976043701</c:v>
                </c:pt>
                <c:pt idx="8489">
                  <c:v>3.1365103721618599</c:v>
                </c:pt>
                <c:pt idx="8490">
                  <c:v>2.8285005092620801</c:v>
                </c:pt>
                <c:pt idx="8491">
                  <c:v>3.0335068702697701</c:v>
                </c:pt>
                <c:pt idx="8492">
                  <c:v>2.8916828632354701</c:v>
                </c:pt>
                <c:pt idx="8493">
                  <c:v>2.82354283332824</c:v>
                </c:pt>
                <c:pt idx="8494">
                  <c:v>2.8946998119354199</c:v>
                </c:pt>
                <c:pt idx="8495">
                  <c:v>2.8060545921325599</c:v>
                </c:pt>
                <c:pt idx="8496">
                  <c:v>2.7679405212402299</c:v>
                </c:pt>
                <c:pt idx="8497">
                  <c:v>2.8088300228118799</c:v>
                </c:pt>
                <c:pt idx="8498">
                  <c:v>2.7037696838378902</c:v>
                </c:pt>
                <c:pt idx="8499">
                  <c:v>2.6912760734558101</c:v>
                </c:pt>
                <c:pt idx="8500">
                  <c:v>2.6062946319579998</c:v>
                </c:pt>
                <c:pt idx="8501">
                  <c:v>2.7431643009185702</c:v>
                </c:pt>
                <c:pt idx="8502">
                  <c:v>2.5925552845001198</c:v>
                </c:pt>
                <c:pt idx="8503">
                  <c:v>2.6642708778381299</c:v>
                </c:pt>
                <c:pt idx="8504">
                  <c:v>2.7222692966461102</c:v>
                </c:pt>
                <c:pt idx="8505">
                  <c:v>2.7264306545257502</c:v>
                </c:pt>
                <c:pt idx="8506">
                  <c:v>2.6644651889800999</c:v>
                </c:pt>
                <c:pt idx="8507">
                  <c:v>2.6800131797790501</c:v>
                </c:pt>
                <c:pt idx="8508">
                  <c:v>2.7301955223083398</c:v>
                </c:pt>
                <c:pt idx="8509">
                  <c:v>2.8156445026397701</c:v>
                </c:pt>
                <c:pt idx="8510">
                  <c:v>2.81163358688354</c:v>
                </c:pt>
                <c:pt idx="8511">
                  <c:v>2.9518802165985099</c:v>
                </c:pt>
                <c:pt idx="8512">
                  <c:v>2.9487245082855198</c:v>
                </c:pt>
                <c:pt idx="8513">
                  <c:v>3.0454642772674498</c:v>
                </c:pt>
                <c:pt idx="8514">
                  <c:v>3.0222191810607901</c:v>
                </c:pt>
                <c:pt idx="8515">
                  <c:v>3.1121480464935298</c:v>
                </c:pt>
                <c:pt idx="8516">
                  <c:v>3.0769233703613201</c:v>
                </c:pt>
                <c:pt idx="8517">
                  <c:v>2.9541871547698899</c:v>
                </c:pt>
                <c:pt idx="8518">
                  <c:v>2.9218287467956499</c:v>
                </c:pt>
                <c:pt idx="8519">
                  <c:v>2.8168923854827801</c:v>
                </c:pt>
                <c:pt idx="8520">
                  <c:v>3.0860724449157702</c:v>
                </c:pt>
                <c:pt idx="8521">
                  <c:v>3.1031978130340501</c:v>
                </c:pt>
                <c:pt idx="8522">
                  <c:v>3.0239379405975302</c:v>
                </c:pt>
                <c:pt idx="8523">
                  <c:v>3.0161867141723602</c:v>
                </c:pt>
                <c:pt idx="8524">
                  <c:v>2.9719655513763401</c:v>
                </c:pt>
                <c:pt idx="8525">
                  <c:v>2.8200793266296298</c:v>
                </c:pt>
                <c:pt idx="8526">
                  <c:v>2.9337136745452801</c:v>
                </c:pt>
                <c:pt idx="8527">
                  <c:v>2.9618582725524898</c:v>
                </c:pt>
                <c:pt idx="8528">
                  <c:v>2.9147419929504301</c:v>
                </c:pt>
                <c:pt idx="8529">
                  <c:v>3.05080223083496</c:v>
                </c:pt>
                <c:pt idx="8530">
                  <c:v>2.8467054367065399</c:v>
                </c:pt>
                <c:pt idx="8531">
                  <c:v>3.0443451404571502</c:v>
                </c:pt>
                <c:pt idx="8532">
                  <c:v>2.8058838844299299</c:v>
                </c:pt>
                <c:pt idx="8533">
                  <c:v>2.95769739151</c:v>
                </c:pt>
                <c:pt idx="8534">
                  <c:v>2.9470322132110498</c:v>
                </c:pt>
                <c:pt idx="8535">
                  <c:v>2.8880653381347599</c:v>
                </c:pt>
                <c:pt idx="8536">
                  <c:v>2.9564464092254599</c:v>
                </c:pt>
                <c:pt idx="8537">
                  <c:v>3.0727670192718501</c:v>
                </c:pt>
                <c:pt idx="8538">
                  <c:v>3.0908503532409601</c:v>
                </c:pt>
                <c:pt idx="8539">
                  <c:v>3.1286926269531201</c:v>
                </c:pt>
                <c:pt idx="8540">
                  <c:v>3.0457062721252401</c:v>
                </c:pt>
                <c:pt idx="8541">
                  <c:v>3.06570053100585</c:v>
                </c:pt>
                <c:pt idx="8542">
                  <c:v>2.9887912273406898</c:v>
                </c:pt>
                <c:pt idx="8543">
                  <c:v>3.0204668045043901</c:v>
                </c:pt>
                <c:pt idx="8544">
                  <c:v>2.8898763656616202</c:v>
                </c:pt>
                <c:pt idx="8545">
                  <c:v>2.83827781677246</c:v>
                </c:pt>
                <c:pt idx="8546">
                  <c:v>2.8635516166686998</c:v>
                </c:pt>
                <c:pt idx="8547">
                  <c:v>3.0396993160247798</c:v>
                </c:pt>
                <c:pt idx="8548">
                  <c:v>2.8740940093994101</c:v>
                </c:pt>
                <c:pt idx="8549">
                  <c:v>3.0087041854858398</c:v>
                </c:pt>
                <c:pt idx="8550">
                  <c:v>2.7579901218414302</c:v>
                </c:pt>
                <c:pt idx="8551">
                  <c:v>2.89921927452087</c:v>
                </c:pt>
                <c:pt idx="8552">
                  <c:v>2.9490325450897199</c:v>
                </c:pt>
                <c:pt idx="8553">
                  <c:v>2.8741476535797101</c:v>
                </c:pt>
                <c:pt idx="8554">
                  <c:v>2.6900579929351802</c:v>
                </c:pt>
                <c:pt idx="8555">
                  <c:v>2.65539526939392</c:v>
                </c:pt>
                <c:pt idx="8556">
                  <c:v>2.64123082160949</c:v>
                </c:pt>
                <c:pt idx="8557">
                  <c:v>2.6196544170379599</c:v>
                </c:pt>
                <c:pt idx="8558">
                  <c:v>2.5233631134033199</c:v>
                </c:pt>
                <c:pt idx="8559">
                  <c:v>2.5806860923767001</c:v>
                </c:pt>
                <c:pt idx="8560">
                  <c:v>2.6087229251861501</c:v>
                </c:pt>
                <c:pt idx="8561">
                  <c:v>2.5594930648803702</c:v>
                </c:pt>
                <c:pt idx="8562">
                  <c:v>2.5194106101989702</c:v>
                </c:pt>
                <c:pt idx="8563">
                  <c:v>2.7294447422027499</c:v>
                </c:pt>
                <c:pt idx="8564">
                  <c:v>2.7616055011749201</c:v>
                </c:pt>
                <c:pt idx="8565">
                  <c:v>2.74086570739746</c:v>
                </c:pt>
                <c:pt idx="8566">
                  <c:v>2.8673930168151802</c:v>
                </c:pt>
                <c:pt idx="8567">
                  <c:v>2.95202183723449</c:v>
                </c:pt>
                <c:pt idx="8568">
                  <c:v>2.9141962528228702</c:v>
                </c:pt>
                <c:pt idx="8569">
                  <c:v>2.88216853141784</c:v>
                </c:pt>
                <c:pt idx="8570">
                  <c:v>2.8246328830718901</c:v>
                </c:pt>
                <c:pt idx="8571">
                  <c:v>2.6651158332824698</c:v>
                </c:pt>
                <c:pt idx="8572">
                  <c:v>2.73730397224426</c:v>
                </c:pt>
                <c:pt idx="8573">
                  <c:v>2.5819385051727202</c:v>
                </c:pt>
                <c:pt idx="8574">
                  <c:v>2.5687940120696999</c:v>
                </c:pt>
                <c:pt idx="8575">
                  <c:v>2.7090368270874001</c:v>
                </c:pt>
                <c:pt idx="8576">
                  <c:v>2.7200868129730198</c:v>
                </c:pt>
                <c:pt idx="8577">
                  <c:v>2.7763819694518999</c:v>
                </c:pt>
                <c:pt idx="8578">
                  <c:v>2.83319759368896</c:v>
                </c:pt>
                <c:pt idx="8579">
                  <c:v>2.8537070751190101</c:v>
                </c:pt>
                <c:pt idx="8580">
                  <c:v>2.9652655124664302</c:v>
                </c:pt>
                <c:pt idx="8581">
                  <c:v>3.13337874412536</c:v>
                </c:pt>
                <c:pt idx="8582">
                  <c:v>3.2774577140808101</c:v>
                </c:pt>
                <c:pt idx="8583">
                  <c:v>3.1531054973602202</c:v>
                </c:pt>
                <c:pt idx="8584">
                  <c:v>2.9799923896789502</c:v>
                </c:pt>
                <c:pt idx="8585">
                  <c:v>3.1347131729125901</c:v>
                </c:pt>
                <c:pt idx="8586">
                  <c:v>3.1602368354797301</c:v>
                </c:pt>
                <c:pt idx="8587">
                  <c:v>3.11078453063964</c:v>
                </c:pt>
                <c:pt idx="8588">
                  <c:v>3.2992768287658598</c:v>
                </c:pt>
                <c:pt idx="8589">
                  <c:v>3.2718162536621</c:v>
                </c:pt>
                <c:pt idx="8590">
                  <c:v>3.2197458744049001</c:v>
                </c:pt>
                <c:pt idx="8591">
                  <c:v>3.2140762805938698</c:v>
                </c:pt>
                <c:pt idx="8592">
                  <c:v>3.2701678276061998</c:v>
                </c:pt>
                <c:pt idx="8593">
                  <c:v>3.30699610710144</c:v>
                </c:pt>
                <c:pt idx="8594">
                  <c:v>3.1843962669372501</c:v>
                </c:pt>
                <c:pt idx="8595">
                  <c:v>3.2415783405303902</c:v>
                </c:pt>
                <c:pt idx="8596">
                  <c:v>3.35765504837036</c:v>
                </c:pt>
                <c:pt idx="8597">
                  <c:v>3.5353915691375701</c:v>
                </c:pt>
                <c:pt idx="8598">
                  <c:v>3.2874999046325599</c:v>
                </c:pt>
                <c:pt idx="8599">
                  <c:v>3.3072724342346098</c:v>
                </c:pt>
                <c:pt idx="8600">
                  <c:v>3.2754108905792201</c:v>
                </c:pt>
                <c:pt idx="8601">
                  <c:v>3.2587101459503098</c:v>
                </c:pt>
                <c:pt idx="8602">
                  <c:v>3.3528988361358598</c:v>
                </c:pt>
                <c:pt idx="8603">
                  <c:v>3.1251192092895499</c:v>
                </c:pt>
                <c:pt idx="8604">
                  <c:v>3.0909626483917201</c:v>
                </c:pt>
                <c:pt idx="8605">
                  <c:v>3.1252949237823402</c:v>
                </c:pt>
                <c:pt idx="8606">
                  <c:v>3.0757918357849099</c:v>
                </c:pt>
                <c:pt idx="8607">
                  <c:v>3.0925016403198198</c:v>
                </c:pt>
                <c:pt idx="8608">
                  <c:v>2.9326472282409601</c:v>
                </c:pt>
                <c:pt idx="8609">
                  <c:v>2.8955984115600502</c:v>
                </c:pt>
                <c:pt idx="8610">
                  <c:v>3.0195271968841499</c:v>
                </c:pt>
                <c:pt idx="8611">
                  <c:v>2.8798530101776101</c:v>
                </c:pt>
                <c:pt idx="8612">
                  <c:v>2.7331392765045099</c:v>
                </c:pt>
                <c:pt idx="8613">
                  <c:v>2.72694540023803</c:v>
                </c:pt>
                <c:pt idx="8614">
                  <c:v>2.7719948291778498</c:v>
                </c:pt>
                <c:pt idx="8615">
                  <c:v>2.7606494426727202</c:v>
                </c:pt>
                <c:pt idx="8616">
                  <c:v>2.63720178604125</c:v>
                </c:pt>
                <c:pt idx="8617">
                  <c:v>2.7408533096313401</c:v>
                </c:pt>
                <c:pt idx="8618">
                  <c:v>2.7733740806579501</c:v>
                </c:pt>
                <c:pt idx="8619">
                  <c:v>2.8792765140533398</c:v>
                </c:pt>
                <c:pt idx="8620">
                  <c:v>2.8673534393310498</c:v>
                </c:pt>
                <c:pt idx="8621">
                  <c:v>2.8122038841247501</c:v>
                </c:pt>
                <c:pt idx="8622">
                  <c:v>2.7154159545898402</c:v>
                </c:pt>
                <c:pt idx="8623">
                  <c:v>2.83000612258911</c:v>
                </c:pt>
                <c:pt idx="8624">
                  <c:v>2.74841237068176</c:v>
                </c:pt>
                <c:pt idx="8625">
                  <c:v>2.84300184249877</c:v>
                </c:pt>
                <c:pt idx="8626">
                  <c:v>2.7597765922546298</c:v>
                </c:pt>
                <c:pt idx="8627">
                  <c:v>2.7089262008666899</c:v>
                </c:pt>
                <c:pt idx="8628">
                  <c:v>2.6341025829315101</c:v>
                </c:pt>
                <c:pt idx="8629">
                  <c:v>2.7068016529083199</c:v>
                </c:pt>
                <c:pt idx="8630">
                  <c:v>2.4620046615600502</c:v>
                </c:pt>
                <c:pt idx="8631">
                  <c:v>2.6144113540649401</c:v>
                </c:pt>
                <c:pt idx="8632">
                  <c:v>2.6545531749725302</c:v>
                </c:pt>
                <c:pt idx="8633">
                  <c:v>2.6584410667419398</c:v>
                </c:pt>
                <c:pt idx="8634">
                  <c:v>2.6856932640075599</c:v>
                </c:pt>
                <c:pt idx="8635">
                  <c:v>2.8877377510070801</c:v>
                </c:pt>
                <c:pt idx="8636">
                  <c:v>2.91748714447021</c:v>
                </c:pt>
                <c:pt idx="8637">
                  <c:v>2.81068682670593</c:v>
                </c:pt>
                <c:pt idx="8638">
                  <c:v>2.7107489109039302</c:v>
                </c:pt>
                <c:pt idx="8639">
                  <c:v>2.6900188922882</c:v>
                </c:pt>
                <c:pt idx="8640">
                  <c:v>2.7242653369903498</c:v>
                </c:pt>
                <c:pt idx="8641">
                  <c:v>2.6885421276092498</c:v>
                </c:pt>
                <c:pt idx="8642">
                  <c:v>2.7426903247833199</c:v>
                </c:pt>
                <c:pt idx="8643">
                  <c:v>2.7774908542632999</c:v>
                </c:pt>
                <c:pt idx="8644">
                  <c:v>2.8798086643218901</c:v>
                </c:pt>
                <c:pt idx="8645">
                  <c:v>2.77934622764587</c:v>
                </c:pt>
                <c:pt idx="8646">
                  <c:v>2.9479668140411301</c:v>
                </c:pt>
                <c:pt idx="8647">
                  <c:v>2.9734077453613201</c:v>
                </c:pt>
                <c:pt idx="8648">
                  <c:v>2.9618177413940399</c:v>
                </c:pt>
                <c:pt idx="8649">
                  <c:v>2.9196152687072701</c:v>
                </c:pt>
                <c:pt idx="8650">
                  <c:v>3.1042819023132302</c:v>
                </c:pt>
                <c:pt idx="8651">
                  <c:v>2.9833028316497798</c:v>
                </c:pt>
                <c:pt idx="8652">
                  <c:v>3.1379244327545099</c:v>
                </c:pt>
                <c:pt idx="8653">
                  <c:v>3.17218589782714</c:v>
                </c:pt>
                <c:pt idx="8654">
                  <c:v>3.0412571430206299</c:v>
                </c:pt>
                <c:pt idx="8655">
                  <c:v>3.1050527095794598</c:v>
                </c:pt>
                <c:pt idx="8656">
                  <c:v>3.0522232055664</c:v>
                </c:pt>
                <c:pt idx="8657">
                  <c:v>2.9315037727355899</c:v>
                </c:pt>
                <c:pt idx="8658">
                  <c:v>2.9687969684600799</c:v>
                </c:pt>
                <c:pt idx="8659">
                  <c:v>2.8559434413909899</c:v>
                </c:pt>
                <c:pt idx="8660">
                  <c:v>2.8612208366393999</c:v>
                </c:pt>
                <c:pt idx="8661">
                  <c:v>2.9217779636382999</c:v>
                </c:pt>
                <c:pt idx="8662">
                  <c:v>2.8924758434295601</c:v>
                </c:pt>
                <c:pt idx="8663">
                  <c:v>3.0316648483276301</c:v>
                </c:pt>
                <c:pt idx="8664">
                  <c:v>3.1222836971282901</c:v>
                </c:pt>
                <c:pt idx="8665">
                  <c:v>3.0951864719390798</c:v>
                </c:pt>
                <c:pt idx="8666">
                  <c:v>3.0355060100555402</c:v>
                </c:pt>
                <c:pt idx="8667">
                  <c:v>3.2421486377715998</c:v>
                </c:pt>
                <c:pt idx="8668">
                  <c:v>3.1856918334960902</c:v>
                </c:pt>
                <c:pt idx="8669">
                  <c:v>3.4153380393981898</c:v>
                </c:pt>
                <c:pt idx="8670">
                  <c:v>3.5251996517181299</c:v>
                </c:pt>
                <c:pt idx="8671">
                  <c:v>3.4702446460723801</c:v>
                </c:pt>
                <c:pt idx="8672">
                  <c:v>3.4781231880187899</c:v>
                </c:pt>
                <c:pt idx="8673">
                  <c:v>3.4670701026916499</c:v>
                </c:pt>
                <c:pt idx="8674">
                  <c:v>3.5300402641296298</c:v>
                </c:pt>
                <c:pt idx="8675">
                  <c:v>3.43652963638305</c:v>
                </c:pt>
                <c:pt idx="8676">
                  <c:v>3.62850713729858</c:v>
                </c:pt>
                <c:pt idx="8677">
                  <c:v>3.5850601196289</c:v>
                </c:pt>
                <c:pt idx="8678">
                  <c:v>3.5295097827911301</c:v>
                </c:pt>
                <c:pt idx="8679">
                  <c:v>3.60652256011962</c:v>
                </c:pt>
                <c:pt idx="8680">
                  <c:v>3.5293407440185498</c:v>
                </c:pt>
                <c:pt idx="8681">
                  <c:v>3.3643608093261701</c:v>
                </c:pt>
                <c:pt idx="8682">
                  <c:v>3.33808994293212</c:v>
                </c:pt>
                <c:pt idx="8683">
                  <c:v>3.2349162101745601</c:v>
                </c:pt>
                <c:pt idx="8684">
                  <c:v>3.1589071750640798</c:v>
                </c:pt>
                <c:pt idx="8685">
                  <c:v>3.1405370235443102</c:v>
                </c:pt>
                <c:pt idx="8686">
                  <c:v>3.2855648994445801</c:v>
                </c:pt>
                <c:pt idx="8687">
                  <c:v>3.17686772346496</c:v>
                </c:pt>
                <c:pt idx="8688">
                  <c:v>3.00997638702392</c:v>
                </c:pt>
                <c:pt idx="8689">
                  <c:v>3.0687506198882999</c:v>
                </c:pt>
                <c:pt idx="8690">
                  <c:v>3.07944583892822</c:v>
                </c:pt>
                <c:pt idx="8691">
                  <c:v>3.1300029754638601</c:v>
                </c:pt>
                <c:pt idx="8692">
                  <c:v>3.19308161735534</c:v>
                </c:pt>
                <c:pt idx="8693">
                  <c:v>3.0769796371459899</c:v>
                </c:pt>
                <c:pt idx="8694">
                  <c:v>2.9976098537445002</c:v>
                </c:pt>
                <c:pt idx="8695">
                  <c:v>3.03642725944519</c:v>
                </c:pt>
                <c:pt idx="8696">
                  <c:v>2.8860666751861501</c:v>
                </c:pt>
                <c:pt idx="8697">
                  <c:v>2.8552694320678702</c:v>
                </c:pt>
                <c:pt idx="8698">
                  <c:v>2.7577168941497798</c:v>
                </c:pt>
                <c:pt idx="8699">
                  <c:v>2.9192266464233398</c:v>
                </c:pt>
                <c:pt idx="8700">
                  <c:v>2.7900285720825102</c:v>
                </c:pt>
                <c:pt idx="8701">
                  <c:v>2.79220342636108</c:v>
                </c:pt>
                <c:pt idx="8702">
                  <c:v>2.7800922393798801</c:v>
                </c:pt>
                <c:pt idx="8703">
                  <c:v>2.8059637546539302</c:v>
                </c:pt>
                <c:pt idx="8704">
                  <c:v>2.8798966407775799</c:v>
                </c:pt>
                <c:pt idx="8705">
                  <c:v>2.8465449810028001</c:v>
                </c:pt>
                <c:pt idx="8706">
                  <c:v>2.8644118309020898</c:v>
                </c:pt>
                <c:pt idx="8707">
                  <c:v>3.1189405918121298</c:v>
                </c:pt>
                <c:pt idx="8708">
                  <c:v>3.0605185031890798</c:v>
                </c:pt>
                <c:pt idx="8709">
                  <c:v>2.9341516494750901</c:v>
                </c:pt>
                <c:pt idx="8710">
                  <c:v>3.1437554359436</c:v>
                </c:pt>
                <c:pt idx="8711">
                  <c:v>3.2055499553680402</c:v>
                </c:pt>
                <c:pt idx="8712">
                  <c:v>3.2060551643371502</c:v>
                </c:pt>
                <c:pt idx="8713">
                  <c:v>3.4109261035919101</c:v>
                </c:pt>
                <c:pt idx="8714">
                  <c:v>3.3328073024749698</c:v>
                </c:pt>
                <c:pt idx="8715">
                  <c:v>3.4741747379302899</c:v>
                </c:pt>
                <c:pt idx="8716">
                  <c:v>3.3378319740295401</c:v>
                </c:pt>
                <c:pt idx="8717">
                  <c:v>3.4729242324829102</c:v>
                </c:pt>
                <c:pt idx="8718">
                  <c:v>3.4511337280273402</c:v>
                </c:pt>
                <c:pt idx="8719">
                  <c:v>3.4508023262023899</c:v>
                </c:pt>
                <c:pt idx="8720">
                  <c:v>3.3820023536682098</c:v>
                </c:pt>
                <c:pt idx="8721">
                  <c:v>3.62942147254943</c:v>
                </c:pt>
                <c:pt idx="8722">
                  <c:v>4.2145576477050701</c:v>
                </c:pt>
                <c:pt idx="8723">
                  <c:v>3.9996802806854199</c:v>
                </c:pt>
                <c:pt idx="8724">
                  <c:v>3.84118151664733</c:v>
                </c:pt>
                <c:pt idx="8725">
                  <c:v>3.6713297367095898</c:v>
                </c:pt>
                <c:pt idx="8726">
                  <c:v>3.6315321922302202</c:v>
                </c:pt>
                <c:pt idx="8727">
                  <c:v>3.9035625457763601</c:v>
                </c:pt>
                <c:pt idx="8728">
                  <c:v>3.6514921188354399</c:v>
                </c:pt>
                <c:pt idx="8729">
                  <c:v>3.5577442646026598</c:v>
                </c:pt>
                <c:pt idx="8730">
                  <c:v>3.80067586898803</c:v>
                </c:pt>
                <c:pt idx="8731">
                  <c:v>3.7615222930908199</c:v>
                </c:pt>
                <c:pt idx="8732">
                  <c:v>3.63232374191284</c:v>
                </c:pt>
                <c:pt idx="8733">
                  <c:v>3.7077872753143302</c:v>
                </c:pt>
                <c:pt idx="8734">
                  <c:v>3.66079497337341</c:v>
                </c:pt>
                <c:pt idx="8735">
                  <c:v>3.7849924564361501</c:v>
                </c:pt>
                <c:pt idx="8736">
                  <c:v>3.6611914634704501</c:v>
                </c:pt>
                <c:pt idx="8737">
                  <c:v>3.8245184421539302</c:v>
                </c:pt>
                <c:pt idx="8738">
                  <c:v>3.4907267093658398</c:v>
                </c:pt>
                <c:pt idx="8739">
                  <c:v>3.3321793079376198</c:v>
                </c:pt>
                <c:pt idx="8740">
                  <c:v>3.2384550571441602</c:v>
                </c:pt>
                <c:pt idx="8741">
                  <c:v>3.33768463134765</c:v>
                </c:pt>
                <c:pt idx="8742">
                  <c:v>3.2707455158233598</c:v>
                </c:pt>
                <c:pt idx="8743">
                  <c:v>3.4623434543609601</c:v>
                </c:pt>
                <c:pt idx="8744">
                  <c:v>3.52390432357788</c:v>
                </c:pt>
                <c:pt idx="8745">
                  <c:v>3.6452229022979701</c:v>
                </c:pt>
                <c:pt idx="8746">
                  <c:v>3.6078357696533199</c:v>
                </c:pt>
                <c:pt idx="8747">
                  <c:v>3.6876580715179399</c:v>
                </c:pt>
                <c:pt idx="8748">
                  <c:v>3.78203868865966</c:v>
                </c:pt>
                <c:pt idx="8749">
                  <c:v>3.74749660491943</c:v>
                </c:pt>
                <c:pt idx="8750">
                  <c:v>3.3363354206085201</c:v>
                </c:pt>
                <c:pt idx="8751">
                  <c:v>3.4549379348754798</c:v>
                </c:pt>
                <c:pt idx="8752">
                  <c:v>3.46684718132019</c:v>
                </c:pt>
                <c:pt idx="8753">
                  <c:v>3.5226063728332502</c:v>
                </c:pt>
                <c:pt idx="8754">
                  <c:v>3.5586707592010498</c:v>
                </c:pt>
                <c:pt idx="8755">
                  <c:v>3.3272180557250901</c:v>
                </c:pt>
                <c:pt idx="8756">
                  <c:v>3.5644712448120099</c:v>
                </c:pt>
                <c:pt idx="8757">
                  <c:v>3.5364451408386199</c:v>
                </c:pt>
                <c:pt idx="8758">
                  <c:v>3.5204606056213299</c:v>
                </c:pt>
                <c:pt idx="8759">
                  <c:v>3.56827569007873</c:v>
                </c:pt>
                <c:pt idx="8760">
                  <c:v>3.5024940967559801</c:v>
                </c:pt>
                <c:pt idx="8761">
                  <c:v>3.4007108211517298</c:v>
                </c:pt>
                <c:pt idx="8762">
                  <c:v>3.29158186912536</c:v>
                </c:pt>
                <c:pt idx="8763">
                  <c:v>3.44965147972106</c:v>
                </c:pt>
                <c:pt idx="8764">
                  <c:v>3.3818943500518799</c:v>
                </c:pt>
                <c:pt idx="8765">
                  <c:v>3.3938136100768999</c:v>
                </c:pt>
                <c:pt idx="8766">
                  <c:v>3.1088638305664</c:v>
                </c:pt>
                <c:pt idx="8767">
                  <c:v>3.0803027153015101</c:v>
                </c:pt>
                <c:pt idx="8768">
                  <c:v>3.0971586704254102</c:v>
                </c:pt>
                <c:pt idx="8769">
                  <c:v>3.0780875682830802</c:v>
                </c:pt>
                <c:pt idx="8770">
                  <c:v>3.08923292160034</c:v>
                </c:pt>
                <c:pt idx="8771">
                  <c:v>3.19604063034057</c:v>
                </c:pt>
                <c:pt idx="8772">
                  <c:v>3.1198694705963099</c:v>
                </c:pt>
                <c:pt idx="8773">
                  <c:v>3.2090203762054399</c:v>
                </c:pt>
                <c:pt idx="8774">
                  <c:v>3.2423729896545401</c:v>
                </c:pt>
                <c:pt idx="8775">
                  <c:v>3.1781377792358398</c:v>
                </c:pt>
                <c:pt idx="8776">
                  <c:v>3.1518042087554901</c:v>
                </c:pt>
                <c:pt idx="8777">
                  <c:v>3.23700618743896</c:v>
                </c:pt>
                <c:pt idx="8778">
                  <c:v>3.31732749938964</c:v>
                </c:pt>
                <c:pt idx="8779">
                  <c:v>3.1964035034179599</c:v>
                </c:pt>
                <c:pt idx="8780">
                  <c:v>3.3517498970031698</c:v>
                </c:pt>
                <c:pt idx="8781">
                  <c:v>3.3538529872894198</c:v>
                </c:pt>
                <c:pt idx="8782">
                  <c:v>3.4325060844421298</c:v>
                </c:pt>
                <c:pt idx="8783">
                  <c:v>3.2633793354034402</c:v>
                </c:pt>
                <c:pt idx="8784">
                  <c:v>3.13662552833557</c:v>
                </c:pt>
                <c:pt idx="8785">
                  <c:v>3.3673815727233798</c:v>
                </c:pt>
                <c:pt idx="8786">
                  <c:v>3.20800685882568</c:v>
                </c:pt>
                <c:pt idx="8787">
                  <c:v>3.2356719970703098</c:v>
                </c:pt>
                <c:pt idx="8788">
                  <c:v>3.3105502128600999</c:v>
                </c:pt>
                <c:pt idx="8789">
                  <c:v>3.2037935256957999</c:v>
                </c:pt>
                <c:pt idx="8790">
                  <c:v>3.3221561908721902</c:v>
                </c:pt>
                <c:pt idx="8791">
                  <c:v>3.4776804447174001</c:v>
                </c:pt>
                <c:pt idx="8792">
                  <c:v>3.4407491683959899</c:v>
                </c:pt>
                <c:pt idx="8793">
                  <c:v>3.38845562934875</c:v>
                </c:pt>
                <c:pt idx="8794">
                  <c:v>3.34650325775146</c:v>
                </c:pt>
                <c:pt idx="8795">
                  <c:v>3.2994968891143799</c:v>
                </c:pt>
                <c:pt idx="8796">
                  <c:v>3.2331750392913801</c:v>
                </c:pt>
                <c:pt idx="8797">
                  <c:v>3.2417941093444802</c:v>
                </c:pt>
                <c:pt idx="8798">
                  <c:v>3.1127216815948402</c:v>
                </c:pt>
                <c:pt idx="8799">
                  <c:v>3.1794004440307599</c:v>
                </c:pt>
                <c:pt idx="8800">
                  <c:v>3.0294637680053702</c:v>
                </c:pt>
                <c:pt idx="8801">
                  <c:v>3.1502416133880602</c:v>
                </c:pt>
                <c:pt idx="8802">
                  <c:v>3.08033919334411</c:v>
                </c:pt>
                <c:pt idx="8803">
                  <c:v>3.1568546295165998</c:v>
                </c:pt>
                <c:pt idx="8804">
                  <c:v>3.1634228229522701</c:v>
                </c:pt>
                <c:pt idx="8805">
                  <c:v>3.1068656444549498</c:v>
                </c:pt>
                <c:pt idx="8806">
                  <c:v>3.1080729961395201</c:v>
                </c:pt>
                <c:pt idx="8807">
                  <c:v>3.2030103206634499</c:v>
                </c:pt>
                <c:pt idx="8808">
                  <c:v>3.2693462371826101</c:v>
                </c:pt>
                <c:pt idx="8809">
                  <c:v>3.3729989528656001</c:v>
                </c:pt>
                <c:pt idx="8810">
                  <c:v>3.11132383346557</c:v>
                </c:pt>
                <c:pt idx="8811">
                  <c:v>3.0216605663299498</c:v>
                </c:pt>
                <c:pt idx="8812">
                  <c:v>3.0040597915649401</c:v>
                </c:pt>
                <c:pt idx="8813">
                  <c:v>2.9980411529540998</c:v>
                </c:pt>
                <c:pt idx="8814">
                  <c:v>3.02270078659057</c:v>
                </c:pt>
                <c:pt idx="8815">
                  <c:v>3.20651030540466</c:v>
                </c:pt>
                <c:pt idx="8816">
                  <c:v>2.9718453884124698</c:v>
                </c:pt>
                <c:pt idx="8817">
                  <c:v>2.9860088825225799</c:v>
                </c:pt>
                <c:pt idx="8818">
                  <c:v>3.04430675506591</c:v>
                </c:pt>
                <c:pt idx="8819">
                  <c:v>2.8776090145111</c:v>
                </c:pt>
                <c:pt idx="8820">
                  <c:v>2.8464801311492902</c:v>
                </c:pt>
                <c:pt idx="8821">
                  <c:v>2.76265525817871</c:v>
                </c:pt>
                <c:pt idx="8822">
                  <c:v>2.8956210613250701</c:v>
                </c:pt>
                <c:pt idx="8823">
                  <c:v>2.85525250434875</c:v>
                </c:pt>
                <c:pt idx="8824">
                  <c:v>2.8110096454620299</c:v>
                </c:pt>
                <c:pt idx="8825">
                  <c:v>2.9457516670227002</c:v>
                </c:pt>
                <c:pt idx="8826">
                  <c:v>2.9536106586456299</c:v>
                </c:pt>
                <c:pt idx="8827">
                  <c:v>2.8616449832916202</c:v>
                </c:pt>
                <c:pt idx="8828">
                  <c:v>2.9294774532318102</c:v>
                </c:pt>
                <c:pt idx="8829">
                  <c:v>2.99039554595947</c:v>
                </c:pt>
                <c:pt idx="8830">
                  <c:v>3.1258020401000901</c:v>
                </c:pt>
                <c:pt idx="8831">
                  <c:v>3.0521852970123202</c:v>
                </c:pt>
                <c:pt idx="8832">
                  <c:v>3.10807132720947</c:v>
                </c:pt>
                <c:pt idx="8833">
                  <c:v>2.97966432571411</c:v>
                </c:pt>
                <c:pt idx="8834">
                  <c:v>2.9703919887542698</c:v>
                </c:pt>
                <c:pt idx="8835">
                  <c:v>2.9778878688812198</c:v>
                </c:pt>
                <c:pt idx="8836">
                  <c:v>2.8537530899047798</c:v>
                </c:pt>
                <c:pt idx="8837">
                  <c:v>2.87415194511413</c:v>
                </c:pt>
                <c:pt idx="8838">
                  <c:v>2.8946409225463801</c:v>
                </c:pt>
                <c:pt idx="8839">
                  <c:v>2.7773878574371298</c:v>
                </c:pt>
                <c:pt idx="8840">
                  <c:v>2.7416114807128902</c:v>
                </c:pt>
                <c:pt idx="8841">
                  <c:v>2.71964406967163</c:v>
                </c:pt>
                <c:pt idx="8842">
                  <c:v>2.6572265625</c:v>
                </c:pt>
                <c:pt idx="8843">
                  <c:v>2.7281851768493599</c:v>
                </c:pt>
                <c:pt idx="8844">
                  <c:v>2.6495001316070499</c:v>
                </c:pt>
                <c:pt idx="8845">
                  <c:v>2.6282033920288002</c:v>
                </c:pt>
                <c:pt idx="8846">
                  <c:v>2.7123327255249001</c:v>
                </c:pt>
                <c:pt idx="8847">
                  <c:v>2.7005224227905198</c:v>
                </c:pt>
                <c:pt idx="8848">
                  <c:v>2.66179323196411</c:v>
                </c:pt>
                <c:pt idx="8849">
                  <c:v>2.5928366184234601</c:v>
                </c:pt>
                <c:pt idx="8850">
                  <c:v>2.5469586849212602</c:v>
                </c:pt>
                <c:pt idx="8851">
                  <c:v>2.53444170951843</c:v>
                </c:pt>
                <c:pt idx="8852">
                  <c:v>2.5628511905670099</c:v>
                </c:pt>
                <c:pt idx="8853">
                  <c:v>2.5975549221038801</c:v>
                </c:pt>
                <c:pt idx="8854">
                  <c:v>2.4435679912567099</c:v>
                </c:pt>
                <c:pt idx="8855">
                  <c:v>2.46212434768676</c:v>
                </c:pt>
                <c:pt idx="8856">
                  <c:v>2.5402243137359601</c:v>
                </c:pt>
                <c:pt idx="8857">
                  <c:v>2.4110648632049498</c:v>
                </c:pt>
                <c:pt idx="8858">
                  <c:v>2.29991555213928</c:v>
                </c:pt>
                <c:pt idx="8859">
                  <c:v>2.40461945533752</c:v>
                </c:pt>
                <c:pt idx="8860">
                  <c:v>2.3817980289459202</c:v>
                </c:pt>
                <c:pt idx="8861">
                  <c:v>2.5340318679809499</c:v>
                </c:pt>
                <c:pt idx="8862">
                  <c:v>2.5987412929534899</c:v>
                </c:pt>
                <c:pt idx="8863">
                  <c:v>2.4978380203246999</c:v>
                </c:pt>
                <c:pt idx="8864">
                  <c:v>2.4097945690154998</c:v>
                </c:pt>
                <c:pt idx="8865">
                  <c:v>2.5659489631652801</c:v>
                </c:pt>
                <c:pt idx="8866">
                  <c:v>2.5138063430786102</c:v>
                </c:pt>
                <c:pt idx="8867">
                  <c:v>2.5720074176788299</c:v>
                </c:pt>
                <c:pt idx="8868">
                  <c:v>2.7123274803161599</c:v>
                </c:pt>
                <c:pt idx="8869">
                  <c:v>2.6591742038726802</c:v>
                </c:pt>
                <c:pt idx="8870">
                  <c:v>2.8350353240966699</c:v>
                </c:pt>
                <c:pt idx="8871">
                  <c:v>2.9328768253326398</c:v>
                </c:pt>
                <c:pt idx="8872">
                  <c:v>2.8590893745422301</c:v>
                </c:pt>
                <c:pt idx="8873">
                  <c:v>3.08073854446411</c:v>
                </c:pt>
                <c:pt idx="8874">
                  <c:v>3.07546615600585</c:v>
                </c:pt>
                <c:pt idx="8875">
                  <c:v>3.36448073387146</c:v>
                </c:pt>
                <c:pt idx="8876">
                  <c:v>3.3128178119659402</c:v>
                </c:pt>
                <c:pt idx="8877">
                  <c:v>3.3670995235443102</c:v>
                </c:pt>
                <c:pt idx="8878">
                  <c:v>3.2124161720275799</c:v>
                </c:pt>
                <c:pt idx="8879">
                  <c:v>3.14495825767517</c:v>
                </c:pt>
                <c:pt idx="8880">
                  <c:v>3.0812499523162802</c:v>
                </c:pt>
                <c:pt idx="8881">
                  <c:v>3.1716852188110298</c:v>
                </c:pt>
                <c:pt idx="8882">
                  <c:v>3.1246776580810498</c:v>
                </c:pt>
                <c:pt idx="8883">
                  <c:v>3.22890925407409</c:v>
                </c:pt>
                <c:pt idx="8884">
                  <c:v>3.2069401741027801</c:v>
                </c:pt>
                <c:pt idx="8885">
                  <c:v>3.2386090755462602</c:v>
                </c:pt>
                <c:pt idx="8886">
                  <c:v>3.0110802650451598</c:v>
                </c:pt>
                <c:pt idx="8887">
                  <c:v>2.8375282287597599</c:v>
                </c:pt>
                <c:pt idx="8888">
                  <c:v>3.07340383529663</c:v>
                </c:pt>
                <c:pt idx="8889">
                  <c:v>3.1897008419036799</c:v>
                </c:pt>
                <c:pt idx="8890">
                  <c:v>3.2920212745666499</c:v>
                </c:pt>
                <c:pt idx="8891">
                  <c:v>3.3633744716644198</c:v>
                </c:pt>
                <c:pt idx="8892">
                  <c:v>3.3097543716430602</c:v>
                </c:pt>
                <c:pt idx="8893">
                  <c:v>3.4494757652282702</c:v>
                </c:pt>
                <c:pt idx="8894">
                  <c:v>3.4895360469818102</c:v>
                </c:pt>
                <c:pt idx="8895">
                  <c:v>3.4070568084716699</c:v>
                </c:pt>
                <c:pt idx="8896">
                  <c:v>3.3235611915588299</c:v>
                </c:pt>
                <c:pt idx="8897">
                  <c:v>3.3624072074890101</c:v>
                </c:pt>
                <c:pt idx="8898">
                  <c:v>3.1894059181213299</c:v>
                </c:pt>
                <c:pt idx="8899">
                  <c:v>3.4644808769225999</c:v>
                </c:pt>
                <c:pt idx="8900">
                  <c:v>3.4116690158843901</c:v>
                </c:pt>
                <c:pt idx="8901">
                  <c:v>3.3682558536529501</c:v>
                </c:pt>
                <c:pt idx="8902">
                  <c:v>3.5915782451629599</c:v>
                </c:pt>
                <c:pt idx="8903">
                  <c:v>3.4984347820281898</c:v>
                </c:pt>
                <c:pt idx="8904">
                  <c:v>3.5447399616241402</c:v>
                </c:pt>
                <c:pt idx="8905">
                  <c:v>3.1625344753265301</c:v>
                </c:pt>
                <c:pt idx="8906">
                  <c:v>3.3984379768371502</c:v>
                </c:pt>
                <c:pt idx="8907">
                  <c:v>3.4509022235870299</c:v>
                </c:pt>
                <c:pt idx="8908">
                  <c:v>3.3558504581451398</c:v>
                </c:pt>
                <c:pt idx="8909">
                  <c:v>3.3372900485992401</c:v>
                </c:pt>
                <c:pt idx="8910">
                  <c:v>3.3441026210784899</c:v>
                </c:pt>
                <c:pt idx="8911">
                  <c:v>3.1946339607238698</c:v>
                </c:pt>
                <c:pt idx="8912">
                  <c:v>3.0701799392700102</c:v>
                </c:pt>
                <c:pt idx="8913">
                  <c:v>3.13580989837646</c:v>
                </c:pt>
                <c:pt idx="8914">
                  <c:v>3.1579530239105198</c:v>
                </c:pt>
                <c:pt idx="8915">
                  <c:v>3.1226258277893</c:v>
                </c:pt>
                <c:pt idx="8916">
                  <c:v>3.02677321434021</c:v>
                </c:pt>
                <c:pt idx="8917">
                  <c:v>3.19499611854553</c:v>
                </c:pt>
                <c:pt idx="8918">
                  <c:v>3.1310355663299498</c:v>
                </c:pt>
                <c:pt idx="8919">
                  <c:v>3.1424305438995299</c:v>
                </c:pt>
                <c:pt idx="8920">
                  <c:v>3.1745297908782901</c:v>
                </c:pt>
                <c:pt idx="8921">
                  <c:v>3.0662062168121298</c:v>
                </c:pt>
                <c:pt idx="8922">
                  <c:v>3.0677721500396702</c:v>
                </c:pt>
                <c:pt idx="8923">
                  <c:v>3.0727086067199698</c:v>
                </c:pt>
                <c:pt idx="8924">
                  <c:v>3.1468038558959899</c:v>
                </c:pt>
                <c:pt idx="8925">
                  <c:v>3.0864186286926198</c:v>
                </c:pt>
                <c:pt idx="8926">
                  <c:v>3.11049079895019</c:v>
                </c:pt>
                <c:pt idx="8927">
                  <c:v>2.9330785274505602</c:v>
                </c:pt>
                <c:pt idx="8928">
                  <c:v>2.9036235809326101</c:v>
                </c:pt>
                <c:pt idx="8929">
                  <c:v>2.81581211090087</c:v>
                </c:pt>
                <c:pt idx="8930">
                  <c:v>2.6959204673767001</c:v>
                </c:pt>
                <c:pt idx="8931">
                  <c:v>2.7012302875518799</c:v>
                </c:pt>
                <c:pt idx="8932">
                  <c:v>2.7807743549346902</c:v>
                </c:pt>
                <c:pt idx="8933">
                  <c:v>2.6349816322326598</c:v>
                </c:pt>
                <c:pt idx="8934">
                  <c:v>2.6423468589782702</c:v>
                </c:pt>
                <c:pt idx="8935">
                  <c:v>2.6875553131103498</c:v>
                </c:pt>
                <c:pt idx="8936">
                  <c:v>2.7478585243225</c:v>
                </c:pt>
                <c:pt idx="8937">
                  <c:v>2.7246649265289302</c:v>
                </c:pt>
                <c:pt idx="8938">
                  <c:v>2.8804509639739901</c:v>
                </c:pt>
                <c:pt idx="8939">
                  <c:v>2.7234070301055899</c:v>
                </c:pt>
                <c:pt idx="8940">
                  <c:v>2.8185012340545601</c:v>
                </c:pt>
                <c:pt idx="8941">
                  <c:v>2.80529761314392</c:v>
                </c:pt>
                <c:pt idx="8942">
                  <c:v>2.7508227825164702</c:v>
                </c:pt>
                <c:pt idx="8943">
                  <c:v>2.66369104385375</c:v>
                </c:pt>
                <c:pt idx="8944">
                  <c:v>2.7562351226806601</c:v>
                </c:pt>
                <c:pt idx="8945">
                  <c:v>2.86814880371093</c:v>
                </c:pt>
                <c:pt idx="8946">
                  <c:v>2.8034374713897701</c:v>
                </c:pt>
                <c:pt idx="8947">
                  <c:v>2.8557896614074698</c:v>
                </c:pt>
                <c:pt idx="8948">
                  <c:v>3.1084234714507999</c:v>
                </c:pt>
                <c:pt idx="8949">
                  <c:v>2.9985320568084699</c:v>
                </c:pt>
                <c:pt idx="8950">
                  <c:v>2.9280943870544398</c:v>
                </c:pt>
                <c:pt idx="8951">
                  <c:v>2.9731864929199201</c:v>
                </c:pt>
                <c:pt idx="8952">
                  <c:v>2.9580335617065399</c:v>
                </c:pt>
                <c:pt idx="8953">
                  <c:v>3.0785028934478702</c:v>
                </c:pt>
                <c:pt idx="8954">
                  <c:v>2.9464466571807799</c:v>
                </c:pt>
                <c:pt idx="8955">
                  <c:v>2.9945330619811998</c:v>
                </c:pt>
                <c:pt idx="8956">
                  <c:v>2.8340904712677002</c:v>
                </c:pt>
                <c:pt idx="8957">
                  <c:v>2.8311188220977699</c:v>
                </c:pt>
                <c:pt idx="8958">
                  <c:v>2.8562958240509002</c:v>
                </c:pt>
                <c:pt idx="8959">
                  <c:v>2.7564930915832502</c:v>
                </c:pt>
                <c:pt idx="8960">
                  <c:v>2.9374413490295401</c:v>
                </c:pt>
                <c:pt idx="8961">
                  <c:v>2.7559614181518501</c:v>
                </c:pt>
                <c:pt idx="8962">
                  <c:v>2.7528126239776598</c:v>
                </c:pt>
                <c:pt idx="8963">
                  <c:v>2.7921674251556299</c:v>
                </c:pt>
                <c:pt idx="8964">
                  <c:v>2.9078683853149401</c:v>
                </c:pt>
                <c:pt idx="8965">
                  <c:v>2.8523807525634699</c:v>
                </c:pt>
                <c:pt idx="8966">
                  <c:v>2.7935438156127899</c:v>
                </c:pt>
                <c:pt idx="8967">
                  <c:v>2.9510443210601802</c:v>
                </c:pt>
                <c:pt idx="8968">
                  <c:v>2.7967762947082502</c:v>
                </c:pt>
                <c:pt idx="8969">
                  <c:v>2.8510766029357901</c:v>
                </c:pt>
                <c:pt idx="8970">
                  <c:v>2.6872460842132502</c:v>
                </c:pt>
                <c:pt idx="8971">
                  <c:v>2.5048875808715798</c:v>
                </c:pt>
                <c:pt idx="8972">
                  <c:v>2.5872998237609801</c:v>
                </c:pt>
                <c:pt idx="8973">
                  <c:v>2.7393884658813401</c:v>
                </c:pt>
                <c:pt idx="8974">
                  <c:v>2.7528688907623202</c:v>
                </c:pt>
                <c:pt idx="8975">
                  <c:v>2.8402307033538801</c:v>
                </c:pt>
                <c:pt idx="8976">
                  <c:v>2.7255790233611998</c:v>
                </c:pt>
                <c:pt idx="8977">
                  <c:v>2.7660722732543901</c:v>
                </c:pt>
                <c:pt idx="8978">
                  <c:v>2.8437373638153001</c:v>
                </c:pt>
                <c:pt idx="8979">
                  <c:v>2.7928469181060702</c:v>
                </c:pt>
                <c:pt idx="8980">
                  <c:v>2.7649409770965501</c:v>
                </c:pt>
                <c:pt idx="8981">
                  <c:v>2.6667385101318302</c:v>
                </c:pt>
                <c:pt idx="8982">
                  <c:v>2.5712606906890798</c:v>
                </c:pt>
                <c:pt idx="8983">
                  <c:v>2.6962811946868799</c:v>
                </c:pt>
                <c:pt idx="8984">
                  <c:v>2.7862513065338099</c:v>
                </c:pt>
                <c:pt idx="8985">
                  <c:v>2.91373538970947</c:v>
                </c:pt>
                <c:pt idx="8986">
                  <c:v>3.0052952766418399</c:v>
                </c:pt>
                <c:pt idx="8987">
                  <c:v>2.9106681346893302</c:v>
                </c:pt>
                <c:pt idx="8988">
                  <c:v>2.9030559062957701</c:v>
                </c:pt>
                <c:pt idx="8989">
                  <c:v>2.8924255371093701</c:v>
                </c:pt>
                <c:pt idx="8990">
                  <c:v>2.7738275527954102</c:v>
                </c:pt>
                <c:pt idx="8991">
                  <c:v>2.7847816944122301</c:v>
                </c:pt>
                <c:pt idx="8992">
                  <c:v>2.7060303688049299</c:v>
                </c:pt>
                <c:pt idx="8993">
                  <c:v>2.6541340351104701</c:v>
                </c:pt>
                <c:pt idx="8994">
                  <c:v>2.5579969882964999</c:v>
                </c:pt>
                <c:pt idx="8995">
                  <c:v>2.7022116184234601</c:v>
                </c:pt>
                <c:pt idx="8996">
                  <c:v>2.7181513309478702</c:v>
                </c:pt>
                <c:pt idx="8997">
                  <c:v>2.60071444511413</c:v>
                </c:pt>
                <c:pt idx="8998">
                  <c:v>2.5115396976470898</c:v>
                </c:pt>
                <c:pt idx="8999">
                  <c:v>2.6533410549163801</c:v>
                </c:pt>
                <c:pt idx="9000">
                  <c:v>2.4982042312621999</c:v>
                </c:pt>
                <c:pt idx="9001">
                  <c:v>2.4731998443603498</c:v>
                </c:pt>
                <c:pt idx="9002">
                  <c:v>2.5406858921050999</c:v>
                </c:pt>
                <c:pt idx="9003">
                  <c:v>2.60985207557678</c:v>
                </c:pt>
                <c:pt idx="9004">
                  <c:v>2.74168348312377</c:v>
                </c:pt>
                <c:pt idx="9005">
                  <c:v>2.8724877834320002</c:v>
                </c:pt>
                <c:pt idx="9006">
                  <c:v>2.8540351390838601</c:v>
                </c:pt>
                <c:pt idx="9007">
                  <c:v>2.8152439594268799</c:v>
                </c:pt>
                <c:pt idx="9008">
                  <c:v>2.8231334686279199</c:v>
                </c:pt>
                <c:pt idx="9009">
                  <c:v>2.8359375</c:v>
                </c:pt>
                <c:pt idx="9010">
                  <c:v>2.8728866577148402</c:v>
                </c:pt>
                <c:pt idx="9011">
                  <c:v>2.8743815422058101</c:v>
                </c:pt>
                <c:pt idx="9012">
                  <c:v>2.7237339019775302</c:v>
                </c:pt>
                <c:pt idx="9013">
                  <c:v>2.5068843364715501</c:v>
                </c:pt>
                <c:pt idx="9014">
                  <c:v>2.6553356647491402</c:v>
                </c:pt>
                <c:pt idx="9015">
                  <c:v>2.83010554313659</c:v>
                </c:pt>
                <c:pt idx="9016">
                  <c:v>2.9192948341369598</c:v>
                </c:pt>
                <c:pt idx="9017">
                  <c:v>2.8205904960632302</c:v>
                </c:pt>
                <c:pt idx="9018">
                  <c:v>2.8786647319793701</c:v>
                </c:pt>
                <c:pt idx="9019">
                  <c:v>2.7841053009033199</c:v>
                </c:pt>
                <c:pt idx="9020">
                  <c:v>2.8066551685333199</c:v>
                </c:pt>
                <c:pt idx="9021">
                  <c:v>2.82913041114807</c:v>
                </c:pt>
                <c:pt idx="9022">
                  <c:v>2.87933278083801</c:v>
                </c:pt>
                <c:pt idx="9023">
                  <c:v>2.89481449127197</c:v>
                </c:pt>
                <c:pt idx="9024">
                  <c:v>2.9425661563873202</c:v>
                </c:pt>
                <c:pt idx="9025">
                  <c:v>2.9157977104186998</c:v>
                </c:pt>
                <c:pt idx="9026">
                  <c:v>2.9693465232849099</c:v>
                </c:pt>
                <c:pt idx="9027">
                  <c:v>3.0237898826599099</c:v>
                </c:pt>
                <c:pt idx="9028">
                  <c:v>3.1300885677337602</c:v>
                </c:pt>
                <c:pt idx="9029">
                  <c:v>2.9644324779510498</c:v>
                </c:pt>
                <c:pt idx="9030">
                  <c:v>2.9140889644622798</c:v>
                </c:pt>
                <c:pt idx="9031">
                  <c:v>2.9602792263031001</c:v>
                </c:pt>
                <c:pt idx="9032">
                  <c:v>3.0106277465820299</c:v>
                </c:pt>
                <c:pt idx="9033">
                  <c:v>2.9533548355102499</c:v>
                </c:pt>
                <c:pt idx="9034">
                  <c:v>3.07138967514038</c:v>
                </c:pt>
                <c:pt idx="9035">
                  <c:v>3.1645879745483398</c:v>
                </c:pt>
                <c:pt idx="9036">
                  <c:v>3.2059540748596098</c:v>
                </c:pt>
                <c:pt idx="9037">
                  <c:v>3.4004857540130602</c:v>
                </c:pt>
                <c:pt idx="9038">
                  <c:v>3.35599613189697</c:v>
                </c:pt>
                <c:pt idx="9039">
                  <c:v>3.1489167213439901</c:v>
                </c:pt>
                <c:pt idx="9040">
                  <c:v>3.1639599800109801</c:v>
                </c:pt>
                <c:pt idx="9041">
                  <c:v>3.01416683197021</c:v>
                </c:pt>
                <c:pt idx="9042">
                  <c:v>3.09535384178161</c:v>
                </c:pt>
                <c:pt idx="9043">
                  <c:v>3.12073397636413</c:v>
                </c:pt>
                <c:pt idx="9044">
                  <c:v>3.3578228950500399</c:v>
                </c:pt>
                <c:pt idx="9045">
                  <c:v>3.3815107345581001</c:v>
                </c:pt>
                <c:pt idx="9046">
                  <c:v>3.3877720832824698</c:v>
                </c:pt>
                <c:pt idx="9047">
                  <c:v>3.4061207771301198</c:v>
                </c:pt>
                <c:pt idx="9048">
                  <c:v>3.40352439880371</c:v>
                </c:pt>
                <c:pt idx="9049">
                  <c:v>3.3684921264648402</c:v>
                </c:pt>
                <c:pt idx="9050">
                  <c:v>3.3374741077422998</c:v>
                </c:pt>
                <c:pt idx="9051">
                  <c:v>3.17332911491394</c:v>
                </c:pt>
                <c:pt idx="9052">
                  <c:v>3.3226733207702601</c:v>
                </c:pt>
                <c:pt idx="9053">
                  <c:v>3.32816386222839</c:v>
                </c:pt>
                <c:pt idx="9054">
                  <c:v>3.2330293655395499</c:v>
                </c:pt>
                <c:pt idx="9055">
                  <c:v>3.4353427886962802</c:v>
                </c:pt>
                <c:pt idx="9056">
                  <c:v>3.3412277698516801</c:v>
                </c:pt>
                <c:pt idx="9057">
                  <c:v>3.46478199958801</c:v>
                </c:pt>
                <c:pt idx="9058">
                  <c:v>3.3537914752960201</c:v>
                </c:pt>
                <c:pt idx="9059">
                  <c:v>3.34080505371093</c:v>
                </c:pt>
                <c:pt idx="9060">
                  <c:v>3.2128219604492099</c:v>
                </c:pt>
                <c:pt idx="9061">
                  <c:v>3.1629204750061</c:v>
                </c:pt>
                <c:pt idx="9062">
                  <c:v>3.3007066249847399</c:v>
                </c:pt>
                <c:pt idx="9063">
                  <c:v>3.0025856494903498</c:v>
                </c:pt>
                <c:pt idx="9064">
                  <c:v>3.08046078681945</c:v>
                </c:pt>
                <c:pt idx="9065">
                  <c:v>3.1298298835754301</c:v>
                </c:pt>
                <c:pt idx="9066">
                  <c:v>3.3641226291656401</c:v>
                </c:pt>
                <c:pt idx="9067">
                  <c:v>3.2455346584320002</c:v>
                </c:pt>
                <c:pt idx="9068">
                  <c:v>3.0812640190124498</c:v>
                </c:pt>
                <c:pt idx="9069">
                  <c:v>2.8372929096221902</c:v>
                </c:pt>
                <c:pt idx="9070">
                  <c:v>2.8520977497100799</c:v>
                </c:pt>
                <c:pt idx="9071">
                  <c:v>3.0068013668060298</c:v>
                </c:pt>
                <c:pt idx="9072">
                  <c:v>3.0801379680633501</c:v>
                </c:pt>
                <c:pt idx="9073">
                  <c:v>3.0059010982513401</c:v>
                </c:pt>
                <c:pt idx="9074">
                  <c:v>2.93221712112426</c:v>
                </c:pt>
                <c:pt idx="9075">
                  <c:v>2.8278753757476802</c:v>
                </c:pt>
                <c:pt idx="9076">
                  <c:v>2.9488391876220699</c:v>
                </c:pt>
                <c:pt idx="9077">
                  <c:v>2.9472839832305899</c:v>
                </c:pt>
                <c:pt idx="9078">
                  <c:v>2.8799366950988698</c:v>
                </c:pt>
                <c:pt idx="9079">
                  <c:v>2.9232690334320002</c:v>
                </c:pt>
                <c:pt idx="9080">
                  <c:v>2.7727987766265798</c:v>
                </c:pt>
                <c:pt idx="9081">
                  <c:v>2.82178306579589</c:v>
                </c:pt>
                <c:pt idx="9082">
                  <c:v>2.9577486515045099</c:v>
                </c:pt>
                <c:pt idx="9083">
                  <c:v>2.84149074554443</c:v>
                </c:pt>
                <c:pt idx="9084">
                  <c:v>2.66490125656127</c:v>
                </c:pt>
                <c:pt idx="9085">
                  <c:v>2.72102928161621</c:v>
                </c:pt>
                <c:pt idx="9086">
                  <c:v>2.79052686691284</c:v>
                </c:pt>
                <c:pt idx="9087">
                  <c:v>2.7575733661651598</c:v>
                </c:pt>
                <c:pt idx="9088">
                  <c:v>2.7511410713195801</c:v>
                </c:pt>
                <c:pt idx="9089">
                  <c:v>2.5169937610626198</c:v>
                </c:pt>
                <c:pt idx="9090">
                  <c:v>2.6825029850006099</c:v>
                </c:pt>
                <c:pt idx="9091">
                  <c:v>2.7357363700866699</c:v>
                </c:pt>
                <c:pt idx="9092">
                  <c:v>2.6737930774688698</c:v>
                </c:pt>
                <c:pt idx="9093">
                  <c:v>2.4751746654510498</c:v>
                </c:pt>
                <c:pt idx="9094">
                  <c:v>2.4437737464904701</c:v>
                </c:pt>
                <c:pt idx="9095">
                  <c:v>2.42912626266479</c:v>
                </c:pt>
                <c:pt idx="9096">
                  <c:v>2.4924018383026101</c:v>
                </c:pt>
                <c:pt idx="9097">
                  <c:v>2.6390066146850502</c:v>
                </c:pt>
                <c:pt idx="9098">
                  <c:v>2.5787479877471902</c:v>
                </c:pt>
                <c:pt idx="9099">
                  <c:v>2.5399010181427002</c:v>
                </c:pt>
                <c:pt idx="9100">
                  <c:v>2.51179671287536</c:v>
                </c:pt>
                <c:pt idx="9101">
                  <c:v>2.53667736053466</c:v>
                </c:pt>
                <c:pt idx="9102">
                  <c:v>2.5302774906158398</c:v>
                </c:pt>
                <c:pt idx="9103">
                  <c:v>2.5130593776702801</c:v>
                </c:pt>
                <c:pt idx="9104">
                  <c:v>2.52125811576843</c:v>
                </c:pt>
                <c:pt idx="9105">
                  <c:v>2.3884832859039302</c:v>
                </c:pt>
                <c:pt idx="9106">
                  <c:v>2.3650045394897399</c:v>
                </c:pt>
                <c:pt idx="9107">
                  <c:v>2.4817216396331698</c:v>
                </c:pt>
                <c:pt idx="9108">
                  <c:v>2.4664242267608598</c:v>
                </c:pt>
                <c:pt idx="9109">
                  <c:v>2.40841388702392</c:v>
                </c:pt>
                <c:pt idx="9110">
                  <c:v>2.3440306186675999</c:v>
                </c:pt>
                <c:pt idx="9111">
                  <c:v>2.3610813617706299</c:v>
                </c:pt>
                <c:pt idx="9112">
                  <c:v>2.3124308586120601</c:v>
                </c:pt>
                <c:pt idx="9113">
                  <c:v>2.34920310974121</c:v>
                </c:pt>
                <c:pt idx="9114">
                  <c:v>2.3172025680541899</c:v>
                </c:pt>
                <c:pt idx="9115">
                  <c:v>2.1857824325561501</c:v>
                </c:pt>
                <c:pt idx="9116">
                  <c:v>2.3044304847717201</c:v>
                </c:pt>
                <c:pt idx="9117">
                  <c:v>2.3439345359802202</c:v>
                </c:pt>
                <c:pt idx="9118">
                  <c:v>2.3292663097381499</c:v>
                </c:pt>
                <c:pt idx="9119">
                  <c:v>2.3915538787841699</c:v>
                </c:pt>
                <c:pt idx="9120">
                  <c:v>2.3338456153869598</c:v>
                </c:pt>
                <c:pt idx="9121">
                  <c:v>2.6193165779113698</c:v>
                </c:pt>
                <c:pt idx="9122">
                  <c:v>2.50258135795593</c:v>
                </c:pt>
                <c:pt idx="9123">
                  <c:v>2.5429985523223801</c:v>
                </c:pt>
                <c:pt idx="9124">
                  <c:v>2.5648667812347399</c:v>
                </c:pt>
                <c:pt idx="9125">
                  <c:v>2.42789435386657</c:v>
                </c:pt>
                <c:pt idx="9126">
                  <c:v>2.42235136032104</c:v>
                </c:pt>
                <c:pt idx="9127">
                  <c:v>2.5035021305084202</c:v>
                </c:pt>
                <c:pt idx="9128">
                  <c:v>2.53488993644714</c:v>
                </c:pt>
                <c:pt idx="9129">
                  <c:v>2.6122505664825399</c:v>
                </c:pt>
                <c:pt idx="9130">
                  <c:v>2.54547095298767</c:v>
                </c:pt>
                <c:pt idx="9131">
                  <c:v>2.5601496696472101</c:v>
                </c:pt>
                <c:pt idx="9132">
                  <c:v>2.5981879234313898</c:v>
                </c:pt>
                <c:pt idx="9133">
                  <c:v>2.5084998607635498</c:v>
                </c:pt>
                <c:pt idx="9134">
                  <c:v>2.4631550312042201</c:v>
                </c:pt>
                <c:pt idx="9135">
                  <c:v>2.4811646938323899</c:v>
                </c:pt>
                <c:pt idx="9136">
                  <c:v>2.6463413238525302</c:v>
                </c:pt>
                <c:pt idx="9137">
                  <c:v>2.5822629928588801</c:v>
                </c:pt>
                <c:pt idx="9138">
                  <c:v>2.6078193187713601</c:v>
                </c:pt>
                <c:pt idx="9139">
                  <c:v>2.6019287109375</c:v>
                </c:pt>
                <c:pt idx="9140">
                  <c:v>2.6242690086364702</c:v>
                </c:pt>
                <c:pt idx="9141">
                  <c:v>2.8052418231964098</c:v>
                </c:pt>
                <c:pt idx="9142">
                  <c:v>2.68803834915161</c:v>
                </c:pt>
                <c:pt idx="9143">
                  <c:v>2.6487808227539</c:v>
                </c:pt>
                <c:pt idx="9144">
                  <c:v>2.7712216377258301</c:v>
                </c:pt>
                <c:pt idx="9145">
                  <c:v>2.8431358337402299</c:v>
                </c:pt>
                <c:pt idx="9146">
                  <c:v>2.7178711891174299</c:v>
                </c:pt>
                <c:pt idx="9147">
                  <c:v>2.5593781471252401</c:v>
                </c:pt>
                <c:pt idx="9148">
                  <c:v>2.5119421482086102</c:v>
                </c:pt>
                <c:pt idx="9149">
                  <c:v>2.6141278743743799</c:v>
                </c:pt>
                <c:pt idx="9150">
                  <c:v>2.8226425647735498</c:v>
                </c:pt>
                <c:pt idx="9151">
                  <c:v>2.6026263236999498</c:v>
                </c:pt>
                <c:pt idx="9152">
                  <c:v>2.7401156425475999</c:v>
                </c:pt>
                <c:pt idx="9153">
                  <c:v>2.91904616355896</c:v>
                </c:pt>
                <c:pt idx="9154">
                  <c:v>3.0491056442260698</c:v>
                </c:pt>
                <c:pt idx="9155">
                  <c:v>2.8936560153961102</c:v>
                </c:pt>
                <c:pt idx="9156">
                  <c:v>2.5715310573577801</c:v>
                </c:pt>
                <c:pt idx="9157">
                  <c:v>2.6435840129852202</c:v>
                </c:pt>
                <c:pt idx="9158">
                  <c:v>2.6697127819061199</c:v>
                </c:pt>
                <c:pt idx="9159">
                  <c:v>2.7336828708648602</c:v>
                </c:pt>
                <c:pt idx="9160">
                  <c:v>2.5595715045928902</c:v>
                </c:pt>
                <c:pt idx="9161">
                  <c:v>2.9172384738922101</c:v>
                </c:pt>
                <c:pt idx="9162">
                  <c:v>2.9614336490631099</c:v>
                </c:pt>
                <c:pt idx="9163">
                  <c:v>2.9525730609893799</c:v>
                </c:pt>
                <c:pt idx="9164">
                  <c:v>2.9892523288726802</c:v>
                </c:pt>
                <c:pt idx="9165">
                  <c:v>2.9504899978637602</c:v>
                </c:pt>
                <c:pt idx="9166">
                  <c:v>2.9154090881347599</c:v>
                </c:pt>
                <c:pt idx="9167">
                  <c:v>2.6389393806457502</c:v>
                </c:pt>
                <c:pt idx="9168">
                  <c:v>2.6319673061370801</c:v>
                </c:pt>
                <c:pt idx="9169">
                  <c:v>2.7278270721435498</c:v>
                </c:pt>
                <c:pt idx="9170">
                  <c:v>2.8977773189544598</c:v>
                </c:pt>
                <c:pt idx="9171">
                  <c:v>2.7221226692199698</c:v>
                </c:pt>
                <c:pt idx="9172">
                  <c:v>2.72228550910949</c:v>
                </c:pt>
                <c:pt idx="9173">
                  <c:v>2.6295111179351802</c:v>
                </c:pt>
                <c:pt idx="9174">
                  <c:v>2.5926094055175701</c:v>
                </c:pt>
                <c:pt idx="9175">
                  <c:v>2.7581861019134499</c:v>
                </c:pt>
                <c:pt idx="9176">
                  <c:v>2.6911647319793701</c:v>
                </c:pt>
                <c:pt idx="9177">
                  <c:v>2.55447030067443</c:v>
                </c:pt>
                <c:pt idx="9178">
                  <c:v>2.57535696029663</c:v>
                </c:pt>
                <c:pt idx="9179">
                  <c:v>2.74783730506896</c:v>
                </c:pt>
                <c:pt idx="9180">
                  <c:v>2.8422548770904501</c:v>
                </c:pt>
                <c:pt idx="9181">
                  <c:v>2.9031591415405198</c:v>
                </c:pt>
                <c:pt idx="9182">
                  <c:v>3.0362031459808301</c:v>
                </c:pt>
                <c:pt idx="9183">
                  <c:v>3.02586317062377</c:v>
                </c:pt>
                <c:pt idx="9184">
                  <c:v>3.0120534896850502</c:v>
                </c:pt>
                <c:pt idx="9185">
                  <c:v>3.03789186477661</c:v>
                </c:pt>
                <c:pt idx="9186">
                  <c:v>3.0345325469970699</c:v>
                </c:pt>
                <c:pt idx="9187">
                  <c:v>2.9076650142669598</c:v>
                </c:pt>
                <c:pt idx="9188">
                  <c:v>3.0202155113220202</c:v>
                </c:pt>
                <c:pt idx="9189">
                  <c:v>2.8992228507995601</c:v>
                </c:pt>
                <c:pt idx="9190">
                  <c:v>2.80084872245788</c:v>
                </c:pt>
                <c:pt idx="9191">
                  <c:v>2.88440990447998</c:v>
                </c:pt>
                <c:pt idx="9192">
                  <c:v>2.8981909751892001</c:v>
                </c:pt>
                <c:pt idx="9193">
                  <c:v>3.0878872871398899</c:v>
                </c:pt>
                <c:pt idx="9194">
                  <c:v>2.8169386386871298</c:v>
                </c:pt>
                <c:pt idx="9195">
                  <c:v>2.8911144733428902</c:v>
                </c:pt>
                <c:pt idx="9196">
                  <c:v>3.0681698322296098</c:v>
                </c:pt>
                <c:pt idx="9197">
                  <c:v>3.10858106613159</c:v>
                </c:pt>
                <c:pt idx="9198">
                  <c:v>3.0354733467102002</c:v>
                </c:pt>
                <c:pt idx="9199">
                  <c:v>2.8856270313262899</c:v>
                </c:pt>
                <c:pt idx="9200">
                  <c:v>2.8810245990753098</c:v>
                </c:pt>
                <c:pt idx="9201">
                  <c:v>2.8585979938507</c:v>
                </c:pt>
                <c:pt idx="9202">
                  <c:v>2.7849607467651301</c:v>
                </c:pt>
                <c:pt idx="9203">
                  <c:v>2.85148572921752</c:v>
                </c:pt>
                <c:pt idx="9204">
                  <c:v>3.0035626888275102</c:v>
                </c:pt>
                <c:pt idx="9205">
                  <c:v>3.1366837024688698</c:v>
                </c:pt>
                <c:pt idx="9206">
                  <c:v>3.0982675552368102</c:v>
                </c:pt>
                <c:pt idx="9207">
                  <c:v>3.06472516059875</c:v>
                </c:pt>
                <c:pt idx="9208">
                  <c:v>3.1359124183654701</c:v>
                </c:pt>
                <c:pt idx="9209">
                  <c:v>2.93901371955871</c:v>
                </c:pt>
                <c:pt idx="9210">
                  <c:v>2.9252955913543701</c:v>
                </c:pt>
                <c:pt idx="9211">
                  <c:v>2.98627281188964</c:v>
                </c:pt>
                <c:pt idx="9212">
                  <c:v>2.89350390434265</c:v>
                </c:pt>
                <c:pt idx="9213">
                  <c:v>2.8275516033172599</c:v>
                </c:pt>
                <c:pt idx="9214">
                  <c:v>2.8771269321441602</c:v>
                </c:pt>
                <c:pt idx="9215">
                  <c:v>2.7642624378204301</c:v>
                </c:pt>
                <c:pt idx="9216">
                  <c:v>2.7270278930664</c:v>
                </c:pt>
                <c:pt idx="9217">
                  <c:v>2.7876091003417902</c:v>
                </c:pt>
                <c:pt idx="9218">
                  <c:v>2.9905331134796098</c:v>
                </c:pt>
                <c:pt idx="9219">
                  <c:v>3.0496969223022399</c:v>
                </c:pt>
                <c:pt idx="9220">
                  <c:v>2.8616847991943302</c:v>
                </c:pt>
                <c:pt idx="9221">
                  <c:v>2.8040356636047301</c:v>
                </c:pt>
                <c:pt idx="9222">
                  <c:v>2.8659126758575399</c:v>
                </c:pt>
                <c:pt idx="9223">
                  <c:v>2.85123443603515</c:v>
                </c:pt>
                <c:pt idx="9224">
                  <c:v>2.95095443725585</c:v>
                </c:pt>
                <c:pt idx="9225">
                  <c:v>2.9030671119689901</c:v>
                </c:pt>
                <c:pt idx="9226">
                  <c:v>3.0382709503173801</c:v>
                </c:pt>
                <c:pt idx="9227">
                  <c:v>2.9426100254058798</c:v>
                </c:pt>
                <c:pt idx="9228">
                  <c:v>3.20619773864746</c:v>
                </c:pt>
                <c:pt idx="9229">
                  <c:v>3.2196798324584899</c:v>
                </c:pt>
                <c:pt idx="9230">
                  <c:v>3.37539386749267</c:v>
                </c:pt>
                <c:pt idx="9231">
                  <c:v>3.1961717605590798</c:v>
                </c:pt>
                <c:pt idx="9232">
                  <c:v>3.1359584331512398</c:v>
                </c:pt>
                <c:pt idx="9233">
                  <c:v>3.0721268653869598</c:v>
                </c:pt>
                <c:pt idx="9234">
                  <c:v>3.1501381397247301</c:v>
                </c:pt>
                <c:pt idx="9235">
                  <c:v>3.1651120185852002</c:v>
                </c:pt>
                <c:pt idx="9236">
                  <c:v>3.15476202964782</c:v>
                </c:pt>
                <c:pt idx="9237">
                  <c:v>2.97119712829589</c:v>
                </c:pt>
                <c:pt idx="9238">
                  <c:v>2.73981261253356</c:v>
                </c:pt>
                <c:pt idx="9239">
                  <c:v>2.5323829650878902</c:v>
                </c:pt>
                <c:pt idx="9240">
                  <c:v>2.6729564666747998</c:v>
                </c:pt>
                <c:pt idx="9241">
                  <c:v>2.64869785308837</c:v>
                </c:pt>
                <c:pt idx="9242">
                  <c:v>2.6036536693572998</c:v>
                </c:pt>
                <c:pt idx="9243">
                  <c:v>2.5669023990631099</c:v>
                </c:pt>
                <c:pt idx="9244">
                  <c:v>2.5827186107635498</c:v>
                </c:pt>
                <c:pt idx="9245">
                  <c:v>2.6151785850524898</c:v>
                </c:pt>
                <c:pt idx="9246">
                  <c:v>2.7061076164245601</c:v>
                </c:pt>
                <c:pt idx="9247">
                  <c:v>2.6896226406097399</c:v>
                </c:pt>
                <c:pt idx="9248">
                  <c:v>2.7977871894836399</c:v>
                </c:pt>
                <c:pt idx="9249">
                  <c:v>2.6756324768066402</c:v>
                </c:pt>
                <c:pt idx="9250">
                  <c:v>2.90120124816894</c:v>
                </c:pt>
                <c:pt idx="9251">
                  <c:v>2.9289751052856401</c:v>
                </c:pt>
                <c:pt idx="9252">
                  <c:v>2.7934939861297599</c:v>
                </c:pt>
                <c:pt idx="9253">
                  <c:v>2.73747658729553</c:v>
                </c:pt>
                <c:pt idx="9254">
                  <c:v>2.8277359008789</c:v>
                </c:pt>
                <c:pt idx="9255">
                  <c:v>2.6943688392639098</c:v>
                </c:pt>
                <c:pt idx="9256">
                  <c:v>2.6780765056610099</c:v>
                </c:pt>
                <c:pt idx="9257">
                  <c:v>2.5837209224700901</c:v>
                </c:pt>
                <c:pt idx="9258">
                  <c:v>2.58258628845214</c:v>
                </c:pt>
                <c:pt idx="9259">
                  <c:v>2.43577933311462</c:v>
                </c:pt>
                <c:pt idx="9260">
                  <c:v>2.4448449611663801</c:v>
                </c:pt>
                <c:pt idx="9261">
                  <c:v>2.3563807010650599</c:v>
                </c:pt>
                <c:pt idx="9262">
                  <c:v>2.3123319149017298</c:v>
                </c:pt>
                <c:pt idx="9263">
                  <c:v>2.38808894157409</c:v>
                </c:pt>
                <c:pt idx="9264">
                  <c:v>2.4200863838195801</c:v>
                </c:pt>
                <c:pt idx="9265">
                  <c:v>2.50073170661926</c:v>
                </c:pt>
                <c:pt idx="9266">
                  <c:v>2.5384061336517298</c:v>
                </c:pt>
                <c:pt idx="9267">
                  <c:v>2.6120655536651598</c:v>
                </c:pt>
                <c:pt idx="9268">
                  <c:v>2.5358328819274898</c:v>
                </c:pt>
                <c:pt idx="9269">
                  <c:v>2.5323805809020898</c:v>
                </c:pt>
                <c:pt idx="9270">
                  <c:v>2.5945196151733398</c:v>
                </c:pt>
                <c:pt idx="9271">
                  <c:v>2.5543649196624698</c:v>
                </c:pt>
                <c:pt idx="9272">
                  <c:v>2.5194764137268</c:v>
                </c:pt>
                <c:pt idx="9273">
                  <c:v>2.6188285350799498</c:v>
                </c:pt>
                <c:pt idx="9274">
                  <c:v>2.40794777870178</c:v>
                </c:pt>
                <c:pt idx="9275">
                  <c:v>2.5655434131622301</c:v>
                </c:pt>
                <c:pt idx="9276">
                  <c:v>2.4679656028747501</c:v>
                </c:pt>
                <c:pt idx="9277">
                  <c:v>2.49826979637146</c:v>
                </c:pt>
                <c:pt idx="9278">
                  <c:v>2.5036036968231201</c:v>
                </c:pt>
                <c:pt idx="9279">
                  <c:v>2.53044486045837</c:v>
                </c:pt>
                <c:pt idx="9280">
                  <c:v>2.43761038780212</c:v>
                </c:pt>
                <c:pt idx="9281">
                  <c:v>2.5243551731109601</c:v>
                </c:pt>
                <c:pt idx="9282">
                  <c:v>2.5776388645172101</c:v>
                </c:pt>
                <c:pt idx="9283">
                  <c:v>2.6116271018981898</c:v>
                </c:pt>
                <c:pt idx="9284">
                  <c:v>2.6043410301208398</c:v>
                </c:pt>
                <c:pt idx="9285">
                  <c:v>2.7327580451965301</c:v>
                </c:pt>
                <c:pt idx="9286">
                  <c:v>2.7029645442962602</c:v>
                </c:pt>
                <c:pt idx="9287">
                  <c:v>2.7248346805572501</c:v>
                </c:pt>
                <c:pt idx="9288">
                  <c:v>2.7144262790679901</c:v>
                </c:pt>
                <c:pt idx="9289">
                  <c:v>2.5014057159423801</c:v>
                </c:pt>
                <c:pt idx="9290">
                  <c:v>2.6220059394836399</c:v>
                </c:pt>
                <c:pt idx="9291">
                  <c:v>2.6518957614898602</c:v>
                </c:pt>
                <c:pt idx="9292">
                  <c:v>2.5810091495513898</c:v>
                </c:pt>
                <c:pt idx="9293">
                  <c:v>2.5780286788940399</c:v>
                </c:pt>
                <c:pt idx="9294">
                  <c:v>2.6695983409881499</c:v>
                </c:pt>
                <c:pt idx="9295">
                  <c:v>2.6457741260528498</c:v>
                </c:pt>
                <c:pt idx="9296">
                  <c:v>2.7316610813140798</c:v>
                </c:pt>
                <c:pt idx="9297">
                  <c:v>2.76675820350646</c:v>
                </c:pt>
                <c:pt idx="9298">
                  <c:v>2.8822109699249201</c:v>
                </c:pt>
                <c:pt idx="9299">
                  <c:v>2.7253680229186998</c:v>
                </c:pt>
                <c:pt idx="9300">
                  <c:v>2.7769517898559499</c:v>
                </c:pt>
                <c:pt idx="9301">
                  <c:v>2.7633960247039702</c:v>
                </c:pt>
                <c:pt idx="9302">
                  <c:v>2.6871669292449898</c:v>
                </c:pt>
                <c:pt idx="9303">
                  <c:v>2.6823580265045099</c:v>
                </c:pt>
                <c:pt idx="9304">
                  <c:v>2.5578048229217498</c:v>
                </c:pt>
                <c:pt idx="9305">
                  <c:v>2.6617510318756099</c:v>
                </c:pt>
                <c:pt idx="9306">
                  <c:v>2.5614054203033398</c:v>
                </c:pt>
                <c:pt idx="9307">
                  <c:v>2.6431961059570299</c:v>
                </c:pt>
                <c:pt idx="9308">
                  <c:v>2.6361265182495099</c:v>
                </c:pt>
                <c:pt idx="9309">
                  <c:v>2.64134669303894</c:v>
                </c:pt>
                <c:pt idx="9310">
                  <c:v>2.5726869106292698</c:v>
                </c:pt>
                <c:pt idx="9311">
                  <c:v>2.6413328647613499</c:v>
                </c:pt>
                <c:pt idx="9312">
                  <c:v>2.5708100795745801</c:v>
                </c:pt>
                <c:pt idx="9313">
                  <c:v>2.6626887321472101</c:v>
                </c:pt>
                <c:pt idx="9314">
                  <c:v>2.5177597999572701</c:v>
                </c:pt>
                <c:pt idx="9315">
                  <c:v>2.46085381507873</c:v>
                </c:pt>
                <c:pt idx="9316">
                  <c:v>2.4559268951415998</c:v>
                </c:pt>
                <c:pt idx="9317">
                  <c:v>2.5539965629577601</c:v>
                </c:pt>
                <c:pt idx="9318">
                  <c:v>2.52161645889282</c:v>
                </c:pt>
                <c:pt idx="9319">
                  <c:v>2.55098557472229</c:v>
                </c:pt>
                <c:pt idx="9320">
                  <c:v>2.5571799278259202</c:v>
                </c:pt>
                <c:pt idx="9321">
                  <c:v>2.62665843963623</c:v>
                </c:pt>
                <c:pt idx="9322">
                  <c:v>2.6368327140808101</c:v>
                </c:pt>
                <c:pt idx="9323">
                  <c:v>2.86669492721557</c:v>
                </c:pt>
                <c:pt idx="9324">
                  <c:v>2.7515382766723602</c:v>
                </c:pt>
                <c:pt idx="9325">
                  <c:v>2.7962074279785099</c:v>
                </c:pt>
                <c:pt idx="9326">
                  <c:v>2.7349209785461399</c:v>
                </c:pt>
                <c:pt idx="9327">
                  <c:v>2.65278887748718</c:v>
                </c:pt>
                <c:pt idx="9328">
                  <c:v>2.66275882720947</c:v>
                </c:pt>
                <c:pt idx="9329">
                  <c:v>2.5637285709381099</c:v>
                </c:pt>
                <c:pt idx="9330">
                  <c:v>2.5981910228729199</c:v>
                </c:pt>
                <c:pt idx="9331">
                  <c:v>2.5294396877288801</c:v>
                </c:pt>
                <c:pt idx="9332">
                  <c:v>2.5208237171172998</c:v>
                </c:pt>
                <c:pt idx="9333">
                  <c:v>2.5913200378417902</c:v>
                </c:pt>
                <c:pt idx="9334">
                  <c:v>2.7548556327819802</c:v>
                </c:pt>
                <c:pt idx="9335">
                  <c:v>2.5251014232635498</c:v>
                </c:pt>
                <c:pt idx="9336">
                  <c:v>2.5868108272552401</c:v>
                </c:pt>
                <c:pt idx="9337">
                  <c:v>2.5230126380920401</c:v>
                </c:pt>
                <c:pt idx="9338">
                  <c:v>2.5171303749084402</c:v>
                </c:pt>
                <c:pt idx="9339">
                  <c:v>2.56998443603515</c:v>
                </c:pt>
                <c:pt idx="9340">
                  <c:v>2.66248202323913</c:v>
                </c:pt>
                <c:pt idx="9341">
                  <c:v>2.6755387783050502</c:v>
                </c:pt>
                <c:pt idx="9342">
                  <c:v>2.6563019752502401</c:v>
                </c:pt>
                <c:pt idx="9343">
                  <c:v>2.6405036449432302</c:v>
                </c:pt>
                <c:pt idx="9344">
                  <c:v>2.6698617935180602</c:v>
                </c:pt>
                <c:pt idx="9345">
                  <c:v>2.6453974246978702</c:v>
                </c:pt>
                <c:pt idx="9346">
                  <c:v>2.7753415107727002</c:v>
                </c:pt>
                <c:pt idx="9347">
                  <c:v>2.7099547386169398</c:v>
                </c:pt>
                <c:pt idx="9348">
                  <c:v>2.5927326679229701</c:v>
                </c:pt>
                <c:pt idx="9349">
                  <c:v>2.6717493534088099</c:v>
                </c:pt>
                <c:pt idx="9350">
                  <c:v>2.6381859779357901</c:v>
                </c:pt>
                <c:pt idx="9351">
                  <c:v>2.6170799732208199</c:v>
                </c:pt>
                <c:pt idx="9352">
                  <c:v>2.6991164684295601</c:v>
                </c:pt>
                <c:pt idx="9353">
                  <c:v>2.6105878353118799</c:v>
                </c:pt>
                <c:pt idx="9354">
                  <c:v>2.6517486572265598</c:v>
                </c:pt>
                <c:pt idx="9355">
                  <c:v>2.7101275920867902</c:v>
                </c:pt>
                <c:pt idx="9356">
                  <c:v>2.7110080718994101</c:v>
                </c:pt>
                <c:pt idx="9357">
                  <c:v>2.6855945587158199</c:v>
                </c:pt>
                <c:pt idx="9358">
                  <c:v>2.6325337886810298</c:v>
                </c:pt>
                <c:pt idx="9359">
                  <c:v>2.6441650390625</c:v>
                </c:pt>
                <c:pt idx="9360">
                  <c:v>2.6518962383270201</c:v>
                </c:pt>
                <c:pt idx="9361">
                  <c:v>2.7712383270263601</c:v>
                </c:pt>
                <c:pt idx="9362">
                  <c:v>2.7472012042999201</c:v>
                </c:pt>
                <c:pt idx="9363">
                  <c:v>2.9039998054504301</c:v>
                </c:pt>
                <c:pt idx="9364">
                  <c:v>2.8220474720001198</c:v>
                </c:pt>
                <c:pt idx="9365">
                  <c:v>2.7987291812896702</c:v>
                </c:pt>
                <c:pt idx="9366">
                  <c:v>2.5538275241851802</c:v>
                </c:pt>
                <c:pt idx="9367">
                  <c:v>2.6906857490539502</c:v>
                </c:pt>
                <c:pt idx="9368">
                  <c:v>2.6626949310302699</c:v>
                </c:pt>
                <c:pt idx="9369">
                  <c:v>2.8209688663482599</c:v>
                </c:pt>
                <c:pt idx="9370">
                  <c:v>2.8266861438751198</c:v>
                </c:pt>
                <c:pt idx="9371">
                  <c:v>2.8567795753478999</c:v>
                </c:pt>
                <c:pt idx="9372">
                  <c:v>2.9988708496093701</c:v>
                </c:pt>
                <c:pt idx="9373">
                  <c:v>2.8689804077148402</c:v>
                </c:pt>
                <c:pt idx="9374">
                  <c:v>2.6527287960052401</c:v>
                </c:pt>
                <c:pt idx="9375">
                  <c:v>2.7247219085693302</c:v>
                </c:pt>
                <c:pt idx="9376">
                  <c:v>2.65571117401123</c:v>
                </c:pt>
                <c:pt idx="9377">
                  <c:v>2.46893858909606</c:v>
                </c:pt>
                <c:pt idx="9378">
                  <c:v>2.46268105506896</c:v>
                </c:pt>
                <c:pt idx="9379">
                  <c:v>2.44765281677246</c:v>
                </c:pt>
                <c:pt idx="9380">
                  <c:v>2.3547885417938201</c:v>
                </c:pt>
                <c:pt idx="9381">
                  <c:v>2.36737608909606</c:v>
                </c:pt>
                <c:pt idx="9382">
                  <c:v>2.39845395088195</c:v>
                </c:pt>
                <c:pt idx="9383">
                  <c:v>2.4625606536865199</c:v>
                </c:pt>
                <c:pt idx="9384">
                  <c:v>2.4335079193115199</c:v>
                </c:pt>
                <c:pt idx="9385">
                  <c:v>2.3759593963622998</c:v>
                </c:pt>
                <c:pt idx="9386">
                  <c:v>2.4855823516845699</c:v>
                </c:pt>
                <c:pt idx="9387">
                  <c:v>2.49120998382568</c:v>
                </c:pt>
                <c:pt idx="9388">
                  <c:v>2.51784348487854</c:v>
                </c:pt>
                <c:pt idx="9389">
                  <c:v>2.5213236808776802</c:v>
                </c:pt>
                <c:pt idx="9390">
                  <c:v>2.5542464256286599</c:v>
                </c:pt>
                <c:pt idx="9391">
                  <c:v>2.6942589282989502</c:v>
                </c:pt>
                <c:pt idx="9392">
                  <c:v>2.6846392154693599</c:v>
                </c:pt>
                <c:pt idx="9393">
                  <c:v>2.59356641769409</c:v>
                </c:pt>
                <c:pt idx="9394">
                  <c:v>2.7791395187377899</c:v>
                </c:pt>
                <c:pt idx="9395">
                  <c:v>2.84611821174621</c:v>
                </c:pt>
                <c:pt idx="9396">
                  <c:v>2.7681205272674498</c:v>
                </c:pt>
                <c:pt idx="9397">
                  <c:v>2.86543369293212</c:v>
                </c:pt>
                <c:pt idx="9398">
                  <c:v>2.5904300212860099</c:v>
                </c:pt>
                <c:pt idx="9399">
                  <c:v>2.5040872097015301</c:v>
                </c:pt>
                <c:pt idx="9400">
                  <c:v>2.6234955787658598</c:v>
                </c:pt>
                <c:pt idx="9401">
                  <c:v>2.4738471508026101</c:v>
                </c:pt>
                <c:pt idx="9402">
                  <c:v>2.3873865604400599</c:v>
                </c:pt>
                <c:pt idx="9403">
                  <c:v>2.4447655677795401</c:v>
                </c:pt>
                <c:pt idx="9404">
                  <c:v>2.4437668323516801</c:v>
                </c:pt>
                <c:pt idx="9405">
                  <c:v>2.45258593559265</c:v>
                </c:pt>
                <c:pt idx="9406">
                  <c:v>2.4271903038024898</c:v>
                </c:pt>
                <c:pt idx="9407">
                  <c:v>2.3410835266113201</c:v>
                </c:pt>
                <c:pt idx="9408">
                  <c:v>2.36458015441894</c:v>
                </c:pt>
                <c:pt idx="9409">
                  <c:v>2.3549542427062899</c:v>
                </c:pt>
                <c:pt idx="9410">
                  <c:v>2.3489365577697701</c:v>
                </c:pt>
                <c:pt idx="9411">
                  <c:v>2.4863579273223801</c:v>
                </c:pt>
                <c:pt idx="9412">
                  <c:v>2.4281423091888401</c:v>
                </c:pt>
                <c:pt idx="9413">
                  <c:v>2.4979388713836599</c:v>
                </c:pt>
                <c:pt idx="9414">
                  <c:v>2.4627103805541899</c:v>
                </c:pt>
                <c:pt idx="9415">
                  <c:v>2.4681146144866899</c:v>
                </c:pt>
                <c:pt idx="9416">
                  <c:v>2.4784262180328298</c:v>
                </c:pt>
                <c:pt idx="9417">
                  <c:v>2.5071897506713801</c:v>
                </c:pt>
                <c:pt idx="9418">
                  <c:v>2.5108563899993799</c:v>
                </c:pt>
                <c:pt idx="9419">
                  <c:v>2.6865394115447998</c:v>
                </c:pt>
                <c:pt idx="9420">
                  <c:v>2.6869993209838801</c:v>
                </c:pt>
                <c:pt idx="9421">
                  <c:v>2.74564504623413</c:v>
                </c:pt>
                <c:pt idx="9422">
                  <c:v>2.7456901073455802</c:v>
                </c:pt>
                <c:pt idx="9423">
                  <c:v>2.6985599994659402</c:v>
                </c:pt>
                <c:pt idx="9424">
                  <c:v>2.5937218666076598</c:v>
                </c:pt>
                <c:pt idx="9425">
                  <c:v>2.6749176979064901</c:v>
                </c:pt>
                <c:pt idx="9426">
                  <c:v>2.5595905780792201</c:v>
                </c:pt>
                <c:pt idx="9427">
                  <c:v>2.4596738815307599</c:v>
                </c:pt>
                <c:pt idx="9428">
                  <c:v>2.36112236976623</c:v>
                </c:pt>
                <c:pt idx="9429">
                  <c:v>2.4111833572387602</c:v>
                </c:pt>
                <c:pt idx="9430">
                  <c:v>2.2469592094421298</c:v>
                </c:pt>
                <c:pt idx="9431">
                  <c:v>2.3172748088836599</c:v>
                </c:pt>
                <c:pt idx="9432">
                  <c:v>2.4312756061553902</c:v>
                </c:pt>
                <c:pt idx="9433">
                  <c:v>2.4136066436767498</c:v>
                </c:pt>
                <c:pt idx="9434">
                  <c:v>2.2734124660491899</c:v>
                </c:pt>
                <c:pt idx="9435">
                  <c:v>2.2930049896240199</c:v>
                </c:pt>
                <c:pt idx="9436">
                  <c:v>2.2544293403625399</c:v>
                </c:pt>
                <c:pt idx="9437">
                  <c:v>2.28054642677307</c:v>
                </c:pt>
                <c:pt idx="9438">
                  <c:v>2.2733190059661799</c:v>
                </c:pt>
                <c:pt idx="9439">
                  <c:v>2.43801712989807</c:v>
                </c:pt>
                <c:pt idx="9440">
                  <c:v>2.4264209270477202</c:v>
                </c:pt>
                <c:pt idx="9441">
                  <c:v>2.51780104637146</c:v>
                </c:pt>
                <c:pt idx="9442">
                  <c:v>2.3416845798492401</c:v>
                </c:pt>
                <c:pt idx="9443">
                  <c:v>2.32707643508911</c:v>
                </c:pt>
                <c:pt idx="9444">
                  <c:v>2.4495985507964999</c:v>
                </c:pt>
                <c:pt idx="9445">
                  <c:v>2.44294905662536</c:v>
                </c:pt>
                <c:pt idx="9446">
                  <c:v>2.39375448226928</c:v>
                </c:pt>
                <c:pt idx="9447">
                  <c:v>2.4857230186462398</c:v>
                </c:pt>
                <c:pt idx="9448">
                  <c:v>2.5321204662322998</c:v>
                </c:pt>
                <c:pt idx="9449">
                  <c:v>2.6566314697265598</c:v>
                </c:pt>
                <c:pt idx="9450">
                  <c:v>2.6813971996307302</c:v>
                </c:pt>
                <c:pt idx="9451">
                  <c:v>2.76928663253784</c:v>
                </c:pt>
                <c:pt idx="9452">
                  <c:v>2.7495670318603498</c:v>
                </c:pt>
                <c:pt idx="9453">
                  <c:v>2.6629488468170099</c:v>
                </c:pt>
                <c:pt idx="9454">
                  <c:v>2.6288316249847399</c:v>
                </c:pt>
                <c:pt idx="9455">
                  <c:v>2.7499377727508501</c:v>
                </c:pt>
                <c:pt idx="9456">
                  <c:v>2.8277790546417201</c:v>
                </c:pt>
                <c:pt idx="9457">
                  <c:v>2.8884708881378098</c:v>
                </c:pt>
                <c:pt idx="9458">
                  <c:v>2.84718489646911</c:v>
                </c:pt>
                <c:pt idx="9459">
                  <c:v>2.8696601390838601</c:v>
                </c:pt>
                <c:pt idx="9460">
                  <c:v>3.0399956703186</c:v>
                </c:pt>
                <c:pt idx="9461">
                  <c:v>2.9768977165222101</c:v>
                </c:pt>
                <c:pt idx="9462">
                  <c:v>2.8147499561309801</c:v>
                </c:pt>
                <c:pt idx="9463">
                  <c:v>2.9599628448486301</c:v>
                </c:pt>
                <c:pt idx="9464">
                  <c:v>3.06308889389038</c:v>
                </c:pt>
                <c:pt idx="9465">
                  <c:v>2.99161171913146</c:v>
                </c:pt>
                <c:pt idx="9466">
                  <c:v>3.0501513481140101</c:v>
                </c:pt>
                <c:pt idx="9467">
                  <c:v>3.0015890598297101</c:v>
                </c:pt>
                <c:pt idx="9468">
                  <c:v>3.0949821472167902</c:v>
                </c:pt>
                <c:pt idx="9469">
                  <c:v>3.2923469543457</c:v>
                </c:pt>
                <c:pt idx="9470">
                  <c:v>3.2996585369110099</c:v>
                </c:pt>
                <c:pt idx="9471">
                  <c:v>3.1462521553039502</c:v>
                </c:pt>
                <c:pt idx="9472">
                  <c:v>3.1797969341278001</c:v>
                </c:pt>
                <c:pt idx="9473">
                  <c:v>3.0333366394042902</c:v>
                </c:pt>
                <c:pt idx="9474">
                  <c:v>3.0909903049468901</c:v>
                </c:pt>
                <c:pt idx="9475">
                  <c:v>2.9192004203796298</c:v>
                </c:pt>
                <c:pt idx="9476">
                  <c:v>2.7953820228576598</c:v>
                </c:pt>
                <c:pt idx="9477">
                  <c:v>2.6819612979888898</c:v>
                </c:pt>
                <c:pt idx="9478">
                  <c:v>2.6658089160919101</c:v>
                </c:pt>
                <c:pt idx="9479">
                  <c:v>2.6543095111846902</c:v>
                </c:pt>
                <c:pt idx="9480">
                  <c:v>2.4756383895874001</c:v>
                </c:pt>
                <c:pt idx="9481">
                  <c:v>2.5179181098937899</c:v>
                </c:pt>
                <c:pt idx="9482">
                  <c:v>2.4442610740661599</c:v>
                </c:pt>
                <c:pt idx="9483">
                  <c:v>2.2604451179504301</c:v>
                </c:pt>
                <c:pt idx="9484">
                  <c:v>2.32503962516784</c:v>
                </c:pt>
                <c:pt idx="9485">
                  <c:v>2.2944159507751398</c:v>
                </c:pt>
                <c:pt idx="9486">
                  <c:v>2.4164435863494802</c:v>
                </c:pt>
                <c:pt idx="9487">
                  <c:v>2.5928351879119802</c:v>
                </c:pt>
                <c:pt idx="9488">
                  <c:v>2.5268967151641801</c:v>
                </c:pt>
                <c:pt idx="9489">
                  <c:v>2.6204488277435298</c:v>
                </c:pt>
                <c:pt idx="9490">
                  <c:v>2.6338963508605899</c:v>
                </c:pt>
                <c:pt idx="9491">
                  <c:v>2.7290124893188401</c:v>
                </c:pt>
                <c:pt idx="9492">
                  <c:v>2.7668085098266602</c:v>
                </c:pt>
                <c:pt idx="9493">
                  <c:v>2.8317778110504102</c:v>
                </c:pt>
                <c:pt idx="9494">
                  <c:v>2.7204625606536799</c:v>
                </c:pt>
                <c:pt idx="9495">
                  <c:v>2.5281391143798801</c:v>
                </c:pt>
                <c:pt idx="9496">
                  <c:v>2.43630623817443</c:v>
                </c:pt>
                <c:pt idx="9497">
                  <c:v>2.4434065818786599</c:v>
                </c:pt>
                <c:pt idx="9498">
                  <c:v>2.55964183807373</c:v>
                </c:pt>
                <c:pt idx="9499">
                  <c:v>2.7292232513427699</c:v>
                </c:pt>
                <c:pt idx="9500">
                  <c:v>2.6375534534454301</c:v>
                </c:pt>
                <c:pt idx="9501">
                  <c:v>2.5149164199829102</c:v>
                </c:pt>
                <c:pt idx="9502">
                  <c:v>2.4148993492126398</c:v>
                </c:pt>
                <c:pt idx="9503">
                  <c:v>2.3701741695403999</c:v>
                </c:pt>
                <c:pt idx="9504">
                  <c:v>2.4185667037963801</c:v>
                </c:pt>
                <c:pt idx="9505">
                  <c:v>2.4229488372802699</c:v>
                </c:pt>
                <c:pt idx="9506">
                  <c:v>2.4677269458770699</c:v>
                </c:pt>
                <c:pt idx="9507">
                  <c:v>2.4614565372467001</c:v>
                </c:pt>
                <c:pt idx="9508">
                  <c:v>2.3617475032806299</c:v>
                </c:pt>
                <c:pt idx="9509">
                  <c:v>2.2566561698913499</c:v>
                </c:pt>
                <c:pt idx="9510">
                  <c:v>2.3580572605132999</c:v>
                </c:pt>
                <c:pt idx="9511">
                  <c:v>2.42256331443786</c:v>
                </c:pt>
                <c:pt idx="9512">
                  <c:v>2.47746229171752</c:v>
                </c:pt>
                <c:pt idx="9513">
                  <c:v>2.4543390274047798</c:v>
                </c:pt>
                <c:pt idx="9514">
                  <c:v>2.47159576416015</c:v>
                </c:pt>
                <c:pt idx="9515">
                  <c:v>2.5451645851135201</c:v>
                </c:pt>
                <c:pt idx="9516">
                  <c:v>2.5967087745666499</c:v>
                </c:pt>
                <c:pt idx="9517">
                  <c:v>2.49537825584411</c:v>
                </c:pt>
                <c:pt idx="9518">
                  <c:v>2.4728672504425</c:v>
                </c:pt>
                <c:pt idx="9519">
                  <c:v>2.50507259368896</c:v>
                </c:pt>
                <c:pt idx="9520">
                  <c:v>2.6461303234100302</c:v>
                </c:pt>
                <c:pt idx="9521">
                  <c:v>2.7427618503570499</c:v>
                </c:pt>
                <c:pt idx="9522">
                  <c:v>2.6208791732788002</c:v>
                </c:pt>
                <c:pt idx="9523">
                  <c:v>2.5236830711364702</c:v>
                </c:pt>
                <c:pt idx="9524">
                  <c:v>2.5758130550384499</c:v>
                </c:pt>
                <c:pt idx="9525">
                  <c:v>2.7415103912353498</c:v>
                </c:pt>
                <c:pt idx="9526">
                  <c:v>2.7589077949523899</c:v>
                </c:pt>
                <c:pt idx="9527">
                  <c:v>2.7108960151672301</c:v>
                </c:pt>
                <c:pt idx="9528">
                  <c:v>2.5397284030914302</c:v>
                </c:pt>
                <c:pt idx="9529">
                  <c:v>2.4953353404998699</c:v>
                </c:pt>
                <c:pt idx="9530">
                  <c:v>2.4681525230407702</c:v>
                </c:pt>
                <c:pt idx="9531">
                  <c:v>2.5031104087829501</c:v>
                </c:pt>
                <c:pt idx="9532">
                  <c:v>2.4184989929199201</c:v>
                </c:pt>
                <c:pt idx="9533">
                  <c:v>2.66843485832214</c:v>
                </c:pt>
                <c:pt idx="9534">
                  <c:v>2.8331212997436501</c:v>
                </c:pt>
                <c:pt idx="9535">
                  <c:v>2.7750079631805402</c:v>
                </c:pt>
                <c:pt idx="9536">
                  <c:v>2.78448414802551</c:v>
                </c:pt>
                <c:pt idx="9537">
                  <c:v>2.9752030372619598</c:v>
                </c:pt>
                <c:pt idx="9538">
                  <c:v>2.8216307163238499</c:v>
                </c:pt>
                <c:pt idx="9539">
                  <c:v>2.6624372005462602</c:v>
                </c:pt>
                <c:pt idx="9540">
                  <c:v>2.5163278579711901</c:v>
                </c:pt>
                <c:pt idx="9541">
                  <c:v>2.7112228870391801</c:v>
                </c:pt>
                <c:pt idx="9542">
                  <c:v>2.78374743461608</c:v>
                </c:pt>
                <c:pt idx="9543">
                  <c:v>2.8615741729736301</c:v>
                </c:pt>
                <c:pt idx="9544">
                  <c:v>2.65121102333068</c:v>
                </c:pt>
                <c:pt idx="9545">
                  <c:v>2.50878453254699</c:v>
                </c:pt>
                <c:pt idx="9546">
                  <c:v>2.5483024120330802</c:v>
                </c:pt>
                <c:pt idx="9547">
                  <c:v>2.67611527442932</c:v>
                </c:pt>
                <c:pt idx="9548">
                  <c:v>2.7087299823760902</c:v>
                </c:pt>
                <c:pt idx="9549">
                  <c:v>2.80231380462646</c:v>
                </c:pt>
                <c:pt idx="9550">
                  <c:v>2.5114886760711599</c:v>
                </c:pt>
                <c:pt idx="9551">
                  <c:v>2.5411117076873699</c:v>
                </c:pt>
                <c:pt idx="9552">
                  <c:v>2.5369179248809801</c:v>
                </c:pt>
                <c:pt idx="9553">
                  <c:v>2.6539528369903498</c:v>
                </c:pt>
                <c:pt idx="9554">
                  <c:v>2.6575334072113002</c:v>
                </c:pt>
                <c:pt idx="9555">
                  <c:v>2.8137464523315399</c:v>
                </c:pt>
                <c:pt idx="9556">
                  <c:v>3.0352635383605899</c:v>
                </c:pt>
                <c:pt idx="9557">
                  <c:v>2.9417691230773899</c:v>
                </c:pt>
                <c:pt idx="9558">
                  <c:v>2.7586066722869802</c:v>
                </c:pt>
                <c:pt idx="9559">
                  <c:v>2.6315295696258501</c:v>
                </c:pt>
                <c:pt idx="9560">
                  <c:v>2.6466047763824401</c:v>
                </c:pt>
                <c:pt idx="9561">
                  <c:v>2.58077645301818</c:v>
                </c:pt>
                <c:pt idx="9562">
                  <c:v>2.5672767162322998</c:v>
                </c:pt>
                <c:pt idx="9563">
                  <c:v>2.5519216060638401</c:v>
                </c:pt>
                <c:pt idx="9564">
                  <c:v>2.8868749141693102</c:v>
                </c:pt>
                <c:pt idx="9565">
                  <c:v>2.9687809944152801</c:v>
                </c:pt>
                <c:pt idx="9566">
                  <c:v>3.1326193809509202</c:v>
                </c:pt>
                <c:pt idx="9567">
                  <c:v>3.30796027183532</c:v>
                </c:pt>
                <c:pt idx="9568">
                  <c:v>3.6161086559295601</c:v>
                </c:pt>
                <c:pt idx="9569">
                  <c:v>3.63895535469055</c:v>
                </c:pt>
                <c:pt idx="9570">
                  <c:v>3.5417897701263401</c:v>
                </c:pt>
                <c:pt idx="9571">
                  <c:v>3.3051452636718701</c:v>
                </c:pt>
                <c:pt idx="9572">
                  <c:v>3.3177638053893999</c:v>
                </c:pt>
                <c:pt idx="9573">
                  <c:v>3.4704730510711599</c:v>
                </c:pt>
                <c:pt idx="9574">
                  <c:v>3.44036769866943</c:v>
                </c:pt>
                <c:pt idx="9575">
                  <c:v>3.4724340438842698</c:v>
                </c:pt>
                <c:pt idx="9576">
                  <c:v>3.2861464023589999</c:v>
                </c:pt>
                <c:pt idx="9577">
                  <c:v>3.1145126819610498</c:v>
                </c:pt>
                <c:pt idx="9578">
                  <c:v>3.0989954471588099</c:v>
                </c:pt>
                <c:pt idx="9579">
                  <c:v>3.15634989738464</c:v>
                </c:pt>
                <c:pt idx="9580">
                  <c:v>3.1617176532745299</c:v>
                </c:pt>
                <c:pt idx="9581">
                  <c:v>3.2773666381835902</c:v>
                </c:pt>
                <c:pt idx="9582">
                  <c:v>3.2418556213378902</c:v>
                </c:pt>
                <c:pt idx="9583">
                  <c:v>3.25792264938354</c:v>
                </c:pt>
                <c:pt idx="9584">
                  <c:v>3.1088399887084899</c:v>
                </c:pt>
                <c:pt idx="9585">
                  <c:v>3.51330494880676</c:v>
                </c:pt>
                <c:pt idx="9586">
                  <c:v>3.28942441940307</c:v>
                </c:pt>
                <c:pt idx="9587">
                  <c:v>3.2695407867431601</c:v>
                </c:pt>
                <c:pt idx="9588">
                  <c:v>3.3257925510406401</c:v>
                </c:pt>
                <c:pt idx="9589">
                  <c:v>3.0920660495757999</c:v>
                </c:pt>
                <c:pt idx="9590">
                  <c:v>3.16945052146911</c:v>
                </c:pt>
                <c:pt idx="9591">
                  <c:v>3.1112794876098602</c:v>
                </c:pt>
                <c:pt idx="9592">
                  <c:v>2.9600927829742401</c:v>
                </c:pt>
                <c:pt idx="9593">
                  <c:v>2.86023569107055</c:v>
                </c:pt>
                <c:pt idx="9594">
                  <c:v>3.0029134750366202</c:v>
                </c:pt>
                <c:pt idx="9595">
                  <c:v>2.8081142902374201</c:v>
                </c:pt>
                <c:pt idx="9596">
                  <c:v>2.7900292873382502</c:v>
                </c:pt>
                <c:pt idx="9597">
                  <c:v>2.8050014972686701</c:v>
                </c:pt>
                <c:pt idx="9598">
                  <c:v>2.9525451660156201</c:v>
                </c:pt>
                <c:pt idx="9599">
                  <c:v>2.8740684986114502</c:v>
                </c:pt>
                <c:pt idx="9600">
                  <c:v>2.7597563266754102</c:v>
                </c:pt>
                <c:pt idx="9601">
                  <c:v>2.9467575550079301</c:v>
                </c:pt>
                <c:pt idx="9602">
                  <c:v>2.9175398349761901</c:v>
                </c:pt>
                <c:pt idx="9603">
                  <c:v>2.8699135780334402</c:v>
                </c:pt>
                <c:pt idx="9604">
                  <c:v>3.0107953548431299</c:v>
                </c:pt>
                <c:pt idx="9605">
                  <c:v>3.1023964881896902</c:v>
                </c:pt>
                <c:pt idx="9606">
                  <c:v>2.9155352115631099</c:v>
                </c:pt>
                <c:pt idx="9607">
                  <c:v>3.0067167282104399</c:v>
                </c:pt>
                <c:pt idx="9608">
                  <c:v>3.0660285949707</c:v>
                </c:pt>
                <c:pt idx="9609">
                  <c:v>2.8806779384613002</c:v>
                </c:pt>
                <c:pt idx="9610">
                  <c:v>2.8971652984619101</c:v>
                </c:pt>
                <c:pt idx="9611">
                  <c:v>2.8424372673034601</c:v>
                </c:pt>
                <c:pt idx="9612">
                  <c:v>3.01516413688659</c:v>
                </c:pt>
                <c:pt idx="9613">
                  <c:v>3.0034546852111799</c:v>
                </c:pt>
                <c:pt idx="9614">
                  <c:v>2.9653933048248202</c:v>
                </c:pt>
                <c:pt idx="9615">
                  <c:v>2.88011622428894</c:v>
                </c:pt>
                <c:pt idx="9616">
                  <c:v>2.97126936912536</c:v>
                </c:pt>
                <c:pt idx="9617">
                  <c:v>3.0340995788574201</c:v>
                </c:pt>
                <c:pt idx="9618">
                  <c:v>2.9359469413757302</c:v>
                </c:pt>
                <c:pt idx="9619">
                  <c:v>2.8271183967590301</c:v>
                </c:pt>
                <c:pt idx="9620">
                  <c:v>2.88396787643432</c:v>
                </c:pt>
                <c:pt idx="9621">
                  <c:v>2.7310709953308101</c:v>
                </c:pt>
                <c:pt idx="9622">
                  <c:v>2.8327050209045401</c:v>
                </c:pt>
                <c:pt idx="9623">
                  <c:v>2.7952530384063698</c:v>
                </c:pt>
                <c:pt idx="9624">
                  <c:v>2.71514821052551</c:v>
                </c:pt>
                <c:pt idx="9625">
                  <c:v>2.7490990161895699</c:v>
                </c:pt>
                <c:pt idx="9626">
                  <c:v>2.7553224563598602</c:v>
                </c:pt>
                <c:pt idx="9627">
                  <c:v>2.7867910861968901</c:v>
                </c:pt>
                <c:pt idx="9628">
                  <c:v>2.8477249145507799</c:v>
                </c:pt>
                <c:pt idx="9629">
                  <c:v>2.9011638164520201</c:v>
                </c:pt>
                <c:pt idx="9630">
                  <c:v>3.0520894527435298</c:v>
                </c:pt>
                <c:pt idx="9631">
                  <c:v>3.02875351905822</c:v>
                </c:pt>
                <c:pt idx="9632">
                  <c:v>3.0957868099212602</c:v>
                </c:pt>
                <c:pt idx="9633">
                  <c:v>3.0372686386108398</c:v>
                </c:pt>
                <c:pt idx="9634">
                  <c:v>2.9629335403442298</c:v>
                </c:pt>
                <c:pt idx="9635">
                  <c:v>2.98476958274841</c:v>
                </c:pt>
                <c:pt idx="9636">
                  <c:v>3.0077426433563201</c:v>
                </c:pt>
                <c:pt idx="9637">
                  <c:v>2.8017818927764799</c:v>
                </c:pt>
                <c:pt idx="9638">
                  <c:v>2.7871069908142001</c:v>
                </c:pt>
                <c:pt idx="9639">
                  <c:v>2.6099607944488499</c:v>
                </c:pt>
                <c:pt idx="9640">
                  <c:v>2.6661455631256099</c:v>
                </c:pt>
                <c:pt idx="9641">
                  <c:v>2.6522576808929399</c:v>
                </c:pt>
                <c:pt idx="9642">
                  <c:v>2.7687296867370601</c:v>
                </c:pt>
                <c:pt idx="9643">
                  <c:v>2.7836410999297998</c:v>
                </c:pt>
                <c:pt idx="9644">
                  <c:v>2.9446945190429599</c:v>
                </c:pt>
                <c:pt idx="9645">
                  <c:v>2.9551641941070499</c:v>
                </c:pt>
                <c:pt idx="9646">
                  <c:v>2.8725085258483798</c:v>
                </c:pt>
                <c:pt idx="9647">
                  <c:v>2.8587200641632</c:v>
                </c:pt>
                <c:pt idx="9648">
                  <c:v>2.8009824752807599</c:v>
                </c:pt>
                <c:pt idx="9649">
                  <c:v>2.7656297683715798</c:v>
                </c:pt>
                <c:pt idx="9650">
                  <c:v>2.7656617164611799</c:v>
                </c:pt>
                <c:pt idx="9651">
                  <c:v>2.7430245876312198</c:v>
                </c:pt>
                <c:pt idx="9652">
                  <c:v>2.7193710803985498</c:v>
                </c:pt>
                <c:pt idx="9653">
                  <c:v>2.7926149368286102</c:v>
                </c:pt>
                <c:pt idx="9654">
                  <c:v>2.7671263217925999</c:v>
                </c:pt>
                <c:pt idx="9655">
                  <c:v>2.83458375930786</c:v>
                </c:pt>
                <c:pt idx="9656">
                  <c:v>2.8474473953246999</c:v>
                </c:pt>
                <c:pt idx="9657">
                  <c:v>3.0197122097015301</c:v>
                </c:pt>
                <c:pt idx="9658">
                  <c:v>2.8140947818756099</c:v>
                </c:pt>
                <c:pt idx="9659">
                  <c:v>2.8075580596923801</c:v>
                </c:pt>
                <c:pt idx="9660">
                  <c:v>2.76016974449157</c:v>
                </c:pt>
                <c:pt idx="9661">
                  <c:v>2.86919045448303</c:v>
                </c:pt>
                <c:pt idx="9662">
                  <c:v>2.8984515666961599</c:v>
                </c:pt>
                <c:pt idx="9663">
                  <c:v>2.5605173110961901</c:v>
                </c:pt>
                <c:pt idx="9664">
                  <c:v>2.6644742488861</c:v>
                </c:pt>
                <c:pt idx="9665">
                  <c:v>2.5583457946777299</c:v>
                </c:pt>
                <c:pt idx="9666">
                  <c:v>2.52234554290771</c:v>
                </c:pt>
                <c:pt idx="9667">
                  <c:v>2.6059217453002899</c:v>
                </c:pt>
                <c:pt idx="9668">
                  <c:v>2.5041871070861799</c:v>
                </c:pt>
                <c:pt idx="9669">
                  <c:v>2.5415182113647399</c:v>
                </c:pt>
                <c:pt idx="9670">
                  <c:v>2.6645524501800502</c:v>
                </c:pt>
                <c:pt idx="9671">
                  <c:v>2.63065314292907</c:v>
                </c:pt>
                <c:pt idx="9672">
                  <c:v>2.5482883453369101</c:v>
                </c:pt>
                <c:pt idx="9673">
                  <c:v>2.5657863616943302</c:v>
                </c:pt>
                <c:pt idx="9674">
                  <c:v>2.5362248420715301</c:v>
                </c:pt>
                <c:pt idx="9675">
                  <c:v>2.58933973312377</c:v>
                </c:pt>
                <c:pt idx="9676">
                  <c:v>2.6459784507751398</c:v>
                </c:pt>
                <c:pt idx="9677">
                  <c:v>2.7346763610839799</c:v>
                </c:pt>
                <c:pt idx="9678">
                  <c:v>2.74332499504089</c:v>
                </c:pt>
                <c:pt idx="9679">
                  <c:v>2.7069110870361301</c:v>
                </c:pt>
                <c:pt idx="9680">
                  <c:v>2.75181531906127</c:v>
                </c:pt>
                <c:pt idx="9681">
                  <c:v>2.8614575862884499</c:v>
                </c:pt>
                <c:pt idx="9682">
                  <c:v>2.7901523113250701</c:v>
                </c:pt>
                <c:pt idx="9683">
                  <c:v>2.8749330043792698</c:v>
                </c:pt>
                <c:pt idx="9684">
                  <c:v>2.9330959320068302</c:v>
                </c:pt>
                <c:pt idx="9685">
                  <c:v>2.8664462566375701</c:v>
                </c:pt>
                <c:pt idx="9686">
                  <c:v>2.7725355625152499</c:v>
                </c:pt>
                <c:pt idx="9687">
                  <c:v>2.87034916877746</c:v>
                </c:pt>
                <c:pt idx="9688">
                  <c:v>2.9593658447265598</c:v>
                </c:pt>
                <c:pt idx="9689">
                  <c:v>2.9788174629211399</c:v>
                </c:pt>
                <c:pt idx="9690">
                  <c:v>3.0855402946472101</c:v>
                </c:pt>
                <c:pt idx="9691">
                  <c:v>3.1270971298217698</c:v>
                </c:pt>
                <c:pt idx="9692">
                  <c:v>3.0809979438781698</c:v>
                </c:pt>
                <c:pt idx="9693">
                  <c:v>3.2033772468566801</c:v>
                </c:pt>
                <c:pt idx="9694">
                  <c:v>3.2564060688018799</c:v>
                </c:pt>
                <c:pt idx="9695">
                  <c:v>3.36167860031127</c:v>
                </c:pt>
                <c:pt idx="9696">
                  <c:v>3.4113454818725502</c:v>
                </c:pt>
                <c:pt idx="9697">
                  <c:v>3.50916147232055</c:v>
                </c:pt>
                <c:pt idx="9698">
                  <c:v>3.4413754940032901</c:v>
                </c:pt>
                <c:pt idx="9699">
                  <c:v>3.4412450790405198</c:v>
                </c:pt>
                <c:pt idx="9700">
                  <c:v>3.3388819694518999</c:v>
                </c:pt>
                <c:pt idx="9701">
                  <c:v>3.0863156318664502</c:v>
                </c:pt>
                <c:pt idx="9702">
                  <c:v>3.1175625324249201</c:v>
                </c:pt>
                <c:pt idx="9703">
                  <c:v>3.07394194602966</c:v>
                </c:pt>
                <c:pt idx="9704">
                  <c:v>3.06727790832519</c:v>
                </c:pt>
                <c:pt idx="9705">
                  <c:v>3.0395221710204998</c:v>
                </c:pt>
                <c:pt idx="9706">
                  <c:v>3.0757997035980198</c:v>
                </c:pt>
                <c:pt idx="9707">
                  <c:v>3.1092157363891602</c:v>
                </c:pt>
                <c:pt idx="9708">
                  <c:v>3.3422150611877401</c:v>
                </c:pt>
                <c:pt idx="9709">
                  <c:v>3.43267726898193</c:v>
                </c:pt>
                <c:pt idx="9710">
                  <c:v>3.4442901611328098</c:v>
                </c:pt>
                <c:pt idx="9711">
                  <c:v>3.2414596080779998</c:v>
                </c:pt>
                <c:pt idx="9712">
                  <c:v>3.0713245868682799</c:v>
                </c:pt>
                <c:pt idx="9713">
                  <c:v>3.1406271457672101</c:v>
                </c:pt>
                <c:pt idx="9714">
                  <c:v>3.2210111618041899</c:v>
                </c:pt>
                <c:pt idx="9715">
                  <c:v>3.1684706211089999</c:v>
                </c:pt>
                <c:pt idx="9716">
                  <c:v>3.1315391063690101</c:v>
                </c:pt>
                <c:pt idx="9717">
                  <c:v>3.3482758998870801</c:v>
                </c:pt>
                <c:pt idx="9718">
                  <c:v>3.31328868865966</c:v>
                </c:pt>
                <c:pt idx="9719">
                  <c:v>3.18998050689697</c:v>
                </c:pt>
                <c:pt idx="9720">
                  <c:v>3.1561062335968</c:v>
                </c:pt>
                <c:pt idx="9721">
                  <c:v>3.1794943809509202</c:v>
                </c:pt>
                <c:pt idx="9722">
                  <c:v>3.05809378623962</c:v>
                </c:pt>
                <c:pt idx="9723">
                  <c:v>3.0099215507507302</c:v>
                </c:pt>
                <c:pt idx="9724">
                  <c:v>3.0102045536041202</c:v>
                </c:pt>
                <c:pt idx="9725">
                  <c:v>3.0624766349792401</c:v>
                </c:pt>
                <c:pt idx="9726">
                  <c:v>3.1773085594177202</c:v>
                </c:pt>
                <c:pt idx="9727">
                  <c:v>3.1625547409057599</c:v>
                </c:pt>
                <c:pt idx="9728">
                  <c:v>3.1991200447082502</c:v>
                </c:pt>
                <c:pt idx="9729">
                  <c:v>3.0854234695434499</c:v>
                </c:pt>
                <c:pt idx="9730">
                  <c:v>3.2255756855010902</c:v>
                </c:pt>
                <c:pt idx="9731">
                  <c:v>3.2093319892883301</c:v>
                </c:pt>
                <c:pt idx="9732">
                  <c:v>3.40432524681091</c:v>
                </c:pt>
                <c:pt idx="9733">
                  <c:v>3.4322519302368102</c:v>
                </c:pt>
                <c:pt idx="9734">
                  <c:v>3.59202551841735</c:v>
                </c:pt>
                <c:pt idx="9735">
                  <c:v>3.4616165161132799</c:v>
                </c:pt>
                <c:pt idx="9736">
                  <c:v>3.3740975856781001</c:v>
                </c:pt>
                <c:pt idx="9737">
                  <c:v>3.35992360115051</c:v>
                </c:pt>
                <c:pt idx="9738">
                  <c:v>3.4831564426422101</c:v>
                </c:pt>
                <c:pt idx="9739">
                  <c:v>3.5456354618072501</c:v>
                </c:pt>
                <c:pt idx="9740">
                  <c:v>3.6265957355499201</c:v>
                </c:pt>
                <c:pt idx="9741">
                  <c:v>3.6920936107635498</c:v>
                </c:pt>
                <c:pt idx="9742">
                  <c:v>3.6148765087127601</c:v>
                </c:pt>
                <c:pt idx="9743">
                  <c:v>3.6483311653137198</c:v>
                </c:pt>
                <c:pt idx="9744">
                  <c:v>3.7141149044036799</c:v>
                </c:pt>
                <c:pt idx="9745">
                  <c:v>3.67146492004394</c:v>
                </c:pt>
                <c:pt idx="9746">
                  <c:v>3.5864131450653001</c:v>
                </c:pt>
                <c:pt idx="9747">
                  <c:v>3.6502599716186501</c:v>
                </c:pt>
                <c:pt idx="9748">
                  <c:v>3.4907157421111998</c:v>
                </c:pt>
                <c:pt idx="9749">
                  <c:v>3.5096516609191801</c:v>
                </c:pt>
                <c:pt idx="9750">
                  <c:v>3.6439630985260001</c:v>
                </c:pt>
                <c:pt idx="9751">
                  <c:v>3.59248518943786</c:v>
                </c:pt>
                <c:pt idx="9752">
                  <c:v>3.6806263923645002</c:v>
                </c:pt>
                <c:pt idx="9753">
                  <c:v>3.5730347633361799</c:v>
                </c:pt>
                <c:pt idx="9754">
                  <c:v>3.54653692245483</c:v>
                </c:pt>
                <c:pt idx="9755">
                  <c:v>3.5315694808959899</c:v>
                </c:pt>
                <c:pt idx="9756">
                  <c:v>3.6207218170165998</c:v>
                </c:pt>
                <c:pt idx="9757">
                  <c:v>3.76625180244445</c:v>
                </c:pt>
                <c:pt idx="9758">
                  <c:v>3.9050118923187198</c:v>
                </c:pt>
                <c:pt idx="9759">
                  <c:v>3.88864994049072</c:v>
                </c:pt>
                <c:pt idx="9760">
                  <c:v>3.79752492904663</c:v>
                </c:pt>
                <c:pt idx="9761">
                  <c:v>3.9057254791259699</c:v>
                </c:pt>
                <c:pt idx="9762">
                  <c:v>4.0281772613525302</c:v>
                </c:pt>
                <c:pt idx="9763">
                  <c:v>4.0285363197326598</c:v>
                </c:pt>
                <c:pt idx="9764">
                  <c:v>4.1885833740234304</c:v>
                </c:pt>
                <c:pt idx="9765">
                  <c:v>4.10705471038818</c:v>
                </c:pt>
                <c:pt idx="9766">
                  <c:v>4.2919554710388104</c:v>
                </c:pt>
                <c:pt idx="9767">
                  <c:v>4.2134451866149902</c:v>
                </c:pt>
                <c:pt idx="9768">
                  <c:v>4.2439389228820801</c:v>
                </c:pt>
                <c:pt idx="9769">
                  <c:v>4.2972784042358398</c:v>
                </c:pt>
                <c:pt idx="9770">
                  <c:v>4.4452939033508301</c:v>
                </c:pt>
                <c:pt idx="9771">
                  <c:v>4.1247367858886701</c:v>
                </c:pt>
                <c:pt idx="9772">
                  <c:v>4.0511164665222097</c:v>
                </c:pt>
                <c:pt idx="9773">
                  <c:v>3.9699897766113201</c:v>
                </c:pt>
                <c:pt idx="9774">
                  <c:v>3.95037317276</c:v>
                </c:pt>
                <c:pt idx="9775">
                  <c:v>4.0450925827026296</c:v>
                </c:pt>
                <c:pt idx="9776">
                  <c:v>4.2538552284240696</c:v>
                </c:pt>
                <c:pt idx="9777">
                  <c:v>4.3334836959838796</c:v>
                </c:pt>
                <c:pt idx="9778">
                  <c:v>4.3610472679138104</c:v>
                </c:pt>
                <c:pt idx="9779">
                  <c:v>4.3243470191955504</c:v>
                </c:pt>
                <c:pt idx="9780">
                  <c:v>4.2490558624267498</c:v>
                </c:pt>
                <c:pt idx="9781">
                  <c:v>4.1980352401733398</c:v>
                </c:pt>
                <c:pt idx="9782">
                  <c:v>4.1708121299743599</c:v>
                </c:pt>
                <c:pt idx="9783">
                  <c:v>3.90059161186218</c:v>
                </c:pt>
                <c:pt idx="9784">
                  <c:v>3.9015257358550999</c:v>
                </c:pt>
                <c:pt idx="9785">
                  <c:v>4.0089173316955504</c:v>
                </c:pt>
                <c:pt idx="9786">
                  <c:v>4.0853734016418404</c:v>
                </c:pt>
                <c:pt idx="9787">
                  <c:v>3.92107057571411</c:v>
                </c:pt>
                <c:pt idx="9788">
                  <c:v>3.7525658607482901</c:v>
                </c:pt>
                <c:pt idx="9789">
                  <c:v>3.7911190986633301</c:v>
                </c:pt>
                <c:pt idx="9790">
                  <c:v>3.9237394332885698</c:v>
                </c:pt>
                <c:pt idx="9791">
                  <c:v>3.7254405021667401</c:v>
                </c:pt>
                <c:pt idx="9792">
                  <c:v>3.6810538768768302</c:v>
                </c:pt>
                <c:pt idx="9793">
                  <c:v>3.56955361366271</c:v>
                </c:pt>
                <c:pt idx="9794">
                  <c:v>3.5324449539184499</c:v>
                </c:pt>
                <c:pt idx="9795">
                  <c:v>3.4121172428131099</c:v>
                </c:pt>
                <c:pt idx="9796">
                  <c:v>3.6198704242706299</c:v>
                </c:pt>
                <c:pt idx="9797">
                  <c:v>3.8455181121826101</c:v>
                </c:pt>
                <c:pt idx="9798">
                  <c:v>3.7710087299346902</c:v>
                </c:pt>
                <c:pt idx="9799">
                  <c:v>3.6550118923187198</c:v>
                </c:pt>
                <c:pt idx="9800">
                  <c:v>3.61034035682678</c:v>
                </c:pt>
                <c:pt idx="9801">
                  <c:v>3.5506789684295601</c:v>
                </c:pt>
                <c:pt idx="9802">
                  <c:v>3.67611455917358</c:v>
                </c:pt>
                <c:pt idx="9803">
                  <c:v>3.5691578388214098</c:v>
                </c:pt>
                <c:pt idx="9804">
                  <c:v>3.8845572471618599</c:v>
                </c:pt>
                <c:pt idx="9805">
                  <c:v>3.8062968254089302</c:v>
                </c:pt>
                <c:pt idx="9806">
                  <c:v>4.1859169006347603</c:v>
                </c:pt>
                <c:pt idx="9807">
                  <c:v>3.9088444709777801</c:v>
                </c:pt>
                <c:pt idx="9808">
                  <c:v>3.9229652881622301</c:v>
                </c:pt>
                <c:pt idx="9809">
                  <c:v>3.8288507461547798</c:v>
                </c:pt>
                <c:pt idx="9810">
                  <c:v>3.9059302806854199</c:v>
                </c:pt>
                <c:pt idx="9811">
                  <c:v>3.8313233852386399</c:v>
                </c:pt>
                <c:pt idx="9812">
                  <c:v>4.0237574577331499</c:v>
                </c:pt>
                <c:pt idx="9813">
                  <c:v>4.2366271018981898</c:v>
                </c:pt>
                <c:pt idx="9814">
                  <c:v>4.1396989822387598</c:v>
                </c:pt>
                <c:pt idx="9815">
                  <c:v>4.02333211898803</c:v>
                </c:pt>
                <c:pt idx="9816">
                  <c:v>4.0051717758178702</c:v>
                </c:pt>
                <c:pt idx="9817">
                  <c:v>3.84699082374572</c:v>
                </c:pt>
                <c:pt idx="9818">
                  <c:v>3.91070532798767</c:v>
                </c:pt>
                <c:pt idx="9819">
                  <c:v>4.0572600364684996</c:v>
                </c:pt>
                <c:pt idx="9820">
                  <c:v>4.0612816810607901</c:v>
                </c:pt>
                <c:pt idx="9821">
                  <c:v>3.98519659042358</c:v>
                </c:pt>
                <c:pt idx="9822">
                  <c:v>3.9858250617980899</c:v>
                </c:pt>
                <c:pt idx="9823">
                  <c:v>4.0676555633544904</c:v>
                </c:pt>
                <c:pt idx="9824">
                  <c:v>4.0561404228210396</c:v>
                </c:pt>
                <c:pt idx="9825">
                  <c:v>3.9946537017822199</c:v>
                </c:pt>
                <c:pt idx="9826">
                  <c:v>3.89985752105712</c:v>
                </c:pt>
                <c:pt idx="9827">
                  <c:v>3.9787518978118799</c:v>
                </c:pt>
                <c:pt idx="9828">
                  <c:v>3.7536211013793901</c:v>
                </c:pt>
                <c:pt idx="9829">
                  <c:v>3.6805362701415998</c:v>
                </c:pt>
                <c:pt idx="9830">
                  <c:v>3.6661593914031898</c:v>
                </c:pt>
                <c:pt idx="9831">
                  <c:v>3.63218021392822</c:v>
                </c:pt>
                <c:pt idx="9832">
                  <c:v>3.4817833900451598</c:v>
                </c:pt>
                <c:pt idx="9833">
                  <c:v>3.6705620288848801</c:v>
                </c:pt>
                <c:pt idx="9834">
                  <c:v>3.5330231189727699</c:v>
                </c:pt>
                <c:pt idx="9835">
                  <c:v>3.43001985549926</c:v>
                </c:pt>
                <c:pt idx="9836">
                  <c:v>3.50518298149108</c:v>
                </c:pt>
                <c:pt idx="9837">
                  <c:v>3.50361156463623</c:v>
                </c:pt>
                <c:pt idx="9838">
                  <c:v>3.4316947460174498</c:v>
                </c:pt>
                <c:pt idx="9839">
                  <c:v>3.4697594642639098</c:v>
                </c:pt>
                <c:pt idx="9840">
                  <c:v>3.4227223396301198</c:v>
                </c:pt>
                <c:pt idx="9841">
                  <c:v>3.4055643081664999</c:v>
                </c:pt>
                <c:pt idx="9842">
                  <c:v>3.2737739086151101</c:v>
                </c:pt>
                <c:pt idx="9843">
                  <c:v>3.23736524581909</c:v>
                </c:pt>
                <c:pt idx="9844">
                  <c:v>3.53210377693176</c:v>
                </c:pt>
                <c:pt idx="9845">
                  <c:v>3.51311111450195</c:v>
                </c:pt>
                <c:pt idx="9846">
                  <c:v>3.2941093444824201</c:v>
                </c:pt>
                <c:pt idx="9847">
                  <c:v>3.4189939498901301</c:v>
                </c:pt>
                <c:pt idx="9848">
                  <c:v>3.7593190670013401</c:v>
                </c:pt>
                <c:pt idx="9849">
                  <c:v>3.8207247257232599</c:v>
                </c:pt>
                <c:pt idx="9850">
                  <c:v>3.6297032833099299</c:v>
                </c:pt>
                <c:pt idx="9851">
                  <c:v>3.60077476501464</c:v>
                </c:pt>
                <c:pt idx="9852">
                  <c:v>3.70912313461303</c:v>
                </c:pt>
                <c:pt idx="9853">
                  <c:v>3.8866691589355402</c:v>
                </c:pt>
                <c:pt idx="9854">
                  <c:v>3.8481242656707701</c:v>
                </c:pt>
                <c:pt idx="9855">
                  <c:v>3.8847541809082</c:v>
                </c:pt>
                <c:pt idx="9856">
                  <c:v>3.9291868209838801</c:v>
                </c:pt>
                <c:pt idx="9857">
                  <c:v>3.97288870811462</c:v>
                </c:pt>
                <c:pt idx="9858">
                  <c:v>4.0170569419860804</c:v>
                </c:pt>
                <c:pt idx="9859">
                  <c:v>3.9002017974853498</c:v>
                </c:pt>
                <c:pt idx="9860">
                  <c:v>3.75966000556945</c:v>
                </c:pt>
                <c:pt idx="9861">
                  <c:v>3.5961625576019198</c:v>
                </c:pt>
                <c:pt idx="9862">
                  <c:v>3.67718076705932</c:v>
                </c:pt>
                <c:pt idx="9863">
                  <c:v>3.5634419918060298</c:v>
                </c:pt>
                <c:pt idx="9864">
                  <c:v>3.78224444389343</c:v>
                </c:pt>
                <c:pt idx="9865">
                  <c:v>3.7837033271789502</c:v>
                </c:pt>
                <c:pt idx="9866">
                  <c:v>4.01330471038818</c:v>
                </c:pt>
                <c:pt idx="9867">
                  <c:v>4.0512638092040998</c:v>
                </c:pt>
                <c:pt idx="9868">
                  <c:v>4.0266432762145996</c:v>
                </c:pt>
                <c:pt idx="9869">
                  <c:v>3.97059798240661</c:v>
                </c:pt>
                <c:pt idx="9870">
                  <c:v>4.0950465202331499</c:v>
                </c:pt>
                <c:pt idx="9871">
                  <c:v>4.1445832252502397</c:v>
                </c:pt>
                <c:pt idx="9872">
                  <c:v>4.1865506172180096</c:v>
                </c:pt>
                <c:pt idx="9873">
                  <c:v>4.0642561912536603</c:v>
                </c:pt>
                <c:pt idx="9874">
                  <c:v>4.3001523017883301</c:v>
                </c:pt>
                <c:pt idx="9875">
                  <c:v>4.3427147865295401</c:v>
                </c:pt>
                <c:pt idx="9876">
                  <c:v>4.0649242401123002</c:v>
                </c:pt>
                <c:pt idx="9877">
                  <c:v>3.9568176269531201</c:v>
                </c:pt>
                <c:pt idx="9878">
                  <c:v>4.0388092994689897</c:v>
                </c:pt>
                <c:pt idx="9879">
                  <c:v>3.8716623783111501</c:v>
                </c:pt>
                <c:pt idx="9880">
                  <c:v>3.6952481269836399</c:v>
                </c:pt>
                <c:pt idx="9881">
                  <c:v>3.5760712623596098</c:v>
                </c:pt>
                <c:pt idx="9882">
                  <c:v>3.5679571628570499</c:v>
                </c:pt>
                <c:pt idx="9883">
                  <c:v>3.4437794685363698</c:v>
                </c:pt>
                <c:pt idx="9884">
                  <c:v>3.3726050853729199</c:v>
                </c:pt>
                <c:pt idx="9885">
                  <c:v>3.4389750957489</c:v>
                </c:pt>
                <c:pt idx="9886">
                  <c:v>3.3702764511108398</c:v>
                </c:pt>
                <c:pt idx="9887">
                  <c:v>3.3398020267486501</c:v>
                </c:pt>
                <c:pt idx="9888">
                  <c:v>3.2437100410461399</c:v>
                </c:pt>
                <c:pt idx="9889">
                  <c:v>3.2175145149230899</c:v>
                </c:pt>
                <c:pt idx="9890">
                  <c:v>3.5665078163146902</c:v>
                </c:pt>
                <c:pt idx="9891">
                  <c:v>3.7148442268371502</c:v>
                </c:pt>
                <c:pt idx="9892">
                  <c:v>3.6600604057311998</c:v>
                </c:pt>
                <c:pt idx="9893">
                  <c:v>3.6528680324554399</c:v>
                </c:pt>
                <c:pt idx="9894">
                  <c:v>3.7434189319610498</c:v>
                </c:pt>
                <c:pt idx="9895">
                  <c:v>3.7996532917022701</c:v>
                </c:pt>
                <c:pt idx="9896">
                  <c:v>3.6587898731231601</c:v>
                </c:pt>
                <c:pt idx="9897">
                  <c:v>3.6107792854309002</c:v>
                </c:pt>
                <c:pt idx="9898">
                  <c:v>3.5307850837707502</c:v>
                </c:pt>
                <c:pt idx="9899">
                  <c:v>3.2890958786010698</c:v>
                </c:pt>
                <c:pt idx="9900">
                  <c:v>3.3563826084136901</c:v>
                </c:pt>
                <c:pt idx="9901">
                  <c:v>3.4092047214507999</c:v>
                </c:pt>
                <c:pt idx="9902">
                  <c:v>3.3885383605957</c:v>
                </c:pt>
                <c:pt idx="9903">
                  <c:v>3.3063068389892498</c:v>
                </c:pt>
                <c:pt idx="9904">
                  <c:v>3.30413317680358</c:v>
                </c:pt>
                <c:pt idx="9905">
                  <c:v>3.36479640007019</c:v>
                </c:pt>
                <c:pt idx="9906">
                  <c:v>3.3479926586151101</c:v>
                </c:pt>
                <c:pt idx="9907">
                  <c:v>3.3727564811706499</c:v>
                </c:pt>
                <c:pt idx="9908">
                  <c:v>3.3356523513793901</c:v>
                </c:pt>
                <c:pt idx="9909">
                  <c:v>3.3127326965332</c:v>
                </c:pt>
                <c:pt idx="9910">
                  <c:v>3.4248967170715301</c:v>
                </c:pt>
                <c:pt idx="9911">
                  <c:v>3.3751842975616402</c:v>
                </c:pt>
                <c:pt idx="9912">
                  <c:v>3.4014880657196001</c:v>
                </c:pt>
                <c:pt idx="9913">
                  <c:v>3.4252896308898899</c:v>
                </c:pt>
                <c:pt idx="9914">
                  <c:v>3.42340016365051</c:v>
                </c:pt>
                <c:pt idx="9915">
                  <c:v>3.2449991703033398</c:v>
                </c:pt>
                <c:pt idx="9916">
                  <c:v>3.12929940223693</c:v>
                </c:pt>
                <c:pt idx="9917">
                  <c:v>3.3608703613281201</c:v>
                </c:pt>
                <c:pt idx="9918">
                  <c:v>3.2616441249847399</c:v>
                </c:pt>
                <c:pt idx="9919">
                  <c:v>3.34645175933837</c:v>
                </c:pt>
                <c:pt idx="9920">
                  <c:v>3.2362864017486501</c:v>
                </c:pt>
                <c:pt idx="9921">
                  <c:v>3.21077132225036</c:v>
                </c:pt>
                <c:pt idx="9922">
                  <c:v>3.1499705314636199</c:v>
                </c:pt>
                <c:pt idx="9923">
                  <c:v>3.10999178886413</c:v>
                </c:pt>
                <c:pt idx="9924">
                  <c:v>3.2842371463775599</c:v>
                </c:pt>
                <c:pt idx="9925">
                  <c:v>2.9731745719909601</c:v>
                </c:pt>
                <c:pt idx="9926">
                  <c:v>3.2167546749114901</c:v>
                </c:pt>
                <c:pt idx="9927">
                  <c:v>3.2504498958587602</c:v>
                </c:pt>
                <c:pt idx="9928">
                  <c:v>3.1589798927307098</c:v>
                </c:pt>
                <c:pt idx="9929">
                  <c:v>3.3184669017791699</c:v>
                </c:pt>
                <c:pt idx="9930">
                  <c:v>3.4431748390197701</c:v>
                </c:pt>
                <c:pt idx="9931">
                  <c:v>3.2015538215637198</c:v>
                </c:pt>
                <c:pt idx="9932">
                  <c:v>3.0579268932342498</c:v>
                </c:pt>
                <c:pt idx="9933">
                  <c:v>3.2459065914153999</c:v>
                </c:pt>
                <c:pt idx="9934">
                  <c:v>3.2988080978393501</c:v>
                </c:pt>
                <c:pt idx="9935">
                  <c:v>3.3924398422241202</c:v>
                </c:pt>
                <c:pt idx="9936">
                  <c:v>3.3174159526824898</c:v>
                </c:pt>
                <c:pt idx="9937">
                  <c:v>3.3741781711578298</c:v>
                </c:pt>
                <c:pt idx="9938">
                  <c:v>3.2377429008483798</c:v>
                </c:pt>
                <c:pt idx="9939">
                  <c:v>3.1925857067108101</c:v>
                </c:pt>
                <c:pt idx="9940">
                  <c:v>3.2241358757018999</c:v>
                </c:pt>
                <c:pt idx="9941">
                  <c:v>3.1970100402832</c:v>
                </c:pt>
                <c:pt idx="9942">
                  <c:v>3.16130375862121</c:v>
                </c:pt>
                <c:pt idx="9943">
                  <c:v>2.9403302669525102</c:v>
                </c:pt>
                <c:pt idx="9944">
                  <c:v>2.9055976867675701</c:v>
                </c:pt>
                <c:pt idx="9945">
                  <c:v>2.8410248756408598</c:v>
                </c:pt>
                <c:pt idx="9946">
                  <c:v>2.8582019805908199</c:v>
                </c:pt>
                <c:pt idx="9947">
                  <c:v>2.7648632526397701</c:v>
                </c:pt>
                <c:pt idx="9948">
                  <c:v>2.83588194847106</c:v>
                </c:pt>
                <c:pt idx="9949">
                  <c:v>3.0442819595336901</c:v>
                </c:pt>
                <c:pt idx="9950">
                  <c:v>2.9194772243499698</c:v>
                </c:pt>
                <c:pt idx="9951">
                  <c:v>2.7254822254180899</c:v>
                </c:pt>
                <c:pt idx="9952">
                  <c:v>2.6895725727081299</c:v>
                </c:pt>
                <c:pt idx="9953">
                  <c:v>2.89688873291015</c:v>
                </c:pt>
                <c:pt idx="9954">
                  <c:v>2.8639037609100302</c:v>
                </c:pt>
                <c:pt idx="9955">
                  <c:v>2.88396739959716</c:v>
                </c:pt>
                <c:pt idx="9956">
                  <c:v>2.9889321327209402</c:v>
                </c:pt>
                <c:pt idx="9957">
                  <c:v>3.0826497077941801</c:v>
                </c:pt>
                <c:pt idx="9958">
                  <c:v>3.04105424880981</c:v>
                </c:pt>
                <c:pt idx="9959">
                  <c:v>3.2799253463745099</c:v>
                </c:pt>
                <c:pt idx="9960">
                  <c:v>3.1313166618347101</c:v>
                </c:pt>
                <c:pt idx="9961">
                  <c:v>3.2840688228607098</c:v>
                </c:pt>
                <c:pt idx="9962">
                  <c:v>3.3223776817321702</c:v>
                </c:pt>
                <c:pt idx="9963">
                  <c:v>3.21426010131835</c:v>
                </c:pt>
                <c:pt idx="9964">
                  <c:v>3.22236156463623</c:v>
                </c:pt>
                <c:pt idx="9965">
                  <c:v>3.3183689117431601</c:v>
                </c:pt>
                <c:pt idx="9966">
                  <c:v>3.1903126239776598</c:v>
                </c:pt>
                <c:pt idx="9967">
                  <c:v>3.1286821365356401</c:v>
                </c:pt>
                <c:pt idx="9968">
                  <c:v>3.24406766891479</c:v>
                </c:pt>
                <c:pt idx="9969">
                  <c:v>3.17638683319091</c:v>
                </c:pt>
                <c:pt idx="9970">
                  <c:v>3.3006701469421298</c:v>
                </c:pt>
                <c:pt idx="9971">
                  <c:v>3.1610085964202801</c:v>
                </c:pt>
                <c:pt idx="9972">
                  <c:v>3.1726269721984801</c:v>
                </c:pt>
                <c:pt idx="9973">
                  <c:v>3.32909679412841</c:v>
                </c:pt>
                <c:pt idx="9974">
                  <c:v>3.2163841724395699</c:v>
                </c:pt>
                <c:pt idx="9975">
                  <c:v>3.1742410659789999</c:v>
                </c:pt>
                <c:pt idx="9976">
                  <c:v>3.4140167236328098</c:v>
                </c:pt>
                <c:pt idx="9977">
                  <c:v>3.4980263710021902</c:v>
                </c:pt>
                <c:pt idx="9978">
                  <c:v>3.50075364112854</c:v>
                </c:pt>
                <c:pt idx="9979">
                  <c:v>3.3956811428070002</c:v>
                </c:pt>
                <c:pt idx="9980">
                  <c:v>3.7471938133239702</c:v>
                </c:pt>
                <c:pt idx="9981">
                  <c:v>3.6652166843414302</c:v>
                </c:pt>
                <c:pt idx="9982">
                  <c:v>3.3825378417968701</c:v>
                </c:pt>
                <c:pt idx="9983">
                  <c:v>3.45920634269714</c:v>
                </c:pt>
                <c:pt idx="9984">
                  <c:v>3.3805675506591699</c:v>
                </c:pt>
                <c:pt idx="9985">
                  <c:v>3.5535960197448699</c:v>
                </c:pt>
                <c:pt idx="9986">
                  <c:v>3.7520222663879301</c:v>
                </c:pt>
                <c:pt idx="9987">
                  <c:v>3.9142827987670898</c:v>
                </c:pt>
                <c:pt idx="9988">
                  <c:v>3.9101314544677699</c:v>
                </c:pt>
                <c:pt idx="9989">
                  <c:v>3.9157721996307302</c:v>
                </c:pt>
                <c:pt idx="9990">
                  <c:v>3.7500433921813898</c:v>
                </c:pt>
                <c:pt idx="9991">
                  <c:v>3.5137903690338099</c:v>
                </c:pt>
                <c:pt idx="9992">
                  <c:v>3.5189290046691801</c:v>
                </c:pt>
                <c:pt idx="9993">
                  <c:v>3.3006794452667201</c:v>
                </c:pt>
                <c:pt idx="9994">
                  <c:v>3.3546047210693302</c:v>
                </c:pt>
                <c:pt idx="9995">
                  <c:v>3.3187909126281698</c:v>
                </c:pt>
                <c:pt idx="9996">
                  <c:v>3.1399188041686998</c:v>
                </c:pt>
                <c:pt idx="9997">
                  <c:v>2.9604802131652801</c:v>
                </c:pt>
                <c:pt idx="9998">
                  <c:v>3.0040788650512602</c:v>
                </c:pt>
                <c:pt idx="9999">
                  <c:v>3.0045793056488002</c:v>
                </c:pt>
                <c:pt idx="10000">
                  <c:v>2.9459860324859601</c:v>
                </c:pt>
                <c:pt idx="10001">
                  <c:v>3.06476378440856</c:v>
                </c:pt>
                <c:pt idx="10002">
                  <c:v>3.0235133171081499</c:v>
                </c:pt>
                <c:pt idx="10003">
                  <c:v>3.1867508888244598</c:v>
                </c:pt>
                <c:pt idx="10004">
                  <c:v>3.5666189193725502</c:v>
                </c:pt>
                <c:pt idx="10005">
                  <c:v>3.4498412609100302</c:v>
                </c:pt>
                <c:pt idx="10006">
                  <c:v>3.2738046646118102</c:v>
                </c:pt>
                <c:pt idx="10007">
                  <c:v>3.3002634048461901</c:v>
                </c:pt>
                <c:pt idx="10008">
                  <c:v>3.1437571048736501</c:v>
                </c:pt>
                <c:pt idx="10009">
                  <c:v>3.1205737590789702</c:v>
                </c:pt>
                <c:pt idx="10010">
                  <c:v>3.1443376541137602</c:v>
                </c:pt>
                <c:pt idx="10011">
                  <c:v>2.9870526790618799</c:v>
                </c:pt>
                <c:pt idx="10012">
                  <c:v>2.7681217193603498</c:v>
                </c:pt>
                <c:pt idx="10013">
                  <c:v>2.7511005401611301</c:v>
                </c:pt>
                <c:pt idx="10014">
                  <c:v>2.64987587928771</c:v>
                </c:pt>
                <c:pt idx="10015">
                  <c:v>2.7994182109832701</c:v>
                </c:pt>
                <c:pt idx="10016">
                  <c:v>2.84470510482788</c:v>
                </c:pt>
                <c:pt idx="10017">
                  <c:v>2.6910426616668701</c:v>
                </c:pt>
                <c:pt idx="10018">
                  <c:v>2.7683537006378098</c:v>
                </c:pt>
                <c:pt idx="10019">
                  <c:v>2.60060262680053</c:v>
                </c:pt>
                <c:pt idx="10020">
                  <c:v>2.67696809768676</c:v>
                </c:pt>
                <c:pt idx="10021">
                  <c:v>2.54127597808837</c:v>
                </c:pt>
                <c:pt idx="10022">
                  <c:v>2.51688432693481</c:v>
                </c:pt>
                <c:pt idx="10023">
                  <c:v>2.5113487243652299</c:v>
                </c:pt>
                <c:pt idx="10024">
                  <c:v>2.6238596439361501</c:v>
                </c:pt>
                <c:pt idx="10025">
                  <c:v>2.5185794830322199</c:v>
                </c:pt>
                <c:pt idx="10026">
                  <c:v>2.65043020248413</c:v>
                </c:pt>
                <c:pt idx="10027">
                  <c:v>2.6911630630493102</c:v>
                </c:pt>
                <c:pt idx="10028">
                  <c:v>2.7298927307128902</c:v>
                </c:pt>
                <c:pt idx="10029">
                  <c:v>2.6935722827911301</c:v>
                </c:pt>
                <c:pt idx="10030">
                  <c:v>2.9034631252288801</c:v>
                </c:pt>
                <c:pt idx="10031">
                  <c:v>2.7801976203918399</c:v>
                </c:pt>
                <c:pt idx="10032">
                  <c:v>2.8755013942718501</c:v>
                </c:pt>
                <c:pt idx="10033">
                  <c:v>2.7924551963806099</c:v>
                </c:pt>
                <c:pt idx="10034">
                  <c:v>2.8283178806304901</c:v>
                </c:pt>
                <c:pt idx="10035">
                  <c:v>2.9329266548156698</c:v>
                </c:pt>
                <c:pt idx="10036">
                  <c:v>3.0474467277526802</c:v>
                </c:pt>
                <c:pt idx="10037">
                  <c:v>3.2179472446441602</c:v>
                </c:pt>
                <c:pt idx="10038">
                  <c:v>2.9122393131256099</c:v>
                </c:pt>
                <c:pt idx="10039">
                  <c:v>2.8107831478118799</c:v>
                </c:pt>
                <c:pt idx="10040">
                  <c:v>2.9968879222869802</c:v>
                </c:pt>
                <c:pt idx="10041">
                  <c:v>2.9265854358672998</c:v>
                </c:pt>
                <c:pt idx="10042">
                  <c:v>2.8157758712768501</c:v>
                </c:pt>
                <c:pt idx="10043">
                  <c:v>2.8257782459259002</c:v>
                </c:pt>
                <c:pt idx="10044">
                  <c:v>2.73530054092407</c:v>
                </c:pt>
                <c:pt idx="10045">
                  <c:v>2.7866413593292201</c:v>
                </c:pt>
                <c:pt idx="10046">
                  <c:v>2.8603310585021902</c:v>
                </c:pt>
                <c:pt idx="10047">
                  <c:v>2.76783967018127</c:v>
                </c:pt>
                <c:pt idx="10048">
                  <c:v>2.6812367439270002</c:v>
                </c:pt>
                <c:pt idx="10049">
                  <c:v>2.7224521636962802</c:v>
                </c:pt>
                <c:pt idx="10050">
                  <c:v>2.6973226070403999</c:v>
                </c:pt>
                <c:pt idx="10051">
                  <c:v>2.66010093688964</c:v>
                </c:pt>
                <c:pt idx="10052">
                  <c:v>2.7015626430511399</c:v>
                </c:pt>
                <c:pt idx="10053">
                  <c:v>2.87837791442871</c:v>
                </c:pt>
                <c:pt idx="10054">
                  <c:v>2.86910676956176</c:v>
                </c:pt>
                <c:pt idx="10055">
                  <c:v>2.7099406719207701</c:v>
                </c:pt>
                <c:pt idx="10056">
                  <c:v>2.7275481224060001</c:v>
                </c:pt>
                <c:pt idx="10057">
                  <c:v>2.6550450325012198</c:v>
                </c:pt>
                <c:pt idx="10058">
                  <c:v>2.8050231933593701</c:v>
                </c:pt>
                <c:pt idx="10059">
                  <c:v>2.8963241577148402</c:v>
                </c:pt>
                <c:pt idx="10060">
                  <c:v>3.05793261528015</c:v>
                </c:pt>
                <c:pt idx="10061">
                  <c:v>3.1028189659118599</c:v>
                </c:pt>
                <c:pt idx="10062">
                  <c:v>3.0174152851104701</c:v>
                </c:pt>
                <c:pt idx="10063">
                  <c:v>3.0414624214172301</c:v>
                </c:pt>
                <c:pt idx="10064">
                  <c:v>3.3381793498992902</c:v>
                </c:pt>
                <c:pt idx="10065">
                  <c:v>3.3098468780517498</c:v>
                </c:pt>
                <c:pt idx="10066">
                  <c:v>3.3221766948699898</c:v>
                </c:pt>
                <c:pt idx="10067">
                  <c:v>3.34070444107055</c:v>
                </c:pt>
                <c:pt idx="10068">
                  <c:v>3.5071287155151301</c:v>
                </c:pt>
                <c:pt idx="10069">
                  <c:v>3.25350594520568</c:v>
                </c:pt>
                <c:pt idx="10070">
                  <c:v>3.2443921566009499</c:v>
                </c:pt>
                <c:pt idx="10071">
                  <c:v>3.5216295719146702</c:v>
                </c:pt>
                <c:pt idx="10072">
                  <c:v>3.5417108535766602</c:v>
                </c:pt>
                <c:pt idx="10073">
                  <c:v>3.5837028026580802</c:v>
                </c:pt>
                <c:pt idx="10074">
                  <c:v>3.6332409381866402</c:v>
                </c:pt>
                <c:pt idx="10075">
                  <c:v>3.4556396007537802</c:v>
                </c:pt>
                <c:pt idx="10076">
                  <c:v>3.3092634677886901</c:v>
                </c:pt>
                <c:pt idx="10077">
                  <c:v>3.4844713211059499</c:v>
                </c:pt>
                <c:pt idx="10078">
                  <c:v>3.3962371349334699</c:v>
                </c:pt>
                <c:pt idx="10079">
                  <c:v>3.5692005157470699</c:v>
                </c:pt>
                <c:pt idx="10080">
                  <c:v>3.5366978645324698</c:v>
                </c:pt>
                <c:pt idx="10081">
                  <c:v>3.2939968109130802</c:v>
                </c:pt>
                <c:pt idx="10082">
                  <c:v>3.32375907897949</c:v>
                </c:pt>
                <c:pt idx="10083">
                  <c:v>3.19214534759521</c:v>
                </c:pt>
                <c:pt idx="10084">
                  <c:v>3.2190489768981898</c:v>
                </c:pt>
                <c:pt idx="10085">
                  <c:v>3.2471067905425999</c:v>
                </c:pt>
                <c:pt idx="10086">
                  <c:v>3.1580560207366899</c:v>
                </c:pt>
                <c:pt idx="10087">
                  <c:v>3.1197385787963801</c:v>
                </c:pt>
                <c:pt idx="10088">
                  <c:v>3.36381912231445</c:v>
                </c:pt>
                <c:pt idx="10089">
                  <c:v>3.3929665088653498</c:v>
                </c:pt>
                <c:pt idx="10090">
                  <c:v>3.3926196098327601</c:v>
                </c:pt>
                <c:pt idx="10091">
                  <c:v>3.5707867145538299</c:v>
                </c:pt>
                <c:pt idx="10092">
                  <c:v>3.6018941402435298</c:v>
                </c:pt>
                <c:pt idx="10093">
                  <c:v>3.1686346530914302</c:v>
                </c:pt>
                <c:pt idx="10094">
                  <c:v>3.0490853786468501</c:v>
                </c:pt>
                <c:pt idx="10095">
                  <c:v>3.2229247093200599</c:v>
                </c:pt>
                <c:pt idx="10096">
                  <c:v>3.3290698528289702</c:v>
                </c:pt>
                <c:pt idx="10097">
                  <c:v>3.56625175476074</c:v>
                </c:pt>
                <c:pt idx="10098">
                  <c:v>3.7488451004028298</c:v>
                </c:pt>
                <c:pt idx="10099">
                  <c:v>3.3605077266693102</c:v>
                </c:pt>
                <c:pt idx="10100">
                  <c:v>3.3215475082397399</c:v>
                </c:pt>
                <c:pt idx="10101">
                  <c:v>3.3926005363464302</c:v>
                </c:pt>
                <c:pt idx="10102">
                  <c:v>3.6380240917205802</c:v>
                </c:pt>
                <c:pt idx="10103">
                  <c:v>3.6633229255676198</c:v>
                </c:pt>
                <c:pt idx="10104">
                  <c:v>3.9039049148559499</c:v>
                </c:pt>
                <c:pt idx="10105">
                  <c:v>3.8358886241912802</c:v>
                </c:pt>
                <c:pt idx="10106">
                  <c:v>4.0237932205200098</c:v>
                </c:pt>
                <c:pt idx="10107">
                  <c:v>3.9347522258758501</c:v>
                </c:pt>
                <c:pt idx="10108">
                  <c:v>3.9124367237090998</c:v>
                </c:pt>
                <c:pt idx="10109">
                  <c:v>3.69967341423034</c:v>
                </c:pt>
                <c:pt idx="10110">
                  <c:v>3.6930179595947199</c:v>
                </c:pt>
                <c:pt idx="10111">
                  <c:v>3.7044517993927002</c:v>
                </c:pt>
                <c:pt idx="10112">
                  <c:v>3.8005914688110298</c:v>
                </c:pt>
                <c:pt idx="10113">
                  <c:v>3.8302512168884202</c:v>
                </c:pt>
                <c:pt idx="10114">
                  <c:v>4.0278992652893004</c:v>
                </c:pt>
                <c:pt idx="10115">
                  <c:v>3.8850498199462802</c:v>
                </c:pt>
                <c:pt idx="10116">
                  <c:v>3.8006324768066402</c:v>
                </c:pt>
                <c:pt idx="10117">
                  <c:v>3.7733802795410099</c:v>
                </c:pt>
                <c:pt idx="10118">
                  <c:v>3.63149738311767</c:v>
                </c:pt>
                <c:pt idx="10119">
                  <c:v>3.69895267486572</c:v>
                </c:pt>
                <c:pt idx="10120">
                  <c:v>3.8353638648986799</c:v>
                </c:pt>
                <c:pt idx="10121">
                  <c:v>3.9015686511993399</c:v>
                </c:pt>
                <c:pt idx="10122">
                  <c:v>3.93641138076782</c:v>
                </c:pt>
                <c:pt idx="10123">
                  <c:v>3.9381821155547998</c:v>
                </c:pt>
                <c:pt idx="10124">
                  <c:v>3.9431593418121298</c:v>
                </c:pt>
                <c:pt idx="10125">
                  <c:v>4.2173743247985804</c:v>
                </c:pt>
                <c:pt idx="10126">
                  <c:v>4.01513671875</c:v>
                </c:pt>
                <c:pt idx="10127">
                  <c:v>3.92228078842163</c:v>
                </c:pt>
                <c:pt idx="10128">
                  <c:v>3.6918525695800701</c:v>
                </c:pt>
                <c:pt idx="10129">
                  <c:v>3.68367576599121</c:v>
                </c:pt>
                <c:pt idx="10130">
                  <c:v>3.5086741447448699</c:v>
                </c:pt>
                <c:pt idx="10131">
                  <c:v>3.44946932792663</c:v>
                </c:pt>
                <c:pt idx="10132">
                  <c:v>3.5138843059539702</c:v>
                </c:pt>
                <c:pt idx="10133">
                  <c:v>3.4962561130523602</c:v>
                </c:pt>
                <c:pt idx="10134">
                  <c:v>3.5191283226013099</c:v>
                </c:pt>
                <c:pt idx="10135">
                  <c:v>3.46533179283142</c:v>
                </c:pt>
                <c:pt idx="10136">
                  <c:v>3.4734039306640598</c:v>
                </c:pt>
                <c:pt idx="10137">
                  <c:v>3.4684894084930402</c:v>
                </c:pt>
                <c:pt idx="10138">
                  <c:v>3.4897270202636701</c:v>
                </c:pt>
                <c:pt idx="10139">
                  <c:v>3.8484346866607599</c:v>
                </c:pt>
                <c:pt idx="10140">
                  <c:v>3.4981994628906201</c:v>
                </c:pt>
                <c:pt idx="10141">
                  <c:v>3.28144335746765</c:v>
                </c:pt>
                <c:pt idx="10142">
                  <c:v>3.2934374809265101</c:v>
                </c:pt>
                <c:pt idx="10143">
                  <c:v>3.3653197288513099</c:v>
                </c:pt>
                <c:pt idx="10144">
                  <c:v>3.38264608383178</c:v>
                </c:pt>
                <c:pt idx="10145">
                  <c:v>3.4453973770141602</c:v>
                </c:pt>
                <c:pt idx="10146">
                  <c:v>3.4067366123199401</c:v>
                </c:pt>
                <c:pt idx="10147">
                  <c:v>3.5040299892425502</c:v>
                </c:pt>
                <c:pt idx="10148">
                  <c:v>3.3987414836883501</c:v>
                </c:pt>
                <c:pt idx="10149">
                  <c:v>3.6934609413146902</c:v>
                </c:pt>
                <c:pt idx="10150">
                  <c:v>3.4477093219757</c:v>
                </c:pt>
                <c:pt idx="10151">
                  <c:v>3.4580817222595202</c:v>
                </c:pt>
                <c:pt idx="10152">
                  <c:v>3.4166595935821502</c:v>
                </c:pt>
                <c:pt idx="10153">
                  <c:v>3.4346117973327601</c:v>
                </c:pt>
                <c:pt idx="10154">
                  <c:v>3.2617228031158398</c:v>
                </c:pt>
                <c:pt idx="10155">
                  <c:v>3.1680324077606201</c:v>
                </c:pt>
                <c:pt idx="10156">
                  <c:v>3.22998046875</c:v>
                </c:pt>
                <c:pt idx="10157">
                  <c:v>3.2904417514800999</c:v>
                </c:pt>
                <c:pt idx="10158">
                  <c:v>3.1944954395294101</c:v>
                </c:pt>
                <c:pt idx="10159">
                  <c:v>3.1502881050109801</c:v>
                </c:pt>
                <c:pt idx="10160">
                  <c:v>3.4223062992095898</c:v>
                </c:pt>
                <c:pt idx="10161">
                  <c:v>3.3579337596893302</c:v>
                </c:pt>
                <c:pt idx="10162">
                  <c:v>3.1804227828979399</c:v>
                </c:pt>
                <c:pt idx="10163">
                  <c:v>3.2072341442108101</c:v>
                </c:pt>
                <c:pt idx="10164">
                  <c:v>3.1531858444213801</c:v>
                </c:pt>
                <c:pt idx="10165">
                  <c:v>3.22393298149108</c:v>
                </c:pt>
                <c:pt idx="10166">
                  <c:v>3.16005039215087</c:v>
                </c:pt>
                <c:pt idx="10167">
                  <c:v>3.0201153755187899</c:v>
                </c:pt>
                <c:pt idx="10168">
                  <c:v>3.0354630947113002</c:v>
                </c:pt>
                <c:pt idx="10169">
                  <c:v>3.0645697116851802</c:v>
                </c:pt>
                <c:pt idx="10170">
                  <c:v>3.05954766273498</c:v>
                </c:pt>
                <c:pt idx="10171">
                  <c:v>3.19277000427246</c:v>
                </c:pt>
                <c:pt idx="10172">
                  <c:v>3.0813071727752601</c:v>
                </c:pt>
                <c:pt idx="10173">
                  <c:v>3.26172924041748</c:v>
                </c:pt>
                <c:pt idx="10174">
                  <c:v>3.3461389541625901</c:v>
                </c:pt>
                <c:pt idx="10175">
                  <c:v>3.2205896377563401</c:v>
                </c:pt>
                <c:pt idx="10176">
                  <c:v>3.3081970214843701</c:v>
                </c:pt>
                <c:pt idx="10177">
                  <c:v>3.44845414161682</c:v>
                </c:pt>
                <c:pt idx="10178">
                  <c:v>3.4632921218871999</c:v>
                </c:pt>
                <c:pt idx="10179">
                  <c:v>3.3309068679809499</c:v>
                </c:pt>
                <c:pt idx="10180">
                  <c:v>3.4305565357208199</c:v>
                </c:pt>
                <c:pt idx="10181">
                  <c:v>3.18725132942199</c:v>
                </c:pt>
                <c:pt idx="10182">
                  <c:v>3.2930536270141602</c:v>
                </c:pt>
                <c:pt idx="10183">
                  <c:v>3.0460069179534899</c:v>
                </c:pt>
                <c:pt idx="10184">
                  <c:v>3.2621476650238002</c:v>
                </c:pt>
                <c:pt idx="10185">
                  <c:v>3.22287845611572</c:v>
                </c:pt>
                <c:pt idx="10186">
                  <c:v>3.41379523277282</c:v>
                </c:pt>
                <c:pt idx="10187">
                  <c:v>3.3668689727783199</c:v>
                </c:pt>
                <c:pt idx="10188">
                  <c:v>3.6106653213500901</c:v>
                </c:pt>
                <c:pt idx="10189">
                  <c:v>3.5818016529083199</c:v>
                </c:pt>
                <c:pt idx="10190">
                  <c:v>3.4414181709289502</c:v>
                </c:pt>
                <c:pt idx="10191">
                  <c:v>3.3788659572601301</c:v>
                </c:pt>
                <c:pt idx="10192">
                  <c:v>3.2112727165222101</c:v>
                </c:pt>
                <c:pt idx="10193">
                  <c:v>3.1895682811736998</c:v>
                </c:pt>
                <c:pt idx="10194">
                  <c:v>3.3018684387207</c:v>
                </c:pt>
                <c:pt idx="10195">
                  <c:v>3.1848719120025599</c:v>
                </c:pt>
                <c:pt idx="10196">
                  <c:v>3.32471704483032</c:v>
                </c:pt>
                <c:pt idx="10197">
                  <c:v>3.4051563739776598</c:v>
                </c:pt>
                <c:pt idx="10198">
                  <c:v>3.39541459083557</c:v>
                </c:pt>
                <c:pt idx="10199">
                  <c:v>3.3365163803100502</c:v>
                </c:pt>
                <c:pt idx="10200">
                  <c:v>3.4958910942077601</c:v>
                </c:pt>
                <c:pt idx="10201">
                  <c:v>3.6341073513031001</c:v>
                </c:pt>
                <c:pt idx="10202">
                  <c:v>3.3903212547302202</c:v>
                </c:pt>
                <c:pt idx="10203">
                  <c:v>3.2530367374420099</c:v>
                </c:pt>
                <c:pt idx="10204">
                  <c:v>3.14656233787536</c:v>
                </c:pt>
                <c:pt idx="10205">
                  <c:v>3.2097275257110498</c:v>
                </c:pt>
                <c:pt idx="10206">
                  <c:v>3.4770557880401598</c:v>
                </c:pt>
                <c:pt idx="10207">
                  <c:v>3.3532838821411102</c:v>
                </c:pt>
                <c:pt idx="10208">
                  <c:v>3.3524723052978498</c:v>
                </c:pt>
                <c:pt idx="10209">
                  <c:v>3.2525713443756099</c:v>
                </c:pt>
                <c:pt idx="10210">
                  <c:v>3.2487931251525799</c:v>
                </c:pt>
                <c:pt idx="10211">
                  <c:v>3.1415755748748699</c:v>
                </c:pt>
                <c:pt idx="10212">
                  <c:v>3.1909334659576398</c:v>
                </c:pt>
                <c:pt idx="10213">
                  <c:v>3.09348273277282</c:v>
                </c:pt>
                <c:pt idx="10214">
                  <c:v>3.1007404327392498</c:v>
                </c:pt>
                <c:pt idx="10215">
                  <c:v>3.3962590694427401</c:v>
                </c:pt>
                <c:pt idx="10216">
                  <c:v>3.3803713321685702</c:v>
                </c:pt>
                <c:pt idx="10217">
                  <c:v>3.3019335269927899</c:v>
                </c:pt>
                <c:pt idx="10218">
                  <c:v>3.0530734062194802</c:v>
                </c:pt>
                <c:pt idx="10219">
                  <c:v>3.2240459918975799</c:v>
                </c:pt>
                <c:pt idx="10220">
                  <c:v>3.1718711853027299</c:v>
                </c:pt>
                <c:pt idx="10221">
                  <c:v>3.09593176841735</c:v>
                </c:pt>
                <c:pt idx="10222">
                  <c:v>3.05685091018676</c:v>
                </c:pt>
                <c:pt idx="10223">
                  <c:v>2.9285135269164999</c:v>
                </c:pt>
                <c:pt idx="10224">
                  <c:v>2.96949243545532</c:v>
                </c:pt>
                <c:pt idx="10225">
                  <c:v>2.9438235759735099</c:v>
                </c:pt>
                <c:pt idx="10226">
                  <c:v>2.97017002105712</c:v>
                </c:pt>
                <c:pt idx="10227">
                  <c:v>2.8154413700103702</c:v>
                </c:pt>
                <c:pt idx="10228">
                  <c:v>2.8166689872741699</c:v>
                </c:pt>
                <c:pt idx="10229">
                  <c:v>2.6453480720520002</c:v>
                </c:pt>
                <c:pt idx="10230">
                  <c:v>2.6821043491363499</c:v>
                </c:pt>
                <c:pt idx="10231">
                  <c:v>2.68534111976623</c:v>
                </c:pt>
                <c:pt idx="10232">
                  <c:v>2.68225693702697</c:v>
                </c:pt>
                <c:pt idx="10233">
                  <c:v>2.7586452960968</c:v>
                </c:pt>
                <c:pt idx="10234">
                  <c:v>2.8118727207183798</c:v>
                </c:pt>
                <c:pt idx="10235">
                  <c:v>2.7635741233825599</c:v>
                </c:pt>
                <c:pt idx="10236">
                  <c:v>2.6238303184509202</c:v>
                </c:pt>
                <c:pt idx="10237">
                  <c:v>2.5110814571380602</c:v>
                </c:pt>
                <c:pt idx="10238">
                  <c:v>2.44062995910644</c:v>
                </c:pt>
                <c:pt idx="10239">
                  <c:v>2.4401280879974299</c:v>
                </c:pt>
                <c:pt idx="10240">
                  <c:v>2.3639774322509699</c:v>
                </c:pt>
                <c:pt idx="10241">
                  <c:v>2.3013343811035099</c:v>
                </c:pt>
                <c:pt idx="10242">
                  <c:v>2.2873773574829102</c:v>
                </c:pt>
                <c:pt idx="10243">
                  <c:v>2.2255787849426198</c:v>
                </c:pt>
                <c:pt idx="10244">
                  <c:v>2.2631993293762198</c:v>
                </c:pt>
                <c:pt idx="10245">
                  <c:v>2.3174424171447701</c:v>
                </c:pt>
                <c:pt idx="10246">
                  <c:v>2.2223556041717498</c:v>
                </c:pt>
                <c:pt idx="10247">
                  <c:v>2.19324374198913</c:v>
                </c:pt>
                <c:pt idx="10248">
                  <c:v>2.2499082088470401</c:v>
                </c:pt>
                <c:pt idx="10249">
                  <c:v>2.2985103130340501</c:v>
                </c:pt>
                <c:pt idx="10250">
                  <c:v>2.3189394474029501</c:v>
                </c:pt>
                <c:pt idx="10251">
                  <c:v>2.3427872657775799</c:v>
                </c:pt>
                <c:pt idx="10252">
                  <c:v>2.3428354263305602</c:v>
                </c:pt>
                <c:pt idx="10253">
                  <c:v>2.4596986770629798</c:v>
                </c:pt>
                <c:pt idx="10254">
                  <c:v>2.5695819854736301</c:v>
                </c:pt>
                <c:pt idx="10255">
                  <c:v>2.47032499313354</c:v>
                </c:pt>
                <c:pt idx="10256">
                  <c:v>2.58260941505432</c:v>
                </c:pt>
                <c:pt idx="10257">
                  <c:v>2.6272776126861501</c:v>
                </c:pt>
                <c:pt idx="10258">
                  <c:v>2.7003247737884499</c:v>
                </c:pt>
                <c:pt idx="10259">
                  <c:v>2.7516739368438698</c:v>
                </c:pt>
                <c:pt idx="10260">
                  <c:v>2.6934652328491202</c:v>
                </c:pt>
                <c:pt idx="10261">
                  <c:v>2.65036916732788</c:v>
                </c:pt>
                <c:pt idx="10262">
                  <c:v>2.6672348976135201</c:v>
                </c:pt>
                <c:pt idx="10263">
                  <c:v>2.6207096576690598</c:v>
                </c:pt>
                <c:pt idx="10264">
                  <c:v>2.6342272758483798</c:v>
                </c:pt>
                <c:pt idx="10265">
                  <c:v>2.7545583248138401</c:v>
                </c:pt>
                <c:pt idx="10266">
                  <c:v>2.8249883651733398</c:v>
                </c:pt>
                <c:pt idx="10267">
                  <c:v>2.9507782459259002</c:v>
                </c:pt>
                <c:pt idx="10268">
                  <c:v>2.9618394374847399</c:v>
                </c:pt>
                <c:pt idx="10269">
                  <c:v>2.9025781154632502</c:v>
                </c:pt>
                <c:pt idx="10270">
                  <c:v>2.8295328617095898</c:v>
                </c:pt>
                <c:pt idx="10271">
                  <c:v>2.7701847553253098</c:v>
                </c:pt>
                <c:pt idx="10272">
                  <c:v>2.6956293582916202</c:v>
                </c:pt>
                <c:pt idx="10273">
                  <c:v>2.76899933815002</c:v>
                </c:pt>
                <c:pt idx="10274">
                  <c:v>2.5731065273284899</c:v>
                </c:pt>
                <c:pt idx="10275">
                  <c:v>2.5372221469879102</c:v>
                </c:pt>
                <c:pt idx="10276">
                  <c:v>2.53269934654235</c:v>
                </c:pt>
                <c:pt idx="10277">
                  <c:v>2.52422666549682</c:v>
                </c:pt>
                <c:pt idx="10278">
                  <c:v>2.5454876422882</c:v>
                </c:pt>
                <c:pt idx="10279">
                  <c:v>2.5691545009613002</c:v>
                </c:pt>
                <c:pt idx="10280">
                  <c:v>2.5931942462921098</c:v>
                </c:pt>
                <c:pt idx="10281">
                  <c:v>2.5521483421325599</c:v>
                </c:pt>
                <c:pt idx="10282">
                  <c:v>2.5853424072265598</c:v>
                </c:pt>
                <c:pt idx="10283">
                  <c:v>2.6445333957672101</c:v>
                </c:pt>
                <c:pt idx="10284">
                  <c:v>2.5532803535461399</c:v>
                </c:pt>
                <c:pt idx="10285">
                  <c:v>2.49193143844604</c:v>
                </c:pt>
                <c:pt idx="10286">
                  <c:v>2.55195093154907</c:v>
                </c:pt>
                <c:pt idx="10287">
                  <c:v>2.6146099567413299</c:v>
                </c:pt>
                <c:pt idx="10288">
                  <c:v>2.67996621131896</c:v>
                </c:pt>
                <c:pt idx="10289">
                  <c:v>2.51580309867858</c:v>
                </c:pt>
                <c:pt idx="10290">
                  <c:v>2.551025390625</c:v>
                </c:pt>
                <c:pt idx="10291">
                  <c:v>2.4266276359558101</c:v>
                </c:pt>
                <c:pt idx="10292">
                  <c:v>2.5276615619659402</c:v>
                </c:pt>
                <c:pt idx="10293">
                  <c:v>2.4616327285766602</c:v>
                </c:pt>
                <c:pt idx="10294">
                  <c:v>2.4066076278686501</c:v>
                </c:pt>
                <c:pt idx="10295">
                  <c:v>2.3516359329223602</c:v>
                </c:pt>
                <c:pt idx="10296">
                  <c:v>2.4401953220367401</c:v>
                </c:pt>
                <c:pt idx="10297">
                  <c:v>2.50312900543212</c:v>
                </c:pt>
                <c:pt idx="10298">
                  <c:v>2.55710697174072</c:v>
                </c:pt>
                <c:pt idx="10299">
                  <c:v>2.57850742340087</c:v>
                </c:pt>
                <c:pt idx="10300">
                  <c:v>2.6131992340087802</c:v>
                </c:pt>
                <c:pt idx="10301">
                  <c:v>2.44387483596801</c:v>
                </c:pt>
                <c:pt idx="10302">
                  <c:v>2.52410888671875</c:v>
                </c:pt>
                <c:pt idx="10303">
                  <c:v>2.7403032779693599</c:v>
                </c:pt>
                <c:pt idx="10304">
                  <c:v>2.8734540939331001</c:v>
                </c:pt>
                <c:pt idx="10305">
                  <c:v>2.72212314605712</c:v>
                </c:pt>
                <c:pt idx="10306">
                  <c:v>2.8099346160888601</c:v>
                </c:pt>
                <c:pt idx="10307">
                  <c:v>2.8684091567993102</c:v>
                </c:pt>
                <c:pt idx="10308">
                  <c:v>2.98500227928161</c:v>
                </c:pt>
                <c:pt idx="10309">
                  <c:v>2.9175822734832701</c:v>
                </c:pt>
                <c:pt idx="10310">
                  <c:v>3.1241867542266801</c:v>
                </c:pt>
                <c:pt idx="10311">
                  <c:v>3.0088768005371</c:v>
                </c:pt>
                <c:pt idx="10312">
                  <c:v>2.9292411804199201</c:v>
                </c:pt>
                <c:pt idx="10313">
                  <c:v>2.79921531677246</c:v>
                </c:pt>
                <c:pt idx="10314">
                  <c:v>2.7443683147430402</c:v>
                </c:pt>
                <c:pt idx="10315">
                  <c:v>2.8067781925201398</c:v>
                </c:pt>
                <c:pt idx="10316">
                  <c:v>2.7888588905334402</c:v>
                </c:pt>
                <c:pt idx="10317">
                  <c:v>2.8360745906829798</c:v>
                </c:pt>
                <c:pt idx="10318">
                  <c:v>2.7976338863372798</c:v>
                </c:pt>
                <c:pt idx="10319">
                  <c:v>2.8389260768890301</c:v>
                </c:pt>
                <c:pt idx="10320">
                  <c:v>2.7572207450866699</c:v>
                </c:pt>
                <c:pt idx="10321">
                  <c:v>2.66472959518432</c:v>
                </c:pt>
                <c:pt idx="10322">
                  <c:v>2.5907068252563401</c:v>
                </c:pt>
                <c:pt idx="10323">
                  <c:v>2.6488926410675</c:v>
                </c:pt>
                <c:pt idx="10324">
                  <c:v>2.6560282707214302</c:v>
                </c:pt>
                <c:pt idx="10325">
                  <c:v>2.7220289707183798</c:v>
                </c:pt>
                <c:pt idx="10326">
                  <c:v>2.6855506896972599</c:v>
                </c:pt>
                <c:pt idx="10327">
                  <c:v>2.8430693149566602</c:v>
                </c:pt>
                <c:pt idx="10328">
                  <c:v>2.8035833835601802</c:v>
                </c:pt>
                <c:pt idx="10329">
                  <c:v>3.07185578346252</c:v>
                </c:pt>
                <c:pt idx="10330">
                  <c:v>2.9678754806518501</c:v>
                </c:pt>
                <c:pt idx="10331">
                  <c:v>2.964200258255</c:v>
                </c:pt>
                <c:pt idx="10332">
                  <c:v>2.7639849185943599</c:v>
                </c:pt>
                <c:pt idx="10333">
                  <c:v>2.7734508514404199</c:v>
                </c:pt>
                <c:pt idx="10334">
                  <c:v>2.98972487449646</c:v>
                </c:pt>
                <c:pt idx="10335">
                  <c:v>2.7637093067169101</c:v>
                </c:pt>
                <c:pt idx="10336">
                  <c:v>2.9904470443725502</c:v>
                </c:pt>
                <c:pt idx="10337">
                  <c:v>2.83416700363159</c:v>
                </c:pt>
                <c:pt idx="10338">
                  <c:v>2.7959663867950399</c:v>
                </c:pt>
                <c:pt idx="10339">
                  <c:v>2.7416276931762602</c:v>
                </c:pt>
                <c:pt idx="10340">
                  <c:v>2.83120417594909</c:v>
                </c:pt>
                <c:pt idx="10341">
                  <c:v>2.6525032520294101</c:v>
                </c:pt>
                <c:pt idx="10342">
                  <c:v>2.76189112663269</c:v>
                </c:pt>
                <c:pt idx="10343">
                  <c:v>2.7672574520111</c:v>
                </c:pt>
                <c:pt idx="10344">
                  <c:v>2.85261631011962</c:v>
                </c:pt>
                <c:pt idx="10345">
                  <c:v>2.9056196212768501</c:v>
                </c:pt>
                <c:pt idx="10346">
                  <c:v>2.87685894966125</c:v>
                </c:pt>
                <c:pt idx="10347">
                  <c:v>2.9344708919525102</c:v>
                </c:pt>
                <c:pt idx="10348">
                  <c:v>3.17942118644714</c:v>
                </c:pt>
                <c:pt idx="10349">
                  <c:v>3.1807291507720898</c:v>
                </c:pt>
                <c:pt idx="10350">
                  <c:v>3.0562839508056601</c:v>
                </c:pt>
                <c:pt idx="10351">
                  <c:v>2.9230494499206499</c:v>
                </c:pt>
                <c:pt idx="10352">
                  <c:v>3.0860705375671298</c:v>
                </c:pt>
                <c:pt idx="10353">
                  <c:v>3.0417277812957701</c:v>
                </c:pt>
                <c:pt idx="10354">
                  <c:v>3.0716335773468</c:v>
                </c:pt>
                <c:pt idx="10355">
                  <c:v>3.1654415130615199</c:v>
                </c:pt>
                <c:pt idx="10356">
                  <c:v>3.1747407913207999</c:v>
                </c:pt>
                <c:pt idx="10357">
                  <c:v>3.1182804107665998</c:v>
                </c:pt>
                <c:pt idx="10358">
                  <c:v>3.1410708427429199</c:v>
                </c:pt>
                <c:pt idx="10359">
                  <c:v>3.1820478439331001</c:v>
                </c:pt>
                <c:pt idx="10360">
                  <c:v>3.3211989402770898</c:v>
                </c:pt>
                <c:pt idx="10361">
                  <c:v>3.3433392047882</c:v>
                </c:pt>
                <c:pt idx="10362">
                  <c:v>3.2670361995696999</c:v>
                </c:pt>
                <c:pt idx="10363">
                  <c:v>3.26174712181091</c:v>
                </c:pt>
                <c:pt idx="10364">
                  <c:v>3.2852263450622501</c:v>
                </c:pt>
                <c:pt idx="10365">
                  <c:v>3.4057736396789502</c:v>
                </c:pt>
                <c:pt idx="10366">
                  <c:v>3.39580082893371</c:v>
                </c:pt>
                <c:pt idx="10367">
                  <c:v>3.4641263484954798</c:v>
                </c:pt>
                <c:pt idx="10368">
                  <c:v>3.4543747901916499</c:v>
                </c:pt>
                <c:pt idx="10369">
                  <c:v>3.42082667350769</c:v>
                </c:pt>
                <c:pt idx="10370">
                  <c:v>3.39026522636413</c:v>
                </c:pt>
                <c:pt idx="10371">
                  <c:v>3.4371664524078298</c:v>
                </c:pt>
                <c:pt idx="10372">
                  <c:v>3.5549211502075102</c:v>
                </c:pt>
                <c:pt idx="10373">
                  <c:v>3.7466657161712602</c:v>
                </c:pt>
                <c:pt idx="10374">
                  <c:v>3.6429409980773899</c:v>
                </c:pt>
                <c:pt idx="10375">
                  <c:v>3.57236647605896</c:v>
                </c:pt>
                <c:pt idx="10376">
                  <c:v>3.2444255352020201</c:v>
                </c:pt>
                <c:pt idx="10377">
                  <c:v>3.1518955230712802</c:v>
                </c:pt>
                <c:pt idx="10378">
                  <c:v>3.3091971874236998</c:v>
                </c:pt>
                <c:pt idx="10379">
                  <c:v>2.9545295238494802</c:v>
                </c:pt>
                <c:pt idx="10380">
                  <c:v>2.9217770099639799</c:v>
                </c:pt>
                <c:pt idx="10381">
                  <c:v>2.8459098339080802</c:v>
                </c:pt>
                <c:pt idx="10382">
                  <c:v>2.8894171714782702</c:v>
                </c:pt>
                <c:pt idx="10383">
                  <c:v>2.8692088127136199</c:v>
                </c:pt>
                <c:pt idx="10384">
                  <c:v>2.6883661746978702</c:v>
                </c:pt>
                <c:pt idx="10385">
                  <c:v>2.7175908088684002</c:v>
                </c:pt>
                <c:pt idx="10386">
                  <c:v>2.6010444164276101</c:v>
                </c:pt>
                <c:pt idx="10387">
                  <c:v>2.67819619178771</c:v>
                </c:pt>
                <c:pt idx="10388">
                  <c:v>2.7212440967559801</c:v>
                </c:pt>
                <c:pt idx="10389">
                  <c:v>2.7105841636657702</c:v>
                </c:pt>
                <c:pt idx="10390">
                  <c:v>2.5375480651855402</c:v>
                </c:pt>
                <c:pt idx="10391">
                  <c:v>2.6960148811340301</c:v>
                </c:pt>
                <c:pt idx="10392">
                  <c:v>2.6227638721465998</c:v>
                </c:pt>
                <c:pt idx="10393">
                  <c:v>2.5579915046691801</c:v>
                </c:pt>
                <c:pt idx="10394">
                  <c:v>2.6048233509063698</c:v>
                </c:pt>
                <c:pt idx="10395">
                  <c:v>2.7567729949951101</c:v>
                </c:pt>
                <c:pt idx="10396">
                  <c:v>2.7517273426055899</c:v>
                </c:pt>
                <c:pt idx="10397">
                  <c:v>2.6799674034118599</c:v>
                </c:pt>
                <c:pt idx="10398">
                  <c:v>2.7104866504669101</c:v>
                </c:pt>
                <c:pt idx="10399">
                  <c:v>2.7686274051666202</c:v>
                </c:pt>
                <c:pt idx="10400">
                  <c:v>2.7069022655486998</c:v>
                </c:pt>
                <c:pt idx="10401">
                  <c:v>2.6527514457702601</c:v>
                </c:pt>
                <c:pt idx="10402">
                  <c:v>2.77032375335693</c:v>
                </c:pt>
                <c:pt idx="10403">
                  <c:v>2.8533294200897199</c:v>
                </c:pt>
                <c:pt idx="10404">
                  <c:v>2.8231515884399401</c:v>
                </c:pt>
                <c:pt idx="10405">
                  <c:v>2.7589709758758501</c:v>
                </c:pt>
                <c:pt idx="10406">
                  <c:v>2.8617415428161599</c:v>
                </c:pt>
                <c:pt idx="10407">
                  <c:v>2.92623615264892</c:v>
                </c:pt>
                <c:pt idx="10408">
                  <c:v>3.07537817955017</c:v>
                </c:pt>
                <c:pt idx="10409">
                  <c:v>3.3097379207611</c:v>
                </c:pt>
                <c:pt idx="10410">
                  <c:v>3.3863823413848801</c:v>
                </c:pt>
                <c:pt idx="10411">
                  <c:v>3.24487876892089</c:v>
                </c:pt>
                <c:pt idx="10412">
                  <c:v>3.3045597076415998</c:v>
                </c:pt>
                <c:pt idx="10413">
                  <c:v>3.20406174659729</c:v>
                </c:pt>
                <c:pt idx="10414">
                  <c:v>3.2479224205017001</c:v>
                </c:pt>
                <c:pt idx="10415">
                  <c:v>3.1941394805908199</c:v>
                </c:pt>
                <c:pt idx="10416">
                  <c:v>3.0758574008941602</c:v>
                </c:pt>
                <c:pt idx="10417">
                  <c:v>2.7469670772552401</c:v>
                </c:pt>
                <c:pt idx="10418">
                  <c:v>2.5960924625396702</c:v>
                </c:pt>
                <c:pt idx="10419">
                  <c:v>2.6464133262634202</c:v>
                </c:pt>
                <c:pt idx="10420">
                  <c:v>2.8808734416961599</c:v>
                </c:pt>
                <c:pt idx="10421">
                  <c:v>3.0066940784454301</c:v>
                </c:pt>
                <c:pt idx="10422">
                  <c:v>3.1391024589538499</c:v>
                </c:pt>
                <c:pt idx="10423">
                  <c:v>3.0544543266296298</c:v>
                </c:pt>
                <c:pt idx="10424">
                  <c:v>2.8687555789947501</c:v>
                </c:pt>
                <c:pt idx="10425">
                  <c:v>2.9677186012268</c:v>
                </c:pt>
                <c:pt idx="10426">
                  <c:v>2.9192867279052699</c:v>
                </c:pt>
                <c:pt idx="10427">
                  <c:v>3.16106081008911</c:v>
                </c:pt>
                <c:pt idx="10428">
                  <c:v>3.0080180168151802</c:v>
                </c:pt>
                <c:pt idx="10429">
                  <c:v>2.95946168899536</c:v>
                </c:pt>
                <c:pt idx="10430">
                  <c:v>2.7452013492584202</c:v>
                </c:pt>
                <c:pt idx="10431">
                  <c:v>2.8336284160614</c:v>
                </c:pt>
                <c:pt idx="10432">
                  <c:v>2.85949635505676</c:v>
                </c:pt>
                <c:pt idx="10433">
                  <c:v>2.65983581542968</c:v>
                </c:pt>
                <c:pt idx="10434">
                  <c:v>2.6703314781188898</c:v>
                </c:pt>
                <c:pt idx="10435">
                  <c:v>2.6968252658843901</c:v>
                </c:pt>
                <c:pt idx="10436">
                  <c:v>2.74516606330871</c:v>
                </c:pt>
                <c:pt idx="10437">
                  <c:v>2.7356860637664702</c:v>
                </c:pt>
                <c:pt idx="10438">
                  <c:v>2.6669845581054599</c:v>
                </c:pt>
                <c:pt idx="10439">
                  <c:v>2.7692837715148899</c:v>
                </c:pt>
                <c:pt idx="10440">
                  <c:v>2.8785426616668701</c:v>
                </c:pt>
                <c:pt idx="10441">
                  <c:v>2.8929202556610099</c:v>
                </c:pt>
                <c:pt idx="10442">
                  <c:v>2.9137909412384002</c:v>
                </c:pt>
                <c:pt idx="10443">
                  <c:v>2.89065337181091</c:v>
                </c:pt>
                <c:pt idx="10444">
                  <c:v>2.7599420547485298</c:v>
                </c:pt>
                <c:pt idx="10445">
                  <c:v>2.83822321891784</c:v>
                </c:pt>
                <c:pt idx="10446">
                  <c:v>2.8972518444061199</c:v>
                </c:pt>
                <c:pt idx="10447">
                  <c:v>2.9900853633880602</c:v>
                </c:pt>
                <c:pt idx="10448">
                  <c:v>3.04760646820068</c:v>
                </c:pt>
                <c:pt idx="10449">
                  <c:v>3.1285402774810702</c:v>
                </c:pt>
                <c:pt idx="10450">
                  <c:v>3.1129407882690399</c:v>
                </c:pt>
                <c:pt idx="10451">
                  <c:v>2.9979696273803702</c:v>
                </c:pt>
                <c:pt idx="10452">
                  <c:v>2.94702124595642</c:v>
                </c:pt>
                <c:pt idx="10453">
                  <c:v>3.0255038738250701</c:v>
                </c:pt>
                <c:pt idx="10454">
                  <c:v>2.8656575679778999</c:v>
                </c:pt>
                <c:pt idx="10455">
                  <c:v>2.8966329097747798</c:v>
                </c:pt>
                <c:pt idx="10456">
                  <c:v>2.93651127815246</c:v>
                </c:pt>
                <c:pt idx="10457">
                  <c:v>2.8525297641754102</c:v>
                </c:pt>
                <c:pt idx="10458">
                  <c:v>2.7294859886169398</c:v>
                </c:pt>
                <c:pt idx="10459">
                  <c:v>2.7760765552520699</c:v>
                </c:pt>
                <c:pt idx="10460">
                  <c:v>2.7705843448638898</c:v>
                </c:pt>
                <c:pt idx="10461">
                  <c:v>2.8273963928222599</c:v>
                </c:pt>
                <c:pt idx="10462">
                  <c:v>2.6815927028656001</c:v>
                </c:pt>
                <c:pt idx="10463">
                  <c:v>2.83923912048339</c:v>
                </c:pt>
                <c:pt idx="10464">
                  <c:v>2.8340349197387602</c:v>
                </c:pt>
                <c:pt idx="10465">
                  <c:v>2.7597947120666499</c:v>
                </c:pt>
                <c:pt idx="10466">
                  <c:v>2.7139539718627899</c:v>
                </c:pt>
                <c:pt idx="10467">
                  <c:v>2.6277074813842698</c:v>
                </c:pt>
                <c:pt idx="10468">
                  <c:v>2.7884995937347399</c:v>
                </c:pt>
                <c:pt idx="10469">
                  <c:v>2.7670192718505802</c:v>
                </c:pt>
                <c:pt idx="10470">
                  <c:v>2.7781271934509202</c:v>
                </c:pt>
                <c:pt idx="10471">
                  <c:v>2.66783595085144</c:v>
                </c:pt>
                <c:pt idx="10472">
                  <c:v>2.9029061794281001</c:v>
                </c:pt>
                <c:pt idx="10473">
                  <c:v>2.8687887191772399</c:v>
                </c:pt>
                <c:pt idx="10474">
                  <c:v>2.8855812549590998</c:v>
                </c:pt>
                <c:pt idx="10475">
                  <c:v>2.8764901161193799</c:v>
                </c:pt>
                <c:pt idx="10476">
                  <c:v>2.8503711223602202</c:v>
                </c:pt>
                <c:pt idx="10477">
                  <c:v>2.7138435840606601</c:v>
                </c:pt>
                <c:pt idx="10478">
                  <c:v>2.6892352104186998</c:v>
                </c:pt>
                <c:pt idx="10479">
                  <c:v>2.7140972614288299</c:v>
                </c:pt>
                <c:pt idx="10480">
                  <c:v>2.7269484996795601</c:v>
                </c:pt>
                <c:pt idx="10481">
                  <c:v>2.81651663780212</c:v>
                </c:pt>
                <c:pt idx="10482">
                  <c:v>2.80691289901733</c:v>
                </c:pt>
                <c:pt idx="10483">
                  <c:v>2.6837453842163002</c:v>
                </c:pt>
                <c:pt idx="10484">
                  <c:v>2.6882805824279701</c:v>
                </c:pt>
                <c:pt idx="10485">
                  <c:v>2.6834282875061</c:v>
                </c:pt>
                <c:pt idx="10486">
                  <c:v>2.5303103923797599</c:v>
                </c:pt>
                <c:pt idx="10487">
                  <c:v>2.5224659442901598</c:v>
                </c:pt>
                <c:pt idx="10488">
                  <c:v>2.4935779571533199</c:v>
                </c:pt>
                <c:pt idx="10489">
                  <c:v>2.5544853210449201</c:v>
                </c:pt>
                <c:pt idx="10490">
                  <c:v>2.4546957015991202</c:v>
                </c:pt>
                <c:pt idx="10491">
                  <c:v>2.5089316368103001</c:v>
                </c:pt>
                <c:pt idx="10492">
                  <c:v>2.4082379341125399</c:v>
                </c:pt>
                <c:pt idx="10493">
                  <c:v>2.4208798408508301</c:v>
                </c:pt>
                <c:pt idx="10494">
                  <c:v>2.6308853626251198</c:v>
                </c:pt>
                <c:pt idx="10495">
                  <c:v>2.5980429649353001</c:v>
                </c:pt>
                <c:pt idx="10496">
                  <c:v>2.5874967575073198</c:v>
                </c:pt>
                <c:pt idx="10497">
                  <c:v>2.82534456253051</c:v>
                </c:pt>
                <c:pt idx="10498">
                  <c:v>2.7138371467590301</c:v>
                </c:pt>
                <c:pt idx="10499">
                  <c:v>2.6990609169006299</c:v>
                </c:pt>
                <c:pt idx="10500">
                  <c:v>2.7504019737243599</c:v>
                </c:pt>
                <c:pt idx="10501">
                  <c:v>2.7134766578674299</c:v>
                </c:pt>
                <c:pt idx="10502">
                  <c:v>2.6002781391143799</c:v>
                </c:pt>
                <c:pt idx="10503">
                  <c:v>2.53329253196716</c:v>
                </c:pt>
                <c:pt idx="10504">
                  <c:v>2.43309473991394</c:v>
                </c:pt>
                <c:pt idx="10505">
                  <c:v>2.3802130222320499</c:v>
                </c:pt>
                <c:pt idx="10506">
                  <c:v>2.3819944858550999</c:v>
                </c:pt>
                <c:pt idx="10507">
                  <c:v>2.3186569213867099</c:v>
                </c:pt>
                <c:pt idx="10508">
                  <c:v>2.2766301631927401</c:v>
                </c:pt>
                <c:pt idx="10509">
                  <c:v>2.3874812126159601</c:v>
                </c:pt>
                <c:pt idx="10510">
                  <c:v>2.5678021907806299</c:v>
                </c:pt>
                <c:pt idx="10511">
                  <c:v>2.6456763744354199</c:v>
                </c:pt>
                <c:pt idx="10512">
                  <c:v>2.4937896728515598</c:v>
                </c:pt>
                <c:pt idx="10513">
                  <c:v>2.5972144603729199</c:v>
                </c:pt>
                <c:pt idx="10514">
                  <c:v>2.6877024173736501</c:v>
                </c:pt>
                <c:pt idx="10515">
                  <c:v>2.6545875072479199</c:v>
                </c:pt>
                <c:pt idx="10516">
                  <c:v>2.55353450775146</c:v>
                </c:pt>
                <c:pt idx="10517">
                  <c:v>2.5948841571807799</c:v>
                </c:pt>
                <c:pt idx="10518">
                  <c:v>2.71395564079284</c:v>
                </c:pt>
                <c:pt idx="10519">
                  <c:v>2.6194303035736</c:v>
                </c:pt>
                <c:pt idx="10520">
                  <c:v>2.7546761035919101</c:v>
                </c:pt>
                <c:pt idx="10521">
                  <c:v>2.7679755687713601</c:v>
                </c:pt>
                <c:pt idx="10522">
                  <c:v>2.61512947082519</c:v>
                </c:pt>
                <c:pt idx="10523">
                  <c:v>2.5888986587524401</c:v>
                </c:pt>
                <c:pt idx="10524">
                  <c:v>2.4442834854125901</c:v>
                </c:pt>
                <c:pt idx="10525">
                  <c:v>2.5907793045043901</c:v>
                </c:pt>
                <c:pt idx="10526">
                  <c:v>2.48862624168396</c:v>
                </c:pt>
                <c:pt idx="10527">
                  <c:v>2.3963050842285099</c:v>
                </c:pt>
                <c:pt idx="10528">
                  <c:v>2.6359932422637899</c:v>
                </c:pt>
                <c:pt idx="10529">
                  <c:v>2.6315021514892498</c:v>
                </c:pt>
                <c:pt idx="10530">
                  <c:v>2.7189588546752899</c:v>
                </c:pt>
                <c:pt idx="10531">
                  <c:v>2.6046729087829501</c:v>
                </c:pt>
                <c:pt idx="10532">
                  <c:v>2.6621673107147199</c:v>
                </c:pt>
                <c:pt idx="10533">
                  <c:v>2.6520979404449401</c:v>
                </c:pt>
                <c:pt idx="10534">
                  <c:v>2.5349030494689901</c:v>
                </c:pt>
                <c:pt idx="10535">
                  <c:v>2.55693507194519</c:v>
                </c:pt>
                <c:pt idx="10536">
                  <c:v>2.4974806308746298</c:v>
                </c:pt>
                <c:pt idx="10537">
                  <c:v>2.3806390762329102</c:v>
                </c:pt>
                <c:pt idx="10538">
                  <c:v>2.4032633304595898</c:v>
                </c:pt>
                <c:pt idx="10539">
                  <c:v>2.4995925426483101</c:v>
                </c:pt>
                <c:pt idx="10540">
                  <c:v>2.44918489456176</c:v>
                </c:pt>
                <c:pt idx="10541">
                  <c:v>2.4704504013061501</c:v>
                </c:pt>
                <c:pt idx="10542">
                  <c:v>2.3616697788238499</c:v>
                </c:pt>
                <c:pt idx="10543">
                  <c:v>2.6432888507843</c:v>
                </c:pt>
                <c:pt idx="10544">
                  <c:v>2.62172079086303</c:v>
                </c:pt>
                <c:pt idx="10545">
                  <c:v>2.6143410205840998</c:v>
                </c:pt>
                <c:pt idx="10546">
                  <c:v>2.5690734386443999</c:v>
                </c:pt>
                <c:pt idx="10547">
                  <c:v>2.6128587722778298</c:v>
                </c:pt>
                <c:pt idx="10548">
                  <c:v>2.7778749465942298</c:v>
                </c:pt>
                <c:pt idx="10549">
                  <c:v>2.9116153717040998</c:v>
                </c:pt>
                <c:pt idx="10550">
                  <c:v>2.7329618930816602</c:v>
                </c:pt>
                <c:pt idx="10551">
                  <c:v>2.9612896442413299</c:v>
                </c:pt>
                <c:pt idx="10552">
                  <c:v>3.0558395385742099</c:v>
                </c:pt>
                <c:pt idx="10553">
                  <c:v>3.17077183723449</c:v>
                </c:pt>
                <c:pt idx="10554">
                  <c:v>3.4816100597381499</c:v>
                </c:pt>
                <c:pt idx="10555">
                  <c:v>3.39149641990661</c:v>
                </c:pt>
                <c:pt idx="10556">
                  <c:v>3.4492986202239901</c:v>
                </c:pt>
                <c:pt idx="10557">
                  <c:v>3.5182800292968701</c:v>
                </c:pt>
                <c:pt idx="10558">
                  <c:v>3.8362841606140101</c:v>
                </c:pt>
                <c:pt idx="10559">
                  <c:v>4.0338544845581001</c:v>
                </c:pt>
                <c:pt idx="10560">
                  <c:v>3.7619464397430402</c:v>
                </c:pt>
                <c:pt idx="10561">
                  <c:v>3.5431382656097399</c:v>
                </c:pt>
                <c:pt idx="10562">
                  <c:v>3.7974934577941801</c:v>
                </c:pt>
                <c:pt idx="10563">
                  <c:v>3.7456538677215501</c:v>
                </c:pt>
                <c:pt idx="10564">
                  <c:v>3.5630288124084402</c:v>
                </c:pt>
                <c:pt idx="10565">
                  <c:v>3.5132663249969398</c:v>
                </c:pt>
                <c:pt idx="10566">
                  <c:v>3.4362263679504301</c:v>
                </c:pt>
                <c:pt idx="10567">
                  <c:v>3.5416781902313201</c:v>
                </c:pt>
                <c:pt idx="10568">
                  <c:v>3.4024691581725999</c:v>
                </c:pt>
                <c:pt idx="10569">
                  <c:v>3.52910923957824</c:v>
                </c:pt>
                <c:pt idx="10570">
                  <c:v>3.61100101470947</c:v>
                </c:pt>
                <c:pt idx="10571">
                  <c:v>3.45673632621765</c:v>
                </c:pt>
                <c:pt idx="10572">
                  <c:v>3.49237036705017</c:v>
                </c:pt>
                <c:pt idx="10573">
                  <c:v>3.4191937446594198</c:v>
                </c:pt>
                <c:pt idx="10574">
                  <c:v>3.4094991683959899</c:v>
                </c:pt>
                <c:pt idx="10575">
                  <c:v>3.37269687652587</c:v>
                </c:pt>
                <c:pt idx="10576">
                  <c:v>3.2405722141265798</c:v>
                </c:pt>
                <c:pt idx="10577">
                  <c:v>3.52553367614746</c:v>
                </c:pt>
                <c:pt idx="10578">
                  <c:v>3.42525887489318</c:v>
                </c:pt>
                <c:pt idx="10579">
                  <c:v>3.4900050163268999</c:v>
                </c:pt>
                <c:pt idx="10580">
                  <c:v>3.4888727664947501</c:v>
                </c:pt>
                <c:pt idx="10581">
                  <c:v>3.49461317062377</c:v>
                </c:pt>
                <c:pt idx="10582">
                  <c:v>3.5233135223388601</c:v>
                </c:pt>
                <c:pt idx="10583">
                  <c:v>3.7407822608947701</c:v>
                </c:pt>
                <c:pt idx="10584">
                  <c:v>3.77955794334411</c:v>
                </c:pt>
                <c:pt idx="10585">
                  <c:v>3.8021290302276598</c:v>
                </c:pt>
                <c:pt idx="10586">
                  <c:v>3.4887595176696702</c:v>
                </c:pt>
                <c:pt idx="10587">
                  <c:v>3.5640997886657702</c:v>
                </c:pt>
                <c:pt idx="10588">
                  <c:v>3.31096339225769</c:v>
                </c:pt>
                <c:pt idx="10589">
                  <c:v>3.52115750312805</c:v>
                </c:pt>
                <c:pt idx="10590">
                  <c:v>3.42849373817443</c:v>
                </c:pt>
                <c:pt idx="10591">
                  <c:v>3.3657984733581499</c:v>
                </c:pt>
                <c:pt idx="10592">
                  <c:v>3.2867944240570002</c:v>
                </c:pt>
                <c:pt idx="10593">
                  <c:v>3.3991050720214799</c:v>
                </c:pt>
                <c:pt idx="10594">
                  <c:v>3.5298154354095401</c:v>
                </c:pt>
                <c:pt idx="10595">
                  <c:v>3.3962910175323402</c:v>
                </c:pt>
                <c:pt idx="10596">
                  <c:v>3.4044520854949898</c:v>
                </c:pt>
                <c:pt idx="10597">
                  <c:v>3.2275571823120099</c:v>
                </c:pt>
                <c:pt idx="10598">
                  <c:v>3.28274321556091</c:v>
                </c:pt>
                <c:pt idx="10599">
                  <c:v>3.4740438461303702</c:v>
                </c:pt>
                <c:pt idx="10600">
                  <c:v>3.4977827072143501</c:v>
                </c:pt>
                <c:pt idx="10601">
                  <c:v>3.6083016395568799</c:v>
                </c:pt>
                <c:pt idx="10602">
                  <c:v>3.5832829475402801</c:v>
                </c:pt>
                <c:pt idx="10603">
                  <c:v>3.5569889545440598</c:v>
                </c:pt>
                <c:pt idx="10604">
                  <c:v>3.44176793098449</c:v>
                </c:pt>
                <c:pt idx="10605">
                  <c:v>3.3552772998809801</c:v>
                </c:pt>
                <c:pt idx="10606">
                  <c:v>3.4066994190215998</c:v>
                </c:pt>
                <c:pt idx="10607">
                  <c:v>3.4141919612884499</c:v>
                </c:pt>
                <c:pt idx="10608">
                  <c:v>3.6926426887512198</c:v>
                </c:pt>
                <c:pt idx="10609">
                  <c:v>3.4474534988403298</c:v>
                </c:pt>
                <c:pt idx="10610">
                  <c:v>3.3120641708374001</c:v>
                </c:pt>
                <c:pt idx="10611">
                  <c:v>3.3638658523559499</c:v>
                </c:pt>
                <c:pt idx="10612">
                  <c:v>3.1147582530975302</c:v>
                </c:pt>
                <c:pt idx="10613">
                  <c:v>3.4229667186736998</c:v>
                </c:pt>
                <c:pt idx="10614">
                  <c:v>3.43365049362182</c:v>
                </c:pt>
                <c:pt idx="10615">
                  <c:v>3.4919619560241699</c:v>
                </c:pt>
                <c:pt idx="10616">
                  <c:v>3.5101611614227202</c:v>
                </c:pt>
                <c:pt idx="10617">
                  <c:v>3.5975635051727202</c:v>
                </c:pt>
                <c:pt idx="10618">
                  <c:v>3.68021368980407</c:v>
                </c:pt>
                <c:pt idx="10619">
                  <c:v>3.6980111598968501</c:v>
                </c:pt>
                <c:pt idx="10620">
                  <c:v>4.0942664146423304</c:v>
                </c:pt>
                <c:pt idx="10621">
                  <c:v>3.9369437694549498</c:v>
                </c:pt>
                <c:pt idx="10622">
                  <c:v>4.0486245155334402</c:v>
                </c:pt>
                <c:pt idx="10623">
                  <c:v>4.3021454811096103</c:v>
                </c:pt>
                <c:pt idx="10624">
                  <c:v>4.1218338012695304</c:v>
                </c:pt>
                <c:pt idx="10625">
                  <c:v>4.3626322746276802</c:v>
                </c:pt>
                <c:pt idx="10626">
                  <c:v>4.4534626007079998</c:v>
                </c:pt>
                <c:pt idx="10627">
                  <c:v>4.4102468490600497</c:v>
                </c:pt>
                <c:pt idx="10628">
                  <c:v>4.2702941894531197</c:v>
                </c:pt>
                <c:pt idx="10629">
                  <c:v>4.2511963844299299</c:v>
                </c:pt>
                <c:pt idx="10630">
                  <c:v>4.4510436058044398</c:v>
                </c:pt>
                <c:pt idx="10631">
                  <c:v>4.4801950454711896</c:v>
                </c:pt>
                <c:pt idx="10632">
                  <c:v>4.2667450904846103</c:v>
                </c:pt>
                <c:pt idx="10633">
                  <c:v>4.3150930404662997</c:v>
                </c:pt>
                <c:pt idx="10634">
                  <c:v>4.4150686264037997</c:v>
                </c:pt>
                <c:pt idx="10635">
                  <c:v>4.6325731277465803</c:v>
                </c:pt>
                <c:pt idx="10636">
                  <c:v>4.4634995460510201</c:v>
                </c:pt>
                <c:pt idx="10637">
                  <c:v>4.5100417137145996</c:v>
                </c:pt>
                <c:pt idx="10638">
                  <c:v>4.5851655006408603</c:v>
                </c:pt>
                <c:pt idx="10639">
                  <c:v>4.4824314117431596</c:v>
                </c:pt>
                <c:pt idx="10640">
                  <c:v>4.5503964424133301</c:v>
                </c:pt>
                <c:pt idx="10641">
                  <c:v>4.2096648216247496</c:v>
                </c:pt>
                <c:pt idx="10642">
                  <c:v>3.9865853786468501</c:v>
                </c:pt>
                <c:pt idx="10643">
                  <c:v>4.15958452224731</c:v>
                </c:pt>
                <c:pt idx="10644">
                  <c:v>4.3504843711853001</c:v>
                </c:pt>
                <c:pt idx="10645">
                  <c:v>4.5709290504455504</c:v>
                </c:pt>
                <c:pt idx="10646">
                  <c:v>4.5238771438598597</c:v>
                </c:pt>
                <c:pt idx="10647">
                  <c:v>4.4671988487243599</c:v>
                </c:pt>
                <c:pt idx="10648">
                  <c:v>4.8022446632385201</c:v>
                </c:pt>
                <c:pt idx="10649">
                  <c:v>4.8563337326049796</c:v>
                </c:pt>
                <c:pt idx="10650">
                  <c:v>5.0068373680114702</c:v>
                </c:pt>
                <c:pt idx="10651">
                  <c:v>4.8654222488403303</c:v>
                </c:pt>
                <c:pt idx="10652">
                  <c:v>4.9854016304016104</c:v>
                </c:pt>
                <c:pt idx="10653">
                  <c:v>4.9778633117675701</c:v>
                </c:pt>
                <c:pt idx="10654">
                  <c:v>5.1143569946289</c:v>
                </c:pt>
                <c:pt idx="10655">
                  <c:v>5.1017751693725497</c:v>
                </c:pt>
                <c:pt idx="10656">
                  <c:v>5.0302453041076598</c:v>
                </c:pt>
                <c:pt idx="10657">
                  <c:v>4.8835911750793404</c:v>
                </c:pt>
                <c:pt idx="10658">
                  <c:v>5.09960842132568</c:v>
                </c:pt>
                <c:pt idx="10659">
                  <c:v>4.9585418701171804</c:v>
                </c:pt>
                <c:pt idx="10660">
                  <c:v>5.0932850837707502</c:v>
                </c:pt>
                <c:pt idx="10661">
                  <c:v>5.2274894714355398</c:v>
                </c:pt>
                <c:pt idx="10662">
                  <c:v>5.1134343147277797</c:v>
                </c:pt>
                <c:pt idx="10663">
                  <c:v>4.9195580482482901</c:v>
                </c:pt>
                <c:pt idx="10664">
                  <c:v>5.0292901992797798</c:v>
                </c:pt>
                <c:pt idx="10665">
                  <c:v>4.8695406913757298</c:v>
                </c:pt>
                <c:pt idx="10666">
                  <c:v>5.0537405014037997</c:v>
                </c:pt>
                <c:pt idx="10667">
                  <c:v>5.0147318840026802</c:v>
                </c:pt>
                <c:pt idx="10668">
                  <c:v>5.1074514389037997</c:v>
                </c:pt>
                <c:pt idx="10669">
                  <c:v>5.1278233528137198</c:v>
                </c:pt>
                <c:pt idx="10670">
                  <c:v>5.2888975143432599</c:v>
                </c:pt>
                <c:pt idx="10671">
                  <c:v>5.26747274398803</c:v>
                </c:pt>
                <c:pt idx="10672">
                  <c:v>5.3240699768066397</c:v>
                </c:pt>
                <c:pt idx="10673">
                  <c:v>5.4249796867370597</c:v>
                </c:pt>
                <c:pt idx="10674">
                  <c:v>5.2818894386291504</c:v>
                </c:pt>
                <c:pt idx="10675">
                  <c:v>5.25797319412231</c:v>
                </c:pt>
                <c:pt idx="10676">
                  <c:v>5.2906360626220703</c:v>
                </c:pt>
                <c:pt idx="10677">
                  <c:v>5.1697883605956996</c:v>
                </c:pt>
                <c:pt idx="10678">
                  <c:v>5.0946416854858398</c:v>
                </c:pt>
                <c:pt idx="10679">
                  <c:v>5.5038599967956499</c:v>
                </c:pt>
                <c:pt idx="10680">
                  <c:v>5.4270062446594203</c:v>
                </c:pt>
                <c:pt idx="10681">
                  <c:v>5.3517770767211896</c:v>
                </c:pt>
                <c:pt idx="10682">
                  <c:v>5.2436494827270499</c:v>
                </c:pt>
                <c:pt idx="10683">
                  <c:v>5.0565538406371999</c:v>
                </c:pt>
                <c:pt idx="10684">
                  <c:v>4.9415192604064897</c:v>
                </c:pt>
                <c:pt idx="10685">
                  <c:v>5.0467004776000897</c:v>
                </c:pt>
                <c:pt idx="10686">
                  <c:v>5.2422504425048801</c:v>
                </c:pt>
                <c:pt idx="10687">
                  <c:v>5.2010521888732901</c:v>
                </c:pt>
                <c:pt idx="10688">
                  <c:v>5.0319232940673801</c:v>
                </c:pt>
                <c:pt idx="10689">
                  <c:v>5.1470146179199201</c:v>
                </c:pt>
                <c:pt idx="10690">
                  <c:v>5.1533608436584402</c:v>
                </c:pt>
                <c:pt idx="10691">
                  <c:v>5.40675497055053</c:v>
                </c:pt>
                <c:pt idx="10692">
                  <c:v>5.3076462745666504</c:v>
                </c:pt>
                <c:pt idx="10693">
                  <c:v>5.2678360939025799</c:v>
                </c:pt>
                <c:pt idx="10694">
                  <c:v>5.3801298141479403</c:v>
                </c:pt>
                <c:pt idx="10695">
                  <c:v>5.3797693252563397</c:v>
                </c:pt>
                <c:pt idx="10696">
                  <c:v>5.3924169540405202</c:v>
                </c:pt>
                <c:pt idx="10697">
                  <c:v>5.3835897445678702</c:v>
                </c:pt>
                <c:pt idx="10698">
                  <c:v>5.1109223365783603</c:v>
                </c:pt>
                <c:pt idx="10699">
                  <c:v>4.9541954994201598</c:v>
                </c:pt>
                <c:pt idx="10700">
                  <c:v>5.1281199455261204</c:v>
                </c:pt>
                <c:pt idx="10701">
                  <c:v>5.26843166351318</c:v>
                </c:pt>
                <c:pt idx="10702">
                  <c:v>5.2508649826049796</c:v>
                </c:pt>
                <c:pt idx="10703">
                  <c:v>5.2606229782104403</c:v>
                </c:pt>
                <c:pt idx="10704">
                  <c:v>5.3001732826232901</c:v>
                </c:pt>
                <c:pt idx="10705">
                  <c:v>5.1939725875854403</c:v>
                </c:pt>
                <c:pt idx="10706">
                  <c:v>5.11702060699462</c:v>
                </c:pt>
                <c:pt idx="10707">
                  <c:v>5.2956676483154297</c:v>
                </c:pt>
                <c:pt idx="10708">
                  <c:v>5.57568311691284</c:v>
                </c:pt>
                <c:pt idx="10709">
                  <c:v>5.2845387458801198</c:v>
                </c:pt>
                <c:pt idx="10710">
                  <c:v>5.1977477073669398</c:v>
                </c:pt>
                <c:pt idx="10711">
                  <c:v>5.4901485443115199</c:v>
                </c:pt>
                <c:pt idx="10712">
                  <c:v>5.1764135360717702</c:v>
                </c:pt>
                <c:pt idx="10713">
                  <c:v>5.3493742942809996</c:v>
                </c:pt>
                <c:pt idx="10714">
                  <c:v>5.3002004623412997</c:v>
                </c:pt>
                <c:pt idx="10715">
                  <c:v>5.4791312217712402</c:v>
                </c:pt>
                <c:pt idx="10716">
                  <c:v>5.6523413658142001</c:v>
                </c:pt>
                <c:pt idx="10717">
                  <c:v>5.3367681503295898</c:v>
                </c:pt>
                <c:pt idx="10718">
                  <c:v>5.3182907104492099</c:v>
                </c:pt>
                <c:pt idx="10719">
                  <c:v>5.3019914627075098</c:v>
                </c:pt>
                <c:pt idx="10720">
                  <c:v>5.1532120704650799</c:v>
                </c:pt>
                <c:pt idx="10721">
                  <c:v>5.1981353759765598</c:v>
                </c:pt>
                <c:pt idx="10722">
                  <c:v>5.0778222084045401</c:v>
                </c:pt>
                <c:pt idx="10723">
                  <c:v>4.9358110427856401</c:v>
                </c:pt>
                <c:pt idx="10724">
                  <c:v>4.6264190673828098</c:v>
                </c:pt>
                <c:pt idx="10725">
                  <c:v>4.4695615768432599</c:v>
                </c:pt>
                <c:pt idx="10726">
                  <c:v>4.5061941146850497</c:v>
                </c:pt>
                <c:pt idx="10727">
                  <c:v>4.4489688873290998</c:v>
                </c:pt>
                <c:pt idx="10728">
                  <c:v>4.6328620910644496</c:v>
                </c:pt>
                <c:pt idx="10729">
                  <c:v>4.54404497146606</c:v>
                </c:pt>
                <c:pt idx="10730">
                  <c:v>4.5279355049133301</c:v>
                </c:pt>
                <c:pt idx="10731">
                  <c:v>4.5541014671325604</c:v>
                </c:pt>
                <c:pt idx="10732">
                  <c:v>4.3601078987121502</c:v>
                </c:pt>
                <c:pt idx="10733">
                  <c:v>4.4548182487487704</c:v>
                </c:pt>
                <c:pt idx="10734">
                  <c:v>4.6377692222595197</c:v>
                </c:pt>
                <c:pt idx="10735">
                  <c:v>4.5953474044799796</c:v>
                </c:pt>
                <c:pt idx="10736">
                  <c:v>4.6687169075012198</c:v>
                </c:pt>
                <c:pt idx="10737">
                  <c:v>4.2853031158447203</c:v>
                </c:pt>
                <c:pt idx="10738">
                  <c:v>4.03631114959716</c:v>
                </c:pt>
                <c:pt idx="10739">
                  <c:v>3.9929635524749698</c:v>
                </c:pt>
                <c:pt idx="10740">
                  <c:v>3.9070966243743799</c:v>
                </c:pt>
                <c:pt idx="10741">
                  <c:v>3.9663412570953298</c:v>
                </c:pt>
                <c:pt idx="10742">
                  <c:v>3.8973975181579501</c:v>
                </c:pt>
                <c:pt idx="10743">
                  <c:v>3.9718039035797101</c:v>
                </c:pt>
                <c:pt idx="10744">
                  <c:v>3.90732550621032</c:v>
                </c:pt>
                <c:pt idx="10745">
                  <c:v>3.8481900691986</c:v>
                </c:pt>
                <c:pt idx="10746">
                  <c:v>3.6642761230468701</c:v>
                </c:pt>
                <c:pt idx="10747">
                  <c:v>3.6390473842620801</c:v>
                </c:pt>
                <c:pt idx="10748">
                  <c:v>3.6742389202117902</c:v>
                </c:pt>
                <c:pt idx="10749">
                  <c:v>3.65475225448608</c:v>
                </c:pt>
                <c:pt idx="10750">
                  <c:v>3.7022740840911799</c:v>
                </c:pt>
                <c:pt idx="10751">
                  <c:v>3.7540810108184801</c:v>
                </c:pt>
                <c:pt idx="10752">
                  <c:v>3.6108107566833398</c:v>
                </c:pt>
                <c:pt idx="10753">
                  <c:v>3.5768444538116402</c:v>
                </c:pt>
                <c:pt idx="10754">
                  <c:v>3.5738976001739502</c:v>
                </c:pt>
                <c:pt idx="10755">
                  <c:v>3.6172447204589799</c:v>
                </c:pt>
                <c:pt idx="10756">
                  <c:v>3.36378669738769</c:v>
                </c:pt>
                <c:pt idx="10757">
                  <c:v>3.4550244808196999</c:v>
                </c:pt>
                <c:pt idx="10758">
                  <c:v>3.4411139488220202</c:v>
                </c:pt>
                <c:pt idx="10759">
                  <c:v>3.62648606300354</c:v>
                </c:pt>
                <c:pt idx="10760">
                  <c:v>3.5463914871215798</c:v>
                </c:pt>
                <c:pt idx="10761">
                  <c:v>3.3856289386749201</c:v>
                </c:pt>
                <c:pt idx="10762">
                  <c:v>3.4289920330047599</c:v>
                </c:pt>
                <c:pt idx="10763">
                  <c:v>3.29453420639038</c:v>
                </c:pt>
                <c:pt idx="10764">
                  <c:v>3.1820969581603999</c:v>
                </c:pt>
                <c:pt idx="10765">
                  <c:v>3.1482043266296298</c:v>
                </c:pt>
                <c:pt idx="10766">
                  <c:v>2.98006272315979</c:v>
                </c:pt>
                <c:pt idx="10767">
                  <c:v>3.0061514377593901</c:v>
                </c:pt>
                <c:pt idx="10768">
                  <c:v>3.0385358333587602</c:v>
                </c:pt>
                <c:pt idx="10769">
                  <c:v>2.9797160625457701</c:v>
                </c:pt>
                <c:pt idx="10770">
                  <c:v>3.0992913246154701</c:v>
                </c:pt>
                <c:pt idx="10771">
                  <c:v>3.2275729179382302</c:v>
                </c:pt>
                <c:pt idx="10772">
                  <c:v>3.3022439479827801</c:v>
                </c:pt>
                <c:pt idx="10773">
                  <c:v>3.2972414493560702</c:v>
                </c:pt>
                <c:pt idx="10774">
                  <c:v>3.3085045814514098</c:v>
                </c:pt>
                <c:pt idx="10775">
                  <c:v>3.3402905464172301</c:v>
                </c:pt>
                <c:pt idx="10776">
                  <c:v>3.32149982452392</c:v>
                </c:pt>
                <c:pt idx="10777">
                  <c:v>3.2207455635070801</c:v>
                </c:pt>
                <c:pt idx="10778">
                  <c:v>3.0681455135345401</c:v>
                </c:pt>
                <c:pt idx="10779">
                  <c:v>2.9671344757079998</c:v>
                </c:pt>
                <c:pt idx="10780">
                  <c:v>3.0608029365539502</c:v>
                </c:pt>
                <c:pt idx="10781">
                  <c:v>3.11090731620788</c:v>
                </c:pt>
                <c:pt idx="10782">
                  <c:v>3.06505179405212</c:v>
                </c:pt>
                <c:pt idx="10783">
                  <c:v>2.99039101600646</c:v>
                </c:pt>
                <c:pt idx="10784">
                  <c:v>2.98140048980712</c:v>
                </c:pt>
                <c:pt idx="10785">
                  <c:v>2.9318089485168399</c:v>
                </c:pt>
                <c:pt idx="10786">
                  <c:v>2.92332911491394</c:v>
                </c:pt>
                <c:pt idx="10787">
                  <c:v>2.9398741722106898</c:v>
                </c:pt>
                <c:pt idx="10788">
                  <c:v>2.9000265598297101</c:v>
                </c:pt>
                <c:pt idx="10789">
                  <c:v>2.8969156742095898</c:v>
                </c:pt>
                <c:pt idx="10790">
                  <c:v>2.7928886413574201</c:v>
                </c:pt>
                <c:pt idx="10791">
                  <c:v>2.8100571632385201</c:v>
                </c:pt>
                <c:pt idx="10792">
                  <c:v>2.60183382034301</c:v>
                </c:pt>
                <c:pt idx="10793">
                  <c:v>2.667414188385</c:v>
                </c:pt>
                <c:pt idx="10794">
                  <c:v>2.5515766143798801</c:v>
                </c:pt>
                <c:pt idx="10795">
                  <c:v>2.5822792053222599</c:v>
                </c:pt>
                <c:pt idx="10796">
                  <c:v>2.69500255584716</c:v>
                </c:pt>
                <c:pt idx="10797">
                  <c:v>2.6475980281829798</c:v>
                </c:pt>
                <c:pt idx="10798">
                  <c:v>2.7777786254882799</c:v>
                </c:pt>
                <c:pt idx="10799">
                  <c:v>2.7607169151306099</c:v>
                </c:pt>
                <c:pt idx="10800">
                  <c:v>2.9694972038268999</c:v>
                </c:pt>
                <c:pt idx="10801">
                  <c:v>2.8680875301361</c:v>
                </c:pt>
                <c:pt idx="10802">
                  <c:v>2.9435188770294101</c:v>
                </c:pt>
                <c:pt idx="10803">
                  <c:v>2.9148683547973602</c:v>
                </c:pt>
                <c:pt idx="10804">
                  <c:v>3.0098576545715301</c:v>
                </c:pt>
                <c:pt idx="10805">
                  <c:v>3.1612796783447199</c:v>
                </c:pt>
                <c:pt idx="10806">
                  <c:v>2.9329881668090798</c:v>
                </c:pt>
                <c:pt idx="10807">
                  <c:v>3.1023993492126398</c:v>
                </c:pt>
                <c:pt idx="10808">
                  <c:v>3.0822803974151598</c:v>
                </c:pt>
                <c:pt idx="10809">
                  <c:v>2.9609715938568102</c:v>
                </c:pt>
                <c:pt idx="10810">
                  <c:v>3.1183676719665501</c:v>
                </c:pt>
                <c:pt idx="10811">
                  <c:v>3.25324034690856</c:v>
                </c:pt>
                <c:pt idx="10812">
                  <c:v>3.1548645496368399</c:v>
                </c:pt>
                <c:pt idx="10813">
                  <c:v>3.0537157058715798</c:v>
                </c:pt>
                <c:pt idx="10814">
                  <c:v>3.0671405792236301</c:v>
                </c:pt>
                <c:pt idx="10815">
                  <c:v>3.0729622840881299</c:v>
                </c:pt>
                <c:pt idx="10816">
                  <c:v>3.17963314056396</c:v>
                </c:pt>
                <c:pt idx="10817">
                  <c:v>2.9464197158813401</c:v>
                </c:pt>
                <c:pt idx="10818">
                  <c:v>2.9512853622436501</c:v>
                </c:pt>
                <c:pt idx="10819">
                  <c:v>2.9021077156066801</c:v>
                </c:pt>
                <c:pt idx="10820">
                  <c:v>2.8125970363616899</c:v>
                </c:pt>
                <c:pt idx="10821">
                  <c:v>2.7566337585449201</c:v>
                </c:pt>
                <c:pt idx="10822">
                  <c:v>2.8647198677062899</c:v>
                </c:pt>
                <c:pt idx="10823">
                  <c:v>2.6689758300781201</c:v>
                </c:pt>
                <c:pt idx="10824">
                  <c:v>2.7495119571685702</c:v>
                </c:pt>
                <c:pt idx="10825">
                  <c:v>2.740567445755</c:v>
                </c:pt>
                <c:pt idx="10826">
                  <c:v>2.6237699985504102</c:v>
                </c:pt>
                <c:pt idx="10827">
                  <c:v>2.52005863189697</c:v>
                </c:pt>
                <c:pt idx="10828">
                  <c:v>2.5485546588897701</c:v>
                </c:pt>
                <c:pt idx="10829">
                  <c:v>2.4476282596588099</c:v>
                </c:pt>
                <c:pt idx="10830">
                  <c:v>2.4206614494323699</c:v>
                </c:pt>
                <c:pt idx="10831">
                  <c:v>2.4422984123229901</c:v>
                </c:pt>
                <c:pt idx="10832">
                  <c:v>2.5034005641937198</c:v>
                </c:pt>
                <c:pt idx="10833">
                  <c:v>2.5144951343536301</c:v>
                </c:pt>
                <c:pt idx="10834">
                  <c:v>2.6013417243957502</c:v>
                </c:pt>
                <c:pt idx="10835">
                  <c:v>2.6882035732269198</c:v>
                </c:pt>
                <c:pt idx="10836">
                  <c:v>2.63016533851623</c:v>
                </c:pt>
                <c:pt idx="10837">
                  <c:v>2.7398393154144198</c:v>
                </c:pt>
                <c:pt idx="10838">
                  <c:v>2.6779294013977002</c:v>
                </c:pt>
                <c:pt idx="10839">
                  <c:v>2.7588436603546098</c:v>
                </c:pt>
                <c:pt idx="10840">
                  <c:v>2.7272543907165501</c:v>
                </c:pt>
                <c:pt idx="10841">
                  <c:v>2.7122702598571702</c:v>
                </c:pt>
                <c:pt idx="10842">
                  <c:v>2.6551280021667401</c:v>
                </c:pt>
                <c:pt idx="10843">
                  <c:v>2.7852241992950399</c:v>
                </c:pt>
                <c:pt idx="10844">
                  <c:v>2.84918761253356</c:v>
                </c:pt>
                <c:pt idx="10845">
                  <c:v>2.6883471012115399</c:v>
                </c:pt>
                <c:pt idx="10846">
                  <c:v>2.86243247985839</c:v>
                </c:pt>
                <c:pt idx="10847">
                  <c:v>2.7329232692718501</c:v>
                </c:pt>
                <c:pt idx="10848">
                  <c:v>2.5712013244628902</c:v>
                </c:pt>
                <c:pt idx="10849">
                  <c:v>2.6760063171386701</c:v>
                </c:pt>
                <c:pt idx="10850">
                  <c:v>2.68457007408142</c:v>
                </c:pt>
                <c:pt idx="10851">
                  <c:v>2.5629279613494802</c:v>
                </c:pt>
                <c:pt idx="10852">
                  <c:v>2.4514205455779998</c:v>
                </c:pt>
                <c:pt idx="10853">
                  <c:v>2.4574677944183301</c:v>
                </c:pt>
                <c:pt idx="10854">
                  <c:v>2.51246857643127</c:v>
                </c:pt>
                <c:pt idx="10855">
                  <c:v>2.68047618865966</c:v>
                </c:pt>
                <c:pt idx="10856">
                  <c:v>2.6667640209197998</c:v>
                </c:pt>
                <c:pt idx="10857">
                  <c:v>2.6892957687377899</c:v>
                </c:pt>
                <c:pt idx="10858">
                  <c:v>2.6833982467651301</c:v>
                </c:pt>
                <c:pt idx="10859">
                  <c:v>2.79583311080932</c:v>
                </c:pt>
                <c:pt idx="10860">
                  <c:v>2.8532249927520699</c:v>
                </c:pt>
                <c:pt idx="10861">
                  <c:v>2.7201514244079501</c:v>
                </c:pt>
                <c:pt idx="10862">
                  <c:v>2.76944851875305</c:v>
                </c:pt>
                <c:pt idx="10863">
                  <c:v>2.6837673187255802</c:v>
                </c:pt>
                <c:pt idx="10864">
                  <c:v>2.61970782279968</c:v>
                </c:pt>
                <c:pt idx="10865">
                  <c:v>2.5920326709747301</c:v>
                </c:pt>
                <c:pt idx="10866">
                  <c:v>2.6290476322174001</c:v>
                </c:pt>
                <c:pt idx="10867">
                  <c:v>2.80555963516235</c:v>
                </c:pt>
                <c:pt idx="10868">
                  <c:v>2.6182556152343701</c:v>
                </c:pt>
                <c:pt idx="10869">
                  <c:v>2.5682063102722101</c:v>
                </c:pt>
                <c:pt idx="10870">
                  <c:v>2.6756174564361501</c:v>
                </c:pt>
                <c:pt idx="10871">
                  <c:v>2.4334311485290501</c:v>
                </c:pt>
                <c:pt idx="10872">
                  <c:v>2.6574251651763898</c:v>
                </c:pt>
                <c:pt idx="10873">
                  <c:v>2.6042799949645898</c:v>
                </c:pt>
                <c:pt idx="10874">
                  <c:v>2.7733659744262602</c:v>
                </c:pt>
                <c:pt idx="10875">
                  <c:v>2.5850527286529501</c:v>
                </c:pt>
                <c:pt idx="10876">
                  <c:v>2.7823596000671298</c:v>
                </c:pt>
                <c:pt idx="10877">
                  <c:v>2.84541583061218</c:v>
                </c:pt>
                <c:pt idx="10878">
                  <c:v>2.9195349216461102</c:v>
                </c:pt>
                <c:pt idx="10879">
                  <c:v>2.8070619106292698</c:v>
                </c:pt>
                <c:pt idx="10880">
                  <c:v>2.82063865661621</c:v>
                </c:pt>
                <c:pt idx="10881">
                  <c:v>2.92246961593627</c:v>
                </c:pt>
                <c:pt idx="10882">
                  <c:v>2.9408440589904701</c:v>
                </c:pt>
                <c:pt idx="10883">
                  <c:v>2.9058628082275302</c:v>
                </c:pt>
                <c:pt idx="10884">
                  <c:v>2.8442711830139098</c:v>
                </c:pt>
                <c:pt idx="10885">
                  <c:v>2.8772058486938401</c:v>
                </c:pt>
                <c:pt idx="10886">
                  <c:v>2.7840185165405198</c:v>
                </c:pt>
                <c:pt idx="10887">
                  <c:v>2.9407355785369802</c:v>
                </c:pt>
                <c:pt idx="10888">
                  <c:v>2.83390164375305</c:v>
                </c:pt>
                <c:pt idx="10889">
                  <c:v>2.7772083282470699</c:v>
                </c:pt>
                <c:pt idx="10890">
                  <c:v>2.79751372337341</c:v>
                </c:pt>
                <c:pt idx="10891">
                  <c:v>2.8479909896850502</c:v>
                </c:pt>
                <c:pt idx="10892">
                  <c:v>3.11685013771057</c:v>
                </c:pt>
                <c:pt idx="10893">
                  <c:v>3.1876769065856898</c:v>
                </c:pt>
                <c:pt idx="10894">
                  <c:v>3.1424648761749201</c:v>
                </c:pt>
                <c:pt idx="10895">
                  <c:v>2.9454209804534899</c:v>
                </c:pt>
                <c:pt idx="10896">
                  <c:v>2.8935191631317099</c:v>
                </c:pt>
                <c:pt idx="10897">
                  <c:v>2.8556990623474099</c:v>
                </c:pt>
                <c:pt idx="10898">
                  <c:v>2.8622529506683301</c:v>
                </c:pt>
                <c:pt idx="10899">
                  <c:v>2.99257493019104</c:v>
                </c:pt>
                <c:pt idx="10900">
                  <c:v>3.2127711772918701</c:v>
                </c:pt>
                <c:pt idx="10901">
                  <c:v>3.1624410152435298</c:v>
                </c:pt>
                <c:pt idx="10902">
                  <c:v>3.2073497772216699</c:v>
                </c:pt>
                <c:pt idx="10903">
                  <c:v>3.2549734115600502</c:v>
                </c:pt>
                <c:pt idx="10904">
                  <c:v>3.10114192962646</c:v>
                </c:pt>
                <c:pt idx="10905">
                  <c:v>3.0359101295471098</c:v>
                </c:pt>
                <c:pt idx="10906">
                  <c:v>2.9476146697997998</c:v>
                </c:pt>
                <c:pt idx="10907">
                  <c:v>3.0841178894042902</c:v>
                </c:pt>
                <c:pt idx="10908">
                  <c:v>3.0497670173645002</c:v>
                </c:pt>
                <c:pt idx="10909">
                  <c:v>3.11480712890625</c:v>
                </c:pt>
                <c:pt idx="10910">
                  <c:v>3.1695177555084202</c:v>
                </c:pt>
                <c:pt idx="10911">
                  <c:v>3.4038052558898899</c:v>
                </c:pt>
                <c:pt idx="10912">
                  <c:v>3.27176785469055</c:v>
                </c:pt>
                <c:pt idx="10913">
                  <c:v>3.2587702274322501</c:v>
                </c:pt>
                <c:pt idx="10914">
                  <c:v>3.3082382678985498</c:v>
                </c:pt>
                <c:pt idx="10915">
                  <c:v>3.36920833587646</c:v>
                </c:pt>
                <c:pt idx="10916">
                  <c:v>3.2110893726348801</c:v>
                </c:pt>
                <c:pt idx="10917">
                  <c:v>3.3052093982696502</c:v>
                </c:pt>
                <c:pt idx="10918">
                  <c:v>3.4072339534759499</c:v>
                </c:pt>
                <c:pt idx="10919">
                  <c:v>3.4408710002899099</c:v>
                </c:pt>
                <c:pt idx="10920">
                  <c:v>3.3240201473236</c:v>
                </c:pt>
                <c:pt idx="10921">
                  <c:v>3.5820975303649898</c:v>
                </c:pt>
                <c:pt idx="10922">
                  <c:v>3.62562704086303</c:v>
                </c:pt>
                <c:pt idx="10923">
                  <c:v>3.6145498752593901</c:v>
                </c:pt>
                <c:pt idx="10924">
                  <c:v>3.2860517501831001</c:v>
                </c:pt>
                <c:pt idx="10925">
                  <c:v>3.5977864265441801</c:v>
                </c:pt>
                <c:pt idx="10926">
                  <c:v>3.5389170646667401</c:v>
                </c:pt>
                <c:pt idx="10927">
                  <c:v>3.4102044105529701</c:v>
                </c:pt>
                <c:pt idx="10928">
                  <c:v>3.1791143417358398</c:v>
                </c:pt>
                <c:pt idx="10929">
                  <c:v>3.1800727844238201</c:v>
                </c:pt>
                <c:pt idx="10930">
                  <c:v>3.2489883899688698</c:v>
                </c:pt>
                <c:pt idx="10931">
                  <c:v>3.0355489253997798</c:v>
                </c:pt>
                <c:pt idx="10932">
                  <c:v>3.0907535552978498</c:v>
                </c:pt>
                <c:pt idx="10933">
                  <c:v>3.05712819099426</c:v>
                </c:pt>
                <c:pt idx="10934">
                  <c:v>3.08114314079284</c:v>
                </c:pt>
                <c:pt idx="10935">
                  <c:v>2.9219610691070499</c:v>
                </c:pt>
                <c:pt idx="10936">
                  <c:v>2.9430391788482599</c:v>
                </c:pt>
                <c:pt idx="10937">
                  <c:v>2.9129428863525302</c:v>
                </c:pt>
                <c:pt idx="10938">
                  <c:v>2.92742419242858</c:v>
                </c:pt>
                <c:pt idx="10939">
                  <c:v>2.8531191349029501</c:v>
                </c:pt>
                <c:pt idx="10940">
                  <c:v>2.96324515342712</c:v>
                </c:pt>
                <c:pt idx="10941">
                  <c:v>2.7968049049377401</c:v>
                </c:pt>
                <c:pt idx="10942">
                  <c:v>2.7080223560333199</c:v>
                </c:pt>
                <c:pt idx="10943">
                  <c:v>2.8268303871154701</c:v>
                </c:pt>
                <c:pt idx="10944">
                  <c:v>2.9467971324920601</c:v>
                </c:pt>
                <c:pt idx="10945">
                  <c:v>2.7246253490447998</c:v>
                </c:pt>
                <c:pt idx="10946">
                  <c:v>2.5742166042327801</c:v>
                </c:pt>
                <c:pt idx="10947">
                  <c:v>2.52183866500854</c:v>
                </c:pt>
                <c:pt idx="10948">
                  <c:v>2.68386507034301</c:v>
                </c:pt>
                <c:pt idx="10949">
                  <c:v>2.6851875782012899</c:v>
                </c:pt>
                <c:pt idx="10950">
                  <c:v>2.6524577140808101</c:v>
                </c:pt>
                <c:pt idx="10951">
                  <c:v>2.7361295223236</c:v>
                </c:pt>
                <c:pt idx="10952">
                  <c:v>2.5950424671172998</c:v>
                </c:pt>
                <c:pt idx="10953">
                  <c:v>2.6073737144470202</c:v>
                </c:pt>
                <c:pt idx="10954">
                  <c:v>2.6682958602905198</c:v>
                </c:pt>
                <c:pt idx="10955">
                  <c:v>2.7651329040527299</c:v>
                </c:pt>
                <c:pt idx="10956">
                  <c:v>2.8585319519042902</c:v>
                </c:pt>
                <c:pt idx="10957">
                  <c:v>2.9766676425933798</c:v>
                </c:pt>
                <c:pt idx="10958">
                  <c:v>2.9355196952819802</c:v>
                </c:pt>
                <c:pt idx="10959">
                  <c:v>2.8482668399810702</c:v>
                </c:pt>
                <c:pt idx="10960">
                  <c:v>2.8140180110931299</c:v>
                </c:pt>
                <c:pt idx="10961">
                  <c:v>2.8074531555175701</c:v>
                </c:pt>
                <c:pt idx="10962">
                  <c:v>2.8586370944976802</c:v>
                </c:pt>
                <c:pt idx="10963">
                  <c:v>2.8227143287658598</c:v>
                </c:pt>
                <c:pt idx="10964">
                  <c:v>2.8144223690032901</c:v>
                </c:pt>
                <c:pt idx="10965">
                  <c:v>2.8604085445403999</c:v>
                </c:pt>
                <c:pt idx="10966">
                  <c:v>2.9670200347900302</c:v>
                </c:pt>
                <c:pt idx="10967">
                  <c:v>2.7809169292449898</c:v>
                </c:pt>
                <c:pt idx="10968">
                  <c:v>2.72038626670837</c:v>
                </c:pt>
                <c:pt idx="10969">
                  <c:v>2.8789184093475302</c:v>
                </c:pt>
                <c:pt idx="10970">
                  <c:v>2.6953892707824698</c:v>
                </c:pt>
                <c:pt idx="10971">
                  <c:v>2.7806928157806299</c:v>
                </c:pt>
                <c:pt idx="10972">
                  <c:v>2.8864469528198198</c:v>
                </c:pt>
                <c:pt idx="10973">
                  <c:v>2.8646094799041699</c:v>
                </c:pt>
                <c:pt idx="10974">
                  <c:v>2.9138069152832</c:v>
                </c:pt>
                <c:pt idx="10975">
                  <c:v>2.88926005363464</c:v>
                </c:pt>
                <c:pt idx="10976">
                  <c:v>2.9293136596679599</c:v>
                </c:pt>
                <c:pt idx="10977">
                  <c:v>2.8541882038116402</c:v>
                </c:pt>
                <c:pt idx="10978">
                  <c:v>3.0856854915618799</c:v>
                </c:pt>
                <c:pt idx="10979">
                  <c:v>2.7666754722595202</c:v>
                </c:pt>
                <c:pt idx="10980">
                  <c:v>3.0196359157562198</c:v>
                </c:pt>
                <c:pt idx="10981">
                  <c:v>2.8914616107940598</c:v>
                </c:pt>
                <c:pt idx="10982">
                  <c:v>2.8096904754638601</c:v>
                </c:pt>
                <c:pt idx="10983">
                  <c:v>2.9739782810211102</c:v>
                </c:pt>
                <c:pt idx="10984">
                  <c:v>2.97158503532409</c:v>
                </c:pt>
                <c:pt idx="10985">
                  <c:v>3.0401644706725999</c:v>
                </c:pt>
                <c:pt idx="10986">
                  <c:v>2.9327044486999498</c:v>
                </c:pt>
                <c:pt idx="10987">
                  <c:v>3.2412967681884699</c:v>
                </c:pt>
                <c:pt idx="10988">
                  <c:v>3.33257961273193</c:v>
                </c:pt>
                <c:pt idx="10989">
                  <c:v>3.1663956642150799</c:v>
                </c:pt>
                <c:pt idx="10990">
                  <c:v>3.1189498901367099</c:v>
                </c:pt>
                <c:pt idx="10991">
                  <c:v>3.1963531970977699</c:v>
                </c:pt>
                <c:pt idx="10992">
                  <c:v>3.1413042545318599</c:v>
                </c:pt>
                <c:pt idx="10993">
                  <c:v>3.06698250770568</c:v>
                </c:pt>
                <c:pt idx="10994">
                  <c:v>3.17007112503051</c:v>
                </c:pt>
                <c:pt idx="10995">
                  <c:v>2.9346466064453098</c:v>
                </c:pt>
                <c:pt idx="10996">
                  <c:v>3.0244886875152499</c:v>
                </c:pt>
                <c:pt idx="10997">
                  <c:v>3.0132377147674498</c:v>
                </c:pt>
                <c:pt idx="10998">
                  <c:v>3.1222665309906001</c:v>
                </c:pt>
                <c:pt idx="10999">
                  <c:v>3.1126360893249498</c:v>
                </c:pt>
                <c:pt idx="11000">
                  <c:v>3.1700925827026301</c:v>
                </c:pt>
                <c:pt idx="11001">
                  <c:v>3.1002204418182302</c:v>
                </c:pt>
                <c:pt idx="11002">
                  <c:v>2.9627518653869598</c:v>
                </c:pt>
                <c:pt idx="11003">
                  <c:v>3.0061953067779501</c:v>
                </c:pt>
                <c:pt idx="11004">
                  <c:v>3.1588685512542698</c:v>
                </c:pt>
                <c:pt idx="11005">
                  <c:v>3.1031708717346098</c:v>
                </c:pt>
                <c:pt idx="11006">
                  <c:v>2.93191266059875</c:v>
                </c:pt>
                <c:pt idx="11007">
                  <c:v>3.0457465648651101</c:v>
                </c:pt>
                <c:pt idx="11008">
                  <c:v>3.1187930107116699</c:v>
                </c:pt>
                <c:pt idx="11009">
                  <c:v>3.0337266921996999</c:v>
                </c:pt>
                <c:pt idx="11010">
                  <c:v>3.0498986244201598</c:v>
                </c:pt>
                <c:pt idx="11011">
                  <c:v>3.0661470890045099</c:v>
                </c:pt>
                <c:pt idx="11012">
                  <c:v>2.9574608802795401</c:v>
                </c:pt>
                <c:pt idx="11013">
                  <c:v>2.9361226558685298</c:v>
                </c:pt>
                <c:pt idx="11014">
                  <c:v>2.85195684432983</c:v>
                </c:pt>
                <c:pt idx="11015">
                  <c:v>2.96744608879089</c:v>
                </c:pt>
                <c:pt idx="11016">
                  <c:v>2.9531571865081698</c:v>
                </c:pt>
                <c:pt idx="11017">
                  <c:v>2.83086013793945</c:v>
                </c:pt>
                <c:pt idx="11018">
                  <c:v>2.7239809036254798</c:v>
                </c:pt>
                <c:pt idx="11019">
                  <c:v>2.8568043708801198</c:v>
                </c:pt>
                <c:pt idx="11020">
                  <c:v>2.7114181518554599</c:v>
                </c:pt>
                <c:pt idx="11021">
                  <c:v>2.6373105049133301</c:v>
                </c:pt>
                <c:pt idx="11022">
                  <c:v>2.7090759277343701</c:v>
                </c:pt>
                <c:pt idx="11023">
                  <c:v>2.7501039505004798</c:v>
                </c:pt>
                <c:pt idx="11024">
                  <c:v>2.7887887954711901</c:v>
                </c:pt>
                <c:pt idx="11025">
                  <c:v>3.1138565540313698</c:v>
                </c:pt>
                <c:pt idx="11026">
                  <c:v>3.15391874313354</c:v>
                </c:pt>
                <c:pt idx="11027">
                  <c:v>3.13453769683837</c:v>
                </c:pt>
                <c:pt idx="11028">
                  <c:v>3.2955324649810702</c:v>
                </c:pt>
                <c:pt idx="11029">
                  <c:v>3.2469520568847599</c:v>
                </c:pt>
                <c:pt idx="11030">
                  <c:v>3.2654404640197701</c:v>
                </c:pt>
                <c:pt idx="11031">
                  <c:v>3.1489727497100799</c:v>
                </c:pt>
                <c:pt idx="11032">
                  <c:v>3.0964722633361799</c:v>
                </c:pt>
                <c:pt idx="11033">
                  <c:v>3.1238298416137602</c:v>
                </c:pt>
                <c:pt idx="11034">
                  <c:v>3.07710361480712</c:v>
                </c:pt>
                <c:pt idx="11035">
                  <c:v>3.1256914138793901</c:v>
                </c:pt>
                <c:pt idx="11036">
                  <c:v>3.02671766281127</c:v>
                </c:pt>
                <c:pt idx="11037">
                  <c:v>3.0662598609924299</c:v>
                </c:pt>
                <c:pt idx="11038">
                  <c:v>3.0800080299377401</c:v>
                </c:pt>
                <c:pt idx="11039">
                  <c:v>2.9967496395111</c:v>
                </c:pt>
                <c:pt idx="11040">
                  <c:v>2.8330199718475302</c:v>
                </c:pt>
                <c:pt idx="11041">
                  <c:v>2.90287065505981</c:v>
                </c:pt>
                <c:pt idx="11042">
                  <c:v>2.79512286186218</c:v>
                </c:pt>
                <c:pt idx="11043">
                  <c:v>3.0039110183715798</c:v>
                </c:pt>
                <c:pt idx="11044">
                  <c:v>3.1845886707305899</c:v>
                </c:pt>
                <c:pt idx="11045">
                  <c:v>3.1200370788574201</c:v>
                </c:pt>
                <c:pt idx="11046">
                  <c:v>3.2163810729980402</c:v>
                </c:pt>
                <c:pt idx="11047">
                  <c:v>3.3162698745727499</c:v>
                </c:pt>
                <c:pt idx="11048">
                  <c:v>3.09506058692932</c:v>
                </c:pt>
                <c:pt idx="11049">
                  <c:v>3.1706867218017498</c:v>
                </c:pt>
                <c:pt idx="11050">
                  <c:v>3.2513360977172798</c:v>
                </c:pt>
                <c:pt idx="11051">
                  <c:v>3.15718269348144</c:v>
                </c:pt>
                <c:pt idx="11052">
                  <c:v>3.0694911479949898</c:v>
                </c:pt>
                <c:pt idx="11053">
                  <c:v>3.06499791145324</c:v>
                </c:pt>
                <c:pt idx="11054">
                  <c:v>3.1058254241943302</c:v>
                </c:pt>
                <c:pt idx="11055">
                  <c:v>3.1398298740386901</c:v>
                </c:pt>
                <c:pt idx="11056">
                  <c:v>3.22641801834106</c:v>
                </c:pt>
                <c:pt idx="11057">
                  <c:v>3.0815579891204798</c:v>
                </c:pt>
                <c:pt idx="11058">
                  <c:v>3.1162295341491699</c:v>
                </c:pt>
                <c:pt idx="11059">
                  <c:v>3.1185705661773602</c:v>
                </c:pt>
                <c:pt idx="11060">
                  <c:v>3.0363516807556099</c:v>
                </c:pt>
                <c:pt idx="11061">
                  <c:v>2.9731862545013401</c:v>
                </c:pt>
                <c:pt idx="11062">
                  <c:v>3.1265294551849299</c:v>
                </c:pt>
                <c:pt idx="11063">
                  <c:v>3.2143850326538002</c:v>
                </c:pt>
                <c:pt idx="11064">
                  <c:v>3.0998017787933301</c:v>
                </c:pt>
                <c:pt idx="11065">
                  <c:v>3.0860128402709899</c:v>
                </c:pt>
                <c:pt idx="11066">
                  <c:v>3.0872268676757799</c:v>
                </c:pt>
                <c:pt idx="11067">
                  <c:v>3.0867486000061</c:v>
                </c:pt>
                <c:pt idx="11068">
                  <c:v>3.0846610069274898</c:v>
                </c:pt>
                <c:pt idx="11069">
                  <c:v>3.1260695457458398</c:v>
                </c:pt>
                <c:pt idx="11070">
                  <c:v>3.1366322040557799</c:v>
                </c:pt>
                <c:pt idx="11071">
                  <c:v>3.2557082176208398</c:v>
                </c:pt>
                <c:pt idx="11072">
                  <c:v>3.2934424877166699</c:v>
                </c:pt>
                <c:pt idx="11073">
                  <c:v>3.2711980342864901</c:v>
                </c:pt>
                <c:pt idx="11074">
                  <c:v>3.2355976104736301</c:v>
                </c:pt>
                <c:pt idx="11075">
                  <c:v>3.2860264778137198</c:v>
                </c:pt>
                <c:pt idx="11076">
                  <c:v>3.4365239143371502</c:v>
                </c:pt>
                <c:pt idx="11077">
                  <c:v>3.3726069927215501</c:v>
                </c:pt>
                <c:pt idx="11078">
                  <c:v>3.3317902088165199</c:v>
                </c:pt>
                <c:pt idx="11079">
                  <c:v>3.3291711807250901</c:v>
                </c:pt>
                <c:pt idx="11080">
                  <c:v>3.34465336799621</c:v>
                </c:pt>
                <c:pt idx="11081">
                  <c:v>3.4509296417236301</c:v>
                </c:pt>
                <c:pt idx="11082">
                  <c:v>3.2055213451385498</c:v>
                </c:pt>
                <c:pt idx="11083">
                  <c:v>3.23990273475646</c:v>
                </c:pt>
                <c:pt idx="11084">
                  <c:v>3.2591168880462602</c:v>
                </c:pt>
                <c:pt idx="11085">
                  <c:v>3.10017609596252</c:v>
                </c:pt>
                <c:pt idx="11086">
                  <c:v>3.0649962425231898</c:v>
                </c:pt>
                <c:pt idx="11087">
                  <c:v>2.9317271709442099</c:v>
                </c:pt>
                <c:pt idx="11088">
                  <c:v>2.8845024108886701</c:v>
                </c:pt>
                <c:pt idx="11089">
                  <c:v>2.9843065738677899</c:v>
                </c:pt>
                <c:pt idx="11090">
                  <c:v>2.9341077804565399</c:v>
                </c:pt>
                <c:pt idx="11091">
                  <c:v>3.0004737377166699</c:v>
                </c:pt>
                <c:pt idx="11092">
                  <c:v>2.88438415527343</c:v>
                </c:pt>
                <c:pt idx="11093">
                  <c:v>2.9089968204498202</c:v>
                </c:pt>
                <c:pt idx="11094">
                  <c:v>3.1367516517639098</c:v>
                </c:pt>
                <c:pt idx="11095">
                  <c:v>2.9691739082336399</c:v>
                </c:pt>
                <c:pt idx="11096">
                  <c:v>2.9985859394073402</c:v>
                </c:pt>
                <c:pt idx="11097">
                  <c:v>2.7559189796447701</c:v>
                </c:pt>
                <c:pt idx="11098">
                  <c:v>2.81338262557983</c:v>
                </c:pt>
                <c:pt idx="11099">
                  <c:v>3.07456374168396</c:v>
                </c:pt>
                <c:pt idx="11100">
                  <c:v>2.9316301345825102</c:v>
                </c:pt>
                <c:pt idx="11101">
                  <c:v>2.9693477153778001</c:v>
                </c:pt>
                <c:pt idx="11102">
                  <c:v>2.8204805850982599</c:v>
                </c:pt>
                <c:pt idx="11103">
                  <c:v>2.78591632843017</c:v>
                </c:pt>
                <c:pt idx="11104">
                  <c:v>2.8625054359436</c:v>
                </c:pt>
                <c:pt idx="11105">
                  <c:v>2.7543842792510902</c:v>
                </c:pt>
                <c:pt idx="11106">
                  <c:v>2.7124130725860498</c:v>
                </c:pt>
                <c:pt idx="11107">
                  <c:v>2.7632236480712802</c:v>
                </c:pt>
                <c:pt idx="11108">
                  <c:v>2.8323905467986998</c:v>
                </c:pt>
                <c:pt idx="11109">
                  <c:v>2.8392910957336399</c:v>
                </c:pt>
                <c:pt idx="11110">
                  <c:v>2.8152942657470699</c:v>
                </c:pt>
                <c:pt idx="11111">
                  <c:v>2.8396656513214098</c:v>
                </c:pt>
                <c:pt idx="11112">
                  <c:v>2.9673256874084402</c:v>
                </c:pt>
                <c:pt idx="11113">
                  <c:v>2.9289977550506499</c:v>
                </c:pt>
                <c:pt idx="11114">
                  <c:v>2.81300568580627</c:v>
                </c:pt>
                <c:pt idx="11115">
                  <c:v>2.8428287506103498</c:v>
                </c:pt>
                <c:pt idx="11116">
                  <c:v>2.8548836708068799</c:v>
                </c:pt>
                <c:pt idx="11117">
                  <c:v>2.8263564109802202</c:v>
                </c:pt>
                <c:pt idx="11118">
                  <c:v>2.7442963123321502</c:v>
                </c:pt>
                <c:pt idx="11119">
                  <c:v>2.7692809104919398</c:v>
                </c:pt>
                <c:pt idx="11120">
                  <c:v>2.8398067951202299</c:v>
                </c:pt>
                <c:pt idx="11121">
                  <c:v>2.81875276565551</c:v>
                </c:pt>
                <c:pt idx="11122">
                  <c:v>2.6255221366882302</c:v>
                </c:pt>
                <c:pt idx="11123">
                  <c:v>2.8783051967620801</c:v>
                </c:pt>
                <c:pt idx="11124">
                  <c:v>2.8386347293853702</c:v>
                </c:pt>
                <c:pt idx="11125">
                  <c:v>2.90383625030517</c:v>
                </c:pt>
                <c:pt idx="11126">
                  <c:v>2.9780530929565399</c:v>
                </c:pt>
                <c:pt idx="11127">
                  <c:v>2.8268814086914</c:v>
                </c:pt>
                <c:pt idx="11128">
                  <c:v>2.8459599018096902</c:v>
                </c:pt>
                <c:pt idx="11129">
                  <c:v>2.8169708251953098</c:v>
                </c:pt>
                <c:pt idx="11130">
                  <c:v>2.8029661178588801</c:v>
                </c:pt>
                <c:pt idx="11131">
                  <c:v>2.69283103942871</c:v>
                </c:pt>
                <c:pt idx="11132">
                  <c:v>2.8271400928497301</c:v>
                </c:pt>
                <c:pt idx="11133">
                  <c:v>2.8601872920989901</c:v>
                </c:pt>
                <c:pt idx="11134">
                  <c:v>2.7973611354827801</c:v>
                </c:pt>
                <c:pt idx="11135">
                  <c:v>2.8842866420745801</c:v>
                </c:pt>
                <c:pt idx="11136">
                  <c:v>2.87947177886962</c:v>
                </c:pt>
                <c:pt idx="11137">
                  <c:v>2.9840495586395201</c:v>
                </c:pt>
                <c:pt idx="11138">
                  <c:v>3.0162155628204301</c:v>
                </c:pt>
                <c:pt idx="11139">
                  <c:v>3.07519030570983</c:v>
                </c:pt>
                <c:pt idx="11140">
                  <c:v>3.12842845916748</c:v>
                </c:pt>
                <c:pt idx="11141">
                  <c:v>2.9896988868713299</c:v>
                </c:pt>
                <c:pt idx="11142">
                  <c:v>3.0750203132629301</c:v>
                </c:pt>
                <c:pt idx="11143">
                  <c:v>3.14684605598449</c:v>
                </c:pt>
                <c:pt idx="11144">
                  <c:v>3.0219652652740399</c:v>
                </c:pt>
                <c:pt idx="11145">
                  <c:v>3.00709748268127</c:v>
                </c:pt>
                <c:pt idx="11146">
                  <c:v>3.0597431659698402</c:v>
                </c:pt>
                <c:pt idx="11147">
                  <c:v>3.0680942535400302</c:v>
                </c:pt>
                <c:pt idx="11148">
                  <c:v>3.0838251113891602</c:v>
                </c:pt>
                <c:pt idx="11149">
                  <c:v>3.1021950244903498</c:v>
                </c:pt>
                <c:pt idx="11150">
                  <c:v>2.9975602626800502</c:v>
                </c:pt>
                <c:pt idx="11151">
                  <c:v>2.84302425384521</c:v>
                </c:pt>
                <c:pt idx="11152">
                  <c:v>2.8443641662597599</c:v>
                </c:pt>
                <c:pt idx="11153">
                  <c:v>3.0594077110290501</c:v>
                </c:pt>
                <c:pt idx="11154">
                  <c:v>3.0861423015594398</c:v>
                </c:pt>
                <c:pt idx="11155">
                  <c:v>3.2925174236297599</c:v>
                </c:pt>
                <c:pt idx="11156">
                  <c:v>2.9569129943847599</c:v>
                </c:pt>
                <c:pt idx="11157">
                  <c:v>3.1118464469909601</c:v>
                </c:pt>
                <c:pt idx="11158">
                  <c:v>3.0443966388702299</c:v>
                </c:pt>
                <c:pt idx="11159">
                  <c:v>3.18822717666625</c:v>
                </c:pt>
                <c:pt idx="11160">
                  <c:v>3.07718706130981</c:v>
                </c:pt>
                <c:pt idx="11161">
                  <c:v>3.0711038112640301</c:v>
                </c:pt>
                <c:pt idx="11162">
                  <c:v>3.1426084041595401</c:v>
                </c:pt>
                <c:pt idx="11163">
                  <c:v>3.0559885501861501</c:v>
                </c:pt>
                <c:pt idx="11164">
                  <c:v>3.1138894557952801</c:v>
                </c:pt>
                <c:pt idx="11165">
                  <c:v>3.1000201702117902</c:v>
                </c:pt>
                <c:pt idx="11166">
                  <c:v>3.2686493396759002</c:v>
                </c:pt>
                <c:pt idx="11167">
                  <c:v>3.2195198535919101</c:v>
                </c:pt>
                <c:pt idx="11168">
                  <c:v>3.39335036277771</c:v>
                </c:pt>
                <c:pt idx="11169">
                  <c:v>3.4200024604797301</c:v>
                </c:pt>
                <c:pt idx="11170">
                  <c:v>3.36903619766235</c:v>
                </c:pt>
                <c:pt idx="11171">
                  <c:v>3.3831324577331499</c:v>
                </c:pt>
                <c:pt idx="11172">
                  <c:v>3.2703223228454501</c:v>
                </c:pt>
                <c:pt idx="11173">
                  <c:v>2.99674296379089</c:v>
                </c:pt>
                <c:pt idx="11174">
                  <c:v>3.0518624782562198</c:v>
                </c:pt>
                <c:pt idx="11175">
                  <c:v>2.9439537525177002</c:v>
                </c:pt>
                <c:pt idx="11176">
                  <c:v>2.9223599433898899</c:v>
                </c:pt>
                <c:pt idx="11177">
                  <c:v>2.90932989120483</c:v>
                </c:pt>
                <c:pt idx="11178">
                  <c:v>2.8937900066375701</c:v>
                </c:pt>
                <c:pt idx="11179">
                  <c:v>2.8387215137481601</c:v>
                </c:pt>
                <c:pt idx="11180">
                  <c:v>2.9060921669006299</c:v>
                </c:pt>
                <c:pt idx="11181">
                  <c:v>2.9140102863311701</c:v>
                </c:pt>
                <c:pt idx="11182">
                  <c:v>3.0610797405242902</c:v>
                </c:pt>
                <c:pt idx="11183">
                  <c:v>3.1356923580169598</c:v>
                </c:pt>
                <c:pt idx="11184">
                  <c:v>3.2074236869811998</c:v>
                </c:pt>
                <c:pt idx="11185">
                  <c:v>3.2365422248840301</c:v>
                </c:pt>
                <c:pt idx="11186">
                  <c:v>3.1261677742004301</c:v>
                </c:pt>
                <c:pt idx="11187">
                  <c:v>2.9804086685180602</c:v>
                </c:pt>
                <c:pt idx="11188">
                  <c:v>2.9554200172424299</c:v>
                </c:pt>
                <c:pt idx="11189">
                  <c:v>2.9708111286163299</c:v>
                </c:pt>
                <c:pt idx="11190">
                  <c:v>2.95857810974121</c:v>
                </c:pt>
                <c:pt idx="11191">
                  <c:v>2.9768893718719398</c:v>
                </c:pt>
                <c:pt idx="11192">
                  <c:v>3.0326828956603999</c:v>
                </c:pt>
                <c:pt idx="11193">
                  <c:v>3.1696803569793701</c:v>
                </c:pt>
                <c:pt idx="11194">
                  <c:v>3.21472144126892</c:v>
                </c:pt>
                <c:pt idx="11195">
                  <c:v>3.1228184700012198</c:v>
                </c:pt>
                <c:pt idx="11196">
                  <c:v>3.1009535789489702</c:v>
                </c:pt>
                <c:pt idx="11197">
                  <c:v>2.90322661399841</c:v>
                </c:pt>
                <c:pt idx="11198">
                  <c:v>3.0080587863922101</c:v>
                </c:pt>
                <c:pt idx="11199">
                  <c:v>3.0031323432922301</c:v>
                </c:pt>
                <c:pt idx="11200">
                  <c:v>2.9014356136321999</c:v>
                </c:pt>
                <c:pt idx="11201">
                  <c:v>3.0088245868682799</c:v>
                </c:pt>
                <c:pt idx="11202">
                  <c:v>3.0950360298156698</c:v>
                </c:pt>
                <c:pt idx="11203">
                  <c:v>3.1251070499420099</c:v>
                </c:pt>
                <c:pt idx="11204">
                  <c:v>2.9076771736145002</c:v>
                </c:pt>
                <c:pt idx="11205">
                  <c:v>3.0442123413085902</c:v>
                </c:pt>
                <c:pt idx="11206">
                  <c:v>3.13785576820373</c:v>
                </c:pt>
                <c:pt idx="11207">
                  <c:v>3.0895211696624698</c:v>
                </c:pt>
                <c:pt idx="11208">
                  <c:v>3.20694875717163</c:v>
                </c:pt>
                <c:pt idx="11209">
                  <c:v>3.2700912952422998</c:v>
                </c:pt>
                <c:pt idx="11210">
                  <c:v>3.3072330951690598</c:v>
                </c:pt>
                <c:pt idx="11211">
                  <c:v>3.3396456241607599</c:v>
                </c:pt>
                <c:pt idx="11212">
                  <c:v>3.32175588607788</c:v>
                </c:pt>
                <c:pt idx="11213">
                  <c:v>3.0561573505401598</c:v>
                </c:pt>
                <c:pt idx="11214">
                  <c:v>3.1675341129302899</c:v>
                </c:pt>
                <c:pt idx="11215">
                  <c:v>3.1290512084960902</c:v>
                </c:pt>
                <c:pt idx="11216">
                  <c:v>3.3487474918365399</c:v>
                </c:pt>
                <c:pt idx="11217">
                  <c:v>3.1679909229278498</c:v>
                </c:pt>
                <c:pt idx="11218">
                  <c:v>3.21688652038574</c:v>
                </c:pt>
                <c:pt idx="11219">
                  <c:v>3.2118859291076598</c:v>
                </c:pt>
                <c:pt idx="11220">
                  <c:v>3.2918949127197199</c:v>
                </c:pt>
                <c:pt idx="11221">
                  <c:v>3.1418001651763898</c:v>
                </c:pt>
                <c:pt idx="11222">
                  <c:v>3.0598690509796098</c:v>
                </c:pt>
                <c:pt idx="11223">
                  <c:v>3.1324489116668701</c:v>
                </c:pt>
                <c:pt idx="11224">
                  <c:v>3.11432456970214</c:v>
                </c:pt>
                <c:pt idx="11225">
                  <c:v>3.1335067749023402</c:v>
                </c:pt>
                <c:pt idx="11226">
                  <c:v>3.09219026565551</c:v>
                </c:pt>
                <c:pt idx="11227">
                  <c:v>3.0071954727172798</c:v>
                </c:pt>
                <c:pt idx="11228">
                  <c:v>2.95703697204589</c:v>
                </c:pt>
                <c:pt idx="11229">
                  <c:v>2.9954652786254798</c:v>
                </c:pt>
                <c:pt idx="11230">
                  <c:v>3.00045442581176</c:v>
                </c:pt>
                <c:pt idx="11231">
                  <c:v>3.0754098892211901</c:v>
                </c:pt>
                <c:pt idx="11232">
                  <c:v>3.12000107765197</c:v>
                </c:pt>
                <c:pt idx="11233">
                  <c:v>3.1040468215942298</c:v>
                </c:pt>
                <c:pt idx="11234">
                  <c:v>3.1657457351684499</c:v>
                </c:pt>
                <c:pt idx="11235">
                  <c:v>3.16632056236267</c:v>
                </c:pt>
                <c:pt idx="11236">
                  <c:v>3.1145646572113002</c:v>
                </c:pt>
                <c:pt idx="11237">
                  <c:v>2.8712189197540199</c:v>
                </c:pt>
                <c:pt idx="11238">
                  <c:v>2.9794661998748699</c:v>
                </c:pt>
                <c:pt idx="11239">
                  <c:v>2.8918418884277299</c:v>
                </c:pt>
                <c:pt idx="11240">
                  <c:v>2.85252690315246</c:v>
                </c:pt>
                <c:pt idx="11241">
                  <c:v>3.0045258998870801</c:v>
                </c:pt>
                <c:pt idx="11242">
                  <c:v>2.9479410648345898</c:v>
                </c:pt>
                <c:pt idx="11243">
                  <c:v>3.0077254772186199</c:v>
                </c:pt>
                <c:pt idx="11244">
                  <c:v>3.0705573558807302</c:v>
                </c:pt>
                <c:pt idx="11245">
                  <c:v>3.23870348930358</c:v>
                </c:pt>
                <c:pt idx="11246">
                  <c:v>2.99962878227233</c:v>
                </c:pt>
                <c:pt idx="11247">
                  <c:v>3.0711286067962602</c:v>
                </c:pt>
                <c:pt idx="11248">
                  <c:v>3.0771901607513401</c:v>
                </c:pt>
                <c:pt idx="11249">
                  <c:v>3.2396264076232901</c:v>
                </c:pt>
                <c:pt idx="11250">
                  <c:v>3.3030431270599299</c:v>
                </c:pt>
                <c:pt idx="11251">
                  <c:v>3.2335648536682098</c:v>
                </c:pt>
                <c:pt idx="11252">
                  <c:v>3.0587983131408598</c:v>
                </c:pt>
                <c:pt idx="11253">
                  <c:v>3.1620690822601301</c:v>
                </c:pt>
                <c:pt idx="11254">
                  <c:v>3.1090204715728702</c:v>
                </c:pt>
                <c:pt idx="11255">
                  <c:v>3.03539586067199</c:v>
                </c:pt>
                <c:pt idx="11256">
                  <c:v>3.0254578590393</c:v>
                </c:pt>
                <c:pt idx="11257">
                  <c:v>3.0492558479309002</c:v>
                </c:pt>
                <c:pt idx="11258">
                  <c:v>3.12185287475585</c:v>
                </c:pt>
                <c:pt idx="11259">
                  <c:v>3.3270852565765301</c:v>
                </c:pt>
                <c:pt idx="11260">
                  <c:v>3.0857224464416499</c:v>
                </c:pt>
                <c:pt idx="11261">
                  <c:v>2.9610006809234601</c:v>
                </c:pt>
                <c:pt idx="11262">
                  <c:v>2.7984778881072998</c:v>
                </c:pt>
                <c:pt idx="11263">
                  <c:v>2.86836409568786</c:v>
                </c:pt>
                <c:pt idx="11264">
                  <c:v>2.7845647335052401</c:v>
                </c:pt>
                <c:pt idx="11265">
                  <c:v>2.8616647720336901</c:v>
                </c:pt>
                <c:pt idx="11266">
                  <c:v>2.7050538063049299</c:v>
                </c:pt>
                <c:pt idx="11267">
                  <c:v>2.8937613964080802</c:v>
                </c:pt>
                <c:pt idx="11268">
                  <c:v>2.8190748691558798</c:v>
                </c:pt>
                <c:pt idx="11269">
                  <c:v>2.8032584190368599</c:v>
                </c:pt>
                <c:pt idx="11270">
                  <c:v>2.7540867328643799</c:v>
                </c:pt>
                <c:pt idx="11271">
                  <c:v>2.77701711654663</c:v>
                </c:pt>
                <c:pt idx="11272">
                  <c:v>2.8850078582763601</c:v>
                </c:pt>
                <c:pt idx="11273">
                  <c:v>2.6934442520141602</c:v>
                </c:pt>
                <c:pt idx="11274">
                  <c:v>2.6862401962280198</c:v>
                </c:pt>
                <c:pt idx="11275">
                  <c:v>2.6508641242980899</c:v>
                </c:pt>
                <c:pt idx="11276">
                  <c:v>2.7082324028015101</c:v>
                </c:pt>
                <c:pt idx="11277">
                  <c:v>2.7572550773620601</c:v>
                </c:pt>
                <c:pt idx="11278">
                  <c:v>2.83135962486267</c:v>
                </c:pt>
                <c:pt idx="11279">
                  <c:v>2.66732573509216</c:v>
                </c:pt>
                <c:pt idx="11280">
                  <c:v>2.6410491466522199</c:v>
                </c:pt>
                <c:pt idx="11281">
                  <c:v>2.6739141941070499</c:v>
                </c:pt>
                <c:pt idx="11282">
                  <c:v>2.7246034145355198</c:v>
                </c:pt>
                <c:pt idx="11283">
                  <c:v>2.8456733226776101</c:v>
                </c:pt>
                <c:pt idx="11284">
                  <c:v>2.8232944011688201</c:v>
                </c:pt>
                <c:pt idx="11285">
                  <c:v>2.7290070056915199</c:v>
                </c:pt>
                <c:pt idx="11286">
                  <c:v>2.8727865219116202</c:v>
                </c:pt>
                <c:pt idx="11287">
                  <c:v>2.8234851360321001</c:v>
                </c:pt>
                <c:pt idx="11288">
                  <c:v>2.9135332107543901</c:v>
                </c:pt>
                <c:pt idx="11289">
                  <c:v>2.9831123352050701</c:v>
                </c:pt>
                <c:pt idx="11290">
                  <c:v>3.1181654930114702</c:v>
                </c:pt>
                <c:pt idx="11291">
                  <c:v>2.96610260009765</c:v>
                </c:pt>
                <c:pt idx="11292">
                  <c:v>3.0590236186981201</c:v>
                </c:pt>
                <c:pt idx="11293">
                  <c:v>3.0974426269531201</c:v>
                </c:pt>
                <c:pt idx="11294">
                  <c:v>3.1140162944793701</c:v>
                </c:pt>
                <c:pt idx="11295">
                  <c:v>2.9301948547363201</c:v>
                </c:pt>
                <c:pt idx="11296">
                  <c:v>2.8901185989379798</c:v>
                </c:pt>
                <c:pt idx="11297">
                  <c:v>2.88240265846252</c:v>
                </c:pt>
                <c:pt idx="11298">
                  <c:v>2.6649930477142298</c:v>
                </c:pt>
                <c:pt idx="11299">
                  <c:v>2.5665013790130602</c:v>
                </c:pt>
                <c:pt idx="11300">
                  <c:v>2.8184823989868102</c:v>
                </c:pt>
                <c:pt idx="11301">
                  <c:v>2.8654685020446702</c:v>
                </c:pt>
                <c:pt idx="11302">
                  <c:v>2.7845907211303702</c:v>
                </c:pt>
                <c:pt idx="11303">
                  <c:v>2.9092631340026802</c:v>
                </c:pt>
                <c:pt idx="11304">
                  <c:v>2.8476779460906898</c:v>
                </c:pt>
                <c:pt idx="11305">
                  <c:v>2.9555175304412802</c:v>
                </c:pt>
                <c:pt idx="11306">
                  <c:v>2.8402516841888401</c:v>
                </c:pt>
                <c:pt idx="11307">
                  <c:v>2.9395883083343501</c:v>
                </c:pt>
                <c:pt idx="11308">
                  <c:v>2.9274864196777299</c:v>
                </c:pt>
                <c:pt idx="11309">
                  <c:v>2.9607558250427202</c:v>
                </c:pt>
                <c:pt idx="11310">
                  <c:v>2.8467700481414702</c:v>
                </c:pt>
                <c:pt idx="11311">
                  <c:v>2.7775609493255602</c:v>
                </c:pt>
                <c:pt idx="11312">
                  <c:v>2.86550736427307</c:v>
                </c:pt>
                <c:pt idx="11313">
                  <c:v>2.71385622024536</c:v>
                </c:pt>
                <c:pt idx="11314">
                  <c:v>2.9153580665588299</c:v>
                </c:pt>
                <c:pt idx="11315">
                  <c:v>2.7257082462310702</c:v>
                </c:pt>
                <c:pt idx="11316">
                  <c:v>2.7948594093322701</c:v>
                </c:pt>
                <c:pt idx="11317">
                  <c:v>2.8069994449615399</c:v>
                </c:pt>
                <c:pt idx="11318">
                  <c:v>2.99181032180786</c:v>
                </c:pt>
                <c:pt idx="11319">
                  <c:v>3.0207762718200599</c:v>
                </c:pt>
                <c:pt idx="11320">
                  <c:v>3.0558061599731401</c:v>
                </c:pt>
                <c:pt idx="11321">
                  <c:v>3.2568683624267498</c:v>
                </c:pt>
                <c:pt idx="11322">
                  <c:v>3.2200717926025302</c:v>
                </c:pt>
                <c:pt idx="11323">
                  <c:v>3.38296198844909</c:v>
                </c:pt>
                <c:pt idx="11324">
                  <c:v>3.2816743850707999</c:v>
                </c:pt>
                <c:pt idx="11325">
                  <c:v>3.1113612651824898</c:v>
                </c:pt>
                <c:pt idx="11326">
                  <c:v>3.2610523700714098</c:v>
                </c:pt>
                <c:pt idx="11327">
                  <c:v>3.2266314029693599</c:v>
                </c:pt>
                <c:pt idx="11328">
                  <c:v>3.1099658012390101</c:v>
                </c:pt>
                <c:pt idx="11329">
                  <c:v>3.0598561763763401</c:v>
                </c:pt>
                <c:pt idx="11330">
                  <c:v>3.2455971240997301</c:v>
                </c:pt>
                <c:pt idx="11331">
                  <c:v>3.3537027835845898</c:v>
                </c:pt>
                <c:pt idx="11332">
                  <c:v>3.53729891777038</c:v>
                </c:pt>
                <c:pt idx="11333">
                  <c:v>3.4950714111328098</c:v>
                </c:pt>
                <c:pt idx="11334">
                  <c:v>3.4437513351440399</c:v>
                </c:pt>
                <c:pt idx="11335">
                  <c:v>3.3310420513153001</c:v>
                </c:pt>
                <c:pt idx="11336">
                  <c:v>3.4308807849884002</c:v>
                </c:pt>
                <c:pt idx="11337">
                  <c:v>3.4487831592559801</c:v>
                </c:pt>
                <c:pt idx="11338">
                  <c:v>3.5130372047424299</c:v>
                </c:pt>
                <c:pt idx="11339">
                  <c:v>3.57822585105896</c:v>
                </c:pt>
                <c:pt idx="11340">
                  <c:v>3.8294935226440399</c:v>
                </c:pt>
                <c:pt idx="11341">
                  <c:v>3.5423617362975999</c:v>
                </c:pt>
                <c:pt idx="11342">
                  <c:v>3.7035467624664302</c:v>
                </c:pt>
                <c:pt idx="11343">
                  <c:v>3.71933817863464</c:v>
                </c:pt>
                <c:pt idx="11344">
                  <c:v>3.5975534915924001</c:v>
                </c:pt>
                <c:pt idx="11345">
                  <c:v>3.8003633022308301</c:v>
                </c:pt>
                <c:pt idx="11346">
                  <c:v>3.6216607093811</c:v>
                </c:pt>
                <c:pt idx="11347">
                  <c:v>3.6006777286529501</c:v>
                </c:pt>
                <c:pt idx="11348">
                  <c:v>3.5398361682891801</c:v>
                </c:pt>
                <c:pt idx="11349">
                  <c:v>3.4269835948943999</c:v>
                </c:pt>
                <c:pt idx="11350">
                  <c:v>3.48486971855163</c:v>
                </c:pt>
                <c:pt idx="11351">
                  <c:v>3.3682303428649898</c:v>
                </c:pt>
                <c:pt idx="11352">
                  <c:v>3.3818433284759499</c:v>
                </c:pt>
                <c:pt idx="11353">
                  <c:v>3.3775765895843501</c:v>
                </c:pt>
                <c:pt idx="11354">
                  <c:v>3.3066222667693999</c:v>
                </c:pt>
                <c:pt idx="11355">
                  <c:v>3.36249828338623</c:v>
                </c:pt>
                <c:pt idx="11356">
                  <c:v>3.23792052268981</c:v>
                </c:pt>
                <c:pt idx="11357">
                  <c:v>3.1761381626129102</c:v>
                </c:pt>
                <c:pt idx="11358">
                  <c:v>3.19165635108947</c:v>
                </c:pt>
                <c:pt idx="11359">
                  <c:v>3.1496279239654501</c:v>
                </c:pt>
                <c:pt idx="11360">
                  <c:v>2.9645640850067099</c:v>
                </c:pt>
                <c:pt idx="11361">
                  <c:v>2.8042218685150102</c:v>
                </c:pt>
                <c:pt idx="11362">
                  <c:v>2.9717981815338099</c:v>
                </c:pt>
                <c:pt idx="11363">
                  <c:v>2.8940908908843901</c:v>
                </c:pt>
                <c:pt idx="11364">
                  <c:v>2.8206746578216499</c:v>
                </c:pt>
                <c:pt idx="11365">
                  <c:v>2.6221044063568102</c:v>
                </c:pt>
                <c:pt idx="11366">
                  <c:v>2.6361515522003098</c:v>
                </c:pt>
                <c:pt idx="11367">
                  <c:v>2.6262719631195002</c:v>
                </c:pt>
                <c:pt idx="11368">
                  <c:v>2.6486022472381499</c:v>
                </c:pt>
                <c:pt idx="11369">
                  <c:v>2.5984179973602202</c:v>
                </c:pt>
                <c:pt idx="11370">
                  <c:v>2.4712767601013099</c:v>
                </c:pt>
                <c:pt idx="11371">
                  <c:v>2.4996669292449898</c:v>
                </c:pt>
                <c:pt idx="11372">
                  <c:v>2.5832767486572199</c:v>
                </c:pt>
                <c:pt idx="11373">
                  <c:v>2.6157922744750901</c:v>
                </c:pt>
                <c:pt idx="11374">
                  <c:v>2.89029717445373</c:v>
                </c:pt>
                <c:pt idx="11375">
                  <c:v>2.73804354667663</c:v>
                </c:pt>
                <c:pt idx="11376">
                  <c:v>2.8191764354705802</c:v>
                </c:pt>
                <c:pt idx="11377">
                  <c:v>2.6791810989379798</c:v>
                </c:pt>
                <c:pt idx="11378">
                  <c:v>2.6405344009399401</c:v>
                </c:pt>
                <c:pt idx="11379">
                  <c:v>2.69260048866271</c:v>
                </c:pt>
                <c:pt idx="11380">
                  <c:v>2.6847767829895002</c:v>
                </c:pt>
                <c:pt idx="11381">
                  <c:v>2.9771313667297301</c:v>
                </c:pt>
                <c:pt idx="11382">
                  <c:v>2.7796058654785099</c:v>
                </c:pt>
                <c:pt idx="11383">
                  <c:v>3.00905013084411</c:v>
                </c:pt>
                <c:pt idx="11384">
                  <c:v>2.9810099601745601</c:v>
                </c:pt>
                <c:pt idx="11385">
                  <c:v>2.8998146057128902</c:v>
                </c:pt>
                <c:pt idx="11386">
                  <c:v>2.73415899276733</c:v>
                </c:pt>
                <c:pt idx="11387">
                  <c:v>2.7820773124694802</c:v>
                </c:pt>
                <c:pt idx="11388">
                  <c:v>2.7846188545227002</c:v>
                </c:pt>
                <c:pt idx="11389">
                  <c:v>2.7997479438781698</c:v>
                </c:pt>
                <c:pt idx="11390">
                  <c:v>2.5908071994781401</c:v>
                </c:pt>
                <c:pt idx="11391">
                  <c:v>2.7422487735748202</c:v>
                </c:pt>
                <c:pt idx="11392">
                  <c:v>2.7491371631622301</c:v>
                </c:pt>
                <c:pt idx="11393">
                  <c:v>2.7832369804382302</c:v>
                </c:pt>
                <c:pt idx="11394">
                  <c:v>2.87421679496765</c:v>
                </c:pt>
                <c:pt idx="11395">
                  <c:v>3.1339550018310498</c:v>
                </c:pt>
                <c:pt idx="11396">
                  <c:v>3.0352132320403999</c:v>
                </c:pt>
                <c:pt idx="11397">
                  <c:v>3.13930344581604</c:v>
                </c:pt>
                <c:pt idx="11398">
                  <c:v>3.3611145019531201</c:v>
                </c:pt>
                <c:pt idx="11399">
                  <c:v>3.1950697898864702</c:v>
                </c:pt>
                <c:pt idx="11400">
                  <c:v>3.3270065784454301</c:v>
                </c:pt>
                <c:pt idx="11401">
                  <c:v>3.2120282649993799</c:v>
                </c:pt>
                <c:pt idx="11402">
                  <c:v>3.28889608383178</c:v>
                </c:pt>
                <c:pt idx="11403">
                  <c:v>3.1363656520843501</c:v>
                </c:pt>
                <c:pt idx="11404">
                  <c:v>3.12992072105407</c:v>
                </c:pt>
                <c:pt idx="11405">
                  <c:v>3.09305548667907</c:v>
                </c:pt>
                <c:pt idx="11406">
                  <c:v>3.2604911327361998</c:v>
                </c:pt>
                <c:pt idx="11407">
                  <c:v>3.21343946456909</c:v>
                </c:pt>
                <c:pt idx="11408">
                  <c:v>3.1693575382232599</c:v>
                </c:pt>
                <c:pt idx="11409">
                  <c:v>3.1018207073211599</c:v>
                </c:pt>
                <c:pt idx="11410">
                  <c:v>3.2782950401306099</c:v>
                </c:pt>
                <c:pt idx="11411">
                  <c:v>3.0937826633453298</c:v>
                </c:pt>
                <c:pt idx="11412">
                  <c:v>3.0933861732482901</c:v>
                </c:pt>
                <c:pt idx="11413">
                  <c:v>3.1392197608947701</c:v>
                </c:pt>
                <c:pt idx="11414">
                  <c:v>3.1976459026336599</c:v>
                </c:pt>
                <c:pt idx="11415">
                  <c:v>3.3289446830749498</c:v>
                </c:pt>
                <c:pt idx="11416">
                  <c:v>3.0286853313446001</c:v>
                </c:pt>
                <c:pt idx="11417">
                  <c:v>3.2551393508911102</c:v>
                </c:pt>
                <c:pt idx="11418">
                  <c:v>3.1966955661773602</c:v>
                </c:pt>
                <c:pt idx="11419">
                  <c:v>3.3928854465484601</c:v>
                </c:pt>
                <c:pt idx="11420">
                  <c:v>3.4005310535430899</c:v>
                </c:pt>
                <c:pt idx="11421">
                  <c:v>3.6888766288757302</c:v>
                </c:pt>
                <c:pt idx="11422">
                  <c:v>3.5483443737029998</c:v>
                </c:pt>
                <c:pt idx="11423">
                  <c:v>3.57295417785644</c:v>
                </c:pt>
                <c:pt idx="11424">
                  <c:v>3.6518068313598602</c:v>
                </c:pt>
                <c:pt idx="11425">
                  <c:v>3.5400106906890798</c:v>
                </c:pt>
                <c:pt idx="11426">
                  <c:v>3.46939969062805</c:v>
                </c:pt>
                <c:pt idx="11427">
                  <c:v>3.3809113502502401</c:v>
                </c:pt>
                <c:pt idx="11428">
                  <c:v>3.40349864959716</c:v>
                </c:pt>
                <c:pt idx="11429">
                  <c:v>3.5646982192993102</c:v>
                </c:pt>
                <c:pt idx="11430">
                  <c:v>3.3312292098999001</c:v>
                </c:pt>
                <c:pt idx="11431">
                  <c:v>3.4506855010986301</c:v>
                </c:pt>
                <c:pt idx="11432">
                  <c:v>3.3350908756256099</c:v>
                </c:pt>
                <c:pt idx="11433">
                  <c:v>3.4728765487670898</c:v>
                </c:pt>
                <c:pt idx="11434">
                  <c:v>3.3483901023864702</c:v>
                </c:pt>
                <c:pt idx="11435">
                  <c:v>3.38352966308593</c:v>
                </c:pt>
                <c:pt idx="11436">
                  <c:v>3.37252521514892</c:v>
                </c:pt>
                <c:pt idx="11437">
                  <c:v>3.4147305488586399</c:v>
                </c:pt>
                <c:pt idx="11438">
                  <c:v>3.37483406066894</c:v>
                </c:pt>
                <c:pt idx="11439">
                  <c:v>3.4022405147552401</c:v>
                </c:pt>
                <c:pt idx="11440">
                  <c:v>3.3171114921569802</c:v>
                </c:pt>
                <c:pt idx="11441">
                  <c:v>3.4947080612182599</c:v>
                </c:pt>
                <c:pt idx="11442">
                  <c:v>3.61370396614074</c:v>
                </c:pt>
                <c:pt idx="11443">
                  <c:v>3.3964467048645002</c:v>
                </c:pt>
                <c:pt idx="11444">
                  <c:v>3.4661333560943599</c:v>
                </c:pt>
                <c:pt idx="11445">
                  <c:v>3.5334794521331698</c:v>
                </c:pt>
                <c:pt idx="11446">
                  <c:v>3.4983334541320801</c:v>
                </c:pt>
                <c:pt idx="11447">
                  <c:v>3.3470492362975999</c:v>
                </c:pt>
                <c:pt idx="11448">
                  <c:v>3.22088146209716</c:v>
                </c:pt>
                <c:pt idx="11449">
                  <c:v>3.3169293403625399</c:v>
                </c:pt>
                <c:pt idx="11450">
                  <c:v>3.2743279933929399</c:v>
                </c:pt>
                <c:pt idx="11451">
                  <c:v>3.3487188816070499</c:v>
                </c:pt>
                <c:pt idx="11452">
                  <c:v>3.30689144134521</c:v>
                </c:pt>
                <c:pt idx="11453">
                  <c:v>3.3038756847381499</c:v>
                </c:pt>
                <c:pt idx="11454">
                  <c:v>3.4416003227233798</c:v>
                </c:pt>
                <c:pt idx="11455">
                  <c:v>3.4418632984161301</c:v>
                </c:pt>
                <c:pt idx="11456">
                  <c:v>3.2547118663787802</c:v>
                </c:pt>
                <c:pt idx="11457">
                  <c:v>3.3744513988494802</c:v>
                </c:pt>
                <c:pt idx="11458">
                  <c:v>3.5340716838836599</c:v>
                </c:pt>
                <c:pt idx="11459">
                  <c:v>3.2529928684234601</c:v>
                </c:pt>
                <c:pt idx="11460">
                  <c:v>3.2613022327422998</c:v>
                </c:pt>
                <c:pt idx="11461">
                  <c:v>3.1896297931671098</c:v>
                </c:pt>
                <c:pt idx="11462">
                  <c:v>3.15928602218627</c:v>
                </c:pt>
                <c:pt idx="11463">
                  <c:v>3.0101695060729901</c:v>
                </c:pt>
                <c:pt idx="11464">
                  <c:v>2.9406368732452299</c:v>
                </c:pt>
                <c:pt idx="11465">
                  <c:v>3.08092164993286</c:v>
                </c:pt>
                <c:pt idx="11466">
                  <c:v>3.07269215583801</c:v>
                </c:pt>
                <c:pt idx="11467">
                  <c:v>2.9870610237121502</c:v>
                </c:pt>
                <c:pt idx="11468">
                  <c:v>3.1299417018890301</c:v>
                </c:pt>
                <c:pt idx="11469">
                  <c:v>3.1554577350616402</c:v>
                </c:pt>
                <c:pt idx="11470">
                  <c:v>3.2101445198059002</c:v>
                </c:pt>
                <c:pt idx="11471">
                  <c:v>3.0349202156066801</c:v>
                </c:pt>
                <c:pt idx="11472">
                  <c:v>3.1919360160827601</c:v>
                </c:pt>
                <c:pt idx="11473">
                  <c:v>3.00155329704284</c:v>
                </c:pt>
                <c:pt idx="11474">
                  <c:v>3.13048863410949</c:v>
                </c:pt>
                <c:pt idx="11475">
                  <c:v>3.1805615425109801</c:v>
                </c:pt>
                <c:pt idx="11476">
                  <c:v>3.1785075664520201</c:v>
                </c:pt>
                <c:pt idx="11477">
                  <c:v>3.0038456916809002</c:v>
                </c:pt>
                <c:pt idx="11478">
                  <c:v>3.0914285182952801</c:v>
                </c:pt>
                <c:pt idx="11479">
                  <c:v>3.1655316352844198</c:v>
                </c:pt>
                <c:pt idx="11480">
                  <c:v>3.0364015102386399</c:v>
                </c:pt>
                <c:pt idx="11481">
                  <c:v>3.0463833808898899</c:v>
                </c:pt>
                <c:pt idx="11482">
                  <c:v>3.0502855777740399</c:v>
                </c:pt>
                <c:pt idx="11483">
                  <c:v>3.0505735874175999</c:v>
                </c:pt>
                <c:pt idx="11484">
                  <c:v>3.1670961380004798</c:v>
                </c:pt>
                <c:pt idx="11485">
                  <c:v>3.0571079254150302</c:v>
                </c:pt>
                <c:pt idx="11486">
                  <c:v>3.2173328399658199</c:v>
                </c:pt>
                <c:pt idx="11487">
                  <c:v>3.1045761108398402</c:v>
                </c:pt>
                <c:pt idx="11488">
                  <c:v>3.2376072406768799</c:v>
                </c:pt>
                <c:pt idx="11489">
                  <c:v>3.2304337024688698</c:v>
                </c:pt>
                <c:pt idx="11490">
                  <c:v>3.1412239074707</c:v>
                </c:pt>
                <c:pt idx="11491">
                  <c:v>3.0704247951507502</c:v>
                </c:pt>
                <c:pt idx="11492">
                  <c:v>2.97733330726623</c:v>
                </c:pt>
                <c:pt idx="11493">
                  <c:v>2.81115627288818</c:v>
                </c:pt>
                <c:pt idx="11494">
                  <c:v>2.8690819740295401</c:v>
                </c:pt>
                <c:pt idx="11495">
                  <c:v>2.9924151897430402</c:v>
                </c:pt>
                <c:pt idx="11496">
                  <c:v>3.05825519561767</c:v>
                </c:pt>
                <c:pt idx="11497">
                  <c:v>3.1770448684692298</c:v>
                </c:pt>
                <c:pt idx="11498">
                  <c:v>3.0785825252532901</c:v>
                </c:pt>
                <c:pt idx="11499">
                  <c:v>3.0473544597625701</c:v>
                </c:pt>
                <c:pt idx="11500">
                  <c:v>2.9035739898681601</c:v>
                </c:pt>
                <c:pt idx="11501">
                  <c:v>2.9459273815154998</c:v>
                </c:pt>
                <c:pt idx="11502">
                  <c:v>2.9092977046966499</c:v>
                </c:pt>
                <c:pt idx="11503">
                  <c:v>2.88921022415161</c:v>
                </c:pt>
                <c:pt idx="11504">
                  <c:v>3.19844269752502</c:v>
                </c:pt>
                <c:pt idx="11505">
                  <c:v>3.37826323509216</c:v>
                </c:pt>
                <c:pt idx="11506">
                  <c:v>3.3227331638336102</c:v>
                </c:pt>
                <c:pt idx="11507">
                  <c:v>3.3927965164184499</c:v>
                </c:pt>
                <c:pt idx="11508">
                  <c:v>3.4773919582366899</c:v>
                </c:pt>
                <c:pt idx="11509">
                  <c:v>3.3500452041625901</c:v>
                </c:pt>
                <c:pt idx="11510">
                  <c:v>3.4658670425414999</c:v>
                </c:pt>
                <c:pt idx="11511">
                  <c:v>3.5181281566619802</c:v>
                </c:pt>
                <c:pt idx="11512">
                  <c:v>3.6618413925170898</c:v>
                </c:pt>
                <c:pt idx="11513">
                  <c:v>3.6606452465057302</c:v>
                </c:pt>
                <c:pt idx="11514">
                  <c:v>3.5605556964874201</c:v>
                </c:pt>
                <c:pt idx="11515">
                  <c:v>3.5150146484375</c:v>
                </c:pt>
                <c:pt idx="11516">
                  <c:v>3.37175416946411</c:v>
                </c:pt>
                <c:pt idx="11517">
                  <c:v>3.22272276878356</c:v>
                </c:pt>
                <c:pt idx="11518">
                  <c:v>3.2474567890167201</c:v>
                </c:pt>
                <c:pt idx="11519">
                  <c:v>3.1558160781860298</c:v>
                </c:pt>
                <c:pt idx="11520">
                  <c:v>3.32902956008911</c:v>
                </c:pt>
                <c:pt idx="11521">
                  <c:v>3.2670812606811501</c:v>
                </c:pt>
                <c:pt idx="11522">
                  <c:v>3.1932229995727499</c:v>
                </c:pt>
                <c:pt idx="11523">
                  <c:v>3.03427529335021</c:v>
                </c:pt>
                <c:pt idx="11524">
                  <c:v>3.3337628841400102</c:v>
                </c:pt>
                <c:pt idx="11525">
                  <c:v>3.1685504913329998</c:v>
                </c:pt>
                <c:pt idx="11526">
                  <c:v>3.0305263996124201</c:v>
                </c:pt>
                <c:pt idx="11527">
                  <c:v>2.96698641777038</c:v>
                </c:pt>
                <c:pt idx="11528">
                  <c:v>3.01257228851318</c:v>
                </c:pt>
                <c:pt idx="11529">
                  <c:v>3.0991840362548801</c:v>
                </c:pt>
                <c:pt idx="11530">
                  <c:v>2.9584031105041499</c:v>
                </c:pt>
                <c:pt idx="11531">
                  <c:v>2.8735909461975</c:v>
                </c:pt>
                <c:pt idx="11532">
                  <c:v>2.6940600872039702</c:v>
                </c:pt>
                <c:pt idx="11533">
                  <c:v>2.5547556877136199</c:v>
                </c:pt>
                <c:pt idx="11534">
                  <c:v>2.5656840801239</c:v>
                </c:pt>
                <c:pt idx="11535">
                  <c:v>2.4945042133331299</c:v>
                </c:pt>
                <c:pt idx="11536">
                  <c:v>2.5148463249206499</c:v>
                </c:pt>
                <c:pt idx="11537">
                  <c:v>2.42977547645568</c:v>
                </c:pt>
                <c:pt idx="11538">
                  <c:v>2.5637018680572501</c:v>
                </c:pt>
                <c:pt idx="11539">
                  <c:v>2.6225612163543701</c:v>
                </c:pt>
                <c:pt idx="11540">
                  <c:v>2.7502863407135001</c:v>
                </c:pt>
                <c:pt idx="11541">
                  <c:v>2.58421778678894</c:v>
                </c:pt>
                <c:pt idx="11542">
                  <c:v>2.4840021133422798</c:v>
                </c:pt>
                <c:pt idx="11543">
                  <c:v>2.7949569225311199</c:v>
                </c:pt>
                <c:pt idx="11544">
                  <c:v>2.77881860733032</c:v>
                </c:pt>
                <c:pt idx="11545">
                  <c:v>2.8226034641265798</c:v>
                </c:pt>
                <c:pt idx="11546">
                  <c:v>2.7588076591491699</c:v>
                </c:pt>
                <c:pt idx="11547">
                  <c:v>2.68545198440551</c:v>
                </c:pt>
                <c:pt idx="11548">
                  <c:v>2.70610356330871</c:v>
                </c:pt>
                <c:pt idx="11549">
                  <c:v>2.7239565849304199</c:v>
                </c:pt>
                <c:pt idx="11550">
                  <c:v>2.6973121166229199</c:v>
                </c:pt>
                <c:pt idx="11551">
                  <c:v>2.6341743469238201</c:v>
                </c:pt>
                <c:pt idx="11552">
                  <c:v>2.6298201084136901</c:v>
                </c:pt>
                <c:pt idx="11553">
                  <c:v>2.6577692031860298</c:v>
                </c:pt>
                <c:pt idx="11554">
                  <c:v>2.7684631347656201</c:v>
                </c:pt>
                <c:pt idx="11555">
                  <c:v>2.62593650817871</c:v>
                </c:pt>
                <c:pt idx="11556">
                  <c:v>2.6112298965454102</c:v>
                </c:pt>
                <c:pt idx="11557">
                  <c:v>2.74217176437377</c:v>
                </c:pt>
                <c:pt idx="11558">
                  <c:v>2.7082829475402801</c:v>
                </c:pt>
                <c:pt idx="11559">
                  <c:v>2.7817268371582</c:v>
                </c:pt>
                <c:pt idx="11560">
                  <c:v>2.7646849155425999</c:v>
                </c:pt>
                <c:pt idx="11561">
                  <c:v>2.9159085750579798</c:v>
                </c:pt>
                <c:pt idx="11562">
                  <c:v>2.7453339099884002</c:v>
                </c:pt>
                <c:pt idx="11563">
                  <c:v>2.7211596965789702</c:v>
                </c:pt>
                <c:pt idx="11564">
                  <c:v>2.8423161506652801</c:v>
                </c:pt>
                <c:pt idx="11565">
                  <c:v>2.89885354042053</c:v>
                </c:pt>
                <c:pt idx="11566">
                  <c:v>2.8631935119628902</c:v>
                </c:pt>
                <c:pt idx="11567">
                  <c:v>2.8836686611175502</c:v>
                </c:pt>
                <c:pt idx="11568">
                  <c:v>2.8758361339568999</c:v>
                </c:pt>
                <c:pt idx="11569">
                  <c:v>2.5970284938812198</c:v>
                </c:pt>
                <c:pt idx="11570">
                  <c:v>2.45066785812377</c:v>
                </c:pt>
                <c:pt idx="11571">
                  <c:v>2.5428879261016801</c:v>
                </c:pt>
                <c:pt idx="11572">
                  <c:v>2.5865423679351802</c:v>
                </c:pt>
                <c:pt idx="11573">
                  <c:v>2.6132318973541202</c:v>
                </c:pt>
                <c:pt idx="11574">
                  <c:v>2.5838227272033598</c:v>
                </c:pt>
                <c:pt idx="11575">
                  <c:v>2.58345246315002</c:v>
                </c:pt>
                <c:pt idx="11576">
                  <c:v>2.7114329338073699</c:v>
                </c:pt>
                <c:pt idx="11577">
                  <c:v>2.7159998416900599</c:v>
                </c:pt>
                <c:pt idx="11578">
                  <c:v>2.5789086818695002</c:v>
                </c:pt>
                <c:pt idx="11579">
                  <c:v>2.4265711307525599</c:v>
                </c:pt>
                <c:pt idx="11580">
                  <c:v>2.6743950843811</c:v>
                </c:pt>
                <c:pt idx="11581">
                  <c:v>2.8096854686736998</c:v>
                </c:pt>
                <c:pt idx="11582">
                  <c:v>2.7979450225829998</c:v>
                </c:pt>
                <c:pt idx="11583">
                  <c:v>2.7524621486663801</c:v>
                </c:pt>
                <c:pt idx="11584">
                  <c:v>3.0411500930786102</c:v>
                </c:pt>
                <c:pt idx="11585">
                  <c:v>3.0304477214813201</c:v>
                </c:pt>
                <c:pt idx="11586">
                  <c:v>2.9405114650726301</c:v>
                </c:pt>
                <c:pt idx="11587">
                  <c:v>2.9047753810882502</c:v>
                </c:pt>
                <c:pt idx="11588">
                  <c:v>3.2218716144561701</c:v>
                </c:pt>
                <c:pt idx="11589">
                  <c:v>2.9946842193603498</c:v>
                </c:pt>
                <c:pt idx="11590">
                  <c:v>3.11950254440307</c:v>
                </c:pt>
                <c:pt idx="11591">
                  <c:v>3.2807421684265101</c:v>
                </c:pt>
                <c:pt idx="11592">
                  <c:v>3.3377223014831499</c:v>
                </c:pt>
                <c:pt idx="11593">
                  <c:v>3.3201732635497998</c:v>
                </c:pt>
                <c:pt idx="11594">
                  <c:v>3.1909835338592498</c:v>
                </c:pt>
                <c:pt idx="11595">
                  <c:v>3.2067875862121502</c:v>
                </c:pt>
                <c:pt idx="11596">
                  <c:v>3.2581896781921298</c:v>
                </c:pt>
                <c:pt idx="11597">
                  <c:v>3.2737181186675999</c:v>
                </c:pt>
                <c:pt idx="11598">
                  <c:v>3.2594144344329798</c:v>
                </c:pt>
                <c:pt idx="11599">
                  <c:v>3.3213548660278298</c:v>
                </c:pt>
                <c:pt idx="11600">
                  <c:v>3.21261286735534</c:v>
                </c:pt>
                <c:pt idx="11601">
                  <c:v>3.2793807983398402</c:v>
                </c:pt>
                <c:pt idx="11602">
                  <c:v>3.4909000396728498</c:v>
                </c:pt>
                <c:pt idx="11603">
                  <c:v>3.2075734138488698</c:v>
                </c:pt>
                <c:pt idx="11604">
                  <c:v>3.18446493148803</c:v>
                </c:pt>
                <c:pt idx="11605">
                  <c:v>3.2138748168945299</c:v>
                </c:pt>
                <c:pt idx="11606">
                  <c:v>3.2798399925231898</c:v>
                </c:pt>
                <c:pt idx="11607">
                  <c:v>3.23842072486877</c:v>
                </c:pt>
                <c:pt idx="11608">
                  <c:v>3.3394274711608798</c:v>
                </c:pt>
                <c:pt idx="11609">
                  <c:v>3.39923000335693</c:v>
                </c:pt>
                <c:pt idx="11610">
                  <c:v>3.4281036853790199</c:v>
                </c:pt>
                <c:pt idx="11611">
                  <c:v>3.2966744899749698</c:v>
                </c:pt>
                <c:pt idx="11612">
                  <c:v>3.3254375457763601</c:v>
                </c:pt>
                <c:pt idx="11613">
                  <c:v>3.5946791172027499</c:v>
                </c:pt>
                <c:pt idx="11614">
                  <c:v>3.6947884559631299</c:v>
                </c:pt>
                <c:pt idx="11615">
                  <c:v>3.8681955337524401</c:v>
                </c:pt>
                <c:pt idx="11616">
                  <c:v>3.6318044662475502</c:v>
                </c:pt>
                <c:pt idx="11617">
                  <c:v>3.6175174713134699</c:v>
                </c:pt>
                <c:pt idx="11618">
                  <c:v>3.4636349678039502</c:v>
                </c:pt>
                <c:pt idx="11619">
                  <c:v>3.3389759063720699</c:v>
                </c:pt>
                <c:pt idx="11620">
                  <c:v>3.5194194316864</c:v>
                </c:pt>
                <c:pt idx="11621">
                  <c:v>3.6121523380279501</c:v>
                </c:pt>
                <c:pt idx="11622">
                  <c:v>3.4864435195922798</c:v>
                </c:pt>
                <c:pt idx="11623">
                  <c:v>3.7430627346038801</c:v>
                </c:pt>
                <c:pt idx="11624">
                  <c:v>3.8494396209716699</c:v>
                </c:pt>
                <c:pt idx="11625">
                  <c:v>3.9226438999175999</c:v>
                </c:pt>
                <c:pt idx="11626">
                  <c:v>3.7282364368438698</c:v>
                </c:pt>
                <c:pt idx="11627">
                  <c:v>3.7001240253448402</c:v>
                </c:pt>
                <c:pt idx="11628">
                  <c:v>3.9444618225097599</c:v>
                </c:pt>
                <c:pt idx="11629">
                  <c:v>4.0648422241210902</c:v>
                </c:pt>
                <c:pt idx="11630">
                  <c:v>3.9351279735565101</c:v>
                </c:pt>
                <c:pt idx="11631">
                  <c:v>4.11163234710693</c:v>
                </c:pt>
                <c:pt idx="11632">
                  <c:v>4.0013351440429599</c:v>
                </c:pt>
                <c:pt idx="11633">
                  <c:v>3.80171775817871</c:v>
                </c:pt>
                <c:pt idx="11634">
                  <c:v>3.6950685977935702</c:v>
                </c:pt>
                <c:pt idx="11635">
                  <c:v>3.6213560104370099</c:v>
                </c:pt>
                <c:pt idx="11636">
                  <c:v>3.4398941993713299</c:v>
                </c:pt>
                <c:pt idx="11637">
                  <c:v>3.4039103984832701</c:v>
                </c:pt>
                <c:pt idx="11638">
                  <c:v>3.59636950492858</c:v>
                </c:pt>
                <c:pt idx="11639">
                  <c:v>3.5119092464446999</c:v>
                </c:pt>
                <c:pt idx="11640">
                  <c:v>3.7441728115081698</c:v>
                </c:pt>
                <c:pt idx="11641">
                  <c:v>3.5026972293853702</c:v>
                </c:pt>
                <c:pt idx="11642">
                  <c:v>3.43145322799682</c:v>
                </c:pt>
                <c:pt idx="11643">
                  <c:v>3.6411137580871502</c:v>
                </c:pt>
                <c:pt idx="11644">
                  <c:v>3.6857521533965998</c:v>
                </c:pt>
                <c:pt idx="11645">
                  <c:v>3.4759020805358798</c:v>
                </c:pt>
                <c:pt idx="11646">
                  <c:v>3.6612179279327299</c:v>
                </c:pt>
                <c:pt idx="11647">
                  <c:v>3.9235198497772199</c:v>
                </c:pt>
                <c:pt idx="11648">
                  <c:v>3.9866185188293399</c:v>
                </c:pt>
                <c:pt idx="11649">
                  <c:v>3.8537497520446702</c:v>
                </c:pt>
                <c:pt idx="11650">
                  <c:v>3.92388868331909</c:v>
                </c:pt>
                <c:pt idx="11651">
                  <c:v>3.9034762382507302</c:v>
                </c:pt>
                <c:pt idx="11652">
                  <c:v>3.81304883956909</c:v>
                </c:pt>
                <c:pt idx="11653">
                  <c:v>3.76269078254699</c:v>
                </c:pt>
                <c:pt idx="11654">
                  <c:v>3.7538769245147701</c:v>
                </c:pt>
                <c:pt idx="11655">
                  <c:v>3.7195131778717001</c:v>
                </c:pt>
                <c:pt idx="11656">
                  <c:v>3.5673139095306299</c:v>
                </c:pt>
                <c:pt idx="11657">
                  <c:v>3.6172325611114502</c:v>
                </c:pt>
                <c:pt idx="11658">
                  <c:v>3.5995774269103999</c:v>
                </c:pt>
                <c:pt idx="11659">
                  <c:v>3.3553340435028001</c:v>
                </c:pt>
                <c:pt idx="11660">
                  <c:v>3.21697545051574</c:v>
                </c:pt>
                <c:pt idx="11661">
                  <c:v>3.4420282840728702</c:v>
                </c:pt>
                <c:pt idx="11662">
                  <c:v>3.2273325920104901</c:v>
                </c:pt>
                <c:pt idx="11663">
                  <c:v>3.2381529808044398</c:v>
                </c:pt>
                <c:pt idx="11664">
                  <c:v>3.1942646503448402</c:v>
                </c:pt>
                <c:pt idx="11665">
                  <c:v>3.2384150028228702</c:v>
                </c:pt>
                <c:pt idx="11666">
                  <c:v>2.9964506626129102</c:v>
                </c:pt>
                <c:pt idx="11667">
                  <c:v>2.9541237354278498</c:v>
                </c:pt>
                <c:pt idx="11668">
                  <c:v>2.9448642730712802</c:v>
                </c:pt>
                <c:pt idx="11669">
                  <c:v>2.9851267337799001</c:v>
                </c:pt>
                <c:pt idx="11670">
                  <c:v>2.7729244232177699</c:v>
                </c:pt>
                <c:pt idx="11671">
                  <c:v>3.1848011016845699</c:v>
                </c:pt>
                <c:pt idx="11672">
                  <c:v>3.1631720066070499</c:v>
                </c:pt>
                <c:pt idx="11673">
                  <c:v>3.4429001808166499</c:v>
                </c:pt>
                <c:pt idx="11674">
                  <c:v>3.5580182075500399</c:v>
                </c:pt>
                <c:pt idx="11675">
                  <c:v>3.5167443752288801</c:v>
                </c:pt>
                <c:pt idx="11676">
                  <c:v>3.3865118026733398</c:v>
                </c:pt>
                <c:pt idx="11677">
                  <c:v>3.5770936012268</c:v>
                </c:pt>
                <c:pt idx="11678">
                  <c:v>3.82645058631896</c:v>
                </c:pt>
                <c:pt idx="11679">
                  <c:v>3.8643121719360298</c:v>
                </c:pt>
                <c:pt idx="11680">
                  <c:v>3.7789835929870601</c:v>
                </c:pt>
                <c:pt idx="11681">
                  <c:v>3.63572692871093</c:v>
                </c:pt>
                <c:pt idx="11682">
                  <c:v>3.64608502388</c:v>
                </c:pt>
                <c:pt idx="11683">
                  <c:v>3.5073220729827801</c:v>
                </c:pt>
                <c:pt idx="11684">
                  <c:v>3.5118050575256299</c:v>
                </c:pt>
                <c:pt idx="11685">
                  <c:v>3.4716000556945801</c:v>
                </c:pt>
                <c:pt idx="11686">
                  <c:v>3.4542908668518</c:v>
                </c:pt>
                <c:pt idx="11687">
                  <c:v>3.51762700080871</c:v>
                </c:pt>
                <c:pt idx="11688">
                  <c:v>3.51634192466735</c:v>
                </c:pt>
                <c:pt idx="11689">
                  <c:v>3.4437325000762899</c:v>
                </c:pt>
                <c:pt idx="11690">
                  <c:v>3.3411045074462802</c:v>
                </c:pt>
                <c:pt idx="11691">
                  <c:v>3.3029072284698402</c:v>
                </c:pt>
                <c:pt idx="11692">
                  <c:v>3.38654136657714</c:v>
                </c:pt>
                <c:pt idx="11693">
                  <c:v>3.1303443908691402</c:v>
                </c:pt>
                <c:pt idx="11694">
                  <c:v>2.98281598091125</c:v>
                </c:pt>
                <c:pt idx="11695">
                  <c:v>3.0776770114898602</c:v>
                </c:pt>
                <c:pt idx="11696">
                  <c:v>3.1236264705657901</c:v>
                </c:pt>
                <c:pt idx="11697">
                  <c:v>3.0981628894805899</c:v>
                </c:pt>
                <c:pt idx="11698">
                  <c:v>3.0091273784637398</c:v>
                </c:pt>
                <c:pt idx="11699">
                  <c:v>3.09273982048034</c:v>
                </c:pt>
                <c:pt idx="11700">
                  <c:v>3.04243659973144</c:v>
                </c:pt>
                <c:pt idx="11701">
                  <c:v>3.1931927204132</c:v>
                </c:pt>
                <c:pt idx="11702">
                  <c:v>3.0431983470916699</c:v>
                </c:pt>
                <c:pt idx="11703">
                  <c:v>3.1778614521026598</c:v>
                </c:pt>
                <c:pt idx="11704">
                  <c:v>3.0051136016845699</c:v>
                </c:pt>
                <c:pt idx="11705">
                  <c:v>2.96814608573913</c:v>
                </c:pt>
                <c:pt idx="11706">
                  <c:v>3.09818339347839</c:v>
                </c:pt>
                <c:pt idx="11707">
                  <c:v>3.1859498023986799</c:v>
                </c:pt>
                <c:pt idx="11708">
                  <c:v>3.39395904541015</c:v>
                </c:pt>
                <c:pt idx="11709">
                  <c:v>3.2741069793701101</c:v>
                </c:pt>
                <c:pt idx="11710">
                  <c:v>3.1328585147857599</c:v>
                </c:pt>
                <c:pt idx="11711">
                  <c:v>3.15768194198608</c:v>
                </c:pt>
                <c:pt idx="11712">
                  <c:v>3.1290123462677002</c:v>
                </c:pt>
                <c:pt idx="11713">
                  <c:v>3.14869165420532</c:v>
                </c:pt>
                <c:pt idx="11714">
                  <c:v>2.9527428150177002</c:v>
                </c:pt>
                <c:pt idx="11715">
                  <c:v>2.9222862720489502</c:v>
                </c:pt>
                <c:pt idx="11716">
                  <c:v>2.8829433917999201</c:v>
                </c:pt>
                <c:pt idx="11717">
                  <c:v>2.83552074432373</c:v>
                </c:pt>
                <c:pt idx="11718">
                  <c:v>2.8290541172027499</c:v>
                </c:pt>
                <c:pt idx="11719">
                  <c:v>2.8766281604766801</c:v>
                </c:pt>
                <c:pt idx="11720">
                  <c:v>3.0454442501068102</c:v>
                </c:pt>
                <c:pt idx="11721">
                  <c:v>3.0037174224853498</c:v>
                </c:pt>
                <c:pt idx="11722">
                  <c:v>2.7459399700164702</c:v>
                </c:pt>
                <c:pt idx="11723">
                  <c:v>2.6737525463104199</c:v>
                </c:pt>
                <c:pt idx="11724">
                  <c:v>2.8611388206481898</c:v>
                </c:pt>
                <c:pt idx="11725">
                  <c:v>2.9649872779846098</c:v>
                </c:pt>
                <c:pt idx="11726">
                  <c:v>3.02962970733642</c:v>
                </c:pt>
                <c:pt idx="11727">
                  <c:v>3.0528414249420099</c:v>
                </c:pt>
                <c:pt idx="11728">
                  <c:v>3.1601867675781201</c:v>
                </c:pt>
                <c:pt idx="11729">
                  <c:v>3.1106643676757799</c:v>
                </c:pt>
                <c:pt idx="11730">
                  <c:v>3.1325485706329301</c:v>
                </c:pt>
                <c:pt idx="11731">
                  <c:v>3.35660552978515</c:v>
                </c:pt>
                <c:pt idx="11732">
                  <c:v>3.1009442806243799</c:v>
                </c:pt>
                <c:pt idx="11733">
                  <c:v>3.0739948749542201</c:v>
                </c:pt>
                <c:pt idx="11734">
                  <c:v>3.3025851249694802</c:v>
                </c:pt>
                <c:pt idx="11735">
                  <c:v>3.2777512073516801</c:v>
                </c:pt>
                <c:pt idx="11736">
                  <c:v>2.9849007129669101</c:v>
                </c:pt>
                <c:pt idx="11737">
                  <c:v>3.1275491714477499</c:v>
                </c:pt>
                <c:pt idx="11738">
                  <c:v>3.07806968688964</c:v>
                </c:pt>
                <c:pt idx="11739">
                  <c:v>3.1280140876770002</c:v>
                </c:pt>
                <c:pt idx="11740">
                  <c:v>3.2610287666320801</c:v>
                </c:pt>
                <c:pt idx="11741">
                  <c:v>3.05185675621032</c:v>
                </c:pt>
                <c:pt idx="11742">
                  <c:v>3.1115221977233798</c:v>
                </c:pt>
                <c:pt idx="11743">
                  <c:v>3.0635571479797301</c:v>
                </c:pt>
                <c:pt idx="11744">
                  <c:v>3.18957066535949</c:v>
                </c:pt>
                <c:pt idx="11745">
                  <c:v>3.12953352928161</c:v>
                </c:pt>
                <c:pt idx="11746">
                  <c:v>3.1705174446105899</c:v>
                </c:pt>
                <c:pt idx="11747">
                  <c:v>3.27382063865661</c:v>
                </c:pt>
                <c:pt idx="11748">
                  <c:v>3.14258456230163</c:v>
                </c:pt>
                <c:pt idx="11749">
                  <c:v>3.04627037048339</c:v>
                </c:pt>
                <c:pt idx="11750">
                  <c:v>3.2102990150451598</c:v>
                </c:pt>
                <c:pt idx="11751">
                  <c:v>3.0177631378173801</c:v>
                </c:pt>
                <c:pt idx="11752">
                  <c:v>3.1171658039093</c:v>
                </c:pt>
                <c:pt idx="11753">
                  <c:v>2.9819257259368799</c:v>
                </c:pt>
                <c:pt idx="11754">
                  <c:v>3.03820729255676</c:v>
                </c:pt>
                <c:pt idx="11755">
                  <c:v>2.8831136226653999</c:v>
                </c:pt>
                <c:pt idx="11756">
                  <c:v>2.8950934410095202</c:v>
                </c:pt>
                <c:pt idx="11757">
                  <c:v>2.68260645866394</c:v>
                </c:pt>
                <c:pt idx="11758">
                  <c:v>2.7578949928283598</c:v>
                </c:pt>
                <c:pt idx="11759">
                  <c:v>2.6061878204345699</c:v>
                </c:pt>
                <c:pt idx="11760">
                  <c:v>2.61352443695068</c:v>
                </c:pt>
                <c:pt idx="11761">
                  <c:v>2.6864109039306601</c:v>
                </c:pt>
                <c:pt idx="11762">
                  <c:v>2.56937551498413</c:v>
                </c:pt>
                <c:pt idx="11763">
                  <c:v>2.6197624206542902</c:v>
                </c:pt>
                <c:pt idx="11764">
                  <c:v>2.5426800251007</c:v>
                </c:pt>
                <c:pt idx="11765">
                  <c:v>2.46716237068176</c:v>
                </c:pt>
                <c:pt idx="11766">
                  <c:v>2.7107379436492902</c:v>
                </c:pt>
                <c:pt idx="11767">
                  <c:v>2.8032805919647199</c:v>
                </c:pt>
                <c:pt idx="11768">
                  <c:v>2.7419800758361799</c:v>
                </c:pt>
                <c:pt idx="11769">
                  <c:v>2.7864820957183798</c:v>
                </c:pt>
                <c:pt idx="11770">
                  <c:v>2.8298196792602499</c:v>
                </c:pt>
                <c:pt idx="11771">
                  <c:v>2.75805187225341</c:v>
                </c:pt>
                <c:pt idx="11772">
                  <c:v>2.7903258800506499</c:v>
                </c:pt>
                <c:pt idx="11773">
                  <c:v>2.8453054428100502</c:v>
                </c:pt>
                <c:pt idx="11774">
                  <c:v>2.68162512779235</c:v>
                </c:pt>
                <c:pt idx="11775">
                  <c:v>2.9121813774108798</c:v>
                </c:pt>
                <c:pt idx="11776">
                  <c:v>2.8679218292236301</c:v>
                </c:pt>
                <c:pt idx="11777">
                  <c:v>2.8838677406311</c:v>
                </c:pt>
                <c:pt idx="11778">
                  <c:v>2.8319683074951101</c:v>
                </c:pt>
                <c:pt idx="11779">
                  <c:v>2.9161605834960902</c:v>
                </c:pt>
                <c:pt idx="11780">
                  <c:v>2.9270708560943599</c:v>
                </c:pt>
                <c:pt idx="11781">
                  <c:v>2.9148242473602202</c:v>
                </c:pt>
                <c:pt idx="11782">
                  <c:v>2.7406699657440101</c:v>
                </c:pt>
                <c:pt idx="11783">
                  <c:v>2.61837434768676</c:v>
                </c:pt>
                <c:pt idx="11784">
                  <c:v>2.62480163574218</c:v>
                </c:pt>
                <c:pt idx="11785">
                  <c:v>2.8718590736389098</c:v>
                </c:pt>
                <c:pt idx="11786">
                  <c:v>2.7253947257995601</c:v>
                </c:pt>
                <c:pt idx="11787">
                  <c:v>2.9507479667663499</c:v>
                </c:pt>
                <c:pt idx="11788">
                  <c:v>3.0434548854827801</c:v>
                </c:pt>
                <c:pt idx="11789">
                  <c:v>3.1620173454284601</c:v>
                </c:pt>
                <c:pt idx="11790">
                  <c:v>2.9864337444305402</c:v>
                </c:pt>
                <c:pt idx="11791">
                  <c:v>2.8819129467010498</c:v>
                </c:pt>
                <c:pt idx="11792">
                  <c:v>2.8281617164611799</c:v>
                </c:pt>
                <c:pt idx="11793">
                  <c:v>2.8788180351257302</c:v>
                </c:pt>
                <c:pt idx="11794">
                  <c:v>2.7928020954132</c:v>
                </c:pt>
                <c:pt idx="11795">
                  <c:v>2.9758920669555602</c:v>
                </c:pt>
                <c:pt idx="11796">
                  <c:v>2.9151372909545898</c:v>
                </c:pt>
                <c:pt idx="11797">
                  <c:v>2.77396464347839</c:v>
                </c:pt>
                <c:pt idx="11798">
                  <c:v>2.87585401535034</c:v>
                </c:pt>
                <c:pt idx="11799">
                  <c:v>2.7621507644653298</c:v>
                </c:pt>
                <c:pt idx="11800">
                  <c:v>2.74273204803466</c:v>
                </c:pt>
                <c:pt idx="11801">
                  <c:v>2.7648675441741899</c:v>
                </c:pt>
                <c:pt idx="11802">
                  <c:v>2.9861667156219398</c:v>
                </c:pt>
                <c:pt idx="11803">
                  <c:v>3.0113246440887398</c:v>
                </c:pt>
                <c:pt idx="11804">
                  <c:v>2.98951959609985</c:v>
                </c:pt>
                <c:pt idx="11805">
                  <c:v>3.0990083217620801</c:v>
                </c:pt>
                <c:pt idx="11806">
                  <c:v>3.1893682479858398</c:v>
                </c:pt>
                <c:pt idx="11807">
                  <c:v>3.22210597991943</c:v>
                </c:pt>
                <c:pt idx="11808">
                  <c:v>3.0813834667205802</c:v>
                </c:pt>
                <c:pt idx="11809">
                  <c:v>2.8512153625488201</c:v>
                </c:pt>
                <c:pt idx="11810">
                  <c:v>2.8398971557617099</c:v>
                </c:pt>
                <c:pt idx="11811">
                  <c:v>2.65013575553894</c:v>
                </c:pt>
                <c:pt idx="11812">
                  <c:v>2.78536057472229</c:v>
                </c:pt>
                <c:pt idx="11813">
                  <c:v>2.9639787673950102</c:v>
                </c:pt>
                <c:pt idx="11814">
                  <c:v>3.1093802452087398</c:v>
                </c:pt>
                <c:pt idx="11815">
                  <c:v>2.9683630466461102</c:v>
                </c:pt>
                <c:pt idx="11816">
                  <c:v>3.1300530433654701</c:v>
                </c:pt>
                <c:pt idx="11817">
                  <c:v>3.2840592861175502</c:v>
                </c:pt>
                <c:pt idx="11818">
                  <c:v>3.22712874412536</c:v>
                </c:pt>
                <c:pt idx="11819">
                  <c:v>3.4380793571472101</c:v>
                </c:pt>
                <c:pt idx="11820">
                  <c:v>3.4493544101714999</c:v>
                </c:pt>
                <c:pt idx="11821">
                  <c:v>3.36686015129089</c:v>
                </c:pt>
                <c:pt idx="11822">
                  <c:v>3.4141297340393</c:v>
                </c:pt>
                <c:pt idx="11823">
                  <c:v>3.25095462799072</c:v>
                </c:pt>
                <c:pt idx="11824">
                  <c:v>3.14280009269714</c:v>
                </c:pt>
                <c:pt idx="11825">
                  <c:v>3.4048664569854701</c:v>
                </c:pt>
                <c:pt idx="11826">
                  <c:v>3.2891881465911799</c:v>
                </c:pt>
                <c:pt idx="11827">
                  <c:v>3.4560742378234801</c:v>
                </c:pt>
                <c:pt idx="11828">
                  <c:v>3.3680460453033398</c:v>
                </c:pt>
                <c:pt idx="11829">
                  <c:v>3.21938848495483</c:v>
                </c:pt>
                <c:pt idx="11830">
                  <c:v>3.0429759025573699</c:v>
                </c:pt>
                <c:pt idx="11831">
                  <c:v>3.1072151660919101</c:v>
                </c:pt>
                <c:pt idx="11832">
                  <c:v>3.0992856025695801</c:v>
                </c:pt>
                <c:pt idx="11833">
                  <c:v>3.0760409832000701</c:v>
                </c:pt>
                <c:pt idx="11834">
                  <c:v>3.1086790561675999</c:v>
                </c:pt>
                <c:pt idx="11835">
                  <c:v>3.1811134815215998</c:v>
                </c:pt>
                <c:pt idx="11836">
                  <c:v>3.3551549911499001</c:v>
                </c:pt>
                <c:pt idx="11837">
                  <c:v>3.3310706615447998</c:v>
                </c:pt>
                <c:pt idx="11838">
                  <c:v>3.2665867805480899</c:v>
                </c:pt>
                <c:pt idx="11839">
                  <c:v>3.2025978565215998</c:v>
                </c:pt>
                <c:pt idx="11840">
                  <c:v>3.1025750637054399</c:v>
                </c:pt>
                <c:pt idx="11841">
                  <c:v>3.0408184528350799</c:v>
                </c:pt>
                <c:pt idx="11842">
                  <c:v>3.0534992218017498</c:v>
                </c:pt>
                <c:pt idx="11843">
                  <c:v>2.8877584934234601</c:v>
                </c:pt>
                <c:pt idx="11844">
                  <c:v>2.8308017253875701</c:v>
                </c:pt>
                <c:pt idx="11845">
                  <c:v>2.85085797309875</c:v>
                </c:pt>
                <c:pt idx="11846">
                  <c:v>2.8852653503417902</c:v>
                </c:pt>
                <c:pt idx="11847">
                  <c:v>2.8917677402496298</c:v>
                </c:pt>
                <c:pt idx="11848">
                  <c:v>2.8525962829589799</c:v>
                </c:pt>
                <c:pt idx="11849">
                  <c:v>2.6814732551574698</c:v>
                </c:pt>
                <c:pt idx="11850">
                  <c:v>2.7973051071166899</c:v>
                </c:pt>
                <c:pt idx="11851">
                  <c:v>2.7470967769622798</c:v>
                </c:pt>
                <c:pt idx="11852">
                  <c:v>2.7650938034057599</c:v>
                </c:pt>
                <c:pt idx="11853">
                  <c:v>2.7790389060974099</c:v>
                </c:pt>
                <c:pt idx="11854">
                  <c:v>2.6868047714233398</c:v>
                </c:pt>
                <c:pt idx="11855">
                  <c:v>2.8161730766296298</c:v>
                </c:pt>
                <c:pt idx="11856">
                  <c:v>2.8461480140686</c:v>
                </c:pt>
                <c:pt idx="11857">
                  <c:v>2.8961117267608598</c:v>
                </c:pt>
                <c:pt idx="11858">
                  <c:v>2.8435637950897199</c:v>
                </c:pt>
                <c:pt idx="11859">
                  <c:v>2.9490277767181299</c:v>
                </c:pt>
                <c:pt idx="11860">
                  <c:v>3.0093517303466699</c:v>
                </c:pt>
                <c:pt idx="11861">
                  <c:v>2.8886146545410099</c:v>
                </c:pt>
                <c:pt idx="11862">
                  <c:v>2.8430085182189901</c:v>
                </c:pt>
                <c:pt idx="11863">
                  <c:v>2.9627919197082502</c:v>
                </c:pt>
                <c:pt idx="11864">
                  <c:v>2.87479543685913</c:v>
                </c:pt>
                <c:pt idx="11865">
                  <c:v>2.8916201591491699</c:v>
                </c:pt>
                <c:pt idx="11866">
                  <c:v>2.6712040901184002</c:v>
                </c:pt>
                <c:pt idx="11867">
                  <c:v>2.64243459701538</c:v>
                </c:pt>
                <c:pt idx="11868">
                  <c:v>2.80004453659057</c:v>
                </c:pt>
                <c:pt idx="11869">
                  <c:v>2.6987390518188401</c:v>
                </c:pt>
                <c:pt idx="11870">
                  <c:v>2.8128471374511701</c:v>
                </c:pt>
                <c:pt idx="11871">
                  <c:v>2.73975205421447</c:v>
                </c:pt>
                <c:pt idx="11872">
                  <c:v>2.8746767044067298</c:v>
                </c:pt>
                <c:pt idx="11873">
                  <c:v>2.9292082786560001</c:v>
                </c:pt>
                <c:pt idx="11874">
                  <c:v>2.8918569087982098</c:v>
                </c:pt>
                <c:pt idx="11875">
                  <c:v>2.9575102329254102</c:v>
                </c:pt>
                <c:pt idx="11876">
                  <c:v>2.9196596145629798</c:v>
                </c:pt>
                <c:pt idx="11877">
                  <c:v>2.88943195343017</c:v>
                </c:pt>
                <c:pt idx="11878">
                  <c:v>2.9101357460021902</c:v>
                </c:pt>
                <c:pt idx="11879">
                  <c:v>2.9365363121032702</c:v>
                </c:pt>
                <c:pt idx="11880">
                  <c:v>2.8313968181610099</c:v>
                </c:pt>
                <c:pt idx="11881">
                  <c:v>2.8631632328033398</c:v>
                </c:pt>
                <c:pt idx="11882">
                  <c:v>2.8888909816741899</c:v>
                </c:pt>
                <c:pt idx="11883">
                  <c:v>2.8964998722076398</c:v>
                </c:pt>
                <c:pt idx="11884">
                  <c:v>2.8134336471557599</c:v>
                </c:pt>
                <c:pt idx="11885">
                  <c:v>3.0219945907592698</c:v>
                </c:pt>
                <c:pt idx="11886">
                  <c:v>2.9608402252197199</c:v>
                </c:pt>
                <c:pt idx="11887">
                  <c:v>2.9735624790191602</c:v>
                </c:pt>
                <c:pt idx="11888">
                  <c:v>3.0129160881042401</c:v>
                </c:pt>
                <c:pt idx="11889">
                  <c:v>3.1555814743041899</c:v>
                </c:pt>
                <c:pt idx="11890">
                  <c:v>2.9869511127471902</c:v>
                </c:pt>
                <c:pt idx="11891">
                  <c:v>3.0381302833557098</c:v>
                </c:pt>
                <c:pt idx="11892">
                  <c:v>3.0937228202819802</c:v>
                </c:pt>
                <c:pt idx="11893">
                  <c:v>3.1583392620086599</c:v>
                </c:pt>
                <c:pt idx="11894">
                  <c:v>3.0759084224700901</c:v>
                </c:pt>
                <c:pt idx="11895">
                  <c:v>3.1587724685668901</c:v>
                </c:pt>
                <c:pt idx="11896">
                  <c:v>3.0616490840911799</c:v>
                </c:pt>
                <c:pt idx="11897">
                  <c:v>3.1318838596343901</c:v>
                </c:pt>
                <c:pt idx="11898">
                  <c:v>3.17418360710144</c:v>
                </c:pt>
                <c:pt idx="11899">
                  <c:v>2.8831362724304199</c:v>
                </c:pt>
                <c:pt idx="11900">
                  <c:v>2.7590076923370299</c:v>
                </c:pt>
                <c:pt idx="11901">
                  <c:v>2.6981630325317298</c:v>
                </c:pt>
                <c:pt idx="11902">
                  <c:v>2.8008544445037802</c:v>
                </c:pt>
                <c:pt idx="11903">
                  <c:v>2.6892957687377899</c:v>
                </c:pt>
                <c:pt idx="11904">
                  <c:v>2.61346364021301</c:v>
                </c:pt>
                <c:pt idx="11905">
                  <c:v>2.81911849975585</c:v>
                </c:pt>
                <c:pt idx="11906">
                  <c:v>2.9556789398193302</c:v>
                </c:pt>
                <c:pt idx="11907">
                  <c:v>3.0634777545928902</c:v>
                </c:pt>
                <c:pt idx="11908">
                  <c:v>3.2052426338195801</c:v>
                </c:pt>
                <c:pt idx="11909">
                  <c:v>3.1875824928283598</c:v>
                </c:pt>
                <c:pt idx="11910">
                  <c:v>3.1222660541534402</c:v>
                </c:pt>
                <c:pt idx="11911">
                  <c:v>3.1624290943145699</c:v>
                </c:pt>
                <c:pt idx="11912">
                  <c:v>3.1232912540435702</c:v>
                </c:pt>
                <c:pt idx="11913">
                  <c:v>3.1072285175323402</c:v>
                </c:pt>
                <c:pt idx="11914">
                  <c:v>3.03819251060485</c:v>
                </c:pt>
                <c:pt idx="11915">
                  <c:v>3.0899245738983101</c:v>
                </c:pt>
                <c:pt idx="11916">
                  <c:v>3.0360794067382799</c:v>
                </c:pt>
                <c:pt idx="11917">
                  <c:v>3.0221028327941801</c:v>
                </c:pt>
                <c:pt idx="11918">
                  <c:v>3.0582706928253098</c:v>
                </c:pt>
                <c:pt idx="11919">
                  <c:v>3.1570591926574698</c:v>
                </c:pt>
                <c:pt idx="11920">
                  <c:v>2.99316334724426</c:v>
                </c:pt>
                <c:pt idx="11921">
                  <c:v>2.8402335643768302</c:v>
                </c:pt>
                <c:pt idx="11922">
                  <c:v>2.88973832130432</c:v>
                </c:pt>
                <c:pt idx="11923">
                  <c:v>3.1733489036560001</c:v>
                </c:pt>
                <c:pt idx="11924">
                  <c:v>3.1440343856811501</c:v>
                </c:pt>
                <c:pt idx="11925">
                  <c:v>3.1727237701415998</c:v>
                </c:pt>
                <c:pt idx="11926">
                  <c:v>3.1271772384643501</c:v>
                </c:pt>
                <c:pt idx="11927">
                  <c:v>3.3224623203277499</c:v>
                </c:pt>
                <c:pt idx="11928">
                  <c:v>3.1552042961120601</c:v>
                </c:pt>
                <c:pt idx="11929">
                  <c:v>3.1544721126556299</c:v>
                </c:pt>
                <c:pt idx="11930">
                  <c:v>3.31383085250854</c:v>
                </c:pt>
                <c:pt idx="11931">
                  <c:v>3.3208229541778498</c:v>
                </c:pt>
                <c:pt idx="11932">
                  <c:v>3.4446167945861799</c:v>
                </c:pt>
                <c:pt idx="11933">
                  <c:v>3.48668980598449</c:v>
                </c:pt>
                <c:pt idx="11934">
                  <c:v>3.4761478900909402</c:v>
                </c:pt>
                <c:pt idx="11935">
                  <c:v>3.5823228359222399</c:v>
                </c:pt>
                <c:pt idx="11936">
                  <c:v>3.5637629032135001</c:v>
                </c:pt>
                <c:pt idx="11937">
                  <c:v>3.50932264328002</c:v>
                </c:pt>
                <c:pt idx="11938">
                  <c:v>3.4104080200195299</c:v>
                </c:pt>
                <c:pt idx="11939">
                  <c:v>3.5018970966339098</c:v>
                </c:pt>
                <c:pt idx="11940">
                  <c:v>3.4356234073638898</c:v>
                </c:pt>
                <c:pt idx="11941">
                  <c:v>3.33167505264282</c:v>
                </c:pt>
                <c:pt idx="11942">
                  <c:v>3.0409674644470202</c:v>
                </c:pt>
                <c:pt idx="11943">
                  <c:v>3.1041789054870601</c:v>
                </c:pt>
                <c:pt idx="11944">
                  <c:v>3.2779135704040501</c:v>
                </c:pt>
                <c:pt idx="11945">
                  <c:v>3.2108683586120601</c:v>
                </c:pt>
                <c:pt idx="11946">
                  <c:v>3.2282130718231201</c:v>
                </c:pt>
                <c:pt idx="11947">
                  <c:v>2.9666888713836599</c:v>
                </c:pt>
                <c:pt idx="11948">
                  <c:v>3.1504518985748202</c:v>
                </c:pt>
                <c:pt idx="11949">
                  <c:v>3.2419791221618599</c:v>
                </c:pt>
                <c:pt idx="11950">
                  <c:v>3.07658720016479</c:v>
                </c:pt>
                <c:pt idx="11951">
                  <c:v>3.1448404788970898</c:v>
                </c:pt>
                <c:pt idx="11952">
                  <c:v>3.37345099449157</c:v>
                </c:pt>
                <c:pt idx="11953">
                  <c:v>3.3248116970062198</c:v>
                </c:pt>
                <c:pt idx="11954">
                  <c:v>3.2365596294403001</c:v>
                </c:pt>
                <c:pt idx="11955">
                  <c:v>3.2392334938049299</c:v>
                </c:pt>
                <c:pt idx="11956">
                  <c:v>3.2611949443817099</c:v>
                </c:pt>
                <c:pt idx="11957">
                  <c:v>3.18885898590087</c:v>
                </c:pt>
                <c:pt idx="11958">
                  <c:v>3.1341342926025302</c:v>
                </c:pt>
                <c:pt idx="11959">
                  <c:v>3.34634089469909</c:v>
                </c:pt>
                <c:pt idx="11960">
                  <c:v>3.29484963417053</c:v>
                </c:pt>
                <c:pt idx="11961">
                  <c:v>3.2575833797454798</c:v>
                </c:pt>
                <c:pt idx="11962">
                  <c:v>3.3649380207061701</c:v>
                </c:pt>
                <c:pt idx="11963">
                  <c:v>3.3134789466857901</c:v>
                </c:pt>
                <c:pt idx="11964">
                  <c:v>3.22720122337341</c:v>
                </c:pt>
                <c:pt idx="11965">
                  <c:v>3.1672701835632302</c:v>
                </c:pt>
                <c:pt idx="11966">
                  <c:v>3.2401990890502899</c:v>
                </c:pt>
                <c:pt idx="11967">
                  <c:v>3.23152303695678</c:v>
                </c:pt>
                <c:pt idx="11968">
                  <c:v>3.2834222316741899</c:v>
                </c:pt>
                <c:pt idx="11969">
                  <c:v>3.2615664005279501</c:v>
                </c:pt>
                <c:pt idx="11970">
                  <c:v>3.2303285598754798</c:v>
                </c:pt>
                <c:pt idx="11971">
                  <c:v>3.0503699779510498</c:v>
                </c:pt>
                <c:pt idx="11972">
                  <c:v>3.0319015979766801</c:v>
                </c:pt>
                <c:pt idx="11973">
                  <c:v>3.1811146736145002</c:v>
                </c:pt>
                <c:pt idx="11974">
                  <c:v>3.23338675498962</c:v>
                </c:pt>
                <c:pt idx="11975">
                  <c:v>3.2785270214080802</c:v>
                </c:pt>
                <c:pt idx="11976">
                  <c:v>3.2885868549346902</c:v>
                </c:pt>
                <c:pt idx="11977">
                  <c:v>3.2309310436248699</c:v>
                </c:pt>
                <c:pt idx="11978">
                  <c:v>3.1197099685668901</c:v>
                </c:pt>
                <c:pt idx="11979">
                  <c:v>3.0799109935760498</c:v>
                </c:pt>
                <c:pt idx="11980">
                  <c:v>3.0948216915130602</c:v>
                </c:pt>
                <c:pt idx="11981">
                  <c:v>3.0524251461028999</c:v>
                </c:pt>
                <c:pt idx="11982">
                  <c:v>2.9619379043579102</c:v>
                </c:pt>
                <c:pt idx="11983">
                  <c:v>3.1031701564788801</c:v>
                </c:pt>
                <c:pt idx="11984">
                  <c:v>2.99657034873962</c:v>
                </c:pt>
                <c:pt idx="11985">
                  <c:v>2.9376478195190399</c:v>
                </c:pt>
                <c:pt idx="11986">
                  <c:v>3.0502471923828098</c:v>
                </c:pt>
                <c:pt idx="11987">
                  <c:v>2.9799346923828098</c:v>
                </c:pt>
                <c:pt idx="11988">
                  <c:v>3.2663655281066801</c:v>
                </c:pt>
                <c:pt idx="11989">
                  <c:v>3.11035704612731</c:v>
                </c:pt>
                <c:pt idx="11990">
                  <c:v>3.13865065574646</c:v>
                </c:pt>
                <c:pt idx="11991">
                  <c:v>3.1800909042358398</c:v>
                </c:pt>
                <c:pt idx="11992">
                  <c:v>3.0992739200592001</c:v>
                </c:pt>
                <c:pt idx="11993">
                  <c:v>3.3634288311004599</c:v>
                </c:pt>
                <c:pt idx="11994">
                  <c:v>3.1396553516387899</c:v>
                </c:pt>
                <c:pt idx="11995">
                  <c:v>3.0755853652954102</c:v>
                </c:pt>
                <c:pt idx="11996">
                  <c:v>3.2658169269561701</c:v>
                </c:pt>
                <c:pt idx="11997">
                  <c:v>3.2757146358489901</c:v>
                </c:pt>
                <c:pt idx="11998">
                  <c:v>3.2963182926177899</c:v>
                </c:pt>
                <c:pt idx="11999">
                  <c:v>3.1767737865447998</c:v>
                </c:pt>
                <c:pt idx="12000">
                  <c:v>3.2783327102661102</c:v>
                </c:pt>
                <c:pt idx="12001">
                  <c:v>3.25008869171142</c:v>
                </c:pt>
                <c:pt idx="12002">
                  <c:v>3.3730261325836102</c:v>
                </c:pt>
                <c:pt idx="12003">
                  <c:v>3.59703063964843</c:v>
                </c:pt>
                <c:pt idx="12004">
                  <c:v>3.7366316318511901</c:v>
                </c:pt>
                <c:pt idx="12005">
                  <c:v>3.46648740768432</c:v>
                </c:pt>
                <c:pt idx="12006">
                  <c:v>3.34862160682678</c:v>
                </c:pt>
                <c:pt idx="12007">
                  <c:v>3.1386637687683101</c:v>
                </c:pt>
                <c:pt idx="12008">
                  <c:v>3.1664729118347101</c:v>
                </c:pt>
                <c:pt idx="12009">
                  <c:v>3.2256615161895699</c:v>
                </c:pt>
                <c:pt idx="12010">
                  <c:v>3.1298394203186</c:v>
                </c:pt>
                <c:pt idx="12011">
                  <c:v>3.2328908443450901</c:v>
                </c:pt>
                <c:pt idx="12012">
                  <c:v>3.24685430526733</c:v>
                </c:pt>
                <c:pt idx="12013">
                  <c:v>3.3050458431243799</c:v>
                </c:pt>
                <c:pt idx="12014">
                  <c:v>3.4380455017089799</c:v>
                </c:pt>
                <c:pt idx="12015">
                  <c:v>3.1340556144714302</c:v>
                </c:pt>
                <c:pt idx="12016">
                  <c:v>3.1725151538848801</c:v>
                </c:pt>
                <c:pt idx="12017">
                  <c:v>3.0781195163726802</c:v>
                </c:pt>
                <c:pt idx="12018">
                  <c:v>2.9490597248077299</c:v>
                </c:pt>
                <c:pt idx="12019">
                  <c:v>3.15072393417358</c:v>
                </c:pt>
                <c:pt idx="12020">
                  <c:v>3.0665640830993599</c:v>
                </c:pt>
                <c:pt idx="12021">
                  <c:v>3.1371695995330802</c:v>
                </c:pt>
                <c:pt idx="12022">
                  <c:v>3.1615140438079798</c:v>
                </c:pt>
                <c:pt idx="12023">
                  <c:v>3.0611774921417201</c:v>
                </c:pt>
                <c:pt idx="12024">
                  <c:v>2.9634261131286599</c:v>
                </c:pt>
                <c:pt idx="12025">
                  <c:v>2.97417044639587</c:v>
                </c:pt>
                <c:pt idx="12026">
                  <c:v>3.09896612167358</c:v>
                </c:pt>
                <c:pt idx="12027">
                  <c:v>3.16119384765625</c:v>
                </c:pt>
                <c:pt idx="12028">
                  <c:v>3.0682222843170099</c:v>
                </c:pt>
                <c:pt idx="12029">
                  <c:v>3.0650823116302401</c:v>
                </c:pt>
                <c:pt idx="12030">
                  <c:v>3.1116843223571702</c:v>
                </c:pt>
                <c:pt idx="12031">
                  <c:v>3.1150593757629301</c:v>
                </c:pt>
                <c:pt idx="12032">
                  <c:v>3.1058361530303902</c:v>
                </c:pt>
                <c:pt idx="12033">
                  <c:v>2.9636750221252401</c:v>
                </c:pt>
                <c:pt idx="12034">
                  <c:v>3.0685336589813201</c:v>
                </c:pt>
                <c:pt idx="12035">
                  <c:v>2.90165042877197</c:v>
                </c:pt>
                <c:pt idx="12036">
                  <c:v>3.0615572929382302</c:v>
                </c:pt>
                <c:pt idx="12037">
                  <c:v>3.0637044906616202</c:v>
                </c:pt>
                <c:pt idx="12038">
                  <c:v>3.2098114490509002</c:v>
                </c:pt>
                <c:pt idx="12039">
                  <c:v>3.06229519844055</c:v>
                </c:pt>
                <c:pt idx="12040">
                  <c:v>3.0384778976440399</c:v>
                </c:pt>
                <c:pt idx="12041">
                  <c:v>2.96819996833801</c:v>
                </c:pt>
                <c:pt idx="12042">
                  <c:v>3.1592850685119598</c:v>
                </c:pt>
                <c:pt idx="12043">
                  <c:v>3.0887968540191602</c:v>
                </c:pt>
                <c:pt idx="12044">
                  <c:v>3.15102767944335</c:v>
                </c:pt>
                <c:pt idx="12045">
                  <c:v>3.1268243789672798</c:v>
                </c:pt>
                <c:pt idx="12046">
                  <c:v>3.3442845344543399</c:v>
                </c:pt>
                <c:pt idx="12047">
                  <c:v>3.2924430370330802</c:v>
                </c:pt>
                <c:pt idx="12048">
                  <c:v>3.3081741333007799</c:v>
                </c:pt>
                <c:pt idx="12049">
                  <c:v>3.41770315170288</c:v>
                </c:pt>
                <c:pt idx="12050">
                  <c:v>3.2814691066741899</c:v>
                </c:pt>
                <c:pt idx="12051">
                  <c:v>3.2859113216400102</c:v>
                </c:pt>
                <c:pt idx="12052">
                  <c:v>3.50699782371521</c:v>
                </c:pt>
                <c:pt idx="12053">
                  <c:v>3.34674668312072</c:v>
                </c:pt>
                <c:pt idx="12054">
                  <c:v>3.4832625389099099</c:v>
                </c:pt>
                <c:pt idx="12055">
                  <c:v>3.3616673946380602</c:v>
                </c:pt>
                <c:pt idx="12056">
                  <c:v>3.5033602714538499</c:v>
                </c:pt>
                <c:pt idx="12057">
                  <c:v>3.5308735370635902</c:v>
                </c:pt>
                <c:pt idx="12058">
                  <c:v>3.3509466648101802</c:v>
                </c:pt>
                <c:pt idx="12059">
                  <c:v>3.4869539737701398</c:v>
                </c:pt>
                <c:pt idx="12060">
                  <c:v>3.47978591918945</c:v>
                </c:pt>
                <c:pt idx="12061">
                  <c:v>3.4680697917938201</c:v>
                </c:pt>
                <c:pt idx="12062">
                  <c:v>3.5227253437042201</c:v>
                </c:pt>
                <c:pt idx="12063">
                  <c:v>3.4855353832244802</c:v>
                </c:pt>
                <c:pt idx="12064">
                  <c:v>3.3436930179595898</c:v>
                </c:pt>
                <c:pt idx="12065">
                  <c:v>3.27476930618286</c:v>
                </c:pt>
                <c:pt idx="12066">
                  <c:v>3.1735918521881099</c:v>
                </c:pt>
                <c:pt idx="12067">
                  <c:v>3.08350181579589</c:v>
                </c:pt>
                <c:pt idx="12068">
                  <c:v>3.1773033142089799</c:v>
                </c:pt>
                <c:pt idx="12069">
                  <c:v>3.4022176265716499</c:v>
                </c:pt>
                <c:pt idx="12070">
                  <c:v>3.3808219432830802</c:v>
                </c:pt>
                <c:pt idx="12071">
                  <c:v>3.3540766239166202</c:v>
                </c:pt>
                <c:pt idx="12072">
                  <c:v>3.30653500556945</c:v>
                </c:pt>
                <c:pt idx="12073">
                  <c:v>3.3062875270843501</c:v>
                </c:pt>
                <c:pt idx="12074">
                  <c:v>3.1369462013244598</c:v>
                </c:pt>
                <c:pt idx="12075">
                  <c:v>3.27342200279235</c:v>
                </c:pt>
                <c:pt idx="12076">
                  <c:v>3.3674077987670898</c:v>
                </c:pt>
                <c:pt idx="12077">
                  <c:v>3.20154380798339</c:v>
                </c:pt>
                <c:pt idx="12078">
                  <c:v>3.00084257125854</c:v>
                </c:pt>
                <c:pt idx="12079">
                  <c:v>3.1087379455566402</c:v>
                </c:pt>
                <c:pt idx="12080">
                  <c:v>3.3035521507263099</c:v>
                </c:pt>
                <c:pt idx="12081">
                  <c:v>3.3951764106750399</c:v>
                </c:pt>
                <c:pt idx="12082">
                  <c:v>3.40315842628479</c:v>
                </c:pt>
                <c:pt idx="12083">
                  <c:v>3.3565754890441801</c:v>
                </c:pt>
                <c:pt idx="12084">
                  <c:v>3.2181384563446001</c:v>
                </c:pt>
                <c:pt idx="12085">
                  <c:v>3.2336037158965998</c:v>
                </c:pt>
                <c:pt idx="12086">
                  <c:v>3.3470752239227202</c:v>
                </c:pt>
                <c:pt idx="12087">
                  <c:v>3.3262472152709899</c:v>
                </c:pt>
                <c:pt idx="12088">
                  <c:v>3.4091427326202299</c:v>
                </c:pt>
                <c:pt idx="12089">
                  <c:v>3.31015872955322</c:v>
                </c:pt>
                <c:pt idx="12090">
                  <c:v>3.2585680484771702</c:v>
                </c:pt>
                <c:pt idx="12091">
                  <c:v>3.3265006542205802</c:v>
                </c:pt>
                <c:pt idx="12092">
                  <c:v>3.2623665332794101</c:v>
                </c:pt>
                <c:pt idx="12093">
                  <c:v>3.0757701396942099</c:v>
                </c:pt>
                <c:pt idx="12094">
                  <c:v>3.0528681278228702</c:v>
                </c:pt>
                <c:pt idx="12095">
                  <c:v>3.12337899208068</c:v>
                </c:pt>
                <c:pt idx="12096">
                  <c:v>3.1412429809570299</c:v>
                </c:pt>
                <c:pt idx="12097">
                  <c:v>3.1418473720550502</c:v>
                </c:pt>
                <c:pt idx="12098">
                  <c:v>3.12779664993286</c:v>
                </c:pt>
                <c:pt idx="12099">
                  <c:v>3.0155491828918399</c:v>
                </c:pt>
                <c:pt idx="12100">
                  <c:v>2.9995529651641801</c:v>
                </c:pt>
                <c:pt idx="12101">
                  <c:v>3.0314974784850999</c:v>
                </c:pt>
                <c:pt idx="12102">
                  <c:v>3.0421774387359601</c:v>
                </c:pt>
                <c:pt idx="12103">
                  <c:v>2.90873074531555</c:v>
                </c:pt>
                <c:pt idx="12104">
                  <c:v>3.0119173526763898</c:v>
                </c:pt>
                <c:pt idx="12105">
                  <c:v>2.8527085781097399</c:v>
                </c:pt>
                <c:pt idx="12106">
                  <c:v>2.9450325965881299</c:v>
                </c:pt>
                <c:pt idx="12107">
                  <c:v>2.8872032165527299</c:v>
                </c:pt>
                <c:pt idx="12108">
                  <c:v>2.9899203777313201</c:v>
                </c:pt>
                <c:pt idx="12109">
                  <c:v>3.1116523742675701</c:v>
                </c:pt>
                <c:pt idx="12110">
                  <c:v>3.3575298786163299</c:v>
                </c:pt>
                <c:pt idx="12111">
                  <c:v>3.3376076221465998</c:v>
                </c:pt>
                <c:pt idx="12112">
                  <c:v>3.2459225654602002</c:v>
                </c:pt>
                <c:pt idx="12113">
                  <c:v>3.41310691833496</c:v>
                </c:pt>
                <c:pt idx="12114">
                  <c:v>3.2359607219696001</c:v>
                </c:pt>
                <c:pt idx="12115">
                  <c:v>3.3834953308105402</c:v>
                </c:pt>
                <c:pt idx="12116">
                  <c:v>3.7363462448120099</c:v>
                </c:pt>
                <c:pt idx="12117">
                  <c:v>3.54239797592163</c:v>
                </c:pt>
                <c:pt idx="12118">
                  <c:v>3.5914096832275302</c:v>
                </c:pt>
                <c:pt idx="12119">
                  <c:v>3.4974126815795898</c:v>
                </c:pt>
                <c:pt idx="12120">
                  <c:v>3.2896862030029199</c:v>
                </c:pt>
                <c:pt idx="12121">
                  <c:v>3.2616264820098801</c:v>
                </c:pt>
                <c:pt idx="12122">
                  <c:v>3.3930501937866202</c:v>
                </c:pt>
                <c:pt idx="12123">
                  <c:v>3.4480314254760698</c:v>
                </c:pt>
                <c:pt idx="12124">
                  <c:v>3.50469923019409</c:v>
                </c:pt>
                <c:pt idx="12125">
                  <c:v>3.4154362678527801</c:v>
                </c:pt>
                <c:pt idx="12126">
                  <c:v>3.4264998435974099</c:v>
                </c:pt>
                <c:pt idx="12127">
                  <c:v>3.5164725780486998</c:v>
                </c:pt>
                <c:pt idx="12128">
                  <c:v>3.4456045627593901</c:v>
                </c:pt>
                <c:pt idx="12129">
                  <c:v>3.4304828643798801</c:v>
                </c:pt>
                <c:pt idx="12130">
                  <c:v>3.3355853557586599</c:v>
                </c:pt>
                <c:pt idx="12131">
                  <c:v>3.29552149772644</c:v>
                </c:pt>
                <c:pt idx="12132">
                  <c:v>3.3297638893127401</c:v>
                </c:pt>
                <c:pt idx="12133">
                  <c:v>3.3175263404846098</c:v>
                </c:pt>
                <c:pt idx="12134">
                  <c:v>3.4575953483581499</c:v>
                </c:pt>
                <c:pt idx="12135">
                  <c:v>3.43661284446716</c:v>
                </c:pt>
                <c:pt idx="12136">
                  <c:v>3.3445949554443302</c:v>
                </c:pt>
                <c:pt idx="12137">
                  <c:v>3.37225914001464</c:v>
                </c:pt>
                <c:pt idx="12138">
                  <c:v>3.34633040428161</c:v>
                </c:pt>
                <c:pt idx="12139">
                  <c:v>3.4818301200866699</c:v>
                </c:pt>
                <c:pt idx="12140">
                  <c:v>3.3956391811370801</c:v>
                </c:pt>
                <c:pt idx="12141">
                  <c:v>3.4010701179504301</c:v>
                </c:pt>
                <c:pt idx="12142">
                  <c:v>3.4858410358428902</c:v>
                </c:pt>
                <c:pt idx="12143">
                  <c:v>3.11655402183532</c:v>
                </c:pt>
                <c:pt idx="12144">
                  <c:v>3.1384818553924498</c:v>
                </c:pt>
                <c:pt idx="12145">
                  <c:v>3.0639798641204798</c:v>
                </c:pt>
                <c:pt idx="12146">
                  <c:v>3.2675182819366402</c:v>
                </c:pt>
                <c:pt idx="12147">
                  <c:v>3.09775710105896</c:v>
                </c:pt>
                <c:pt idx="12148">
                  <c:v>3.2722473144531201</c:v>
                </c:pt>
                <c:pt idx="12149">
                  <c:v>3.3844792842864901</c:v>
                </c:pt>
                <c:pt idx="12150">
                  <c:v>3.4313340187072701</c:v>
                </c:pt>
                <c:pt idx="12151">
                  <c:v>3.2734789848327601</c:v>
                </c:pt>
                <c:pt idx="12152">
                  <c:v>3.1670277118682799</c:v>
                </c:pt>
                <c:pt idx="12153">
                  <c:v>3.3362870216369598</c:v>
                </c:pt>
                <c:pt idx="12154">
                  <c:v>3.2537133693695002</c:v>
                </c:pt>
                <c:pt idx="12155">
                  <c:v>3.2031297683715798</c:v>
                </c:pt>
                <c:pt idx="12156">
                  <c:v>3.2216315269470202</c:v>
                </c:pt>
                <c:pt idx="12157">
                  <c:v>3.2909409999847399</c:v>
                </c:pt>
                <c:pt idx="12158">
                  <c:v>3.1896009445190399</c:v>
                </c:pt>
                <c:pt idx="12159">
                  <c:v>3.1915485858917201</c:v>
                </c:pt>
                <c:pt idx="12160">
                  <c:v>3.2697076797485298</c:v>
                </c:pt>
                <c:pt idx="12161">
                  <c:v>3.1118140220642001</c:v>
                </c:pt>
                <c:pt idx="12162">
                  <c:v>3.21324586868286</c:v>
                </c:pt>
                <c:pt idx="12163">
                  <c:v>3.33745241165161</c:v>
                </c:pt>
                <c:pt idx="12164">
                  <c:v>3.4433336257934499</c:v>
                </c:pt>
                <c:pt idx="12165">
                  <c:v>3.3928682804107599</c:v>
                </c:pt>
                <c:pt idx="12166">
                  <c:v>3.3508009910583398</c:v>
                </c:pt>
                <c:pt idx="12167">
                  <c:v>3.3962039947509699</c:v>
                </c:pt>
                <c:pt idx="12168">
                  <c:v>3.3144748210906898</c:v>
                </c:pt>
                <c:pt idx="12169">
                  <c:v>3.16020584106445</c:v>
                </c:pt>
                <c:pt idx="12170">
                  <c:v>3.1985275745391801</c:v>
                </c:pt>
                <c:pt idx="12171">
                  <c:v>3.11444687843322</c:v>
                </c:pt>
                <c:pt idx="12172">
                  <c:v>3.23489165306091</c:v>
                </c:pt>
                <c:pt idx="12173">
                  <c:v>3.1793851852416899</c:v>
                </c:pt>
                <c:pt idx="12174">
                  <c:v>3.15861821174621</c:v>
                </c:pt>
                <c:pt idx="12175">
                  <c:v>3.1500754356384202</c:v>
                </c:pt>
                <c:pt idx="12176">
                  <c:v>3.0573968887329102</c:v>
                </c:pt>
                <c:pt idx="12177">
                  <c:v>3.1162862777709899</c:v>
                </c:pt>
                <c:pt idx="12178">
                  <c:v>3.0802218914031898</c:v>
                </c:pt>
                <c:pt idx="12179">
                  <c:v>2.9906601905822701</c:v>
                </c:pt>
                <c:pt idx="12180">
                  <c:v>2.8592631816864</c:v>
                </c:pt>
                <c:pt idx="12181">
                  <c:v>3.1279833316802899</c:v>
                </c:pt>
                <c:pt idx="12182">
                  <c:v>3.0011436939239502</c:v>
                </c:pt>
                <c:pt idx="12183">
                  <c:v>3.16148734092712</c:v>
                </c:pt>
                <c:pt idx="12184">
                  <c:v>3.0936641693115199</c:v>
                </c:pt>
                <c:pt idx="12185">
                  <c:v>3.2964603900909402</c:v>
                </c:pt>
                <c:pt idx="12186">
                  <c:v>3.22185063362121</c:v>
                </c:pt>
                <c:pt idx="12187">
                  <c:v>2.9045503139495801</c:v>
                </c:pt>
                <c:pt idx="12188">
                  <c:v>2.9352531433105402</c:v>
                </c:pt>
                <c:pt idx="12189">
                  <c:v>3.06820487976074</c:v>
                </c:pt>
                <c:pt idx="12190">
                  <c:v>2.9727923870086599</c:v>
                </c:pt>
                <c:pt idx="12191">
                  <c:v>2.9800770282745299</c:v>
                </c:pt>
                <c:pt idx="12192">
                  <c:v>2.9156825542449898</c:v>
                </c:pt>
                <c:pt idx="12193">
                  <c:v>2.9737865924835201</c:v>
                </c:pt>
                <c:pt idx="12194">
                  <c:v>3.0021042823791499</c:v>
                </c:pt>
                <c:pt idx="12195">
                  <c:v>2.7889590263366699</c:v>
                </c:pt>
                <c:pt idx="12196">
                  <c:v>2.7434396743774401</c:v>
                </c:pt>
                <c:pt idx="12197">
                  <c:v>2.77427077293396</c:v>
                </c:pt>
                <c:pt idx="12198">
                  <c:v>2.6842880249023402</c:v>
                </c:pt>
                <c:pt idx="12199">
                  <c:v>2.64963173866271</c:v>
                </c:pt>
                <c:pt idx="12200">
                  <c:v>2.5964510440826398</c:v>
                </c:pt>
                <c:pt idx="12201">
                  <c:v>2.7017242908477699</c:v>
                </c:pt>
                <c:pt idx="12202">
                  <c:v>2.6873683929443302</c:v>
                </c:pt>
                <c:pt idx="12203">
                  <c:v>2.7779755592346098</c:v>
                </c:pt>
                <c:pt idx="12204">
                  <c:v>2.9425082206725999</c:v>
                </c:pt>
                <c:pt idx="12205">
                  <c:v>2.9437406063079798</c:v>
                </c:pt>
                <c:pt idx="12206">
                  <c:v>2.9090509414672798</c:v>
                </c:pt>
                <c:pt idx="12207">
                  <c:v>2.7370419502258301</c:v>
                </c:pt>
                <c:pt idx="12208">
                  <c:v>2.5969350337982098</c:v>
                </c:pt>
                <c:pt idx="12209">
                  <c:v>2.6331706047058101</c:v>
                </c:pt>
                <c:pt idx="12210">
                  <c:v>2.7144279479980402</c:v>
                </c:pt>
                <c:pt idx="12211">
                  <c:v>2.62732577323913</c:v>
                </c:pt>
                <c:pt idx="12212">
                  <c:v>2.5483188629150302</c:v>
                </c:pt>
                <c:pt idx="12213">
                  <c:v>2.42288994789123</c:v>
                </c:pt>
                <c:pt idx="12214">
                  <c:v>2.5891911983489901</c:v>
                </c:pt>
                <c:pt idx="12215">
                  <c:v>2.6072819232940598</c:v>
                </c:pt>
                <c:pt idx="12216">
                  <c:v>2.6566901206970202</c:v>
                </c:pt>
                <c:pt idx="12217">
                  <c:v>2.7318701744079501</c:v>
                </c:pt>
                <c:pt idx="12218">
                  <c:v>2.66931724548339</c:v>
                </c:pt>
                <c:pt idx="12219">
                  <c:v>2.76169610023498</c:v>
                </c:pt>
                <c:pt idx="12220">
                  <c:v>2.8817355632781898</c:v>
                </c:pt>
                <c:pt idx="12221">
                  <c:v>3.1006324291229199</c:v>
                </c:pt>
                <c:pt idx="12222">
                  <c:v>3.1836180686950599</c:v>
                </c:pt>
                <c:pt idx="12223">
                  <c:v>3.0666399002075102</c:v>
                </c:pt>
                <c:pt idx="12224">
                  <c:v>3.2493667602539</c:v>
                </c:pt>
                <c:pt idx="12225">
                  <c:v>3.2603907585143999</c:v>
                </c:pt>
                <c:pt idx="12226">
                  <c:v>3.0489861965179399</c:v>
                </c:pt>
                <c:pt idx="12227">
                  <c:v>3.2170641422271702</c:v>
                </c:pt>
                <c:pt idx="12228">
                  <c:v>3.1057240962982098</c:v>
                </c:pt>
                <c:pt idx="12229">
                  <c:v>3.00343418121337</c:v>
                </c:pt>
                <c:pt idx="12230">
                  <c:v>2.8772025108337398</c:v>
                </c:pt>
                <c:pt idx="12231">
                  <c:v>2.97985744476318</c:v>
                </c:pt>
                <c:pt idx="12232">
                  <c:v>2.9242811203002899</c:v>
                </c:pt>
                <c:pt idx="12233">
                  <c:v>2.9075937271118102</c:v>
                </c:pt>
                <c:pt idx="12234">
                  <c:v>2.9581985473632799</c:v>
                </c:pt>
                <c:pt idx="12235">
                  <c:v>2.9148170948028498</c:v>
                </c:pt>
                <c:pt idx="12236">
                  <c:v>2.8360624313354399</c:v>
                </c:pt>
                <c:pt idx="12237">
                  <c:v>2.9859721660614</c:v>
                </c:pt>
                <c:pt idx="12238">
                  <c:v>2.7620995044708199</c:v>
                </c:pt>
                <c:pt idx="12239">
                  <c:v>2.8612611293792698</c:v>
                </c:pt>
                <c:pt idx="12240">
                  <c:v>2.7742388248443599</c:v>
                </c:pt>
                <c:pt idx="12241">
                  <c:v>2.9460241794586102</c:v>
                </c:pt>
                <c:pt idx="12242">
                  <c:v>2.9932746887207</c:v>
                </c:pt>
                <c:pt idx="12243">
                  <c:v>2.8808166980743399</c:v>
                </c:pt>
                <c:pt idx="12244">
                  <c:v>3.0550980567932098</c:v>
                </c:pt>
                <c:pt idx="12245">
                  <c:v>2.8709948062896702</c:v>
                </c:pt>
                <c:pt idx="12246">
                  <c:v>2.7468967437744101</c:v>
                </c:pt>
                <c:pt idx="12247">
                  <c:v>2.7747604846954301</c:v>
                </c:pt>
                <c:pt idx="12248">
                  <c:v>2.84862828254699</c:v>
                </c:pt>
                <c:pt idx="12249">
                  <c:v>2.7209582328796298</c:v>
                </c:pt>
                <c:pt idx="12250">
                  <c:v>2.7373957633972101</c:v>
                </c:pt>
                <c:pt idx="12251">
                  <c:v>2.5992302894592201</c:v>
                </c:pt>
                <c:pt idx="12252">
                  <c:v>2.6538524627685498</c:v>
                </c:pt>
                <c:pt idx="12253">
                  <c:v>2.6500594615936199</c:v>
                </c:pt>
                <c:pt idx="12254">
                  <c:v>2.9206545352935702</c:v>
                </c:pt>
                <c:pt idx="12255">
                  <c:v>2.8285961151122998</c:v>
                </c:pt>
                <c:pt idx="12256">
                  <c:v>2.8827214241027801</c:v>
                </c:pt>
                <c:pt idx="12257">
                  <c:v>2.7432451248168901</c:v>
                </c:pt>
                <c:pt idx="12258">
                  <c:v>2.6392159461975</c:v>
                </c:pt>
                <c:pt idx="12259">
                  <c:v>2.7025854587554901</c:v>
                </c:pt>
                <c:pt idx="12260">
                  <c:v>2.5624604225158598</c:v>
                </c:pt>
                <c:pt idx="12261">
                  <c:v>2.6339976787567099</c:v>
                </c:pt>
                <c:pt idx="12262">
                  <c:v>2.68714427947998</c:v>
                </c:pt>
                <c:pt idx="12263">
                  <c:v>2.6406443119049001</c:v>
                </c:pt>
                <c:pt idx="12264">
                  <c:v>2.92583084106445</c:v>
                </c:pt>
                <c:pt idx="12265">
                  <c:v>2.8324429988861</c:v>
                </c:pt>
                <c:pt idx="12266">
                  <c:v>2.7393393516540501</c:v>
                </c:pt>
                <c:pt idx="12267">
                  <c:v>2.63658475875854</c:v>
                </c:pt>
                <c:pt idx="12268">
                  <c:v>2.6340756416320801</c:v>
                </c:pt>
                <c:pt idx="12269">
                  <c:v>2.65568947792053</c:v>
                </c:pt>
                <c:pt idx="12270">
                  <c:v>2.59622001647949</c:v>
                </c:pt>
                <c:pt idx="12271">
                  <c:v>2.6615417003631499</c:v>
                </c:pt>
                <c:pt idx="12272">
                  <c:v>2.6687867641448899</c:v>
                </c:pt>
                <c:pt idx="12273">
                  <c:v>2.7480394840240399</c:v>
                </c:pt>
                <c:pt idx="12274">
                  <c:v>2.7781167030334402</c:v>
                </c:pt>
                <c:pt idx="12275">
                  <c:v>2.8455710411071702</c:v>
                </c:pt>
                <c:pt idx="12276">
                  <c:v>2.7650885581970202</c:v>
                </c:pt>
                <c:pt idx="12277">
                  <c:v>2.87573862075805</c:v>
                </c:pt>
                <c:pt idx="12278">
                  <c:v>2.70207214355468</c:v>
                </c:pt>
                <c:pt idx="12279">
                  <c:v>2.6929030418395898</c:v>
                </c:pt>
                <c:pt idx="12280">
                  <c:v>2.8959038257598801</c:v>
                </c:pt>
                <c:pt idx="12281">
                  <c:v>2.9413378238677899</c:v>
                </c:pt>
                <c:pt idx="12282">
                  <c:v>2.85879182815551</c:v>
                </c:pt>
                <c:pt idx="12283">
                  <c:v>2.9142322540283199</c:v>
                </c:pt>
                <c:pt idx="12284">
                  <c:v>2.85449862480163</c:v>
                </c:pt>
                <c:pt idx="12285">
                  <c:v>2.85021519660949</c:v>
                </c:pt>
                <c:pt idx="12286">
                  <c:v>2.7676658630371</c:v>
                </c:pt>
                <c:pt idx="12287">
                  <c:v>2.8185148239135698</c:v>
                </c:pt>
                <c:pt idx="12288">
                  <c:v>2.7144687175750701</c:v>
                </c:pt>
                <c:pt idx="12289">
                  <c:v>2.7043273448943999</c:v>
                </c:pt>
                <c:pt idx="12290">
                  <c:v>2.79874062538146</c:v>
                </c:pt>
                <c:pt idx="12291">
                  <c:v>2.7071583271026598</c:v>
                </c:pt>
                <c:pt idx="12292">
                  <c:v>2.7171430587768501</c:v>
                </c:pt>
                <c:pt idx="12293">
                  <c:v>2.7920641899108798</c:v>
                </c:pt>
                <c:pt idx="12294">
                  <c:v>2.9547157287597599</c:v>
                </c:pt>
                <c:pt idx="12295">
                  <c:v>2.9863193035125701</c:v>
                </c:pt>
                <c:pt idx="12296">
                  <c:v>3.0489592552185001</c:v>
                </c:pt>
                <c:pt idx="12297">
                  <c:v>2.8442113399505602</c:v>
                </c:pt>
                <c:pt idx="12298">
                  <c:v>2.88750100135803</c:v>
                </c:pt>
                <c:pt idx="12299">
                  <c:v>2.86457920074462</c:v>
                </c:pt>
                <c:pt idx="12300">
                  <c:v>2.8869216442108101</c:v>
                </c:pt>
                <c:pt idx="12301">
                  <c:v>2.9242243766784601</c:v>
                </c:pt>
                <c:pt idx="12302">
                  <c:v>2.8673470020294101</c:v>
                </c:pt>
                <c:pt idx="12303">
                  <c:v>3.0266578197479199</c:v>
                </c:pt>
                <c:pt idx="12304">
                  <c:v>2.7688570022582999</c:v>
                </c:pt>
                <c:pt idx="12305">
                  <c:v>2.9258294105529701</c:v>
                </c:pt>
                <c:pt idx="12306">
                  <c:v>2.8742036819457999</c:v>
                </c:pt>
                <c:pt idx="12307">
                  <c:v>2.8865361213684002</c:v>
                </c:pt>
                <c:pt idx="12308">
                  <c:v>2.88984823226928</c:v>
                </c:pt>
                <c:pt idx="12309">
                  <c:v>2.8427536487579301</c:v>
                </c:pt>
                <c:pt idx="12310">
                  <c:v>2.8294365406036301</c:v>
                </c:pt>
                <c:pt idx="12311">
                  <c:v>3.0422873497009202</c:v>
                </c:pt>
                <c:pt idx="12312">
                  <c:v>3.25497221946716</c:v>
                </c:pt>
                <c:pt idx="12313">
                  <c:v>3.27020168304443</c:v>
                </c:pt>
                <c:pt idx="12314">
                  <c:v>3.1664762496948198</c:v>
                </c:pt>
                <c:pt idx="12315">
                  <c:v>3.3371200561523402</c:v>
                </c:pt>
                <c:pt idx="12316">
                  <c:v>3.1567797660827601</c:v>
                </c:pt>
                <c:pt idx="12317">
                  <c:v>3.1953985691070499</c:v>
                </c:pt>
                <c:pt idx="12318">
                  <c:v>3.4449708461761399</c:v>
                </c:pt>
                <c:pt idx="12319">
                  <c:v>3.6532111167907702</c:v>
                </c:pt>
                <c:pt idx="12320">
                  <c:v>3.63704013824462</c:v>
                </c:pt>
                <c:pt idx="12321">
                  <c:v>3.7457911968231201</c:v>
                </c:pt>
                <c:pt idx="12322">
                  <c:v>3.7050893306732098</c:v>
                </c:pt>
                <c:pt idx="12323">
                  <c:v>3.8056893348693799</c:v>
                </c:pt>
                <c:pt idx="12324">
                  <c:v>3.8188066482543901</c:v>
                </c:pt>
                <c:pt idx="12325">
                  <c:v>3.7841722965240399</c:v>
                </c:pt>
                <c:pt idx="12326">
                  <c:v>3.8643002510070801</c:v>
                </c:pt>
                <c:pt idx="12327">
                  <c:v>3.8241891860961901</c:v>
                </c:pt>
                <c:pt idx="12328">
                  <c:v>4.0535778999328604</c:v>
                </c:pt>
                <c:pt idx="12329">
                  <c:v>4.2250370979309002</c:v>
                </c:pt>
                <c:pt idx="12330">
                  <c:v>4.1175284385681099</c:v>
                </c:pt>
                <c:pt idx="12331">
                  <c:v>4.1883001327514604</c:v>
                </c:pt>
                <c:pt idx="12332">
                  <c:v>4.0832185745239196</c:v>
                </c:pt>
                <c:pt idx="12333">
                  <c:v>4.2602739334106401</c:v>
                </c:pt>
                <c:pt idx="12334">
                  <c:v>3.9969060420989901</c:v>
                </c:pt>
                <c:pt idx="12335">
                  <c:v>4.0714621543884197</c:v>
                </c:pt>
                <c:pt idx="12336">
                  <c:v>4.2512564659118599</c:v>
                </c:pt>
                <c:pt idx="12337">
                  <c:v>4.1229076385498002</c:v>
                </c:pt>
                <c:pt idx="12338">
                  <c:v>4.1208195686340297</c:v>
                </c:pt>
                <c:pt idx="12339">
                  <c:v>3.9740896224975502</c:v>
                </c:pt>
                <c:pt idx="12340">
                  <c:v>3.9301397800445499</c:v>
                </c:pt>
                <c:pt idx="12341">
                  <c:v>3.83682656288146</c:v>
                </c:pt>
                <c:pt idx="12342">
                  <c:v>3.7652411460876398</c:v>
                </c:pt>
                <c:pt idx="12343">
                  <c:v>3.61651110649108</c:v>
                </c:pt>
                <c:pt idx="12344">
                  <c:v>3.6496391296386701</c:v>
                </c:pt>
                <c:pt idx="12345">
                  <c:v>3.6325938701629599</c:v>
                </c:pt>
                <c:pt idx="12346">
                  <c:v>3.7961359024047798</c:v>
                </c:pt>
                <c:pt idx="12347">
                  <c:v>3.6284031867980899</c:v>
                </c:pt>
                <c:pt idx="12348">
                  <c:v>3.58610892295837</c:v>
                </c:pt>
                <c:pt idx="12349">
                  <c:v>3.5662665367126398</c:v>
                </c:pt>
                <c:pt idx="12350">
                  <c:v>3.3745481967925999</c:v>
                </c:pt>
                <c:pt idx="12351">
                  <c:v>3.2441534996032702</c:v>
                </c:pt>
                <c:pt idx="12352">
                  <c:v>3.3304927349090501</c:v>
                </c:pt>
                <c:pt idx="12353">
                  <c:v>3.1849310398101802</c:v>
                </c:pt>
                <c:pt idx="12354">
                  <c:v>3.1902551651000901</c:v>
                </c:pt>
                <c:pt idx="12355">
                  <c:v>3.14491486549377</c:v>
                </c:pt>
                <c:pt idx="12356">
                  <c:v>3.0633978843688898</c:v>
                </c:pt>
                <c:pt idx="12357">
                  <c:v>3.1388664245605402</c:v>
                </c:pt>
                <c:pt idx="12358">
                  <c:v>3.1858065128326398</c:v>
                </c:pt>
                <c:pt idx="12359">
                  <c:v>3.2308828830718901</c:v>
                </c:pt>
                <c:pt idx="12360">
                  <c:v>3.1905374526977499</c:v>
                </c:pt>
                <c:pt idx="12361">
                  <c:v>3.0204374790191602</c:v>
                </c:pt>
                <c:pt idx="12362">
                  <c:v>3.3074672222137398</c:v>
                </c:pt>
                <c:pt idx="12363">
                  <c:v>3.3641376495361301</c:v>
                </c:pt>
                <c:pt idx="12364">
                  <c:v>3.1917405128478999</c:v>
                </c:pt>
                <c:pt idx="12365">
                  <c:v>3.2948641777038499</c:v>
                </c:pt>
                <c:pt idx="12366">
                  <c:v>3.3338730335235498</c:v>
                </c:pt>
                <c:pt idx="12367">
                  <c:v>3.1089315414428702</c:v>
                </c:pt>
                <c:pt idx="12368">
                  <c:v>3.0160491466522199</c:v>
                </c:pt>
                <c:pt idx="12369">
                  <c:v>2.8733239173889098</c:v>
                </c:pt>
                <c:pt idx="12370">
                  <c:v>2.7873084545135498</c:v>
                </c:pt>
                <c:pt idx="12371">
                  <c:v>2.7382519245147701</c:v>
                </c:pt>
                <c:pt idx="12372">
                  <c:v>2.7449607849121</c:v>
                </c:pt>
                <c:pt idx="12373">
                  <c:v>2.55572056770324</c:v>
                </c:pt>
                <c:pt idx="12374">
                  <c:v>2.6625399589538499</c:v>
                </c:pt>
                <c:pt idx="12375">
                  <c:v>2.7262611389160099</c:v>
                </c:pt>
                <c:pt idx="12376">
                  <c:v>2.6140110492706299</c:v>
                </c:pt>
                <c:pt idx="12377">
                  <c:v>2.5637338161468501</c:v>
                </c:pt>
                <c:pt idx="12378">
                  <c:v>2.5402143001556299</c:v>
                </c:pt>
                <c:pt idx="12379">
                  <c:v>2.5191795825958199</c:v>
                </c:pt>
                <c:pt idx="12380">
                  <c:v>2.70742416381835</c:v>
                </c:pt>
                <c:pt idx="12381">
                  <c:v>2.7326591014861998</c:v>
                </c:pt>
                <c:pt idx="12382">
                  <c:v>2.6867828369140598</c:v>
                </c:pt>
                <c:pt idx="12383">
                  <c:v>2.7116224765777499</c:v>
                </c:pt>
                <c:pt idx="12384">
                  <c:v>2.6716179847717201</c:v>
                </c:pt>
                <c:pt idx="12385">
                  <c:v>2.5265874862670898</c:v>
                </c:pt>
                <c:pt idx="12386">
                  <c:v>2.6624877452850302</c:v>
                </c:pt>
                <c:pt idx="12387">
                  <c:v>2.5991585254669101</c:v>
                </c:pt>
                <c:pt idx="12388">
                  <c:v>2.6624948978424001</c:v>
                </c:pt>
                <c:pt idx="12389">
                  <c:v>2.7240424156188898</c:v>
                </c:pt>
                <c:pt idx="12390">
                  <c:v>2.6819870471954301</c:v>
                </c:pt>
                <c:pt idx="12391">
                  <c:v>2.6430914402007999</c:v>
                </c:pt>
                <c:pt idx="12392">
                  <c:v>2.6358644962310702</c:v>
                </c:pt>
                <c:pt idx="12393">
                  <c:v>2.7202897071838299</c:v>
                </c:pt>
                <c:pt idx="12394">
                  <c:v>2.6901001930236799</c:v>
                </c:pt>
                <c:pt idx="12395">
                  <c:v>2.7114939689636199</c:v>
                </c:pt>
                <c:pt idx="12396">
                  <c:v>2.6401326656341499</c:v>
                </c:pt>
                <c:pt idx="12397">
                  <c:v>2.6113867759704501</c:v>
                </c:pt>
                <c:pt idx="12398">
                  <c:v>2.7302656173706001</c:v>
                </c:pt>
                <c:pt idx="12399">
                  <c:v>2.66379714012146</c:v>
                </c:pt>
                <c:pt idx="12400">
                  <c:v>2.6242690086364702</c:v>
                </c:pt>
                <c:pt idx="12401">
                  <c:v>2.6304345130920401</c:v>
                </c:pt>
                <c:pt idx="12402">
                  <c:v>2.69771003723144</c:v>
                </c:pt>
                <c:pt idx="12403">
                  <c:v>2.6840529441833398</c:v>
                </c:pt>
                <c:pt idx="12404">
                  <c:v>2.6879746913909899</c:v>
                </c:pt>
                <c:pt idx="12405">
                  <c:v>2.8730494976043701</c:v>
                </c:pt>
                <c:pt idx="12406">
                  <c:v>2.8405919075012198</c:v>
                </c:pt>
                <c:pt idx="12407">
                  <c:v>2.9184005260467498</c:v>
                </c:pt>
                <c:pt idx="12408">
                  <c:v>2.8759894371032702</c:v>
                </c:pt>
                <c:pt idx="12409">
                  <c:v>2.8429479598999001</c:v>
                </c:pt>
                <c:pt idx="12410">
                  <c:v>2.7724246978759699</c:v>
                </c:pt>
                <c:pt idx="12411">
                  <c:v>2.57505178451538</c:v>
                </c:pt>
                <c:pt idx="12412">
                  <c:v>2.5349445343017498</c:v>
                </c:pt>
                <c:pt idx="12413">
                  <c:v>2.4981727600097599</c:v>
                </c:pt>
                <c:pt idx="12414">
                  <c:v>2.49515175819396</c:v>
                </c:pt>
                <c:pt idx="12415">
                  <c:v>2.4151840209960902</c:v>
                </c:pt>
                <c:pt idx="12416">
                  <c:v>2.50365710258483</c:v>
                </c:pt>
                <c:pt idx="12417">
                  <c:v>2.56020760536193</c:v>
                </c:pt>
                <c:pt idx="12418">
                  <c:v>2.6007378101348801</c:v>
                </c:pt>
                <c:pt idx="12419">
                  <c:v>2.6814577579498202</c:v>
                </c:pt>
                <c:pt idx="12420">
                  <c:v>2.7075743675231898</c:v>
                </c:pt>
                <c:pt idx="12421">
                  <c:v>2.7213251590728702</c:v>
                </c:pt>
                <c:pt idx="12422">
                  <c:v>2.5568277835845898</c:v>
                </c:pt>
                <c:pt idx="12423">
                  <c:v>2.6643302440643302</c:v>
                </c:pt>
                <c:pt idx="12424">
                  <c:v>2.6184737682342498</c:v>
                </c:pt>
                <c:pt idx="12425">
                  <c:v>2.4595675468444802</c:v>
                </c:pt>
                <c:pt idx="12426">
                  <c:v>2.4797260761260902</c:v>
                </c:pt>
                <c:pt idx="12427">
                  <c:v>2.54563117027282</c:v>
                </c:pt>
                <c:pt idx="12428">
                  <c:v>2.6215827465057302</c:v>
                </c:pt>
                <c:pt idx="12429">
                  <c:v>2.5137357711791899</c:v>
                </c:pt>
                <c:pt idx="12430">
                  <c:v>2.5742125511169398</c:v>
                </c:pt>
                <c:pt idx="12431">
                  <c:v>2.5338103771209699</c:v>
                </c:pt>
                <c:pt idx="12432">
                  <c:v>2.7086322307586599</c:v>
                </c:pt>
                <c:pt idx="12433">
                  <c:v>2.68387579917907</c:v>
                </c:pt>
                <c:pt idx="12434">
                  <c:v>2.8328087329864502</c:v>
                </c:pt>
                <c:pt idx="12435">
                  <c:v>2.8319249153137198</c:v>
                </c:pt>
                <c:pt idx="12436">
                  <c:v>2.80467534065246</c:v>
                </c:pt>
                <c:pt idx="12437">
                  <c:v>2.7678983211517298</c:v>
                </c:pt>
                <c:pt idx="12438">
                  <c:v>2.63706254959106</c:v>
                </c:pt>
                <c:pt idx="12439">
                  <c:v>2.6990218162536599</c:v>
                </c:pt>
                <c:pt idx="12440">
                  <c:v>2.7438535690307599</c:v>
                </c:pt>
                <c:pt idx="12441">
                  <c:v>2.7370734214782702</c:v>
                </c:pt>
                <c:pt idx="12442">
                  <c:v>2.7476825714111301</c:v>
                </c:pt>
                <c:pt idx="12443">
                  <c:v>2.64847564697265</c:v>
                </c:pt>
                <c:pt idx="12444">
                  <c:v>2.69687724113464</c:v>
                </c:pt>
                <c:pt idx="12445">
                  <c:v>2.5693879127502401</c:v>
                </c:pt>
                <c:pt idx="12446">
                  <c:v>2.6234791278839098</c:v>
                </c:pt>
                <c:pt idx="12447">
                  <c:v>2.6650972366332999</c:v>
                </c:pt>
                <c:pt idx="12448">
                  <c:v>2.6962327957153298</c:v>
                </c:pt>
                <c:pt idx="12449">
                  <c:v>2.58253574371337</c:v>
                </c:pt>
                <c:pt idx="12450">
                  <c:v>2.8675687313079798</c:v>
                </c:pt>
                <c:pt idx="12451">
                  <c:v>2.93348813056945</c:v>
                </c:pt>
                <c:pt idx="12452">
                  <c:v>3.0487761497497501</c:v>
                </c:pt>
                <c:pt idx="12453">
                  <c:v>3.0384709835052401</c:v>
                </c:pt>
                <c:pt idx="12454">
                  <c:v>2.8581309318542401</c:v>
                </c:pt>
                <c:pt idx="12455">
                  <c:v>2.9628820419311501</c:v>
                </c:pt>
                <c:pt idx="12456">
                  <c:v>3.0502552986145002</c:v>
                </c:pt>
                <c:pt idx="12457">
                  <c:v>3.0727407932281401</c:v>
                </c:pt>
                <c:pt idx="12458">
                  <c:v>3.1007781028747501</c:v>
                </c:pt>
                <c:pt idx="12459">
                  <c:v>3.1896085739135698</c:v>
                </c:pt>
                <c:pt idx="12460">
                  <c:v>3.4625601768493599</c:v>
                </c:pt>
                <c:pt idx="12461">
                  <c:v>3.3460817337036102</c:v>
                </c:pt>
                <c:pt idx="12462">
                  <c:v>3.1635065078735298</c:v>
                </c:pt>
                <c:pt idx="12463">
                  <c:v>3.3344140052795401</c:v>
                </c:pt>
                <c:pt idx="12464">
                  <c:v>3.3558754920959402</c:v>
                </c:pt>
                <c:pt idx="12465">
                  <c:v>3.3296434879302899</c:v>
                </c:pt>
                <c:pt idx="12466">
                  <c:v>3.2708377838134699</c:v>
                </c:pt>
                <c:pt idx="12467">
                  <c:v>3.1901171207427899</c:v>
                </c:pt>
                <c:pt idx="12468">
                  <c:v>3.21787357330322</c:v>
                </c:pt>
                <c:pt idx="12469">
                  <c:v>3.1363546848297101</c:v>
                </c:pt>
                <c:pt idx="12470">
                  <c:v>3.09470510482788</c:v>
                </c:pt>
                <c:pt idx="12471">
                  <c:v>3.1103444099426198</c:v>
                </c:pt>
                <c:pt idx="12472">
                  <c:v>3.23424196243286</c:v>
                </c:pt>
                <c:pt idx="12473">
                  <c:v>3.1679458618164</c:v>
                </c:pt>
                <c:pt idx="12474">
                  <c:v>3.0985252857208199</c:v>
                </c:pt>
                <c:pt idx="12475">
                  <c:v>3.1934118270874001</c:v>
                </c:pt>
                <c:pt idx="12476">
                  <c:v>3.2779984474182098</c:v>
                </c:pt>
                <c:pt idx="12477">
                  <c:v>3.2261784076690598</c:v>
                </c:pt>
                <c:pt idx="12478">
                  <c:v>3.2121329307556099</c:v>
                </c:pt>
                <c:pt idx="12479">
                  <c:v>3.1335334777832</c:v>
                </c:pt>
                <c:pt idx="12480">
                  <c:v>3.0729856491088801</c:v>
                </c:pt>
                <c:pt idx="12481">
                  <c:v>3.07449102401733</c:v>
                </c:pt>
                <c:pt idx="12482">
                  <c:v>3.2309796810150102</c:v>
                </c:pt>
                <c:pt idx="12483">
                  <c:v>3.0461397171020499</c:v>
                </c:pt>
                <c:pt idx="12484">
                  <c:v>2.9780738353729199</c:v>
                </c:pt>
                <c:pt idx="12485">
                  <c:v>3.0777413845062198</c:v>
                </c:pt>
                <c:pt idx="12486">
                  <c:v>3.1008775234222399</c:v>
                </c:pt>
                <c:pt idx="12487">
                  <c:v>3.0351192951202299</c:v>
                </c:pt>
                <c:pt idx="12488">
                  <c:v>2.9566087722778298</c:v>
                </c:pt>
                <c:pt idx="12489">
                  <c:v>2.9480195045471098</c:v>
                </c:pt>
                <c:pt idx="12490">
                  <c:v>2.8571500778198198</c:v>
                </c:pt>
                <c:pt idx="12491">
                  <c:v>2.8315436840057302</c:v>
                </c:pt>
                <c:pt idx="12492">
                  <c:v>2.9601480960845898</c:v>
                </c:pt>
                <c:pt idx="12493">
                  <c:v>3.1024508476257302</c:v>
                </c:pt>
                <c:pt idx="12494">
                  <c:v>3.0260133743286102</c:v>
                </c:pt>
                <c:pt idx="12495">
                  <c:v>2.9516563415527299</c:v>
                </c:pt>
                <c:pt idx="12496">
                  <c:v>2.79983234405517</c:v>
                </c:pt>
                <c:pt idx="12497">
                  <c:v>2.8734576702117902</c:v>
                </c:pt>
                <c:pt idx="12498">
                  <c:v>2.7485401630401598</c:v>
                </c:pt>
                <c:pt idx="12499">
                  <c:v>2.9676713943481401</c:v>
                </c:pt>
                <c:pt idx="12500">
                  <c:v>2.9792406558990399</c:v>
                </c:pt>
                <c:pt idx="12501">
                  <c:v>3.07093930244445</c:v>
                </c:pt>
                <c:pt idx="12502">
                  <c:v>3.1462881565093901</c:v>
                </c:pt>
                <c:pt idx="12503">
                  <c:v>3.1185531616210902</c:v>
                </c:pt>
                <c:pt idx="12504">
                  <c:v>2.9168965816497798</c:v>
                </c:pt>
                <c:pt idx="12505">
                  <c:v>3.0085656642913801</c:v>
                </c:pt>
                <c:pt idx="12506">
                  <c:v>3.0386431217193599</c:v>
                </c:pt>
                <c:pt idx="12507">
                  <c:v>3.1054501533508301</c:v>
                </c:pt>
                <c:pt idx="12508">
                  <c:v>3.2602000236511199</c:v>
                </c:pt>
                <c:pt idx="12509">
                  <c:v>3.2161056995391801</c:v>
                </c:pt>
                <c:pt idx="12510">
                  <c:v>3.15315413475036</c:v>
                </c:pt>
                <c:pt idx="12511">
                  <c:v>3.32458472251892</c:v>
                </c:pt>
                <c:pt idx="12512">
                  <c:v>3.2549884319305402</c:v>
                </c:pt>
                <c:pt idx="12513">
                  <c:v>3.2811763286590501</c:v>
                </c:pt>
                <c:pt idx="12514">
                  <c:v>3.4095282554626398</c:v>
                </c:pt>
                <c:pt idx="12515">
                  <c:v>3.3309295177459699</c:v>
                </c:pt>
                <c:pt idx="12516">
                  <c:v>3.4045479297637899</c:v>
                </c:pt>
                <c:pt idx="12517">
                  <c:v>3.33816242218017</c:v>
                </c:pt>
                <c:pt idx="12518">
                  <c:v>3.44546175003051</c:v>
                </c:pt>
                <c:pt idx="12519">
                  <c:v>3.4584715366363499</c:v>
                </c:pt>
                <c:pt idx="12520">
                  <c:v>3.34109330177307</c:v>
                </c:pt>
                <c:pt idx="12521">
                  <c:v>3.2509055137634202</c:v>
                </c:pt>
                <c:pt idx="12522">
                  <c:v>3.1705219745635902</c:v>
                </c:pt>
                <c:pt idx="12523">
                  <c:v>3.2559525966644198</c:v>
                </c:pt>
                <c:pt idx="12524">
                  <c:v>3.2426671981811501</c:v>
                </c:pt>
                <c:pt idx="12525">
                  <c:v>3.15245056152343</c:v>
                </c:pt>
                <c:pt idx="12526">
                  <c:v>3.1365892887115399</c:v>
                </c:pt>
                <c:pt idx="12527">
                  <c:v>3.13464951515197</c:v>
                </c:pt>
                <c:pt idx="12528">
                  <c:v>3.1325008869171098</c:v>
                </c:pt>
                <c:pt idx="12529">
                  <c:v>3.0910086631774898</c:v>
                </c:pt>
                <c:pt idx="12530">
                  <c:v>2.9020726680755602</c:v>
                </c:pt>
                <c:pt idx="12531">
                  <c:v>3.2092146873474099</c:v>
                </c:pt>
                <c:pt idx="12532">
                  <c:v>3.0672593116760201</c:v>
                </c:pt>
                <c:pt idx="12533">
                  <c:v>3.2045185565948402</c:v>
                </c:pt>
                <c:pt idx="12534">
                  <c:v>3.4685778617858798</c:v>
                </c:pt>
                <c:pt idx="12535">
                  <c:v>3.30114650726318</c:v>
                </c:pt>
                <c:pt idx="12536">
                  <c:v>3.1671085357665998</c:v>
                </c:pt>
                <c:pt idx="12537">
                  <c:v>3.08500075340271</c:v>
                </c:pt>
                <c:pt idx="12538">
                  <c:v>3.1486341953277499</c:v>
                </c:pt>
                <c:pt idx="12539">
                  <c:v>3.4170510768890301</c:v>
                </c:pt>
                <c:pt idx="12540">
                  <c:v>3.4364554882049498</c:v>
                </c:pt>
                <c:pt idx="12541">
                  <c:v>3.3893699645996</c:v>
                </c:pt>
                <c:pt idx="12542">
                  <c:v>3.3998451232910099</c:v>
                </c:pt>
                <c:pt idx="12543">
                  <c:v>3.4354557991027801</c:v>
                </c:pt>
                <c:pt idx="12544">
                  <c:v>3.42357301712036</c:v>
                </c:pt>
                <c:pt idx="12545">
                  <c:v>3.3814785480499201</c:v>
                </c:pt>
                <c:pt idx="12546">
                  <c:v>3.4256124496459899</c:v>
                </c:pt>
                <c:pt idx="12547">
                  <c:v>3.5615470409393302</c:v>
                </c:pt>
                <c:pt idx="12548">
                  <c:v>3.3248765468597399</c:v>
                </c:pt>
                <c:pt idx="12549">
                  <c:v>3.2206397056579501</c:v>
                </c:pt>
                <c:pt idx="12550">
                  <c:v>3.36358141899108</c:v>
                </c:pt>
                <c:pt idx="12551">
                  <c:v>3.1802794933318999</c:v>
                </c:pt>
                <c:pt idx="12552">
                  <c:v>3.0611259937286301</c:v>
                </c:pt>
                <c:pt idx="12553">
                  <c:v>3.05525469779968</c:v>
                </c:pt>
                <c:pt idx="12554">
                  <c:v>3.1431996822357098</c:v>
                </c:pt>
                <c:pt idx="12555">
                  <c:v>3.1458210945129301</c:v>
                </c:pt>
                <c:pt idx="12556">
                  <c:v>2.9627163410186701</c:v>
                </c:pt>
                <c:pt idx="12557">
                  <c:v>2.9413771629333398</c:v>
                </c:pt>
                <c:pt idx="12558">
                  <c:v>2.8962450027465798</c:v>
                </c:pt>
                <c:pt idx="12559">
                  <c:v>2.8514854907989502</c:v>
                </c:pt>
                <c:pt idx="12560">
                  <c:v>2.9519288539886399</c:v>
                </c:pt>
                <c:pt idx="12561">
                  <c:v>2.9765391349792401</c:v>
                </c:pt>
                <c:pt idx="12562">
                  <c:v>2.9957809448242099</c:v>
                </c:pt>
                <c:pt idx="12563">
                  <c:v>2.9622442722320499</c:v>
                </c:pt>
                <c:pt idx="12564">
                  <c:v>2.9321253299713099</c:v>
                </c:pt>
                <c:pt idx="12565">
                  <c:v>2.9707946777343701</c:v>
                </c:pt>
                <c:pt idx="12566">
                  <c:v>2.9603462219238201</c:v>
                </c:pt>
                <c:pt idx="12567">
                  <c:v>2.89743947982788</c:v>
                </c:pt>
                <c:pt idx="12568">
                  <c:v>3.0801243782043399</c:v>
                </c:pt>
                <c:pt idx="12569">
                  <c:v>2.9240331649780198</c:v>
                </c:pt>
                <c:pt idx="12570">
                  <c:v>2.97267341613769</c:v>
                </c:pt>
                <c:pt idx="12571">
                  <c:v>3.0002110004425</c:v>
                </c:pt>
                <c:pt idx="12572">
                  <c:v>2.9888746738433798</c:v>
                </c:pt>
                <c:pt idx="12573">
                  <c:v>3.0540812015533398</c:v>
                </c:pt>
                <c:pt idx="12574">
                  <c:v>2.9724819660186701</c:v>
                </c:pt>
                <c:pt idx="12575">
                  <c:v>2.9636542797088601</c:v>
                </c:pt>
                <c:pt idx="12576">
                  <c:v>2.9349594116210902</c:v>
                </c:pt>
                <c:pt idx="12577">
                  <c:v>3.0008642673492401</c:v>
                </c:pt>
                <c:pt idx="12578">
                  <c:v>3.0223085880279501</c:v>
                </c:pt>
                <c:pt idx="12579">
                  <c:v>3.0125987529754599</c:v>
                </c:pt>
                <c:pt idx="12580">
                  <c:v>3.0572512149810702</c:v>
                </c:pt>
                <c:pt idx="12581">
                  <c:v>2.9889640808105402</c:v>
                </c:pt>
                <c:pt idx="12582">
                  <c:v>2.9377281665802002</c:v>
                </c:pt>
                <c:pt idx="12583">
                  <c:v>2.9163558483123699</c:v>
                </c:pt>
                <c:pt idx="12584">
                  <c:v>2.8702986240386901</c:v>
                </c:pt>
                <c:pt idx="12585">
                  <c:v>2.9320685863494802</c:v>
                </c:pt>
                <c:pt idx="12586">
                  <c:v>2.80935406684875</c:v>
                </c:pt>
                <c:pt idx="12587">
                  <c:v>2.7926998138427699</c:v>
                </c:pt>
                <c:pt idx="12588">
                  <c:v>2.7335631847381499</c:v>
                </c:pt>
                <c:pt idx="12589">
                  <c:v>2.7119836807250901</c:v>
                </c:pt>
                <c:pt idx="12590">
                  <c:v>2.6870882511138898</c:v>
                </c:pt>
                <c:pt idx="12591">
                  <c:v>2.7048544883728001</c:v>
                </c:pt>
                <c:pt idx="12592">
                  <c:v>2.8082742691039999</c:v>
                </c:pt>
                <c:pt idx="12593">
                  <c:v>2.9515144824981601</c:v>
                </c:pt>
                <c:pt idx="12594">
                  <c:v>2.8367671966552699</c:v>
                </c:pt>
                <c:pt idx="12595">
                  <c:v>2.6825737953186</c:v>
                </c:pt>
                <c:pt idx="12596">
                  <c:v>2.6558814048767001</c:v>
                </c:pt>
                <c:pt idx="12597">
                  <c:v>2.61992907524108</c:v>
                </c:pt>
                <c:pt idx="12598">
                  <c:v>2.63856697082519</c:v>
                </c:pt>
                <c:pt idx="12599">
                  <c:v>2.8067734241485498</c:v>
                </c:pt>
                <c:pt idx="12600">
                  <c:v>2.8417327404022199</c:v>
                </c:pt>
                <c:pt idx="12601">
                  <c:v>2.8050761222839302</c:v>
                </c:pt>
                <c:pt idx="12602">
                  <c:v>2.8355071544647199</c:v>
                </c:pt>
                <c:pt idx="12603">
                  <c:v>2.9611632823943999</c:v>
                </c:pt>
                <c:pt idx="12604">
                  <c:v>2.94667315483093</c:v>
                </c:pt>
                <c:pt idx="12605">
                  <c:v>2.8363986015319802</c:v>
                </c:pt>
                <c:pt idx="12606">
                  <c:v>2.7013790607452299</c:v>
                </c:pt>
                <c:pt idx="12607">
                  <c:v>2.69565749168396</c:v>
                </c:pt>
                <c:pt idx="12608">
                  <c:v>2.7346019744872998</c:v>
                </c:pt>
                <c:pt idx="12609">
                  <c:v>2.7231521606445299</c:v>
                </c:pt>
                <c:pt idx="12610">
                  <c:v>2.89928770065307</c:v>
                </c:pt>
                <c:pt idx="12611">
                  <c:v>2.7783136367797798</c:v>
                </c:pt>
                <c:pt idx="12612">
                  <c:v>2.64594173431396</c:v>
                </c:pt>
                <c:pt idx="12613">
                  <c:v>2.7005331516265798</c:v>
                </c:pt>
                <c:pt idx="12614">
                  <c:v>2.76039695739746</c:v>
                </c:pt>
                <c:pt idx="12615">
                  <c:v>2.7085993289947501</c:v>
                </c:pt>
                <c:pt idx="12616">
                  <c:v>2.7952015399932799</c:v>
                </c:pt>
                <c:pt idx="12617">
                  <c:v>2.8674850463867099</c:v>
                </c:pt>
                <c:pt idx="12618">
                  <c:v>2.6842372417449898</c:v>
                </c:pt>
                <c:pt idx="12619">
                  <c:v>2.62104272842407</c:v>
                </c:pt>
                <c:pt idx="12620">
                  <c:v>2.7055149078369101</c:v>
                </c:pt>
                <c:pt idx="12621">
                  <c:v>2.6656363010406401</c:v>
                </c:pt>
                <c:pt idx="12622">
                  <c:v>2.5893089771270699</c:v>
                </c:pt>
                <c:pt idx="12623">
                  <c:v>2.8391420841217001</c:v>
                </c:pt>
                <c:pt idx="12624">
                  <c:v>2.6642603874206499</c:v>
                </c:pt>
                <c:pt idx="12625">
                  <c:v>2.7751107215881299</c:v>
                </c:pt>
                <c:pt idx="12626">
                  <c:v>2.7641487121582</c:v>
                </c:pt>
                <c:pt idx="12627">
                  <c:v>2.6697740554809499</c:v>
                </c:pt>
                <c:pt idx="12628">
                  <c:v>2.67710185050964</c:v>
                </c:pt>
                <c:pt idx="12629">
                  <c:v>2.5461902618408199</c:v>
                </c:pt>
                <c:pt idx="12630">
                  <c:v>2.6236069202422998</c:v>
                </c:pt>
                <c:pt idx="12631">
                  <c:v>2.5702424049377401</c:v>
                </c:pt>
                <c:pt idx="12632">
                  <c:v>2.61045789718627</c:v>
                </c:pt>
                <c:pt idx="12633">
                  <c:v>2.4202890396118102</c:v>
                </c:pt>
                <c:pt idx="12634">
                  <c:v>2.5870976448059002</c:v>
                </c:pt>
                <c:pt idx="12635">
                  <c:v>2.7636160850524898</c:v>
                </c:pt>
                <c:pt idx="12636">
                  <c:v>2.6557621955871502</c:v>
                </c:pt>
                <c:pt idx="12637">
                  <c:v>2.5778305530547998</c:v>
                </c:pt>
                <c:pt idx="12638">
                  <c:v>2.65842413902282</c:v>
                </c:pt>
                <c:pt idx="12639">
                  <c:v>2.7212097644805899</c:v>
                </c:pt>
                <c:pt idx="12640">
                  <c:v>2.8036026954650799</c:v>
                </c:pt>
                <c:pt idx="12641">
                  <c:v>2.8347826004028298</c:v>
                </c:pt>
                <c:pt idx="12642">
                  <c:v>2.8611047267913801</c:v>
                </c:pt>
                <c:pt idx="12643">
                  <c:v>2.8941299915313698</c:v>
                </c:pt>
                <c:pt idx="12644">
                  <c:v>2.8937745094299299</c:v>
                </c:pt>
                <c:pt idx="12645">
                  <c:v>2.8664865493774401</c:v>
                </c:pt>
                <c:pt idx="12646">
                  <c:v>2.79416680335998</c:v>
                </c:pt>
                <c:pt idx="12647">
                  <c:v>2.6756243705749498</c:v>
                </c:pt>
                <c:pt idx="12648">
                  <c:v>2.6388735771179199</c:v>
                </c:pt>
                <c:pt idx="12649">
                  <c:v>2.7766187191009499</c:v>
                </c:pt>
                <c:pt idx="12650">
                  <c:v>2.8060226440429599</c:v>
                </c:pt>
                <c:pt idx="12651">
                  <c:v>2.7910623550414999</c:v>
                </c:pt>
                <c:pt idx="12652">
                  <c:v>2.9630317687988201</c:v>
                </c:pt>
                <c:pt idx="12653">
                  <c:v>3.0614686012268</c:v>
                </c:pt>
                <c:pt idx="12654">
                  <c:v>3.1239669322967498</c:v>
                </c:pt>
                <c:pt idx="12655">
                  <c:v>3.1208302974700901</c:v>
                </c:pt>
                <c:pt idx="12656">
                  <c:v>3.1864173412322998</c:v>
                </c:pt>
                <c:pt idx="12657">
                  <c:v>3.0541186332702601</c:v>
                </c:pt>
                <c:pt idx="12658">
                  <c:v>3.1278414726257302</c:v>
                </c:pt>
                <c:pt idx="12659">
                  <c:v>3.2913010120391801</c:v>
                </c:pt>
                <c:pt idx="12660">
                  <c:v>3.2388069629669101</c:v>
                </c:pt>
                <c:pt idx="12661">
                  <c:v>3.17496466636657</c:v>
                </c:pt>
                <c:pt idx="12662">
                  <c:v>3.1721093654632502</c:v>
                </c:pt>
                <c:pt idx="12663">
                  <c:v>3.27459669113159</c:v>
                </c:pt>
                <c:pt idx="12664">
                  <c:v>3.2805421352386399</c:v>
                </c:pt>
                <c:pt idx="12665">
                  <c:v>3.5429201126098602</c:v>
                </c:pt>
                <c:pt idx="12666">
                  <c:v>3.3874125480651802</c:v>
                </c:pt>
                <c:pt idx="12667">
                  <c:v>3.31267142295837</c:v>
                </c:pt>
                <c:pt idx="12668">
                  <c:v>2.88149738311767</c:v>
                </c:pt>
                <c:pt idx="12669">
                  <c:v>3.0490429401397701</c:v>
                </c:pt>
                <c:pt idx="12670">
                  <c:v>2.9034056663513099</c:v>
                </c:pt>
                <c:pt idx="12671">
                  <c:v>2.8149352073669398</c:v>
                </c:pt>
                <c:pt idx="12672">
                  <c:v>2.8933434486389098</c:v>
                </c:pt>
                <c:pt idx="12673">
                  <c:v>2.9765367507934499</c:v>
                </c:pt>
                <c:pt idx="12674">
                  <c:v>2.9354774951934801</c:v>
                </c:pt>
                <c:pt idx="12675">
                  <c:v>2.86061263084411</c:v>
                </c:pt>
                <c:pt idx="12676">
                  <c:v>2.9929282665252601</c:v>
                </c:pt>
                <c:pt idx="12677">
                  <c:v>3.01581382751464</c:v>
                </c:pt>
                <c:pt idx="12678">
                  <c:v>2.8604366779327299</c:v>
                </c:pt>
                <c:pt idx="12679">
                  <c:v>2.8361015319824201</c:v>
                </c:pt>
                <c:pt idx="12680">
                  <c:v>2.83787965774536</c:v>
                </c:pt>
                <c:pt idx="12681">
                  <c:v>2.8542964458465501</c:v>
                </c:pt>
                <c:pt idx="12682">
                  <c:v>2.89729571342468</c:v>
                </c:pt>
                <c:pt idx="12683">
                  <c:v>2.93297839164733</c:v>
                </c:pt>
                <c:pt idx="12684">
                  <c:v>2.82854080200195</c:v>
                </c:pt>
                <c:pt idx="12685">
                  <c:v>2.9125452041625901</c:v>
                </c:pt>
                <c:pt idx="12686">
                  <c:v>2.9342052936553902</c:v>
                </c:pt>
                <c:pt idx="12687">
                  <c:v>3.13669657707214</c:v>
                </c:pt>
                <c:pt idx="12688">
                  <c:v>3.0921163558959899</c:v>
                </c:pt>
                <c:pt idx="12689">
                  <c:v>2.9212014675140301</c:v>
                </c:pt>
                <c:pt idx="12690">
                  <c:v>2.9597246646881099</c:v>
                </c:pt>
                <c:pt idx="12691">
                  <c:v>2.8830311298370299</c:v>
                </c:pt>
                <c:pt idx="12692">
                  <c:v>2.8789358139038002</c:v>
                </c:pt>
                <c:pt idx="12693">
                  <c:v>2.58846783638</c:v>
                </c:pt>
                <c:pt idx="12694">
                  <c:v>2.60405278205871</c:v>
                </c:pt>
                <c:pt idx="12695">
                  <c:v>2.5995581150054901</c:v>
                </c:pt>
                <c:pt idx="12696">
                  <c:v>2.5198869705200102</c:v>
                </c:pt>
                <c:pt idx="12697">
                  <c:v>2.6133360862731898</c:v>
                </c:pt>
                <c:pt idx="12698">
                  <c:v>2.7656700611114502</c:v>
                </c:pt>
                <c:pt idx="12699">
                  <c:v>2.64718341827392</c:v>
                </c:pt>
                <c:pt idx="12700">
                  <c:v>2.8126180171966499</c:v>
                </c:pt>
                <c:pt idx="12701">
                  <c:v>2.6915256977081299</c:v>
                </c:pt>
                <c:pt idx="12702">
                  <c:v>2.77450394630432</c:v>
                </c:pt>
                <c:pt idx="12703">
                  <c:v>2.7871572971343901</c:v>
                </c:pt>
                <c:pt idx="12704">
                  <c:v>2.84467554092407</c:v>
                </c:pt>
                <c:pt idx="12705">
                  <c:v>2.8578352928161599</c:v>
                </c:pt>
                <c:pt idx="12706">
                  <c:v>2.6612265110015798</c:v>
                </c:pt>
                <c:pt idx="12707">
                  <c:v>2.7394351959228498</c:v>
                </c:pt>
                <c:pt idx="12708">
                  <c:v>2.72768878936767</c:v>
                </c:pt>
                <c:pt idx="12709">
                  <c:v>2.83849024772644</c:v>
                </c:pt>
                <c:pt idx="12710">
                  <c:v>2.8286566734313898</c:v>
                </c:pt>
                <c:pt idx="12711">
                  <c:v>3.0473957061767498</c:v>
                </c:pt>
                <c:pt idx="12712">
                  <c:v>3.0469768047332701</c:v>
                </c:pt>
                <c:pt idx="12713">
                  <c:v>2.9917118549346902</c:v>
                </c:pt>
                <c:pt idx="12714">
                  <c:v>3.1481750011443999</c:v>
                </c:pt>
                <c:pt idx="12715">
                  <c:v>3.16162061691284</c:v>
                </c:pt>
                <c:pt idx="12716">
                  <c:v>3.1166660785675</c:v>
                </c:pt>
                <c:pt idx="12717">
                  <c:v>3.18155765533447</c:v>
                </c:pt>
                <c:pt idx="12718">
                  <c:v>3.00514364242553</c:v>
                </c:pt>
                <c:pt idx="12719">
                  <c:v>2.9747259616851802</c:v>
                </c:pt>
                <c:pt idx="12720">
                  <c:v>2.96100878715515</c:v>
                </c:pt>
                <c:pt idx="12721">
                  <c:v>2.9418950080871502</c:v>
                </c:pt>
                <c:pt idx="12722">
                  <c:v>2.9815804958343501</c:v>
                </c:pt>
                <c:pt idx="12723">
                  <c:v>3.0252709388732901</c:v>
                </c:pt>
                <c:pt idx="12724">
                  <c:v>3.1406102180480899</c:v>
                </c:pt>
                <c:pt idx="12725">
                  <c:v>3.20899438858032</c:v>
                </c:pt>
                <c:pt idx="12726">
                  <c:v>3.3148410320281898</c:v>
                </c:pt>
                <c:pt idx="12727">
                  <c:v>2.9580717086791899</c:v>
                </c:pt>
                <c:pt idx="12728">
                  <c:v>2.8312585353851301</c:v>
                </c:pt>
                <c:pt idx="12729">
                  <c:v>2.9143137931823699</c:v>
                </c:pt>
                <c:pt idx="12730">
                  <c:v>3.03478479385375</c:v>
                </c:pt>
                <c:pt idx="12731">
                  <c:v>3.0799922943115199</c:v>
                </c:pt>
                <c:pt idx="12732">
                  <c:v>3.08930492401123</c:v>
                </c:pt>
                <c:pt idx="12733">
                  <c:v>3.25403451919555</c:v>
                </c:pt>
                <c:pt idx="12734">
                  <c:v>3.2764251232147199</c:v>
                </c:pt>
                <c:pt idx="12735">
                  <c:v>2.9413824081420898</c:v>
                </c:pt>
                <c:pt idx="12736">
                  <c:v>2.9877009391784601</c:v>
                </c:pt>
                <c:pt idx="12737">
                  <c:v>3.1935749053954998</c:v>
                </c:pt>
                <c:pt idx="12738">
                  <c:v>3.2341048717498699</c:v>
                </c:pt>
                <c:pt idx="12739">
                  <c:v>3.2126727104186998</c:v>
                </c:pt>
                <c:pt idx="12740">
                  <c:v>3.1106402873992902</c:v>
                </c:pt>
                <c:pt idx="12741">
                  <c:v>3.1772089004516602</c:v>
                </c:pt>
                <c:pt idx="12742">
                  <c:v>3.0468933582305899</c:v>
                </c:pt>
                <c:pt idx="12743">
                  <c:v>2.9348399639129599</c:v>
                </c:pt>
                <c:pt idx="12744">
                  <c:v>2.8763458728790199</c:v>
                </c:pt>
                <c:pt idx="12745">
                  <c:v>2.85879230499267</c:v>
                </c:pt>
                <c:pt idx="12746">
                  <c:v>2.8289380073547301</c:v>
                </c:pt>
                <c:pt idx="12747">
                  <c:v>2.8184316158294598</c:v>
                </c:pt>
                <c:pt idx="12748">
                  <c:v>2.9081256389617902</c:v>
                </c:pt>
                <c:pt idx="12749">
                  <c:v>2.95296311378479</c:v>
                </c:pt>
                <c:pt idx="12750">
                  <c:v>2.9033019542693999</c:v>
                </c:pt>
                <c:pt idx="12751">
                  <c:v>3.0496737957000701</c:v>
                </c:pt>
                <c:pt idx="12752">
                  <c:v>3.0907299518585201</c:v>
                </c:pt>
                <c:pt idx="12753">
                  <c:v>3.1257176399230899</c:v>
                </c:pt>
                <c:pt idx="12754">
                  <c:v>3.2490146160125701</c:v>
                </c:pt>
                <c:pt idx="12755">
                  <c:v>3.0610921382903999</c:v>
                </c:pt>
                <c:pt idx="12756">
                  <c:v>3.0295844078063898</c:v>
                </c:pt>
                <c:pt idx="12757">
                  <c:v>2.98802518844604</c:v>
                </c:pt>
                <c:pt idx="12758">
                  <c:v>3.0990605354309002</c:v>
                </c:pt>
                <c:pt idx="12759">
                  <c:v>3.1391286849975502</c:v>
                </c:pt>
                <c:pt idx="12760">
                  <c:v>3.1780827045440598</c:v>
                </c:pt>
                <c:pt idx="12761">
                  <c:v>3.1708426475524898</c:v>
                </c:pt>
                <c:pt idx="12762">
                  <c:v>3.0897068977355899</c:v>
                </c:pt>
                <c:pt idx="12763">
                  <c:v>3.1808564662933301</c:v>
                </c:pt>
                <c:pt idx="12764">
                  <c:v>3.2774598598480198</c:v>
                </c:pt>
                <c:pt idx="12765">
                  <c:v>3.4646198749542201</c:v>
                </c:pt>
                <c:pt idx="12766">
                  <c:v>3.29613041877746</c:v>
                </c:pt>
                <c:pt idx="12767">
                  <c:v>3.26658940315246</c:v>
                </c:pt>
                <c:pt idx="12768">
                  <c:v>3.3498163223266602</c:v>
                </c:pt>
                <c:pt idx="12769">
                  <c:v>3.4763488769531201</c:v>
                </c:pt>
                <c:pt idx="12770">
                  <c:v>3.2360656261443999</c:v>
                </c:pt>
                <c:pt idx="12771">
                  <c:v>2.9869687557220401</c:v>
                </c:pt>
                <c:pt idx="12772">
                  <c:v>2.97239637374877</c:v>
                </c:pt>
                <c:pt idx="12773">
                  <c:v>3.0943822860717698</c:v>
                </c:pt>
                <c:pt idx="12774">
                  <c:v>2.9598698616027801</c:v>
                </c:pt>
                <c:pt idx="12775">
                  <c:v>3.1966900825500399</c:v>
                </c:pt>
                <c:pt idx="12776">
                  <c:v>3.0984430313110298</c:v>
                </c:pt>
                <c:pt idx="12777">
                  <c:v>2.9787530899047798</c:v>
                </c:pt>
                <c:pt idx="12778">
                  <c:v>2.96644759178161</c:v>
                </c:pt>
                <c:pt idx="12779">
                  <c:v>3.1447019577026301</c:v>
                </c:pt>
                <c:pt idx="12780">
                  <c:v>3.2398400306701598</c:v>
                </c:pt>
                <c:pt idx="12781">
                  <c:v>3.04200863838195</c:v>
                </c:pt>
                <c:pt idx="12782">
                  <c:v>2.9021003246307302</c:v>
                </c:pt>
                <c:pt idx="12783">
                  <c:v>2.8488230705261199</c:v>
                </c:pt>
                <c:pt idx="12784">
                  <c:v>2.7702453136443999</c:v>
                </c:pt>
                <c:pt idx="12785">
                  <c:v>2.8656315803527801</c:v>
                </c:pt>
                <c:pt idx="12786">
                  <c:v>3.13097643852233</c:v>
                </c:pt>
                <c:pt idx="12787">
                  <c:v>3.2074556350707999</c:v>
                </c:pt>
                <c:pt idx="12788">
                  <c:v>3.21941018104553</c:v>
                </c:pt>
                <c:pt idx="12789">
                  <c:v>3.2287144660949698</c:v>
                </c:pt>
                <c:pt idx="12790">
                  <c:v>3.3038809299468901</c:v>
                </c:pt>
                <c:pt idx="12791">
                  <c:v>3.1782770156860298</c:v>
                </c:pt>
                <c:pt idx="12792">
                  <c:v>2.8900802135467498</c:v>
                </c:pt>
                <c:pt idx="12793">
                  <c:v>2.9543006420135498</c:v>
                </c:pt>
                <c:pt idx="12794">
                  <c:v>2.9800715446472101</c:v>
                </c:pt>
                <c:pt idx="12795">
                  <c:v>3.0685677528381299</c:v>
                </c:pt>
                <c:pt idx="12796">
                  <c:v>3.01714992523193</c:v>
                </c:pt>
                <c:pt idx="12797">
                  <c:v>2.9348375797271702</c:v>
                </c:pt>
                <c:pt idx="12798">
                  <c:v>3.0203547477722101</c:v>
                </c:pt>
                <c:pt idx="12799">
                  <c:v>3.11572170257568</c:v>
                </c:pt>
                <c:pt idx="12800">
                  <c:v>3.0357062816619802</c:v>
                </c:pt>
                <c:pt idx="12801">
                  <c:v>3.1209042072296098</c:v>
                </c:pt>
                <c:pt idx="12802">
                  <c:v>3.06766581535339</c:v>
                </c:pt>
                <c:pt idx="12803">
                  <c:v>3.0980529785156201</c:v>
                </c:pt>
                <c:pt idx="12804">
                  <c:v>2.8477032184600799</c:v>
                </c:pt>
                <c:pt idx="12805">
                  <c:v>2.9795041084289502</c:v>
                </c:pt>
                <c:pt idx="12806">
                  <c:v>2.8384244441986</c:v>
                </c:pt>
                <c:pt idx="12807">
                  <c:v>2.7485775947570801</c:v>
                </c:pt>
                <c:pt idx="12808">
                  <c:v>2.8770523071289</c:v>
                </c:pt>
                <c:pt idx="12809">
                  <c:v>2.76309943199157</c:v>
                </c:pt>
                <c:pt idx="12810">
                  <c:v>2.92953276634216</c:v>
                </c:pt>
                <c:pt idx="12811">
                  <c:v>2.9198584556579501</c:v>
                </c:pt>
                <c:pt idx="12812">
                  <c:v>2.8942553997039702</c:v>
                </c:pt>
                <c:pt idx="12813">
                  <c:v>2.7915999889373699</c:v>
                </c:pt>
                <c:pt idx="12814">
                  <c:v>2.8204681873321502</c:v>
                </c:pt>
                <c:pt idx="12815">
                  <c:v>2.73303866386413</c:v>
                </c:pt>
                <c:pt idx="12816">
                  <c:v>2.8383147716522199</c:v>
                </c:pt>
                <c:pt idx="12817">
                  <c:v>2.86260962486267</c:v>
                </c:pt>
                <c:pt idx="12818">
                  <c:v>2.9923171997070299</c:v>
                </c:pt>
                <c:pt idx="12819">
                  <c:v>2.98260474205017</c:v>
                </c:pt>
                <c:pt idx="12820">
                  <c:v>2.9926893711089999</c:v>
                </c:pt>
                <c:pt idx="12821">
                  <c:v>2.8997509479522701</c:v>
                </c:pt>
                <c:pt idx="12822">
                  <c:v>3.0173587799072199</c:v>
                </c:pt>
                <c:pt idx="12823">
                  <c:v>2.8999035358428902</c:v>
                </c:pt>
                <c:pt idx="12824">
                  <c:v>3.0802125930786102</c:v>
                </c:pt>
                <c:pt idx="12825">
                  <c:v>3.1156079769134499</c:v>
                </c:pt>
                <c:pt idx="12826">
                  <c:v>3.0935893058776802</c:v>
                </c:pt>
                <c:pt idx="12827">
                  <c:v>2.9875059127807599</c:v>
                </c:pt>
                <c:pt idx="12828">
                  <c:v>2.7990734577178902</c:v>
                </c:pt>
                <c:pt idx="12829">
                  <c:v>2.8992576599121</c:v>
                </c:pt>
                <c:pt idx="12830">
                  <c:v>2.9089167118072501</c:v>
                </c:pt>
                <c:pt idx="12831">
                  <c:v>2.9398202896118102</c:v>
                </c:pt>
                <c:pt idx="12832">
                  <c:v>3.0244269371032702</c:v>
                </c:pt>
                <c:pt idx="12833">
                  <c:v>2.7556409835815399</c:v>
                </c:pt>
                <c:pt idx="12834">
                  <c:v>2.8283510208129798</c:v>
                </c:pt>
                <c:pt idx="12835">
                  <c:v>2.7883844375610298</c:v>
                </c:pt>
                <c:pt idx="12836">
                  <c:v>2.8606383800506499</c:v>
                </c:pt>
                <c:pt idx="12837">
                  <c:v>3.0205314159393302</c:v>
                </c:pt>
                <c:pt idx="12838">
                  <c:v>2.9562783241271902</c:v>
                </c:pt>
                <c:pt idx="12839">
                  <c:v>2.7323856353759699</c:v>
                </c:pt>
                <c:pt idx="12840">
                  <c:v>2.8281328678131099</c:v>
                </c:pt>
                <c:pt idx="12841">
                  <c:v>2.74971151351928</c:v>
                </c:pt>
                <c:pt idx="12842">
                  <c:v>2.7494149208068799</c:v>
                </c:pt>
                <c:pt idx="12843">
                  <c:v>2.57552766799926</c:v>
                </c:pt>
                <c:pt idx="12844">
                  <c:v>2.5671243667602499</c:v>
                </c:pt>
                <c:pt idx="12845">
                  <c:v>2.70324230194091</c:v>
                </c:pt>
                <c:pt idx="12846">
                  <c:v>2.6751925945281898</c:v>
                </c:pt>
                <c:pt idx="12847">
                  <c:v>2.7390964031219398</c:v>
                </c:pt>
                <c:pt idx="12848">
                  <c:v>2.8583748340606601</c:v>
                </c:pt>
                <c:pt idx="12849">
                  <c:v>2.9027521610260001</c:v>
                </c:pt>
                <c:pt idx="12850">
                  <c:v>3.0660924911499001</c:v>
                </c:pt>
                <c:pt idx="12851">
                  <c:v>3.2615377902984601</c:v>
                </c:pt>
                <c:pt idx="12852">
                  <c:v>3.2960710525512602</c:v>
                </c:pt>
                <c:pt idx="12853">
                  <c:v>3.26578617095947</c:v>
                </c:pt>
                <c:pt idx="12854">
                  <c:v>3.48517489433288</c:v>
                </c:pt>
                <c:pt idx="12855">
                  <c:v>3.3466269969940101</c:v>
                </c:pt>
                <c:pt idx="12856">
                  <c:v>3.2791769504547101</c:v>
                </c:pt>
                <c:pt idx="12857">
                  <c:v>3.2556495666503902</c:v>
                </c:pt>
                <c:pt idx="12858">
                  <c:v>3.3569061756134002</c:v>
                </c:pt>
                <c:pt idx="12859">
                  <c:v>3.2132492065429599</c:v>
                </c:pt>
                <c:pt idx="12860">
                  <c:v>3.2743575572967498</c:v>
                </c:pt>
                <c:pt idx="12861">
                  <c:v>3.2933678627014098</c:v>
                </c:pt>
                <c:pt idx="12862">
                  <c:v>3.2000877857208199</c:v>
                </c:pt>
                <c:pt idx="12863">
                  <c:v>2.9766564369201598</c:v>
                </c:pt>
                <c:pt idx="12864">
                  <c:v>2.90740513801574</c:v>
                </c:pt>
                <c:pt idx="12865">
                  <c:v>2.8691310882568302</c:v>
                </c:pt>
                <c:pt idx="12866">
                  <c:v>2.9450414180755602</c:v>
                </c:pt>
                <c:pt idx="12867">
                  <c:v>2.8840699195861799</c:v>
                </c:pt>
                <c:pt idx="12868">
                  <c:v>2.9817590713500901</c:v>
                </c:pt>
                <c:pt idx="12869">
                  <c:v>3.0131154060363698</c:v>
                </c:pt>
                <c:pt idx="12870">
                  <c:v>2.96361112594604</c:v>
                </c:pt>
                <c:pt idx="12871">
                  <c:v>2.98990273475646</c:v>
                </c:pt>
                <c:pt idx="12872">
                  <c:v>2.8953504562377899</c:v>
                </c:pt>
                <c:pt idx="12873">
                  <c:v>2.8176674842834402</c:v>
                </c:pt>
                <c:pt idx="12874">
                  <c:v>2.9742617607116699</c:v>
                </c:pt>
                <c:pt idx="12875">
                  <c:v>3.0567247867584202</c:v>
                </c:pt>
                <c:pt idx="12876">
                  <c:v>2.9713451862335201</c:v>
                </c:pt>
                <c:pt idx="12877">
                  <c:v>2.8749442100524898</c:v>
                </c:pt>
                <c:pt idx="12878">
                  <c:v>2.7692329883575399</c:v>
                </c:pt>
                <c:pt idx="12879">
                  <c:v>2.66652178764343</c:v>
                </c:pt>
                <c:pt idx="12880">
                  <c:v>2.8292264938354399</c:v>
                </c:pt>
                <c:pt idx="12881">
                  <c:v>2.96193051338195</c:v>
                </c:pt>
                <c:pt idx="12882">
                  <c:v>2.9663889408111501</c:v>
                </c:pt>
                <c:pt idx="12883">
                  <c:v>3.1038413047790501</c:v>
                </c:pt>
                <c:pt idx="12884">
                  <c:v>2.8771295547485298</c:v>
                </c:pt>
                <c:pt idx="12885">
                  <c:v>2.8095560073852499</c:v>
                </c:pt>
                <c:pt idx="12886">
                  <c:v>2.6022369861602699</c:v>
                </c:pt>
                <c:pt idx="12887">
                  <c:v>2.6900005340576101</c:v>
                </c:pt>
                <c:pt idx="12888">
                  <c:v>2.7389841079711901</c:v>
                </c:pt>
                <c:pt idx="12889">
                  <c:v>2.7465624809265101</c:v>
                </c:pt>
                <c:pt idx="12890">
                  <c:v>2.5360953807830802</c:v>
                </c:pt>
                <c:pt idx="12891">
                  <c:v>2.4768893718719398</c:v>
                </c:pt>
                <c:pt idx="12892">
                  <c:v>2.5771322250366202</c:v>
                </c:pt>
                <c:pt idx="12893">
                  <c:v>2.6255788803100502</c:v>
                </c:pt>
                <c:pt idx="12894">
                  <c:v>2.7254564762115399</c:v>
                </c:pt>
                <c:pt idx="12895">
                  <c:v>2.6144156455993599</c:v>
                </c:pt>
                <c:pt idx="12896">
                  <c:v>2.6621792316436701</c:v>
                </c:pt>
                <c:pt idx="12897">
                  <c:v>2.8468763828277499</c:v>
                </c:pt>
                <c:pt idx="12898">
                  <c:v>2.8342721462249698</c:v>
                </c:pt>
                <c:pt idx="12899">
                  <c:v>2.8023867607116699</c:v>
                </c:pt>
                <c:pt idx="12900">
                  <c:v>2.9479672908782901</c:v>
                </c:pt>
                <c:pt idx="12901">
                  <c:v>2.8368923664093</c:v>
                </c:pt>
                <c:pt idx="12902">
                  <c:v>2.6951129436492902</c:v>
                </c:pt>
                <c:pt idx="12903">
                  <c:v>2.7778415679931601</c:v>
                </c:pt>
                <c:pt idx="12904">
                  <c:v>2.8569345474243102</c:v>
                </c:pt>
                <c:pt idx="12905">
                  <c:v>2.99070000648498</c:v>
                </c:pt>
                <c:pt idx="12906">
                  <c:v>2.9179673194885201</c:v>
                </c:pt>
                <c:pt idx="12907">
                  <c:v>3.1002840995788499</c:v>
                </c:pt>
                <c:pt idx="12908">
                  <c:v>2.9024515151977499</c:v>
                </c:pt>
                <c:pt idx="12909">
                  <c:v>2.9331893920898402</c:v>
                </c:pt>
                <c:pt idx="12910">
                  <c:v>2.8508422374725302</c:v>
                </c:pt>
                <c:pt idx="12911">
                  <c:v>2.85505867004394</c:v>
                </c:pt>
                <c:pt idx="12912">
                  <c:v>2.8224573135375901</c:v>
                </c:pt>
                <c:pt idx="12913">
                  <c:v>2.9051246643066402</c:v>
                </c:pt>
                <c:pt idx="12914">
                  <c:v>2.8548443317413299</c:v>
                </c:pt>
                <c:pt idx="12915">
                  <c:v>2.7375674247741699</c:v>
                </c:pt>
                <c:pt idx="12916">
                  <c:v>2.8110468387603702</c:v>
                </c:pt>
                <c:pt idx="12917">
                  <c:v>2.7675464153289702</c:v>
                </c:pt>
                <c:pt idx="12918">
                  <c:v>2.80521488189697</c:v>
                </c:pt>
                <c:pt idx="12919">
                  <c:v>2.8175265789031898</c:v>
                </c:pt>
                <c:pt idx="12920">
                  <c:v>2.6001517772674498</c:v>
                </c:pt>
                <c:pt idx="12921">
                  <c:v>2.5487930774688698</c:v>
                </c:pt>
                <c:pt idx="12922">
                  <c:v>2.6108860969543399</c:v>
                </c:pt>
                <c:pt idx="12923">
                  <c:v>2.7601850032806299</c:v>
                </c:pt>
                <c:pt idx="12924">
                  <c:v>2.6698975563049299</c:v>
                </c:pt>
                <c:pt idx="12925">
                  <c:v>2.7641744613647399</c:v>
                </c:pt>
                <c:pt idx="12926">
                  <c:v>2.7291011810302699</c:v>
                </c:pt>
                <c:pt idx="12927">
                  <c:v>2.68376541137695</c:v>
                </c:pt>
                <c:pt idx="12928">
                  <c:v>2.7269322872161799</c:v>
                </c:pt>
                <c:pt idx="12929">
                  <c:v>2.7395768165588299</c:v>
                </c:pt>
                <c:pt idx="12930">
                  <c:v>2.6821630001068102</c:v>
                </c:pt>
                <c:pt idx="12931">
                  <c:v>2.59241342544555</c:v>
                </c:pt>
                <c:pt idx="12932">
                  <c:v>2.6828162670135498</c:v>
                </c:pt>
                <c:pt idx="12933">
                  <c:v>2.6995751857757502</c:v>
                </c:pt>
                <c:pt idx="12934">
                  <c:v>2.8686206340789702</c:v>
                </c:pt>
                <c:pt idx="12935">
                  <c:v>2.8697993755340501</c:v>
                </c:pt>
                <c:pt idx="12936">
                  <c:v>2.8008289337158199</c:v>
                </c:pt>
                <c:pt idx="12937">
                  <c:v>2.7619929313659601</c:v>
                </c:pt>
                <c:pt idx="12938">
                  <c:v>2.9609179496765101</c:v>
                </c:pt>
                <c:pt idx="12939">
                  <c:v>2.8967716693878098</c:v>
                </c:pt>
                <c:pt idx="12940">
                  <c:v>2.7856295108795099</c:v>
                </c:pt>
                <c:pt idx="12941">
                  <c:v>2.98578476905822</c:v>
                </c:pt>
                <c:pt idx="12942">
                  <c:v>2.9909613132476802</c:v>
                </c:pt>
                <c:pt idx="12943">
                  <c:v>3.1460647583007799</c:v>
                </c:pt>
                <c:pt idx="12944">
                  <c:v>3.2730844020843501</c:v>
                </c:pt>
                <c:pt idx="12945">
                  <c:v>3.35752248764038</c:v>
                </c:pt>
                <c:pt idx="12946">
                  <c:v>3.2004034519195499</c:v>
                </c:pt>
                <c:pt idx="12947">
                  <c:v>3.1575076580047599</c:v>
                </c:pt>
                <c:pt idx="12948">
                  <c:v>2.90885305404663</c:v>
                </c:pt>
                <c:pt idx="12949">
                  <c:v>2.9447777271270699</c:v>
                </c:pt>
                <c:pt idx="12950">
                  <c:v>3.1749153137207</c:v>
                </c:pt>
                <c:pt idx="12951">
                  <c:v>3.2639424800872798</c:v>
                </c:pt>
                <c:pt idx="12952">
                  <c:v>3.4443075656890798</c:v>
                </c:pt>
                <c:pt idx="12953">
                  <c:v>3.33431792259216</c:v>
                </c:pt>
                <c:pt idx="12954">
                  <c:v>3.4890642166137602</c:v>
                </c:pt>
                <c:pt idx="12955">
                  <c:v>3.4149432182311998</c:v>
                </c:pt>
                <c:pt idx="12956">
                  <c:v>3.6058752536773602</c:v>
                </c:pt>
                <c:pt idx="12957">
                  <c:v>3.84606909751892</c:v>
                </c:pt>
                <c:pt idx="12958">
                  <c:v>3.8206493854522701</c:v>
                </c:pt>
                <c:pt idx="12959">
                  <c:v>3.83339166641235</c:v>
                </c:pt>
                <c:pt idx="12960">
                  <c:v>3.83529448509216</c:v>
                </c:pt>
                <c:pt idx="12961">
                  <c:v>3.8998465538024898</c:v>
                </c:pt>
                <c:pt idx="12962">
                  <c:v>3.6925840377807599</c:v>
                </c:pt>
                <c:pt idx="12963">
                  <c:v>3.62818026542663</c:v>
                </c:pt>
                <c:pt idx="12964">
                  <c:v>3.58037209510803</c:v>
                </c:pt>
                <c:pt idx="12965">
                  <c:v>3.7588822841644198</c:v>
                </c:pt>
                <c:pt idx="12966">
                  <c:v>3.76954793930053</c:v>
                </c:pt>
                <c:pt idx="12967">
                  <c:v>3.7143428325653001</c:v>
                </c:pt>
                <c:pt idx="12968">
                  <c:v>3.5623607635497998</c:v>
                </c:pt>
                <c:pt idx="12969">
                  <c:v>3.8085763454437198</c:v>
                </c:pt>
                <c:pt idx="12970">
                  <c:v>3.5535700321197501</c:v>
                </c:pt>
                <c:pt idx="12971">
                  <c:v>3.6618700027465798</c:v>
                </c:pt>
                <c:pt idx="12972">
                  <c:v>3.6736946105957</c:v>
                </c:pt>
                <c:pt idx="12973">
                  <c:v>3.6171088218688898</c:v>
                </c:pt>
                <c:pt idx="12974">
                  <c:v>3.7434694766998202</c:v>
                </c:pt>
                <c:pt idx="12975">
                  <c:v>3.7740812301635698</c:v>
                </c:pt>
                <c:pt idx="12976">
                  <c:v>3.8272573947906401</c:v>
                </c:pt>
                <c:pt idx="12977">
                  <c:v>3.8127675056457502</c:v>
                </c:pt>
                <c:pt idx="12978">
                  <c:v>3.7376041412353498</c:v>
                </c:pt>
                <c:pt idx="12979">
                  <c:v>3.6532943248748699</c:v>
                </c:pt>
                <c:pt idx="12980">
                  <c:v>3.6597263813018799</c:v>
                </c:pt>
                <c:pt idx="12981">
                  <c:v>3.7051906585693302</c:v>
                </c:pt>
                <c:pt idx="12982">
                  <c:v>3.6389126777648899</c:v>
                </c:pt>
                <c:pt idx="12983">
                  <c:v>3.5153186321258501</c:v>
                </c:pt>
                <c:pt idx="12984">
                  <c:v>3.4737920761108398</c:v>
                </c:pt>
                <c:pt idx="12985">
                  <c:v>3.4361982345581001</c:v>
                </c:pt>
                <c:pt idx="12986">
                  <c:v>3.4095220565795898</c:v>
                </c:pt>
                <c:pt idx="12987">
                  <c:v>3.4735934734344398</c:v>
                </c:pt>
                <c:pt idx="12988">
                  <c:v>3.2105355262756299</c:v>
                </c:pt>
                <c:pt idx="12989">
                  <c:v>3.2952756881713801</c:v>
                </c:pt>
                <c:pt idx="12990">
                  <c:v>3.36885666847229</c:v>
                </c:pt>
                <c:pt idx="12991">
                  <c:v>3.3459403514861998</c:v>
                </c:pt>
                <c:pt idx="12992">
                  <c:v>3.46337461471557</c:v>
                </c:pt>
                <c:pt idx="12993">
                  <c:v>3.53532791137695</c:v>
                </c:pt>
                <c:pt idx="12994">
                  <c:v>3.52621221542358</c:v>
                </c:pt>
                <c:pt idx="12995">
                  <c:v>3.3316848278045601</c:v>
                </c:pt>
                <c:pt idx="12996">
                  <c:v>3.4193265438079798</c:v>
                </c:pt>
                <c:pt idx="12997">
                  <c:v>3.2124655246734601</c:v>
                </c:pt>
                <c:pt idx="12998">
                  <c:v>3.1529512405395499</c:v>
                </c:pt>
                <c:pt idx="12999">
                  <c:v>3.0396528244018501</c:v>
                </c:pt>
                <c:pt idx="13000">
                  <c:v>3.0972666740417401</c:v>
                </c:pt>
                <c:pt idx="13001">
                  <c:v>3.13175296783447</c:v>
                </c:pt>
                <c:pt idx="13002">
                  <c:v>3.1022701263427699</c:v>
                </c:pt>
                <c:pt idx="13003">
                  <c:v>3.0537083148956299</c:v>
                </c:pt>
                <c:pt idx="13004">
                  <c:v>3.0876879692077601</c:v>
                </c:pt>
                <c:pt idx="13005">
                  <c:v>3.2802710533142001</c:v>
                </c:pt>
                <c:pt idx="13006">
                  <c:v>3.3693668842315598</c:v>
                </c:pt>
                <c:pt idx="13007">
                  <c:v>3.3140947818756099</c:v>
                </c:pt>
                <c:pt idx="13008">
                  <c:v>3.11537313461303</c:v>
                </c:pt>
                <c:pt idx="13009">
                  <c:v>3.0611884593963601</c:v>
                </c:pt>
                <c:pt idx="13010">
                  <c:v>3.1460261344909601</c:v>
                </c:pt>
                <c:pt idx="13011">
                  <c:v>3.1759672164916899</c:v>
                </c:pt>
                <c:pt idx="13012">
                  <c:v>3.1560378074645898</c:v>
                </c:pt>
                <c:pt idx="13013">
                  <c:v>3.13278031349182</c:v>
                </c:pt>
                <c:pt idx="13014">
                  <c:v>3.2805745601653999</c:v>
                </c:pt>
                <c:pt idx="13015">
                  <c:v>3.2132594585418701</c:v>
                </c:pt>
                <c:pt idx="13016">
                  <c:v>3.2391340732574401</c:v>
                </c:pt>
                <c:pt idx="13017">
                  <c:v>3.2946403026580802</c:v>
                </c:pt>
                <c:pt idx="13018">
                  <c:v>3.1204445362090998</c:v>
                </c:pt>
                <c:pt idx="13019">
                  <c:v>3.1113376617431601</c:v>
                </c:pt>
                <c:pt idx="13020">
                  <c:v>3.1050157546996999</c:v>
                </c:pt>
                <c:pt idx="13021">
                  <c:v>3.1456854343414302</c:v>
                </c:pt>
                <c:pt idx="13022">
                  <c:v>3.1553497314453098</c:v>
                </c:pt>
                <c:pt idx="13023">
                  <c:v>3.0809309482574401</c:v>
                </c:pt>
                <c:pt idx="13024">
                  <c:v>3.0749263763427699</c:v>
                </c:pt>
                <c:pt idx="13025">
                  <c:v>2.99690413475036</c:v>
                </c:pt>
                <c:pt idx="13026">
                  <c:v>3.0534827709197998</c:v>
                </c:pt>
                <c:pt idx="13027">
                  <c:v>2.94898128509521</c:v>
                </c:pt>
                <c:pt idx="13028">
                  <c:v>2.91466760635375</c:v>
                </c:pt>
                <c:pt idx="13029">
                  <c:v>2.92237973213195</c:v>
                </c:pt>
                <c:pt idx="13030">
                  <c:v>2.8769044876098602</c:v>
                </c:pt>
                <c:pt idx="13031">
                  <c:v>2.9816112518310498</c:v>
                </c:pt>
                <c:pt idx="13032">
                  <c:v>3.1394405364990199</c:v>
                </c:pt>
                <c:pt idx="13033">
                  <c:v>3.1602098941802899</c:v>
                </c:pt>
                <c:pt idx="13034">
                  <c:v>3.2368640899658199</c:v>
                </c:pt>
                <c:pt idx="13035">
                  <c:v>3.15377449989318</c:v>
                </c:pt>
                <c:pt idx="13036">
                  <c:v>3.3905971050262398</c:v>
                </c:pt>
                <c:pt idx="13037">
                  <c:v>3.37020516395568</c:v>
                </c:pt>
                <c:pt idx="13038">
                  <c:v>3.2732634544372501</c:v>
                </c:pt>
                <c:pt idx="13039">
                  <c:v>3.0679624080657901</c:v>
                </c:pt>
                <c:pt idx="13040">
                  <c:v>2.9978139400482098</c:v>
                </c:pt>
                <c:pt idx="13041">
                  <c:v>3.1155200004577601</c:v>
                </c:pt>
                <c:pt idx="13042">
                  <c:v>3.1743419170379599</c:v>
                </c:pt>
                <c:pt idx="13043">
                  <c:v>3.24582648277282</c:v>
                </c:pt>
                <c:pt idx="13044">
                  <c:v>3.2833065986633301</c:v>
                </c:pt>
                <c:pt idx="13045">
                  <c:v>3.2002217769622798</c:v>
                </c:pt>
                <c:pt idx="13046">
                  <c:v>3.2382287979125901</c:v>
                </c:pt>
                <c:pt idx="13047">
                  <c:v>3.2118453979492099</c:v>
                </c:pt>
                <c:pt idx="13048">
                  <c:v>3.1556661128997798</c:v>
                </c:pt>
                <c:pt idx="13049">
                  <c:v>3.2576215267181299</c:v>
                </c:pt>
                <c:pt idx="13050">
                  <c:v>3.2110233306884699</c:v>
                </c:pt>
                <c:pt idx="13051">
                  <c:v>3.2590138912200901</c:v>
                </c:pt>
                <c:pt idx="13052">
                  <c:v>3.0468583106994598</c:v>
                </c:pt>
                <c:pt idx="13053">
                  <c:v>3.0670173168182302</c:v>
                </c:pt>
                <c:pt idx="13054">
                  <c:v>2.9710524082183798</c:v>
                </c:pt>
                <c:pt idx="13055">
                  <c:v>2.9578578472137398</c:v>
                </c:pt>
                <c:pt idx="13056">
                  <c:v>2.8534226417541499</c:v>
                </c:pt>
                <c:pt idx="13057">
                  <c:v>2.9904787540435702</c:v>
                </c:pt>
                <c:pt idx="13058">
                  <c:v>2.9268410205840998</c:v>
                </c:pt>
                <c:pt idx="13059">
                  <c:v>3.0875084400177002</c:v>
                </c:pt>
                <c:pt idx="13060">
                  <c:v>3.0183935165405198</c:v>
                </c:pt>
                <c:pt idx="13061">
                  <c:v>2.98914623260498</c:v>
                </c:pt>
                <c:pt idx="13062">
                  <c:v>3.0349645614624001</c:v>
                </c:pt>
                <c:pt idx="13063">
                  <c:v>3.19717240333557</c:v>
                </c:pt>
                <c:pt idx="13064">
                  <c:v>3.2404773235321001</c:v>
                </c:pt>
                <c:pt idx="13065">
                  <c:v>3.28732109069824</c:v>
                </c:pt>
                <c:pt idx="13066">
                  <c:v>3.4481127262115399</c:v>
                </c:pt>
                <c:pt idx="13067">
                  <c:v>3.3477795124053902</c:v>
                </c:pt>
                <c:pt idx="13068">
                  <c:v>3.3544321060180602</c:v>
                </c:pt>
                <c:pt idx="13069">
                  <c:v>3.2878050804138099</c:v>
                </c:pt>
                <c:pt idx="13070">
                  <c:v>3.5488009452819802</c:v>
                </c:pt>
                <c:pt idx="13071">
                  <c:v>3.2331781387329102</c:v>
                </c:pt>
                <c:pt idx="13072">
                  <c:v>3.32646131515502</c:v>
                </c:pt>
                <c:pt idx="13073">
                  <c:v>3.2425913810729901</c:v>
                </c:pt>
                <c:pt idx="13074">
                  <c:v>3.1294698715209899</c:v>
                </c:pt>
                <c:pt idx="13075">
                  <c:v>3.10604548454284</c:v>
                </c:pt>
                <c:pt idx="13076">
                  <c:v>3.1502304077148402</c:v>
                </c:pt>
                <c:pt idx="13077">
                  <c:v>3.0620355606079102</c:v>
                </c:pt>
                <c:pt idx="13078">
                  <c:v>3.1235868930816602</c:v>
                </c:pt>
                <c:pt idx="13079">
                  <c:v>3.0655677318572998</c:v>
                </c:pt>
                <c:pt idx="13080">
                  <c:v>3.2377483844757</c:v>
                </c:pt>
                <c:pt idx="13081">
                  <c:v>3.2987613677978498</c:v>
                </c:pt>
                <c:pt idx="13082">
                  <c:v>3.42405009269714</c:v>
                </c:pt>
                <c:pt idx="13083">
                  <c:v>3.3886518478393501</c:v>
                </c:pt>
                <c:pt idx="13084">
                  <c:v>3.3343598842620801</c:v>
                </c:pt>
                <c:pt idx="13085">
                  <c:v>3.3156216144561701</c:v>
                </c:pt>
                <c:pt idx="13086">
                  <c:v>3.3283226490020699</c:v>
                </c:pt>
                <c:pt idx="13087">
                  <c:v>3.1318590641021702</c:v>
                </c:pt>
                <c:pt idx="13088">
                  <c:v>3.24385237693786</c:v>
                </c:pt>
                <c:pt idx="13089">
                  <c:v>3.3358659744262602</c:v>
                </c:pt>
                <c:pt idx="13090">
                  <c:v>3.2712757587432799</c:v>
                </c:pt>
                <c:pt idx="13091">
                  <c:v>3.1782457828521702</c:v>
                </c:pt>
                <c:pt idx="13092">
                  <c:v>3.1442601680755602</c:v>
                </c:pt>
                <c:pt idx="13093">
                  <c:v>3.1753125190734801</c:v>
                </c:pt>
                <c:pt idx="13094">
                  <c:v>3.14856576919555</c:v>
                </c:pt>
                <c:pt idx="13095">
                  <c:v>2.9751744270324698</c:v>
                </c:pt>
                <c:pt idx="13096">
                  <c:v>2.8394570350646902</c:v>
                </c:pt>
                <c:pt idx="13097">
                  <c:v>2.9043984413146902</c:v>
                </c:pt>
                <c:pt idx="13098">
                  <c:v>3.05878329277038</c:v>
                </c:pt>
                <c:pt idx="13099">
                  <c:v>3.1213507652282702</c:v>
                </c:pt>
                <c:pt idx="13100">
                  <c:v>2.9312326908111501</c:v>
                </c:pt>
                <c:pt idx="13101">
                  <c:v>3.0358328819274898</c:v>
                </c:pt>
                <c:pt idx="13102">
                  <c:v>2.8743534088134699</c:v>
                </c:pt>
                <c:pt idx="13103">
                  <c:v>2.8795957565307599</c:v>
                </c:pt>
                <c:pt idx="13104">
                  <c:v>2.8159842491149898</c:v>
                </c:pt>
                <c:pt idx="13105">
                  <c:v>2.98657774925231</c:v>
                </c:pt>
                <c:pt idx="13106">
                  <c:v>2.8826367855071999</c:v>
                </c:pt>
                <c:pt idx="13107">
                  <c:v>2.83376812934875</c:v>
                </c:pt>
                <c:pt idx="13108">
                  <c:v>2.82197046279907</c:v>
                </c:pt>
                <c:pt idx="13109">
                  <c:v>2.8074326515197701</c:v>
                </c:pt>
                <c:pt idx="13110">
                  <c:v>2.6964554786682098</c:v>
                </c:pt>
                <c:pt idx="13111">
                  <c:v>2.9141268730163499</c:v>
                </c:pt>
                <c:pt idx="13112">
                  <c:v>2.83207058906555</c:v>
                </c:pt>
                <c:pt idx="13113">
                  <c:v>2.9130666255950901</c:v>
                </c:pt>
                <c:pt idx="13114">
                  <c:v>2.8250238895416202</c:v>
                </c:pt>
                <c:pt idx="13115">
                  <c:v>2.7163922786712602</c:v>
                </c:pt>
                <c:pt idx="13116">
                  <c:v>2.8798012733459402</c:v>
                </c:pt>
                <c:pt idx="13117">
                  <c:v>2.7446277141571001</c:v>
                </c:pt>
                <c:pt idx="13118">
                  <c:v>2.6292290687561</c:v>
                </c:pt>
                <c:pt idx="13119">
                  <c:v>2.71389412879943</c:v>
                </c:pt>
                <c:pt idx="13120">
                  <c:v>2.7295856475829998</c:v>
                </c:pt>
                <c:pt idx="13121">
                  <c:v>2.6428182125091499</c:v>
                </c:pt>
                <c:pt idx="13122">
                  <c:v>2.7306637763977002</c:v>
                </c:pt>
                <c:pt idx="13123">
                  <c:v>2.6548805236816402</c:v>
                </c:pt>
                <c:pt idx="13124">
                  <c:v>2.7614665031433101</c:v>
                </c:pt>
                <c:pt idx="13125">
                  <c:v>2.63797736167907</c:v>
                </c:pt>
                <c:pt idx="13126">
                  <c:v>2.6626632213592498</c:v>
                </c:pt>
                <c:pt idx="13127">
                  <c:v>2.7152845859527499</c:v>
                </c:pt>
                <c:pt idx="13128">
                  <c:v>2.74767589569091</c:v>
                </c:pt>
                <c:pt idx="13129">
                  <c:v>2.83469438552856</c:v>
                </c:pt>
                <c:pt idx="13130">
                  <c:v>2.7022311687469398</c:v>
                </c:pt>
                <c:pt idx="13131">
                  <c:v>2.69114065170288</c:v>
                </c:pt>
                <c:pt idx="13132">
                  <c:v>2.8713018894195499</c:v>
                </c:pt>
                <c:pt idx="13133">
                  <c:v>2.9028239250183101</c:v>
                </c:pt>
                <c:pt idx="13134">
                  <c:v>3.0581815242767298</c:v>
                </c:pt>
                <c:pt idx="13135">
                  <c:v>3.1508491039276101</c:v>
                </c:pt>
                <c:pt idx="13136">
                  <c:v>3.0965089797973602</c:v>
                </c:pt>
                <c:pt idx="13137">
                  <c:v>3.0206727981567298</c:v>
                </c:pt>
                <c:pt idx="13138">
                  <c:v>2.9539623260497998</c:v>
                </c:pt>
                <c:pt idx="13139">
                  <c:v>3.0936002731323198</c:v>
                </c:pt>
                <c:pt idx="13140">
                  <c:v>3.1102657318115199</c:v>
                </c:pt>
                <c:pt idx="13141">
                  <c:v>3.0673856735229399</c:v>
                </c:pt>
                <c:pt idx="13142">
                  <c:v>2.9934196472167902</c:v>
                </c:pt>
                <c:pt idx="13143">
                  <c:v>2.9387195110321001</c:v>
                </c:pt>
                <c:pt idx="13144">
                  <c:v>3.0027692317962602</c:v>
                </c:pt>
                <c:pt idx="13145">
                  <c:v>2.8789925575256299</c:v>
                </c:pt>
                <c:pt idx="13146">
                  <c:v>2.9633431434631299</c:v>
                </c:pt>
                <c:pt idx="13147">
                  <c:v>3.0100803375244101</c:v>
                </c:pt>
                <c:pt idx="13148">
                  <c:v>3.0052599906921298</c:v>
                </c:pt>
                <c:pt idx="13149">
                  <c:v>2.8471043109893799</c:v>
                </c:pt>
                <c:pt idx="13150">
                  <c:v>3.0164146423339799</c:v>
                </c:pt>
                <c:pt idx="13151">
                  <c:v>2.90336918830871</c:v>
                </c:pt>
                <c:pt idx="13152">
                  <c:v>2.83771300315856</c:v>
                </c:pt>
                <c:pt idx="13153">
                  <c:v>2.8606212139129599</c:v>
                </c:pt>
                <c:pt idx="13154">
                  <c:v>3.0805072784423801</c:v>
                </c:pt>
                <c:pt idx="13155">
                  <c:v>3.1167438030242902</c:v>
                </c:pt>
                <c:pt idx="13156">
                  <c:v>3.0798203945159899</c:v>
                </c:pt>
                <c:pt idx="13157">
                  <c:v>3.0457367897033598</c:v>
                </c:pt>
                <c:pt idx="13158">
                  <c:v>2.99815320968627</c:v>
                </c:pt>
                <c:pt idx="13159">
                  <c:v>3.0893087387084899</c:v>
                </c:pt>
                <c:pt idx="13160">
                  <c:v>3.0687239170074401</c:v>
                </c:pt>
                <c:pt idx="13161">
                  <c:v>2.9614472389221098</c:v>
                </c:pt>
                <c:pt idx="13162">
                  <c:v>3.1305575370788499</c:v>
                </c:pt>
                <c:pt idx="13163">
                  <c:v>3.1652939319610498</c:v>
                </c:pt>
                <c:pt idx="13164">
                  <c:v>3.0010728836059499</c:v>
                </c:pt>
                <c:pt idx="13165">
                  <c:v>3.1283264160156201</c:v>
                </c:pt>
                <c:pt idx="13166">
                  <c:v>3.0345611572265598</c:v>
                </c:pt>
                <c:pt idx="13167">
                  <c:v>3.0435750484466499</c:v>
                </c:pt>
                <c:pt idx="13168">
                  <c:v>3.0046737194061199</c:v>
                </c:pt>
                <c:pt idx="13169">
                  <c:v>2.96644830703735</c:v>
                </c:pt>
                <c:pt idx="13170">
                  <c:v>2.9159164428710902</c:v>
                </c:pt>
                <c:pt idx="13171">
                  <c:v>3.2975559234619101</c:v>
                </c:pt>
                <c:pt idx="13172">
                  <c:v>3.5618124008178702</c:v>
                </c:pt>
                <c:pt idx="13173">
                  <c:v>3.6560394763946502</c:v>
                </c:pt>
                <c:pt idx="13174">
                  <c:v>3.37632155418396</c:v>
                </c:pt>
                <c:pt idx="13175">
                  <c:v>3.4721302986145002</c:v>
                </c:pt>
                <c:pt idx="13176">
                  <c:v>3.3340661525726301</c:v>
                </c:pt>
                <c:pt idx="13177">
                  <c:v>3.0734622478485099</c:v>
                </c:pt>
                <c:pt idx="13178">
                  <c:v>3.2109088897704998</c:v>
                </c:pt>
                <c:pt idx="13179">
                  <c:v>3.2217030525207502</c:v>
                </c:pt>
                <c:pt idx="13180">
                  <c:v>3.0625734329223602</c:v>
                </c:pt>
                <c:pt idx="13181">
                  <c:v>3.0864152908325102</c:v>
                </c:pt>
                <c:pt idx="13182">
                  <c:v>2.8236396312713601</c:v>
                </c:pt>
                <c:pt idx="13183">
                  <c:v>2.9807145595550502</c:v>
                </c:pt>
                <c:pt idx="13184">
                  <c:v>2.8236765861511199</c:v>
                </c:pt>
                <c:pt idx="13185">
                  <c:v>2.7460088729858398</c:v>
                </c:pt>
                <c:pt idx="13186">
                  <c:v>2.5795152187347399</c:v>
                </c:pt>
                <c:pt idx="13187">
                  <c:v>2.6202833652496298</c:v>
                </c:pt>
                <c:pt idx="13188">
                  <c:v>2.5915818214416499</c:v>
                </c:pt>
                <c:pt idx="13189">
                  <c:v>2.6155531406402499</c:v>
                </c:pt>
                <c:pt idx="13190">
                  <c:v>2.6247138977050701</c:v>
                </c:pt>
                <c:pt idx="13191">
                  <c:v>2.5484192371368399</c:v>
                </c:pt>
                <c:pt idx="13192">
                  <c:v>2.6505742073059002</c:v>
                </c:pt>
                <c:pt idx="13193">
                  <c:v>2.6883985996246298</c:v>
                </c:pt>
                <c:pt idx="13194">
                  <c:v>2.6883394718170099</c:v>
                </c:pt>
                <c:pt idx="13195">
                  <c:v>2.6755857467651301</c:v>
                </c:pt>
                <c:pt idx="13196">
                  <c:v>2.9058749675750701</c:v>
                </c:pt>
                <c:pt idx="13197">
                  <c:v>2.9407503604888898</c:v>
                </c:pt>
                <c:pt idx="13198">
                  <c:v>2.9617016315460201</c:v>
                </c:pt>
                <c:pt idx="13199">
                  <c:v>3.0046629905700599</c:v>
                </c:pt>
                <c:pt idx="13200">
                  <c:v>3.01443219184875</c:v>
                </c:pt>
                <c:pt idx="13201">
                  <c:v>2.89971494674682</c:v>
                </c:pt>
                <c:pt idx="13202">
                  <c:v>2.8109660148620601</c:v>
                </c:pt>
                <c:pt idx="13203">
                  <c:v>2.7095077037811199</c:v>
                </c:pt>
                <c:pt idx="13204">
                  <c:v>2.6687450408935498</c:v>
                </c:pt>
                <c:pt idx="13205">
                  <c:v>2.8399195671081499</c:v>
                </c:pt>
                <c:pt idx="13206">
                  <c:v>2.7081491947174001</c:v>
                </c:pt>
                <c:pt idx="13207">
                  <c:v>2.6892230510711599</c:v>
                </c:pt>
                <c:pt idx="13208">
                  <c:v>2.8902697563171298</c:v>
                </c:pt>
                <c:pt idx="13209">
                  <c:v>3.0964803695678702</c:v>
                </c:pt>
                <c:pt idx="13210">
                  <c:v>3.0507121086120601</c:v>
                </c:pt>
                <c:pt idx="13211">
                  <c:v>3.00075030326843</c:v>
                </c:pt>
                <c:pt idx="13212">
                  <c:v>2.9906487464904701</c:v>
                </c:pt>
                <c:pt idx="13213">
                  <c:v>2.8875455856323198</c:v>
                </c:pt>
                <c:pt idx="13214">
                  <c:v>2.7979385852813698</c:v>
                </c:pt>
                <c:pt idx="13215">
                  <c:v>2.7662203311920099</c:v>
                </c:pt>
                <c:pt idx="13216">
                  <c:v>2.78332042694091</c:v>
                </c:pt>
                <c:pt idx="13217">
                  <c:v>3.01825499534606</c:v>
                </c:pt>
                <c:pt idx="13218">
                  <c:v>3.0730237960815399</c:v>
                </c:pt>
                <c:pt idx="13219">
                  <c:v>3.1843402385711599</c:v>
                </c:pt>
                <c:pt idx="13220">
                  <c:v>3.1713547706603999</c:v>
                </c:pt>
                <c:pt idx="13221">
                  <c:v>3.1868112087249698</c:v>
                </c:pt>
                <c:pt idx="13222">
                  <c:v>3.2701022624969398</c:v>
                </c:pt>
                <c:pt idx="13223">
                  <c:v>3.1147420406341499</c:v>
                </c:pt>
                <c:pt idx="13224">
                  <c:v>3.3204460144042902</c:v>
                </c:pt>
                <c:pt idx="13225">
                  <c:v>3.32669973373413</c:v>
                </c:pt>
                <c:pt idx="13226">
                  <c:v>3.2602474689483598</c:v>
                </c:pt>
                <c:pt idx="13227">
                  <c:v>3.31584596633911</c:v>
                </c:pt>
                <c:pt idx="13228">
                  <c:v>3.37628126144409</c:v>
                </c:pt>
                <c:pt idx="13229">
                  <c:v>3.26813316345214</c:v>
                </c:pt>
                <c:pt idx="13230">
                  <c:v>3.2938327789306601</c:v>
                </c:pt>
                <c:pt idx="13231">
                  <c:v>3.20229792594909</c:v>
                </c:pt>
                <c:pt idx="13232">
                  <c:v>3.1853032112121502</c:v>
                </c:pt>
                <c:pt idx="13233">
                  <c:v>3.0399038791656401</c:v>
                </c:pt>
                <c:pt idx="13234">
                  <c:v>2.8791856765746999</c:v>
                </c:pt>
                <c:pt idx="13235">
                  <c:v>2.9912235736846902</c:v>
                </c:pt>
                <c:pt idx="13236">
                  <c:v>2.98363041877746</c:v>
                </c:pt>
                <c:pt idx="13237">
                  <c:v>3.06652760505676</c:v>
                </c:pt>
                <c:pt idx="13238">
                  <c:v>2.9721553325653001</c:v>
                </c:pt>
                <c:pt idx="13239">
                  <c:v>3.1113686561584402</c:v>
                </c:pt>
                <c:pt idx="13240">
                  <c:v>3.1183152198791499</c:v>
                </c:pt>
                <c:pt idx="13241">
                  <c:v>3.0438346862792902</c:v>
                </c:pt>
                <c:pt idx="13242">
                  <c:v>3.2221121788024898</c:v>
                </c:pt>
                <c:pt idx="13243">
                  <c:v>3.2398660182952801</c:v>
                </c:pt>
                <c:pt idx="13244">
                  <c:v>3.4364056587219198</c:v>
                </c:pt>
                <c:pt idx="13245">
                  <c:v>3.3584191799163801</c:v>
                </c:pt>
                <c:pt idx="13246">
                  <c:v>3.35610604286193</c:v>
                </c:pt>
                <c:pt idx="13247">
                  <c:v>3.2921798229217498</c:v>
                </c:pt>
                <c:pt idx="13248">
                  <c:v>3.4808704853057799</c:v>
                </c:pt>
                <c:pt idx="13249">
                  <c:v>3.5049986839294398</c:v>
                </c:pt>
                <c:pt idx="13250">
                  <c:v>3.5115060806274401</c:v>
                </c:pt>
                <c:pt idx="13251">
                  <c:v>3.7277052402496298</c:v>
                </c:pt>
                <c:pt idx="13252">
                  <c:v>3.5353136062621999</c:v>
                </c:pt>
                <c:pt idx="13253">
                  <c:v>3.5366113185882502</c:v>
                </c:pt>
                <c:pt idx="13254">
                  <c:v>3.6635937690734801</c:v>
                </c:pt>
                <c:pt idx="13255">
                  <c:v>3.5921597480773899</c:v>
                </c:pt>
                <c:pt idx="13256">
                  <c:v>3.42090392112731</c:v>
                </c:pt>
                <c:pt idx="13257">
                  <c:v>3.2785387039184499</c:v>
                </c:pt>
                <c:pt idx="13258">
                  <c:v>3.18667387962341</c:v>
                </c:pt>
                <c:pt idx="13259">
                  <c:v>3.2053904533386199</c:v>
                </c:pt>
                <c:pt idx="13260">
                  <c:v>3.3646788597106898</c:v>
                </c:pt>
                <c:pt idx="13261">
                  <c:v>3.4489042758941602</c:v>
                </c:pt>
                <c:pt idx="13262">
                  <c:v>3.63018369674682</c:v>
                </c:pt>
                <c:pt idx="13263">
                  <c:v>3.4649460315704301</c:v>
                </c:pt>
                <c:pt idx="13264">
                  <c:v>3.3571600914001398</c:v>
                </c:pt>
                <c:pt idx="13265">
                  <c:v>3.32616710662841</c:v>
                </c:pt>
                <c:pt idx="13266">
                  <c:v>3.23312139511108</c:v>
                </c:pt>
                <c:pt idx="13267">
                  <c:v>3.1782987117767298</c:v>
                </c:pt>
                <c:pt idx="13268">
                  <c:v>3.21770119667053</c:v>
                </c:pt>
                <c:pt idx="13269">
                  <c:v>3.2802155017852699</c:v>
                </c:pt>
                <c:pt idx="13270">
                  <c:v>3.3485765457153298</c:v>
                </c:pt>
                <c:pt idx="13271">
                  <c:v>3.2673056125640798</c:v>
                </c:pt>
                <c:pt idx="13272">
                  <c:v>3.2061057090759202</c:v>
                </c:pt>
                <c:pt idx="13273">
                  <c:v>3.3888776302337602</c:v>
                </c:pt>
                <c:pt idx="13274">
                  <c:v>3.40001940727233</c:v>
                </c:pt>
                <c:pt idx="13275">
                  <c:v>3.2578217983245801</c:v>
                </c:pt>
                <c:pt idx="13276">
                  <c:v>3.4588334560394198</c:v>
                </c:pt>
                <c:pt idx="13277">
                  <c:v>3.3889398574829102</c:v>
                </c:pt>
                <c:pt idx="13278">
                  <c:v>3.3553879261016801</c:v>
                </c:pt>
                <c:pt idx="13279">
                  <c:v>3.3534898757934499</c:v>
                </c:pt>
                <c:pt idx="13280">
                  <c:v>3.0927331447601301</c:v>
                </c:pt>
                <c:pt idx="13281">
                  <c:v>3.1874902248382502</c:v>
                </c:pt>
                <c:pt idx="13282">
                  <c:v>3.0625333786010698</c:v>
                </c:pt>
                <c:pt idx="13283">
                  <c:v>3.1997277736663801</c:v>
                </c:pt>
                <c:pt idx="13284">
                  <c:v>2.8858146667480402</c:v>
                </c:pt>
                <c:pt idx="13285">
                  <c:v>2.9639184474945002</c:v>
                </c:pt>
                <c:pt idx="13286">
                  <c:v>2.9960360527038499</c:v>
                </c:pt>
                <c:pt idx="13287">
                  <c:v>2.9153015613555899</c:v>
                </c:pt>
                <c:pt idx="13288">
                  <c:v>2.8641233444213801</c:v>
                </c:pt>
                <c:pt idx="13289">
                  <c:v>2.9298055171966499</c:v>
                </c:pt>
                <c:pt idx="13290">
                  <c:v>3.0815668106079102</c:v>
                </c:pt>
                <c:pt idx="13291">
                  <c:v>3.08223176002502</c:v>
                </c:pt>
                <c:pt idx="13292">
                  <c:v>3.0906846523284899</c:v>
                </c:pt>
                <c:pt idx="13293">
                  <c:v>3.0932919979095401</c:v>
                </c:pt>
                <c:pt idx="13294">
                  <c:v>3.2637226581573402</c:v>
                </c:pt>
                <c:pt idx="13295">
                  <c:v>3.1816940307617099</c:v>
                </c:pt>
                <c:pt idx="13296">
                  <c:v>3.1263947486877401</c:v>
                </c:pt>
                <c:pt idx="13297">
                  <c:v>3.1353595256805402</c:v>
                </c:pt>
                <c:pt idx="13298">
                  <c:v>3.11748790740966</c:v>
                </c:pt>
                <c:pt idx="13299">
                  <c:v>3.08954906463623</c:v>
                </c:pt>
                <c:pt idx="13300">
                  <c:v>2.9726269245147701</c:v>
                </c:pt>
                <c:pt idx="13301">
                  <c:v>3.0968842506408598</c:v>
                </c:pt>
                <c:pt idx="13302">
                  <c:v>3.20253109931945</c:v>
                </c:pt>
                <c:pt idx="13303">
                  <c:v>3.2609734535217201</c:v>
                </c:pt>
                <c:pt idx="13304">
                  <c:v>3.2666656970977699</c:v>
                </c:pt>
                <c:pt idx="13305">
                  <c:v>3.1738014221191402</c:v>
                </c:pt>
                <c:pt idx="13306">
                  <c:v>3.08715724945068</c:v>
                </c:pt>
                <c:pt idx="13307">
                  <c:v>3.1186959743499698</c:v>
                </c:pt>
                <c:pt idx="13308">
                  <c:v>3.20085597038269</c:v>
                </c:pt>
                <c:pt idx="13309">
                  <c:v>3.1654100418090798</c:v>
                </c:pt>
                <c:pt idx="13310">
                  <c:v>3.1586365699768</c:v>
                </c:pt>
                <c:pt idx="13311">
                  <c:v>3.2853748798370299</c:v>
                </c:pt>
                <c:pt idx="13312">
                  <c:v>3.3521943092346098</c:v>
                </c:pt>
                <c:pt idx="13313">
                  <c:v>3.34610772132873</c:v>
                </c:pt>
                <c:pt idx="13314">
                  <c:v>3.28719902038574</c:v>
                </c:pt>
                <c:pt idx="13315">
                  <c:v>3.2927713394164999</c:v>
                </c:pt>
                <c:pt idx="13316">
                  <c:v>3.2885072231292698</c:v>
                </c:pt>
                <c:pt idx="13317">
                  <c:v>3.2351090908050502</c:v>
                </c:pt>
                <c:pt idx="13318">
                  <c:v>3.24110984802246</c:v>
                </c:pt>
                <c:pt idx="13319">
                  <c:v>3.2017800807952801</c:v>
                </c:pt>
                <c:pt idx="13320">
                  <c:v>3.0620992183685298</c:v>
                </c:pt>
                <c:pt idx="13321">
                  <c:v>3.0795948505401598</c:v>
                </c:pt>
                <c:pt idx="13322">
                  <c:v>3.0615751743316602</c:v>
                </c:pt>
                <c:pt idx="13323">
                  <c:v>3.0047852993011399</c:v>
                </c:pt>
                <c:pt idx="13324">
                  <c:v>2.9679663181304901</c:v>
                </c:pt>
                <c:pt idx="13325">
                  <c:v>2.87540078163146</c:v>
                </c:pt>
                <c:pt idx="13326">
                  <c:v>2.94936847686767</c:v>
                </c:pt>
                <c:pt idx="13327">
                  <c:v>2.9042587280273402</c:v>
                </c:pt>
                <c:pt idx="13328">
                  <c:v>3.0799684524536102</c:v>
                </c:pt>
                <c:pt idx="13329">
                  <c:v>3.0199518203735298</c:v>
                </c:pt>
                <c:pt idx="13330">
                  <c:v>3.2762699127197199</c:v>
                </c:pt>
                <c:pt idx="13331">
                  <c:v>3.1276168823242099</c:v>
                </c:pt>
                <c:pt idx="13332">
                  <c:v>3.0028095245361301</c:v>
                </c:pt>
                <c:pt idx="13333">
                  <c:v>2.9783005714416499</c:v>
                </c:pt>
                <c:pt idx="13334">
                  <c:v>3.11315846443176</c:v>
                </c:pt>
                <c:pt idx="13335">
                  <c:v>2.9318976402282702</c:v>
                </c:pt>
                <c:pt idx="13336">
                  <c:v>2.8930289745330802</c:v>
                </c:pt>
                <c:pt idx="13337">
                  <c:v>2.91802954673767</c:v>
                </c:pt>
                <c:pt idx="13338">
                  <c:v>2.87846374511718</c:v>
                </c:pt>
                <c:pt idx="13339">
                  <c:v>2.93347096443176</c:v>
                </c:pt>
                <c:pt idx="13340">
                  <c:v>2.96318387985229</c:v>
                </c:pt>
                <c:pt idx="13341">
                  <c:v>2.93339991569519</c:v>
                </c:pt>
                <c:pt idx="13342">
                  <c:v>2.9064254760742099</c:v>
                </c:pt>
                <c:pt idx="13343">
                  <c:v>2.8152270317077601</c:v>
                </c:pt>
                <c:pt idx="13344">
                  <c:v>2.8331735134124698</c:v>
                </c:pt>
                <c:pt idx="13345">
                  <c:v>2.8773431777954102</c:v>
                </c:pt>
                <c:pt idx="13346">
                  <c:v>2.8546721935272199</c:v>
                </c:pt>
                <c:pt idx="13347">
                  <c:v>2.8966004848480198</c:v>
                </c:pt>
                <c:pt idx="13348">
                  <c:v>3.0062973499297998</c:v>
                </c:pt>
                <c:pt idx="13349">
                  <c:v>2.8909285068511901</c:v>
                </c:pt>
                <c:pt idx="13350">
                  <c:v>2.88820052146911</c:v>
                </c:pt>
                <c:pt idx="13351">
                  <c:v>2.9765379428863499</c:v>
                </c:pt>
                <c:pt idx="13352">
                  <c:v>2.8964393138885498</c:v>
                </c:pt>
                <c:pt idx="13353">
                  <c:v>2.7587652206420898</c:v>
                </c:pt>
                <c:pt idx="13354">
                  <c:v>2.7983114719390798</c:v>
                </c:pt>
                <c:pt idx="13355">
                  <c:v>2.7604334354400599</c:v>
                </c:pt>
                <c:pt idx="13356">
                  <c:v>2.78476738929748</c:v>
                </c:pt>
                <c:pt idx="13357">
                  <c:v>2.81503105163574</c:v>
                </c:pt>
                <c:pt idx="13358">
                  <c:v>2.68902111053466</c:v>
                </c:pt>
                <c:pt idx="13359">
                  <c:v>2.7640302181243799</c:v>
                </c:pt>
                <c:pt idx="13360">
                  <c:v>2.8745846748352002</c:v>
                </c:pt>
                <c:pt idx="13361">
                  <c:v>2.7877924442291202</c:v>
                </c:pt>
                <c:pt idx="13362">
                  <c:v>2.7724094390869101</c:v>
                </c:pt>
                <c:pt idx="13363">
                  <c:v>2.6158173084259002</c:v>
                </c:pt>
                <c:pt idx="13364">
                  <c:v>2.7049436569213801</c:v>
                </c:pt>
                <c:pt idx="13365">
                  <c:v>2.8138065338134699</c:v>
                </c:pt>
                <c:pt idx="13366">
                  <c:v>2.88192486763</c:v>
                </c:pt>
                <c:pt idx="13367">
                  <c:v>2.7811720371246298</c:v>
                </c:pt>
                <c:pt idx="13368">
                  <c:v>2.8650307655334402</c:v>
                </c:pt>
                <c:pt idx="13369">
                  <c:v>2.9488894939422599</c:v>
                </c:pt>
                <c:pt idx="13370">
                  <c:v>3.0689728260040199</c:v>
                </c:pt>
                <c:pt idx="13371">
                  <c:v>3.0093009471893302</c:v>
                </c:pt>
                <c:pt idx="13372">
                  <c:v>2.8968191146850502</c:v>
                </c:pt>
                <c:pt idx="13373">
                  <c:v>2.9662191867828298</c:v>
                </c:pt>
                <c:pt idx="13374">
                  <c:v>2.9156720638275102</c:v>
                </c:pt>
                <c:pt idx="13375">
                  <c:v>2.9854073524475</c:v>
                </c:pt>
                <c:pt idx="13376">
                  <c:v>2.83506751060485</c:v>
                </c:pt>
                <c:pt idx="13377">
                  <c:v>2.9062042236328098</c:v>
                </c:pt>
                <c:pt idx="13378">
                  <c:v>2.7392978668212802</c:v>
                </c:pt>
                <c:pt idx="13379">
                  <c:v>2.8913602828979399</c:v>
                </c:pt>
                <c:pt idx="13380">
                  <c:v>2.8506376743316602</c:v>
                </c:pt>
                <c:pt idx="13381">
                  <c:v>2.82835841178894</c:v>
                </c:pt>
                <c:pt idx="13382">
                  <c:v>2.77242708206176</c:v>
                </c:pt>
                <c:pt idx="13383">
                  <c:v>2.8813457489013601</c:v>
                </c:pt>
                <c:pt idx="13384">
                  <c:v>2.7195162773132302</c:v>
                </c:pt>
                <c:pt idx="13385">
                  <c:v>2.7423312664031898</c:v>
                </c:pt>
                <c:pt idx="13386">
                  <c:v>2.7098317146301198</c:v>
                </c:pt>
                <c:pt idx="13387">
                  <c:v>2.9493029117584202</c:v>
                </c:pt>
                <c:pt idx="13388">
                  <c:v>3.0828540325164702</c:v>
                </c:pt>
                <c:pt idx="13389">
                  <c:v>3.0294814109802202</c:v>
                </c:pt>
                <c:pt idx="13390">
                  <c:v>2.9184045791625901</c:v>
                </c:pt>
                <c:pt idx="13391">
                  <c:v>2.9412159919738698</c:v>
                </c:pt>
                <c:pt idx="13392">
                  <c:v>3.0667054653167698</c:v>
                </c:pt>
                <c:pt idx="13393">
                  <c:v>3.0247378349304199</c:v>
                </c:pt>
                <c:pt idx="13394">
                  <c:v>3.1406908035278298</c:v>
                </c:pt>
                <c:pt idx="13395">
                  <c:v>2.98893141746521</c:v>
                </c:pt>
                <c:pt idx="13396">
                  <c:v>2.7456409931182799</c:v>
                </c:pt>
                <c:pt idx="13397">
                  <c:v>2.8490943908691402</c:v>
                </c:pt>
                <c:pt idx="13398">
                  <c:v>2.79886770248413</c:v>
                </c:pt>
                <c:pt idx="13399">
                  <c:v>2.88774442672729</c:v>
                </c:pt>
                <c:pt idx="13400">
                  <c:v>3.0836944580078098</c:v>
                </c:pt>
                <c:pt idx="13401">
                  <c:v>2.8824145793914702</c:v>
                </c:pt>
                <c:pt idx="13402">
                  <c:v>3.0875339508056601</c:v>
                </c:pt>
                <c:pt idx="13403">
                  <c:v>3.12922143936157</c:v>
                </c:pt>
                <c:pt idx="13404">
                  <c:v>3.19009017944335</c:v>
                </c:pt>
                <c:pt idx="13405">
                  <c:v>2.9581539630889799</c:v>
                </c:pt>
                <c:pt idx="13406">
                  <c:v>3.1154894828796298</c:v>
                </c:pt>
                <c:pt idx="13407">
                  <c:v>3.1314921379089302</c:v>
                </c:pt>
                <c:pt idx="13408">
                  <c:v>3.17545485496521</c:v>
                </c:pt>
                <c:pt idx="13409">
                  <c:v>3.17333483695983</c:v>
                </c:pt>
                <c:pt idx="13410">
                  <c:v>3.1913185119628902</c:v>
                </c:pt>
                <c:pt idx="13411">
                  <c:v>2.9725348949432302</c:v>
                </c:pt>
                <c:pt idx="13412">
                  <c:v>3.0023245811462398</c:v>
                </c:pt>
                <c:pt idx="13413">
                  <c:v>2.7919602394103999</c:v>
                </c:pt>
                <c:pt idx="13414">
                  <c:v>3.0579555034637398</c:v>
                </c:pt>
                <c:pt idx="13415">
                  <c:v>3.0041923522949201</c:v>
                </c:pt>
                <c:pt idx="13416">
                  <c:v>3.1625204086303702</c:v>
                </c:pt>
                <c:pt idx="13417">
                  <c:v>3.2377231121063201</c:v>
                </c:pt>
                <c:pt idx="13418">
                  <c:v>3.2182202339172301</c:v>
                </c:pt>
                <c:pt idx="13419">
                  <c:v>3.0377750396728498</c:v>
                </c:pt>
                <c:pt idx="13420">
                  <c:v>3.0594186782836901</c:v>
                </c:pt>
                <c:pt idx="13421">
                  <c:v>3.07531237602233</c:v>
                </c:pt>
                <c:pt idx="13422">
                  <c:v>3.12436842918396</c:v>
                </c:pt>
                <c:pt idx="13423">
                  <c:v>2.9970831871032702</c:v>
                </c:pt>
                <c:pt idx="13424">
                  <c:v>2.9298729896545401</c:v>
                </c:pt>
                <c:pt idx="13425">
                  <c:v>2.9278087615966699</c:v>
                </c:pt>
                <c:pt idx="13426">
                  <c:v>3.03336501121521</c:v>
                </c:pt>
                <c:pt idx="13427">
                  <c:v>3.05004358291625</c:v>
                </c:pt>
                <c:pt idx="13428">
                  <c:v>3.0381693840026802</c:v>
                </c:pt>
                <c:pt idx="13429">
                  <c:v>3.1088261604309002</c:v>
                </c:pt>
                <c:pt idx="13430">
                  <c:v>3.2000524997711102</c:v>
                </c:pt>
                <c:pt idx="13431">
                  <c:v>3.0969429016113201</c:v>
                </c:pt>
                <c:pt idx="13432">
                  <c:v>3.1043167114257799</c:v>
                </c:pt>
                <c:pt idx="13433">
                  <c:v>2.8995347023010201</c:v>
                </c:pt>
                <c:pt idx="13434">
                  <c:v>2.9848649501800502</c:v>
                </c:pt>
                <c:pt idx="13435">
                  <c:v>2.9311943054199201</c:v>
                </c:pt>
                <c:pt idx="13436">
                  <c:v>2.9655194282531698</c:v>
                </c:pt>
                <c:pt idx="13437">
                  <c:v>3.08407402038574</c:v>
                </c:pt>
                <c:pt idx="13438">
                  <c:v>2.9918401241302401</c:v>
                </c:pt>
                <c:pt idx="13439">
                  <c:v>3.0796844959259002</c:v>
                </c:pt>
                <c:pt idx="13440">
                  <c:v>3.2137877941131499</c:v>
                </c:pt>
                <c:pt idx="13441">
                  <c:v>3.216064453125</c:v>
                </c:pt>
                <c:pt idx="13442">
                  <c:v>3.1657810211181601</c:v>
                </c:pt>
                <c:pt idx="13443">
                  <c:v>3.2245893478393501</c:v>
                </c:pt>
                <c:pt idx="13444">
                  <c:v>3.2655875682830802</c:v>
                </c:pt>
                <c:pt idx="13445">
                  <c:v>3.2316331863403298</c:v>
                </c:pt>
                <c:pt idx="13446">
                  <c:v>3.21410703659057</c:v>
                </c:pt>
                <c:pt idx="13447">
                  <c:v>3.0886428356170601</c:v>
                </c:pt>
                <c:pt idx="13448">
                  <c:v>3.0343005657196001</c:v>
                </c:pt>
                <c:pt idx="13449">
                  <c:v>2.8536520004272399</c:v>
                </c:pt>
                <c:pt idx="13450">
                  <c:v>2.8721356391906698</c:v>
                </c:pt>
                <c:pt idx="13451">
                  <c:v>3.0058748722076398</c:v>
                </c:pt>
                <c:pt idx="13452">
                  <c:v>3.06551885604858</c:v>
                </c:pt>
                <c:pt idx="13453">
                  <c:v>3.0218939781188898</c:v>
                </c:pt>
                <c:pt idx="13454">
                  <c:v>3.1417100429534899</c:v>
                </c:pt>
                <c:pt idx="13455">
                  <c:v>3.2396347522735498</c:v>
                </c:pt>
                <c:pt idx="13456">
                  <c:v>3.3194804191589302</c:v>
                </c:pt>
                <c:pt idx="13457">
                  <c:v>3.3143196105957</c:v>
                </c:pt>
                <c:pt idx="13458">
                  <c:v>3.4080538749694802</c:v>
                </c:pt>
                <c:pt idx="13459">
                  <c:v>3.4446506500244101</c:v>
                </c:pt>
                <c:pt idx="13460">
                  <c:v>3.5246899127960201</c:v>
                </c:pt>
                <c:pt idx="13461">
                  <c:v>3.42740797996521</c:v>
                </c:pt>
                <c:pt idx="13462">
                  <c:v>3.3713612556457502</c:v>
                </c:pt>
                <c:pt idx="13463">
                  <c:v>3.3571760654449401</c:v>
                </c:pt>
                <c:pt idx="13464">
                  <c:v>3.4021005630493102</c:v>
                </c:pt>
                <c:pt idx="13465">
                  <c:v>3.21439409255981</c:v>
                </c:pt>
                <c:pt idx="13466">
                  <c:v>3.1968312263488698</c:v>
                </c:pt>
                <c:pt idx="13467">
                  <c:v>3.31883597373962</c:v>
                </c:pt>
                <c:pt idx="13468">
                  <c:v>3.36547374725341</c:v>
                </c:pt>
                <c:pt idx="13469">
                  <c:v>3.2508897781371999</c:v>
                </c:pt>
                <c:pt idx="13470">
                  <c:v>3.1233310699462802</c:v>
                </c:pt>
                <c:pt idx="13471">
                  <c:v>2.97034287452697</c:v>
                </c:pt>
                <c:pt idx="13472">
                  <c:v>2.90027499198913</c:v>
                </c:pt>
                <c:pt idx="13473">
                  <c:v>2.91978883743286</c:v>
                </c:pt>
                <c:pt idx="13474">
                  <c:v>2.9322195053100502</c:v>
                </c:pt>
                <c:pt idx="13475">
                  <c:v>2.8660442829132</c:v>
                </c:pt>
                <c:pt idx="13476">
                  <c:v>2.80216383934021</c:v>
                </c:pt>
                <c:pt idx="13477">
                  <c:v>2.9643974304199201</c:v>
                </c:pt>
                <c:pt idx="13478">
                  <c:v>3.10761547088623</c:v>
                </c:pt>
                <c:pt idx="13479">
                  <c:v>3.0988633632659899</c:v>
                </c:pt>
                <c:pt idx="13480">
                  <c:v>3.1216750144958398</c:v>
                </c:pt>
                <c:pt idx="13481">
                  <c:v>3.2984013557434002</c:v>
                </c:pt>
                <c:pt idx="13482">
                  <c:v>3.1651625633239702</c:v>
                </c:pt>
                <c:pt idx="13483">
                  <c:v>3.2701234817504798</c:v>
                </c:pt>
                <c:pt idx="13484">
                  <c:v>3.4998102188110298</c:v>
                </c:pt>
                <c:pt idx="13485">
                  <c:v>3.4907767772674498</c:v>
                </c:pt>
                <c:pt idx="13486">
                  <c:v>3.8173329830169598</c:v>
                </c:pt>
                <c:pt idx="13487">
                  <c:v>3.90706062316894</c:v>
                </c:pt>
                <c:pt idx="13488">
                  <c:v>3.6096420288085902</c:v>
                </c:pt>
                <c:pt idx="13489">
                  <c:v>3.7310185432434002</c:v>
                </c:pt>
                <c:pt idx="13490">
                  <c:v>3.6617372035980198</c:v>
                </c:pt>
                <c:pt idx="13491">
                  <c:v>3.6039354801177899</c:v>
                </c:pt>
                <c:pt idx="13492">
                  <c:v>3.6682603359222399</c:v>
                </c:pt>
                <c:pt idx="13493">
                  <c:v>3.4512836933135902</c:v>
                </c:pt>
                <c:pt idx="13494">
                  <c:v>3.52110600471496</c:v>
                </c:pt>
                <c:pt idx="13495">
                  <c:v>3.5146927833557098</c:v>
                </c:pt>
                <c:pt idx="13496">
                  <c:v>3.6492736339568999</c:v>
                </c:pt>
                <c:pt idx="13497">
                  <c:v>3.3888888359069802</c:v>
                </c:pt>
                <c:pt idx="13498">
                  <c:v>3.4893949031829798</c:v>
                </c:pt>
                <c:pt idx="13499">
                  <c:v>3.6412606239318799</c:v>
                </c:pt>
                <c:pt idx="13500">
                  <c:v>3.5443902015686</c:v>
                </c:pt>
                <c:pt idx="13501">
                  <c:v>3.3282275199890101</c:v>
                </c:pt>
                <c:pt idx="13502">
                  <c:v>3.1246249675750701</c:v>
                </c:pt>
                <c:pt idx="13503">
                  <c:v>3.2972619533538801</c:v>
                </c:pt>
                <c:pt idx="13504">
                  <c:v>3.4517085552215501</c:v>
                </c:pt>
                <c:pt idx="13505">
                  <c:v>3.42229747772216</c:v>
                </c:pt>
                <c:pt idx="13506">
                  <c:v>3.37206602096557</c:v>
                </c:pt>
                <c:pt idx="13507">
                  <c:v>3.17940974235534</c:v>
                </c:pt>
                <c:pt idx="13508">
                  <c:v>3.31078600883483</c:v>
                </c:pt>
                <c:pt idx="13509">
                  <c:v>3.28422951698303</c:v>
                </c:pt>
                <c:pt idx="13510">
                  <c:v>3.30601835250854</c:v>
                </c:pt>
                <c:pt idx="13511">
                  <c:v>3.2907330989837602</c:v>
                </c:pt>
                <c:pt idx="13512">
                  <c:v>3.3594679832458398</c:v>
                </c:pt>
                <c:pt idx="13513">
                  <c:v>3.6856908798217698</c:v>
                </c:pt>
                <c:pt idx="13514">
                  <c:v>3.6748027801513601</c:v>
                </c:pt>
                <c:pt idx="13515">
                  <c:v>3.6240177154540998</c:v>
                </c:pt>
                <c:pt idx="13516">
                  <c:v>3.4035277366638099</c:v>
                </c:pt>
                <c:pt idx="13517">
                  <c:v>3.4248797893524099</c:v>
                </c:pt>
                <c:pt idx="13518">
                  <c:v>3.5035147666931099</c:v>
                </c:pt>
                <c:pt idx="13519">
                  <c:v>3.72595810890197</c:v>
                </c:pt>
                <c:pt idx="13520">
                  <c:v>3.6615126132964999</c:v>
                </c:pt>
                <c:pt idx="13521">
                  <c:v>3.5199174880981401</c:v>
                </c:pt>
                <c:pt idx="13522">
                  <c:v>3.6018788814544598</c:v>
                </c:pt>
                <c:pt idx="13523">
                  <c:v>3.5733752250671298</c:v>
                </c:pt>
                <c:pt idx="13524">
                  <c:v>3.65066361427307</c:v>
                </c:pt>
                <c:pt idx="13525">
                  <c:v>3.7477753162384002</c:v>
                </c:pt>
                <c:pt idx="13526">
                  <c:v>3.8023898601531898</c:v>
                </c:pt>
                <c:pt idx="13527">
                  <c:v>3.6756939888000399</c:v>
                </c:pt>
                <c:pt idx="13528">
                  <c:v>3.7561519145965501</c:v>
                </c:pt>
                <c:pt idx="13529">
                  <c:v>3.7436027526855402</c:v>
                </c:pt>
                <c:pt idx="13530">
                  <c:v>3.6751422882079998</c:v>
                </c:pt>
                <c:pt idx="13531">
                  <c:v>3.6160371303558301</c:v>
                </c:pt>
                <c:pt idx="13532">
                  <c:v>3.62937927246093</c:v>
                </c:pt>
                <c:pt idx="13533">
                  <c:v>3.5301258563995299</c:v>
                </c:pt>
                <c:pt idx="13534">
                  <c:v>3.5885589122772199</c:v>
                </c:pt>
                <c:pt idx="13535">
                  <c:v>3.6099812984466499</c:v>
                </c:pt>
                <c:pt idx="13536">
                  <c:v>3.6827974319457999</c:v>
                </c:pt>
                <c:pt idx="13537">
                  <c:v>3.5460577011108398</c:v>
                </c:pt>
                <c:pt idx="13538">
                  <c:v>3.4826817512512198</c:v>
                </c:pt>
                <c:pt idx="13539">
                  <c:v>3.4416253566741899</c:v>
                </c:pt>
                <c:pt idx="13540">
                  <c:v>3.3762834072113002</c:v>
                </c:pt>
                <c:pt idx="13541">
                  <c:v>3.3027887344360298</c:v>
                </c:pt>
                <c:pt idx="13542">
                  <c:v>3.2808189392089799</c:v>
                </c:pt>
                <c:pt idx="13543">
                  <c:v>3.1138710975646902</c:v>
                </c:pt>
                <c:pt idx="13544">
                  <c:v>3.11827421188354</c:v>
                </c:pt>
                <c:pt idx="13545">
                  <c:v>3.0682475566864</c:v>
                </c:pt>
                <c:pt idx="13546">
                  <c:v>3.28486847877502</c:v>
                </c:pt>
                <c:pt idx="13547">
                  <c:v>3.5064046382903999</c:v>
                </c:pt>
                <c:pt idx="13548">
                  <c:v>3.4374325275421098</c:v>
                </c:pt>
                <c:pt idx="13549">
                  <c:v>3.4706168174743599</c:v>
                </c:pt>
                <c:pt idx="13550">
                  <c:v>3.4033792018890301</c:v>
                </c:pt>
                <c:pt idx="13551">
                  <c:v>3.2931694984436</c:v>
                </c:pt>
                <c:pt idx="13552">
                  <c:v>3.3118093013763401</c:v>
                </c:pt>
                <c:pt idx="13553">
                  <c:v>3.3922262191772399</c:v>
                </c:pt>
                <c:pt idx="13554">
                  <c:v>3.4024596214294398</c:v>
                </c:pt>
                <c:pt idx="13555">
                  <c:v>3.6006519794464098</c:v>
                </c:pt>
                <c:pt idx="13556">
                  <c:v>3.4756627082824698</c:v>
                </c:pt>
                <c:pt idx="13557">
                  <c:v>3.5101432800292902</c:v>
                </c:pt>
                <c:pt idx="13558">
                  <c:v>3.3221807479858398</c:v>
                </c:pt>
                <c:pt idx="13559">
                  <c:v>3.31200051307678</c:v>
                </c:pt>
                <c:pt idx="13560">
                  <c:v>3.2770624160766602</c:v>
                </c:pt>
                <c:pt idx="13561">
                  <c:v>3.3234665393829301</c:v>
                </c:pt>
                <c:pt idx="13562">
                  <c:v>3.2309830188751198</c:v>
                </c:pt>
                <c:pt idx="13563">
                  <c:v>3.3648254871368399</c:v>
                </c:pt>
                <c:pt idx="13564">
                  <c:v>3.4367973804473801</c:v>
                </c:pt>
                <c:pt idx="13565">
                  <c:v>3.4344482421875</c:v>
                </c:pt>
                <c:pt idx="13566">
                  <c:v>3.3664343357086102</c:v>
                </c:pt>
                <c:pt idx="13567">
                  <c:v>3.4568221569061199</c:v>
                </c:pt>
                <c:pt idx="13568">
                  <c:v>3.4617474079132</c:v>
                </c:pt>
                <c:pt idx="13569">
                  <c:v>3.69331455230712</c:v>
                </c:pt>
                <c:pt idx="13570">
                  <c:v>3.5906009674072199</c:v>
                </c:pt>
                <c:pt idx="13571">
                  <c:v>3.68561434745788</c:v>
                </c:pt>
                <c:pt idx="13572">
                  <c:v>3.57651495933532</c:v>
                </c:pt>
                <c:pt idx="13573">
                  <c:v>3.7260212898254301</c:v>
                </c:pt>
                <c:pt idx="13574">
                  <c:v>3.5630543231964098</c:v>
                </c:pt>
                <c:pt idx="13575">
                  <c:v>3.5602104663848801</c:v>
                </c:pt>
                <c:pt idx="13576">
                  <c:v>3.5409591197967498</c:v>
                </c:pt>
                <c:pt idx="13577">
                  <c:v>3.40932917594909</c:v>
                </c:pt>
                <c:pt idx="13578">
                  <c:v>3.3744535446166899</c:v>
                </c:pt>
                <c:pt idx="13579">
                  <c:v>3.3040771484375</c:v>
                </c:pt>
                <c:pt idx="13580">
                  <c:v>3.27311706542968</c:v>
                </c:pt>
                <c:pt idx="13581">
                  <c:v>3.1527190208435001</c:v>
                </c:pt>
                <c:pt idx="13582">
                  <c:v>2.9011170864105198</c:v>
                </c:pt>
                <c:pt idx="13583">
                  <c:v>3.3041112422943102</c:v>
                </c:pt>
                <c:pt idx="13584">
                  <c:v>3.2911899089813201</c:v>
                </c:pt>
                <c:pt idx="13585">
                  <c:v>3.2375514507293701</c:v>
                </c:pt>
                <c:pt idx="13586">
                  <c:v>3.22670078277587</c:v>
                </c:pt>
                <c:pt idx="13587">
                  <c:v>3.1515479087829501</c:v>
                </c:pt>
                <c:pt idx="13588">
                  <c:v>3.1923010349273602</c:v>
                </c:pt>
                <c:pt idx="13589">
                  <c:v>3.2408561706542902</c:v>
                </c:pt>
                <c:pt idx="13590">
                  <c:v>3.3633344173431299</c:v>
                </c:pt>
                <c:pt idx="13591">
                  <c:v>3.4500596523284899</c:v>
                </c:pt>
                <c:pt idx="13592">
                  <c:v>3.5194613933563201</c:v>
                </c:pt>
                <c:pt idx="13593">
                  <c:v>3.5800743103027299</c:v>
                </c:pt>
                <c:pt idx="13594">
                  <c:v>3.5583465099334699</c:v>
                </c:pt>
                <c:pt idx="13595">
                  <c:v>3.5486462116241402</c:v>
                </c:pt>
                <c:pt idx="13596">
                  <c:v>3.6255114078521702</c:v>
                </c:pt>
                <c:pt idx="13597">
                  <c:v>3.5761294364929199</c:v>
                </c:pt>
                <c:pt idx="13598">
                  <c:v>3.43727207183837</c:v>
                </c:pt>
                <c:pt idx="13599">
                  <c:v>3.4212787151336599</c:v>
                </c:pt>
                <c:pt idx="13600">
                  <c:v>3.5075309276580802</c:v>
                </c:pt>
                <c:pt idx="13601">
                  <c:v>3.50067782402038</c:v>
                </c:pt>
                <c:pt idx="13602">
                  <c:v>3.2562565803527801</c:v>
                </c:pt>
                <c:pt idx="13603">
                  <c:v>3.2476489543914702</c:v>
                </c:pt>
                <c:pt idx="13604">
                  <c:v>3.2310914993286102</c:v>
                </c:pt>
                <c:pt idx="13605">
                  <c:v>3.21002125740051</c:v>
                </c:pt>
                <c:pt idx="13606">
                  <c:v>3.2504696846008301</c:v>
                </c:pt>
                <c:pt idx="13607">
                  <c:v>3.3473148345947199</c:v>
                </c:pt>
                <c:pt idx="13608">
                  <c:v>3.4309806823730402</c:v>
                </c:pt>
                <c:pt idx="13609">
                  <c:v>3.3004457950592001</c:v>
                </c:pt>
                <c:pt idx="13610">
                  <c:v>3.3156595230102499</c:v>
                </c:pt>
                <c:pt idx="13611">
                  <c:v>3.3987441062927202</c:v>
                </c:pt>
                <c:pt idx="13612">
                  <c:v>3.2661066055297798</c:v>
                </c:pt>
                <c:pt idx="13613">
                  <c:v>3.0869445800781201</c:v>
                </c:pt>
                <c:pt idx="13614">
                  <c:v>3.02626156806945</c:v>
                </c:pt>
                <c:pt idx="13615">
                  <c:v>2.8947715759277299</c:v>
                </c:pt>
                <c:pt idx="13616">
                  <c:v>3.0562169551849299</c:v>
                </c:pt>
                <c:pt idx="13617">
                  <c:v>2.9254615306854199</c:v>
                </c:pt>
                <c:pt idx="13618">
                  <c:v>2.8701307773589999</c:v>
                </c:pt>
                <c:pt idx="13619">
                  <c:v>2.9251081943511901</c:v>
                </c:pt>
                <c:pt idx="13620">
                  <c:v>2.82004189491271</c:v>
                </c:pt>
                <c:pt idx="13621">
                  <c:v>2.9938266277313201</c:v>
                </c:pt>
                <c:pt idx="13622">
                  <c:v>2.9853818416595401</c:v>
                </c:pt>
                <c:pt idx="13623">
                  <c:v>2.9936554431915199</c:v>
                </c:pt>
                <c:pt idx="13624">
                  <c:v>3.02760529518127</c:v>
                </c:pt>
                <c:pt idx="13625">
                  <c:v>2.96846270561218</c:v>
                </c:pt>
                <c:pt idx="13626">
                  <c:v>3.00623559951782</c:v>
                </c:pt>
                <c:pt idx="13627">
                  <c:v>3.0475714206695499</c:v>
                </c:pt>
                <c:pt idx="13628">
                  <c:v>2.9717226028442298</c:v>
                </c:pt>
                <c:pt idx="13629">
                  <c:v>3.0203504562377899</c:v>
                </c:pt>
                <c:pt idx="13630">
                  <c:v>2.9709446430206299</c:v>
                </c:pt>
                <c:pt idx="13631">
                  <c:v>3.2277350425720202</c:v>
                </c:pt>
                <c:pt idx="13632">
                  <c:v>3.04945635795593</c:v>
                </c:pt>
                <c:pt idx="13633">
                  <c:v>2.9885935783386199</c:v>
                </c:pt>
                <c:pt idx="13634">
                  <c:v>2.9190042018890301</c:v>
                </c:pt>
                <c:pt idx="13635">
                  <c:v>2.9455389976501398</c:v>
                </c:pt>
                <c:pt idx="13636">
                  <c:v>3.1334214210510201</c:v>
                </c:pt>
                <c:pt idx="13637">
                  <c:v>2.9141845703125</c:v>
                </c:pt>
                <c:pt idx="13638">
                  <c:v>2.9646897315978999</c:v>
                </c:pt>
                <c:pt idx="13639">
                  <c:v>2.8893504142761199</c:v>
                </c:pt>
                <c:pt idx="13640">
                  <c:v>3.0052397251129102</c:v>
                </c:pt>
                <c:pt idx="13641">
                  <c:v>3.0071380138397199</c:v>
                </c:pt>
                <c:pt idx="13642">
                  <c:v>2.9511508941650302</c:v>
                </c:pt>
                <c:pt idx="13643">
                  <c:v>2.9083163738250701</c:v>
                </c:pt>
                <c:pt idx="13644">
                  <c:v>3.0126047134399401</c:v>
                </c:pt>
                <c:pt idx="13645">
                  <c:v>3.2235095500946001</c:v>
                </c:pt>
                <c:pt idx="13646">
                  <c:v>3.21454405784606</c:v>
                </c:pt>
                <c:pt idx="13647">
                  <c:v>3.1088788509368799</c:v>
                </c:pt>
                <c:pt idx="13648">
                  <c:v>3.2077980041503902</c:v>
                </c:pt>
                <c:pt idx="13649">
                  <c:v>3.3139870166778498</c:v>
                </c:pt>
                <c:pt idx="13650">
                  <c:v>3.2189967632293701</c:v>
                </c:pt>
                <c:pt idx="13651">
                  <c:v>3.3657042980193999</c:v>
                </c:pt>
                <c:pt idx="13652">
                  <c:v>3.3338718414306601</c:v>
                </c:pt>
                <c:pt idx="13653">
                  <c:v>3.4627978801727202</c:v>
                </c:pt>
                <c:pt idx="13654">
                  <c:v>3.3614687919616699</c:v>
                </c:pt>
                <c:pt idx="13655">
                  <c:v>3.3420722484588601</c:v>
                </c:pt>
                <c:pt idx="13656">
                  <c:v>3.48729300498962</c:v>
                </c:pt>
                <c:pt idx="13657">
                  <c:v>3.4102430343627899</c:v>
                </c:pt>
                <c:pt idx="13658">
                  <c:v>3.23845982551574</c:v>
                </c:pt>
                <c:pt idx="13659">
                  <c:v>3.2807958126068102</c:v>
                </c:pt>
                <c:pt idx="13660">
                  <c:v>3.1778533458709699</c:v>
                </c:pt>
                <c:pt idx="13661">
                  <c:v>3.2475037574768</c:v>
                </c:pt>
                <c:pt idx="13662">
                  <c:v>3.1682252883911102</c:v>
                </c:pt>
                <c:pt idx="13663">
                  <c:v>3.2776305675506499</c:v>
                </c:pt>
                <c:pt idx="13664">
                  <c:v>3.2138383388519198</c:v>
                </c:pt>
                <c:pt idx="13665">
                  <c:v>3.3398468494415199</c:v>
                </c:pt>
                <c:pt idx="13666">
                  <c:v>3.22992992401123</c:v>
                </c:pt>
                <c:pt idx="13667">
                  <c:v>3.1757798194885201</c:v>
                </c:pt>
                <c:pt idx="13668">
                  <c:v>3.30253934860229</c:v>
                </c:pt>
                <c:pt idx="13669">
                  <c:v>3.2718827724456698</c:v>
                </c:pt>
                <c:pt idx="13670">
                  <c:v>3.3704597949981601</c:v>
                </c:pt>
                <c:pt idx="13671">
                  <c:v>3.1366899013519198</c:v>
                </c:pt>
                <c:pt idx="13672">
                  <c:v>2.9501469135284402</c:v>
                </c:pt>
                <c:pt idx="13673">
                  <c:v>3.03209948539733</c:v>
                </c:pt>
                <c:pt idx="13674">
                  <c:v>3.1549758911132799</c:v>
                </c:pt>
                <c:pt idx="13675">
                  <c:v>3.1132264137268</c:v>
                </c:pt>
                <c:pt idx="13676">
                  <c:v>3.1119194030761701</c:v>
                </c:pt>
                <c:pt idx="13677">
                  <c:v>3.3339931964874201</c:v>
                </c:pt>
                <c:pt idx="13678">
                  <c:v>3.2762882709503098</c:v>
                </c:pt>
                <c:pt idx="13679">
                  <c:v>3.42110872268676</c:v>
                </c:pt>
                <c:pt idx="13680">
                  <c:v>3.4993636608123699</c:v>
                </c:pt>
                <c:pt idx="13681">
                  <c:v>3.4443774223327601</c:v>
                </c:pt>
                <c:pt idx="13682">
                  <c:v>3.32585597038269</c:v>
                </c:pt>
                <c:pt idx="13683">
                  <c:v>3.3473608493804901</c:v>
                </c:pt>
                <c:pt idx="13684">
                  <c:v>3.4035358428954998</c:v>
                </c:pt>
                <c:pt idx="13685">
                  <c:v>3.5176568031311</c:v>
                </c:pt>
                <c:pt idx="13686">
                  <c:v>3.5029561519622798</c:v>
                </c:pt>
                <c:pt idx="13687">
                  <c:v>3.4910297393798801</c:v>
                </c:pt>
                <c:pt idx="13688">
                  <c:v>3.5588855743408199</c:v>
                </c:pt>
                <c:pt idx="13689">
                  <c:v>3.51957035064697</c:v>
                </c:pt>
                <c:pt idx="13690">
                  <c:v>3.5794920921325599</c:v>
                </c:pt>
                <c:pt idx="13691">
                  <c:v>3.5404200553893999</c:v>
                </c:pt>
                <c:pt idx="13692">
                  <c:v>3.59188485145568</c:v>
                </c:pt>
                <c:pt idx="13693">
                  <c:v>3.4448423385620099</c:v>
                </c:pt>
                <c:pt idx="13694">
                  <c:v>3.4591324329376198</c:v>
                </c:pt>
                <c:pt idx="13695">
                  <c:v>3.4983539581298801</c:v>
                </c:pt>
                <c:pt idx="13696">
                  <c:v>3.6050205230712802</c:v>
                </c:pt>
                <c:pt idx="13697">
                  <c:v>3.5801479816436701</c:v>
                </c:pt>
                <c:pt idx="13698">
                  <c:v>3.4394850730895898</c:v>
                </c:pt>
                <c:pt idx="13699">
                  <c:v>3.3780288696289</c:v>
                </c:pt>
                <c:pt idx="13700">
                  <c:v>3.3891067504882799</c:v>
                </c:pt>
                <c:pt idx="13701">
                  <c:v>3.3055124282836901</c:v>
                </c:pt>
                <c:pt idx="13702">
                  <c:v>3.24090051651</c:v>
                </c:pt>
                <c:pt idx="13703">
                  <c:v>3.2083115577697701</c:v>
                </c:pt>
                <c:pt idx="13704">
                  <c:v>3.1402592658996502</c:v>
                </c:pt>
                <c:pt idx="13705">
                  <c:v>3.1315276622772199</c:v>
                </c:pt>
                <c:pt idx="13706">
                  <c:v>3.1137442588806099</c:v>
                </c:pt>
                <c:pt idx="13707">
                  <c:v>2.9902567863464302</c:v>
                </c:pt>
                <c:pt idx="13708">
                  <c:v>3.0173521041870099</c:v>
                </c:pt>
                <c:pt idx="13709">
                  <c:v>3.22338819503784</c:v>
                </c:pt>
                <c:pt idx="13710">
                  <c:v>3.2536258697509699</c:v>
                </c:pt>
                <c:pt idx="13711">
                  <c:v>3.2960104942321702</c:v>
                </c:pt>
                <c:pt idx="13712">
                  <c:v>3.3712210655212398</c:v>
                </c:pt>
                <c:pt idx="13713">
                  <c:v>3.1804313659667902</c:v>
                </c:pt>
                <c:pt idx="13714">
                  <c:v>3.2577097415924001</c:v>
                </c:pt>
                <c:pt idx="13715">
                  <c:v>3.5049457550048801</c:v>
                </c:pt>
                <c:pt idx="13716">
                  <c:v>3.56649470329284</c:v>
                </c:pt>
                <c:pt idx="13717">
                  <c:v>3.5320062637329102</c:v>
                </c:pt>
                <c:pt idx="13718">
                  <c:v>3.3057496547698899</c:v>
                </c:pt>
                <c:pt idx="13719">
                  <c:v>3.14801692962646</c:v>
                </c:pt>
                <c:pt idx="13720">
                  <c:v>3.2636017799377401</c:v>
                </c:pt>
                <c:pt idx="13721">
                  <c:v>3.3572680950164702</c:v>
                </c:pt>
                <c:pt idx="13722">
                  <c:v>3.30732917785644</c:v>
                </c:pt>
                <c:pt idx="13723">
                  <c:v>2.9835629463195801</c:v>
                </c:pt>
                <c:pt idx="13724">
                  <c:v>3.0315735340118399</c:v>
                </c:pt>
                <c:pt idx="13725">
                  <c:v>3.1203217506408598</c:v>
                </c:pt>
                <c:pt idx="13726">
                  <c:v>3.20612621307373</c:v>
                </c:pt>
                <c:pt idx="13727">
                  <c:v>3.2172379493713299</c:v>
                </c:pt>
                <c:pt idx="13728">
                  <c:v>3.4451024532318102</c:v>
                </c:pt>
                <c:pt idx="13729">
                  <c:v>3.2781600952148402</c:v>
                </c:pt>
                <c:pt idx="13730">
                  <c:v>3.2421612739562899</c:v>
                </c:pt>
                <c:pt idx="13731">
                  <c:v>3.1174407005310001</c:v>
                </c:pt>
                <c:pt idx="13732">
                  <c:v>3.2513623237609801</c:v>
                </c:pt>
                <c:pt idx="13733">
                  <c:v>3.3192880153656001</c:v>
                </c:pt>
                <c:pt idx="13734">
                  <c:v>3.3895611763000399</c:v>
                </c:pt>
                <c:pt idx="13735">
                  <c:v>3.27231574058532</c:v>
                </c:pt>
                <c:pt idx="13736">
                  <c:v>3.3070976734161301</c:v>
                </c:pt>
                <c:pt idx="13737">
                  <c:v>3.1235246658325102</c:v>
                </c:pt>
                <c:pt idx="13738">
                  <c:v>3.2212877273559499</c:v>
                </c:pt>
                <c:pt idx="13739">
                  <c:v>3.28188896179199</c:v>
                </c:pt>
                <c:pt idx="13740">
                  <c:v>3.2437725067138601</c:v>
                </c:pt>
                <c:pt idx="13741">
                  <c:v>3.3162305355071999</c:v>
                </c:pt>
                <c:pt idx="13742">
                  <c:v>3.3211908340454102</c:v>
                </c:pt>
                <c:pt idx="13743">
                  <c:v>3.2534651756286599</c:v>
                </c:pt>
                <c:pt idx="13744">
                  <c:v>3.15874147415161</c:v>
                </c:pt>
                <c:pt idx="13745">
                  <c:v>3.2456243038177401</c:v>
                </c:pt>
                <c:pt idx="13746">
                  <c:v>3.2598233222961399</c:v>
                </c:pt>
                <c:pt idx="13747">
                  <c:v>3.2834377288818302</c:v>
                </c:pt>
                <c:pt idx="13748">
                  <c:v>3.3714129924774099</c:v>
                </c:pt>
                <c:pt idx="13749">
                  <c:v>3.4571347236633301</c:v>
                </c:pt>
                <c:pt idx="13750">
                  <c:v>3.5120859146118102</c:v>
                </c:pt>
                <c:pt idx="13751">
                  <c:v>3.4468972682952801</c:v>
                </c:pt>
                <c:pt idx="13752">
                  <c:v>3.4021222591400102</c:v>
                </c:pt>
                <c:pt idx="13753">
                  <c:v>3.4411516189575102</c:v>
                </c:pt>
                <c:pt idx="13754">
                  <c:v>3.5416805744171098</c:v>
                </c:pt>
                <c:pt idx="13755">
                  <c:v>3.5973939895629798</c:v>
                </c:pt>
                <c:pt idx="13756">
                  <c:v>3.73195481300354</c:v>
                </c:pt>
                <c:pt idx="13757">
                  <c:v>3.5378251075744598</c:v>
                </c:pt>
                <c:pt idx="13758">
                  <c:v>3.6244268417358398</c:v>
                </c:pt>
                <c:pt idx="13759">
                  <c:v>3.85408186912536</c:v>
                </c:pt>
                <c:pt idx="13760">
                  <c:v>3.90320491790771</c:v>
                </c:pt>
                <c:pt idx="13761">
                  <c:v>3.9877061843871999</c:v>
                </c:pt>
                <c:pt idx="13762">
                  <c:v>3.95471096038818</c:v>
                </c:pt>
                <c:pt idx="13763">
                  <c:v>3.8207869529724099</c:v>
                </c:pt>
                <c:pt idx="13764">
                  <c:v>3.8495123386382999</c:v>
                </c:pt>
                <c:pt idx="13765">
                  <c:v>3.8512966632843</c:v>
                </c:pt>
                <c:pt idx="13766">
                  <c:v>3.9538397789001398</c:v>
                </c:pt>
                <c:pt idx="13767">
                  <c:v>4.1342096328735298</c:v>
                </c:pt>
                <c:pt idx="13768">
                  <c:v>4.2854471206665004</c:v>
                </c:pt>
                <c:pt idx="13769">
                  <c:v>4.3500251770019496</c:v>
                </c:pt>
                <c:pt idx="13770">
                  <c:v>4.2767686843871999</c:v>
                </c:pt>
                <c:pt idx="13771">
                  <c:v>4.02052497863769</c:v>
                </c:pt>
                <c:pt idx="13772">
                  <c:v>3.9581828117370601</c:v>
                </c:pt>
                <c:pt idx="13773">
                  <c:v>4.1223664283752397</c:v>
                </c:pt>
                <c:pt idx="13774">
                  <c:v>4.1602883338928196</c:v>
                </c:pt>
                <c:pt idx="13775">
                  <c:v>4.0832715034484801</c:v>
                </c:pt>
                <c:pt idx="13776">
                  <c:v>3.78318762779235</c:v>
                </c:pt>
                <c:pt idx="13777">
                  <c:v>3.8630075454711901</c:v>
                </c:pt>
                <c:pt idx="13778">
                  <c:v>3.9396061897277801</c:v>
                </c:pt>
                <c:pt idx="13779">
                  <c:v>4.0505094528198198</c:v>
                </c:pt>
                <c:pt idx="13780">
                  <c:v>3.9677474498748699</c:v>
                </c:pt>
                <c:pt idx="13781">
                  <c:v>3.9629089832305899</c:v>
                </c:pt>
                <c:pt idx="13782">
                  <c:v>3.82229423522949</c:v>
                </c:pt>
                <c:pt idx="13783">
                  <c:v>3.7141337394714302</c:v>
                </c:pt>
                <c:pt idx="13784">
                  <c:v>3.5479636192321702</c:v>
                </c:pt>
                <c:pt idx="13785">
                  <c:v>3.3366780281066801</c:v>
                </c:pt>
                <c:pt idx="13786">
                  <c:v>3.5901517868041899</c:v>
                </c:pt>
                <c:pt idx="13787">
                  <c:v>3.4628129005432098</c:v>
                </c:pt>
                <c:pt idx="13788">
                  <c:v>3.5866115093231201</c:v>
                </c:pt>
                <c:pt idx="13789">
                  <c:v>3.61415314674377</c:v>
                </c:pt>
                <c:pt idx="13790">
                  <c:v>3.7441670894622798</c:v>
                </c:pt>
                <c:pt idx="13791">
                  <c:v>3.51468634605407</c:v>
                </c:pt>
                <c:pt idx="13792">
                  <c:v>3.37815141677856</c:v>
                </c:pt>
                <c:pt idx="13793">
                  <c:v>3.4108910560607901</c:v>
                </c:pt>
                <c:pt idx="13794">
                  <c:v>3.5802085399627601</c:v>
                </c:pt>
                <c:pt idx="13795">
                  <c:v>3.6079130172729399</c:v>
                </c:pt>
                <c:pt idx="13796">
                  <c:v>3.6616258621215798</c:v>
                </c:pt>
                <c:pt idx="13797">
                  <c:v>3.63767385482788</c:v>
                </c:pt>
                <c:pt idx="13798">
                  <c:v>3.6581850051879798</c:v>
                </c:pt>
                <c:pt idx="13799">
                  <c:v>3.56278252601623</c:v>
                </c:pt>
                <c:pt idx="13800">
                  <c:v>3.8421928882598801</c:v>
                </c:pt>
                <c:pt idx="13801">
                  <c:v>3.7834677696228001</c:v>
                </c:pt>
                <c:pt idx="13802">
                  <c:v>3.6692342758178702</c:v>
                </c:pt>
                <c:pt idx="13803">
                  <c:v>3.5007863044738698</c:v>
                </c:pt>
                <c:pt idx="13804">
                  <c:v>3.36338782310485</c:v>
                </c:pt>
                <c:pt idx="13805">
                  <c:v>3.34142589569091</c:v>
                </c:pt>
                <c:pt idx="13806">
                  <c:v>3.5969662666320801</c:v>
                </c:pt>
                <c:pt idx="13807">
                  <c:v>3.5444698333740199</c:v>
                </c:pt>
                <c:pt idx="13808">
                  <c:v>3.6719262599945002</c:v>
                </c:pt>
                <c:pt idx="13809">
                  <c:v>3.80444884300231</c:v>
                </c:pt>
                <c:pt idx="13810">
                  <c:v>3.6301355361938401</c:v>
                </c:pt>
                <c:pt idx="13811">
                  <c:v>3.6323692798614502</c:v>
                </c:pt>
                <c:pt idx="13812">
                  <c:v>3.5450761318206698</c:v>
                </c:pt>
                <c:pt idx="13813">
                  <c:v>3.56276082992553</c:v>
                </c:pt>
                <c:pt idx="13814">
                  <c:v>3.6902315616607599</c:v>
                </c:pt>
                <c:pt idx="13815">
                  <c:v>3.6950752735137899</c:v>
                </c:pt>
                <c:pt idx="13816">
                  <c:v>3.7996573448181099</c:v>
                </c:pt>
                <c:pt idx="13817">
                  <c:v>3.7265484333038299</c:v>
                </c:pt>
                <c:pt idx="13818">
                  <c:v>3.7200608253478999</c:v>
                </c:pt>
                <c:pt idx="13819">
                  <c:v>3.8562874794006299</c:v>
                </c:pt>
                <c:pt idx="13820">
                  <c:v>3.7669138908386199</c:v>
                </c:pt>
                <c:pt idx="13821">
                  <c:v>3.7295656204223602</c:v>
                </c:pt>
                <c:pt idx="13822">
                  <c:v>3.4899337291717498</c:v>
                </c:pt>
                <c:pt idx="13823">
                  <c:v>3.34200716018676</c:v>
                </c:pt>
                <c:pt idx="13824">
                  <c:v>3.2416965961456299</c:v>
                </c:pt>
                <c:pt idx="13825">
                  <c:v>3.4107761383056601</c:v>
                </c:pt>
                <c:pt idx="13826">
                  <c:v>3.6141088008880602</c:v>
                </c:pt>
                <c:pt idx="13827">
                  <c:v>3.5982606410980198</c:v>
                </c:pt>
                <c:pt idx="13828">
                  <c:v>3.7266366481781001</c:v>
                </c:pt>
                <c:pt idx="13829">
                  <c:v>3.73966979980468</c:v>
                </c:pt>
                <c:pt idx="13830">
                  <c:v>3.8772785663604701</c:v>
                </c:pt>
                <c:pt idx="13831">
                  <c:v>3.8421173095703098</c:v>
                </c:pt>
                <c:pt idx="13832">
                  <c:v>3.6049883365631099</c:v>
                </c:pt>
                <c:pt idx="13833">
                  <c:v>3.5720899105071999</c:v>
                </c:pt>
                <c:pt idx="13834">
                  <c:v>3.71466016769409</c:v>
                </c:pt>
                <c:pt idx="13835">
                  <c:v>3.72705626487731</c:v>
                </c:pt>
                <c:pt idx="13836">
                  <c:v>3.6940467357635498</c:v>
                </c:pt>
                <c:pt idx="13837">
                  <c:v>3.7491962909698402</c:v>
                </c:pt>
                <c:pt idx="13838">
                  <c:v>3.81115674972534</c:v>
                </c:pt>
                <c:pt idx="13839">
                  <c:v>3.8206751346588099</c:v>
                </c:pt>
                <c:pt idx="13840">
                  <c:v>3.7357399463653498</c:v>
                </c:pt>
                <c:pt idx="13841">
                  <c:v>3.7530348300933798</c:v>
                </c:pt>
                <c:pt idx="13842">
                  <c:v>3.93090724945068</c:v>
                </c:pt>
                <c:pt idx="13843">
                  <c:v>3.8318455219268799</c:v>
                </c:pt>
                <c:pt idx="13844">
                  <c:v>3.6683671474456698</c:v>
                </c:pt>
                <c:pt idx="13845">
                  <c:v>3.6646258831024099</c:v>
                </c:pt>
                <c:pt idx="13846">
                  <c:v>3.5958702564239502</c:v>
                </c:pt>
                <c:pt idx="13847">
                  <c:v>3.3829395771026598</c:v>
                </c:pt>
                <c:pt idx="13848">
                  <c:v>3.5009069442749001</c:v>
                </c:pt>
                <c:pt idx="13849">
                  <c:v>3.48871421813964</c:v>
                </c:pt>
                <c:pt idx="13850">
                  <c:v>3.6101036071777299</c:v>
                </c:pt>
                <c:pt idx="13851">
                  <c:v>3.6576585769653298</c:v>
                </c:pt>
                <c:pt idx="13852">
                  <c:v>3.6341969966888401</c:v>
                </c:pt>
                <c:pt idx="13853">
                  <c:v>3.5749135017395002</c:v>
                </c:pt>
                <c:pt idx="13854">
                  <c:v>3.6680929660797101</c:v>
                </c:pt>
                <c:pt idx="13855">
                  <c:v>3.4614844322204501</c:v>
                </c:pt>
                <c:pt idx="13856">
                  <c:v>3.37651062011718</c:v>
                </c:pt>
                <c:pt idx="13857">
                  <c:v>3.2727465629577601</c:v>
                </c:pt>
                <c:pt idx="13858">
                  <c:v>3.1115057468414302</c:v>
                </c:pt>
                <c:pt idx="13859">
                  <c:v>3.15501737594604</c:v>
                </c:pt>
                <c:pt idx="13860">
                  <c:v>3.0649204254150302</c:v>
                </c:pt>
                <c:pt idx="13861">
                  <c:v>3.1294908523559499</c:v>
                </c:pt>
                <c:pt idx="13862">
                  <c:v>3.0838060379028298</c:v>
                </c:pt>
                <c:pt idx="13863">
                  <c:v>2.9592421054839999</c:v>
                </c:pt>
                <c:pt idx="13864">
                  <c:v>2.9876568317413299</c:v>
                </c:pt>
                <c:pt idx="13865">
                  <c:v>3.0146393775939901</c:v>
                </c:pt>
                <c:pt idx="13866">
                  <c:v>3.0271754264831499</c:v>
                </c:pt>
                <c:pt idx="13867">
                  <c:v>2.8927466869354199</c:v>
                </c:pt>
                <c:pt idx="13868">
                  <c:v>2.9104144573211599</c:v>
                </c:pt>
                <c:pt idx="13869">
                  <c:v>3.16203308105468</c:v>
                </c:pt>
                <c:pt idx="13870">
                  <c:v>3.28769779205322</c:v>
                </c:pt>
                <c:pt idx="13871">
                  <c:v>3.0582137107849099</c:v>
                </c:pt>
                <c:pt idx="13872">
                  <c:v>3.1977901458740199</c:v>
                </c:pt>
                <c:pt idx="13873">
                  <c:v>3.2427229881286599</c:v>
                </c:pt>
                <c:pt idx="13874">
                  <c:v>3.2302403450012198</c:v>
                </c:pt>
                <c:pt idx="13875">
                  <c:v>3.2380745410919101</c:v>
                </c:pt>
                <c:pt idx="13876">
                  <c:v>3.1882188320159899</c:v>
                </c:pt>
                <c:pt idx="13877">
                  <c:v>3.4078459739685001</c:v>
                </c:pt>
                <c:pt idx="13878">
                  <c:v>3.6305072307586599</c:v>
                </c:pt>
                <c:pt idx="13879">
                  <c:v>3.6084759235382</c:v>
                </c:pt>
                <c:pt idx="13880">
                  <c:v>3.5247373580932599</c:v>
                </c:pt>
                <c:pt idx="13881">
                  <c:v>3.6046323776245099</c:v>
                </c:pt>
                <c:pt idx="13882">
                  <c:v>3.6113004684448198</c:v>
                </c:pt>
                <c:pt idx="13883">
                  <c:v>3.6076118946075399</c:v>
                </c:pt>
                <c:pt idx="13884">
                  <c:v>3.4394981861114502</c:v>
                </c:pt>
                <c:pt idx="13885">
                  <c:v>3.3862094879150302</c:v>
                </c:pt>
                <c:pt idx="13886">
                  <c:v>3.3298475742339999</c:v>
                </c:pt>
                <c:pt idx="13887">
                  <c:v>3.3728897571563698</c:v>
                </c:pt>
                <c:pt idx="13888">
                  <c:v>3.5117306709289502</c:v>
                </c:pt>
                <c:pt idx="13889">
                  <c:v>3.5060582160949698</c:v>
                </c:pt>
                <c:pt idx="13890">
                  <c:v>3.3291215896606401</c:v>
                </c:pt>
                <c:pt idx="13891">
                  <c:v>3.3158144950866699</c:v>
                </c:pt>
                <c:pt idx="13892">
                  <c:v>3.2506513595581001</c:v>
                </c:pt>
                <c:pt idx="13893">
                  <c:v>3.2459228038787802</c:v>
                </c:pt>
                <c:pt idx="13894">
                  <c:v>3.4333198070526101</c:v>
                </c:pt>
                <c:pt idx="13895">
                  <c:v>3.4388368129730198</c:v>
                </c:pt>
                <c:pt idx="13896">
                  <c:v>3.4852657318115199</c:v>
                </c:pt>
                <c:pt idx="13897">
                  <c:v>3.3528590202331499</c:v>
                </c:pt>
                <c:pt idx="13898">
                  <c:v>3.55547022819519</c:v>
                </c:pt>
                <c:pt idx="13899">
                  <c:v>3.4336135387420601</c:v>
                </c:pt>
                <c:pt idx="13900">
                  <c:v>3.2479178905486998</c:v>
                </c:pt>
                <c:pt idx="13901">
                  <c:v>3.0814583301544101</c:v>
                </c:pt>
                <c:pt idx="13902">
                  <c:v>2.9681811332702601</c:v>
                </c:pt>
                <c:pt idx="13903">
                  <c:v>2.8444931507110498</c:v>
                </c:pt>
                <c:pt idx="13904">
                  <c:v>2.95976591110229</c:v>
                </c:pt>
                <c:pt idx="13905">
                  <c:v>3.0645692348480198</c:v>
                </c:pt>
                <c:pt idx="13906">
                  <c:v>2.9983606338500901</c:v>
                </c:pt>
                <c:pt idx="13907">
                  <c:v>2.8945560455322199</c:v>
                </c:pt>
                <c:pt idx="13908">
                  <c:v>2.94314241409301</c:v>
                </c:pt>
                <c:pt idx="13909">
                  <c:v>2.9170382022857599</c:v>
                </c:pt>
                <c:pt idx="13910">
                  <c:v>3.08547043800354</c:v>
                </c:pt>
                <c:pt idx="13911">
                  <c:v>3.00666975975036</c:v>
                </c:pt>
                <c:pt idx="13912">
                  <c:v>3.08738660812377</c:v>
                </c:pt>
                <c:pt idx="13913">
                  <c:v>2.8621029853820801</c:v>
                </c:pt>
                <c:pt idx="13914">
                  <c:v>2.8948166370391801</c:v>
                </c:pt>
                <c:pt idx="13915">
                  <c:v>2.9543099403381299</c:v>
                </c:pt>
                <c:pt idx="13916">
                  <c:v>3.0177292823791499</c:v>
                </c:pt>
                <c:pt idx="13917">
                  <c:v>2.9882237911224299</c:v>
                </c:pt>
                <c:pt idx="13918">
                  <c:v>3.06320977210998</c:v>
                </c:pt>
                <c:pt idx="13919">
                  <c:v>3.4331288337707502</c:v>
                </c:pt>
                <c:pt idx="13920">
                  <c:v>3.62175345420837</c:v>
                </c:pt>
                <c:pt idx="13921">
                  <c:v>3.59438896179199</c:v>
                </c:pt>
                <c:pt idx="13922">
                  <c:v>3.5355772972106898</c:v>
                </c:pt>
                <c:pt idx="13923">
                  <c:v>3.5676901340484601</c:v>
                </c:pt>
                <c:pt idx="13924">
                  <c:v>3.5975525379180899</c:v>
                </c:pt>
                <c:pt idx="13925">
                  <c:v>3.70488357543945</c:v>
                </c:pt>
                <c:pt idx="13926">
                  <c:v>3.5613837242126398</c:v>
                </c:pt>
                <c:pt idx="13927">
                  <c:v>3.4880661964416499</c:v>
                </c:pt>
                <c:pt idx="13928">
                  <c:v>3.38860988616943</c:v>
                </c:pt>
                <c:pt idx="13929">
                  <c:v>3.4718883037567099</c:v>
                </c:pt>
                <c:pt idx="13930">
                  <c:v>3.5167269706725999</c:v>
                </c:pt>
                <c:pt idx="13931">
                  <c:v>3.5219383239746</c:v>
                </c:pt>
                <c:pt idx="13932">
                  <c:v>3.7659313678741402</c:v>
                </c:pt>
                <c:pt idx="13933">
                  <c:v>3.7409172058105402</c:v>
                </c:pt>
                <c:pt idx="13934">
                  <c:v>3.6994006633758501</c:v>
                </c:pt>
                <c:pt idx="13935">
                  <c:v>3.73438119888305</c:v>
                </c:pt>
                <c:pt idx="13936">
                  <c:v>3.57298731803894</c:v>
                </c:pt>
                <c:pt idx="13937">
                  <c:v>3.5550451278686501</c:v>
                </c:pt>
                <c:pt idx="13938">
                  <c:v>3.5196371078491202</c:v>
                </c:pt>
                <c:pt idx="13939">
                  <c:v>3.55349493026733</c:v>
                </c:pt>
                <c:pt idx="13940">
                  <c:v>3.4861824512481601</c:v>
                </c:pt>
                <c:pt idx="13941">
                  <c:v>3.4196445941925</c:v>
                </c:pt>
                <c:pt idx="13942">
                  <c:v>3.41815853118896</c:v>
                </c:pt>
                <c:pt idx="13943">
                  <c:v>3.2557623386382999</c:v>
                </c:pt>
                <c:pt idx="13944">
                  <c:v>3.3271594047546298</c:v>
                </c:pt>
                <c:pt idx="13945">
                  <c:v>3.4674818515777499</c:v>
                </c:pt>
                <c:pt idx="13946">
                  <c:v>3.54675197601318</c:v>
                </c:pt>
                <c:pt idx="13947">
                  <c:v>3.5784447193145699</c:v>
                </c:pt>
                <c:pt idx="13948">
                  <c:v>3.3722219467163002</c:v>
                </c:pt>
                <c:pt idx="13949">
                  <c:v>3.4353828430175701</c:v>
                </c:pt>
                <c:pt idx="13950">
                  <c:v>3.3655545711517298</c:v>
                </c:pt>
                <c:pt idx="13951">
                  <c:v>3.29293513298034</c:v>
                </c:pt>
                <c:pt idx="13952">
                  <c:v>3.3654494285583398</c:v>
                </c:pt>
                <c:pt idx="13953">
                  <c:v>3.2467961311340301</c:v>
                </c:pt>
                <c:pt idx="13954">
                  <c:v>3.1633272171020499</c:v>
                </c:pt>
                <c:pt idx="13955">
                  <c:v>3.3967692852020201</c:v>
                </c:pt>
                <c:pt idx="13956">
                  <c:v>3.2773845195770201</c:v>
                </c:pt>
                <c:pt idx="13957">
                  <c:v>3.3983743190765301</c:v>
                </c:pt>
                <c:pt idx="13958">
                  <c:v>3.3259358406066801</c:v>
                </c:pt>
                <c:pt idx="13959">
                  <c:v>3.4216835498809801</c:v>
                </c:pt>
                <c:pt idx="13960">
                  <c:v>3.6494905948638898</c:v>
                </c:pt>
                <c:pt idx="13961">
                  <c:v>3.4554295539855899</c:v>
                </c:pt>
                <c:pt idx="13962">
                  <c:v>3.4436340332031201</c:v>
                </c:pt>
                <c:pt idx="13963">
                  <c:v>3.5166201591491699</c:v>
                </c:pt>
                <c:pt idx="13964">
                  <c:v>3.3637137413024898</c:v>
                </c:pt>
                <c:pt idx="13965">
                  <c:v>3.3187501430511399</c:v>
                </c:pt>
                <c:pt idx="13966">
                  <c:v>3.37925124168396</c:v>
                </c:pt>
                <c:pt idx="13967">
                  <c:v>3.4001171588897701</c:v>
                </c:pt>
                <c:pt idx="13968">
                  <c:v>3.3264186382293701</c:v>
                </c:pt>
                <c:pt idx="13969">
                  <c:v>3.4008922576904199</c:v>
                </c:pt>
                <c:pt idx="13970">
                  <c:v>3.29285216331481</c:v>
                </c:pt>
                <c:pt idx="13971">
                  <c:v>3.1652553081512398</c:v>
                </c:pt>
                <c:pt idx="13972">
                  <c:v>3.2185487747192298</c:v>
                </c:pt>
                <c:pt idx="13973">
                  <c:v>3.32615041732788</c:v>
                </c:pt>
                <c:pt idx="13974">
                  <c:v>3.4527230262756299</c:v>
                </c:pt>
                <c:pt idx="13975">
                  <c:v>3.45461869239807</c:v>
                </c:pt>
                <c:pt idx="13976">
                  <c:v>3.52476835250854</c:v>
                </c:pt>
                <c:pt idx="13977">
                  <c:v>3.55034232139587</c:v>
                </c:pt>
                <c:pt idx="13978">
                  <c:v>3.4733757972717201</c:v>
                </c:pt>
                <c:pt idx="13979">
                  <c:v>3.3692018985748202</c:v>
                </c:pt>
                <c:pt idx="13980">
                  <c:v>3.3873445987701398</c:v>
                </c:pt>
                <c:pt idx="13981">
                  <c:v>3.4357602596282901</c:v>
                </c:pt>
                <c:pt idx="13982">
                  <c:v>3.3820197582244802</c:v>
                </c:pt>
                <c:pt idx="13983">
                  <c:v>3.5576548576354901</c:v>
                </c:pt>
                <c:pt idx="13984">
                  <c:v>3.5856239795684801</c:v>
                </c:pt>
                <c:pt idx="13985">
                  <c:v>3.4892728328704798</c:v>
                </c:pt>
                <c:pt idx="13986">
                  <c:v>3.28525710105896</c:v>
                </c:pt>
                <c:pt idx="13987">
                  <c:v>3.4592430591583199</c:v>
                </c:pt>
                <c:pt idx="13988">
                  <c:v>3.44448471069335</c:v>
                </c:pt>
                <c:pt idx="13989">
                  <c:v>3.5702643394470202</c:v>
                </c:pt>
                <c:pt idx="13990">
                  <c:v>3.5105097293853702</c:v>
                </c:pt>
                <c:pt idx="13991">
                  <c:v>3.3749012947082502</c:v>
                </c:pt>
                <c:pt idx="13992">
                  <c:v>3.38696193695068</c:v>
                </c:pt>
                <c:pt idx="13993">
                  <c:v>3.37042808532714</c:v>
                </c:pt>
                <c:pt idx="13994">
                  <c:v>3.4070587158203098</c:v>
                </c:pt>
                <c:pt idx="13995">
                  <c:v>3.2943136692047101</c:v>
                </c:pt>
                <c:pt idx="13996">
                  <c:v>3.4057922363281201</c:v>
                </c:pt>
                <c:pt idx="13997">
                  <c:v>3.2169315814971902</c:v>
                </c:pt>
                <c:pt idx="13998">
                  <c:v>3.24028444290161</c:v>
                </c:pt>
                <c:pt idx="13999">
                  <c:v>3.4099695682525599</c:v>
                </c:pt>
                <c:pt idx="14000">
                  <c:v>3.2692370414733798</c:v>
                </c:pt>
                <c:pt idx="14001">
                  <c:v>3.2851023674011199</c:v>
                </c:pt>
                <c:pt idx="14002">
                  <c:v>3.1628334522247301</c:v>
                </c:pt>
                <c:pt idx="14003">
                  <c:v>3.2101793289184499</c:v>
                </c:pt>
                <c:pt idx="14004">
                  <c:v>3.25680947303771</c:v>
                </c:pt>
                <c:pt idx="14005">
                  <c:v>3.2300240993499698</c:v>
                </c:pt>
                <c:pt idx="14006">
                  <c:v>3.3050796985626198</c:v>
                </c:pt>
                <c:pt idx="14007">
                  <c:v>3.17903351783752</c:v>
                </c:pt>
                <c:pt idx="14008">
                  <c:v>3.1310319900512602</c:v>
                </c:pt>
                <c:pt idx="14009">
                  <c:v>3.1440398693084699</c:v>
                </c:pt>
                <c:pt idx="14010">
                  <c:v>3.2401885986328098</c:v>
                </c:pt>
                <c:pt idx="14011">
                  <c:v>3.3146378993988002</c:v>
                </c:pt>
                <c:pt idx="14012">
                  <c:v>3.1616580486297599</c:v>
                </c:pt>
                <c:pt idx="14013">
                  <c:v>3.2224559783935498</c:v>
                </c:pt>
                <c:pt idx="14014">
                  <c:v>3.20272541046142</c:v>
                </c:pt>
                <c:pt idx="14015">
                  <c:v>3.36212110519409</c:v>
                </c:pt>
                <c:pt idx="14016">
                  <c:v>3.3676054477691602</c:v>
                </c:pt>
                <c:pt idx="14017">
                  <c:v>3.5304269790649401</c:v>
                </c:pt>
                <c:pt idx="14018">
                  <c:v>3.5697350502014098</c:v>
                </c:pt>
                <c:pt idx="14019">
                  <c:v>3.4772274494171098</c:v>
                </c:pt>
                <c:pt idx="14020">
                  <c:v>3.3749086856842001</c:v>
                </c:pt>
                <c:pt idx="14021">
                  <c:v>3.5720357894897399</c:v>
                </c:pt>
                <c:pt idx="14022">
                  <c:v>3.61173319816589</c:v>
                </c:pt>
                <c:pt idx="14023">
                  <c:v>3.3633112907409601</c:v>
                </c:pt>
                <c:pt idx="14024">
                  <c:v>3.44512915611267</c:v>
                </c:pt>
                <c:pt idx="14025">
                  <c:v>3.4318540096282901</c:v>
                </c:pt>
                <c:pt idx="14026">
                  <c:v>3.5105621814727699</c:v>
                </c:pt>
                <c:pt idx="14027">
                  <c:v>3.3408520221710201</c:v>
                </c:pt>
                <c:pt idx="14028">
                  <c:v>3.4661750793457</c:v>
                </c:pt>
                <c:pt idx="14029">
                  <c:v>3.3297765254974299</c:v>
                </c:pt>
                <c:pt idx="14030">
                  <c:v>3.6015939712524401</c:v>
                </c:pt>
                <c:pt idx="14031">
                  <c:v>3.63389539718627</c:v>
                </c:pt>
                <c:pt idx="14032">
                  <c:v>3.6174957752227699</c:v>
                </c:pt>
                <c:pt idx="14033">
                  <c:v>3.6796097755432098</c:v>
                </c:pt>
                <c:pt idx="14034">
                  <c:v>3.41363501548767</c:v>
                </c:pt>
                <c:pt idx="14035">
                  <c:v>3.34942603111267</c:v>
                </c:pt>
                <c:pt idx="14036">
                  <c:v>3.3099403381347599</c:v>
                </c:pt>
                <c:pt idx="14037">
                  <c:v>3.36935234069824</c:v>
                </c:pt>
                <c:pt idx="14038">
                  <c:v>3.1709520816802899</c:v>
                </c:pt>
                <c:pt idx="14039">
                  <c:v>3.0811924934387198</c:v>
                </c:pt>
                <c:pt idx="14040">
                  <c:v>3.3550920486450102</c:v>
                </c:pt>
                <c:pt idx="14041">
                  <c:v>3.3128132820129301</c:v>
                </c:pt>
                <c:pt idx="14042">
                  <c:v>3.3702316284179599</c:v>
                </c:pt>
                <c:pt idx="14043">
                  <c:v>3.3451797962188698</c:v>
                </c:pt>
                <c:pt idx="14044">
                  <c:v>3.11851811408996</c:v>
                </c:pt>
                <c:pt idx="14045">
                  <c:v>3.2184309959411599</c:v>
                </c:pt>
                <c:pt idx="14046">
                  <c:v>3.1939988136291499</c:v>
                </c:pt>
                <c:pt idx="14047">
                  <c:v>3.39978599548339</c:v>
                </c:pt>
                <c:pt idx="14048">
                  <c:v>3.47929739952087</c:v>
                </c:pt>
                <c:pt idx="14049">
                  <c:v>3.38817238807678</c:v>
                </c:pt>
                <c:pt idx="14050">
                  <c:v>3.3322043418884202</c:v>
                </c:pt>
                <c:pt idx="14051">
                  <c:v>3.15721106529235</c:v>
                </c:pt>
                <c:pt idx="14052">
                  <c:v>3.1165423393249498</c:v>
                </c:pt>
                <c:pt idx="14053">
                  <c:v>3.1539924144744802</c:v>
                </c:pt>
                <c:pt idx="14054">
                  <c:v>3.3619523048400799</c:v>
                </c:pt>
                <c:pt idx="14055">
                  <c:v>3.4094641208648602</c:v>
                </c:pt>
                <c:pt idx="14056">
                  <c:v>3.4389157295227002</c:v>
                </c:pt>
                <c:pt idx="14057">
                  <c:v>3.2885103225707999</c:v>
                </c:pt>
                <c:pt idx="14058">
                  <c:v>3.33031058311462</c:v>
                </c:pt>
                <c:pt idx="14059">
                  <c:v>3.1888735294342001</c:v>
                </c:pt>
                <c:pt idx="14060">
                  <c:v>3.3466758728027299</c:v>
                </c:pt>
                <c:pt idx="14061">
                  <c:v>3.3986918926239</c:v>
                </c:pt>
                <c:pt idx="14062">
                  <c:v>3.3537468910217201</c:v>
                </c:pt>
                <c:pt idx="14063">
                  <c:v>3.38721251487731</c:v>
                </c:pt>
                <c:pt idx="14064">
                  <c:v>3.3280220031738201</c:v>
                </c:pt>
                <c:pt idx="14065">
                  <c:v>3.12087845802307</c:v>
                </c:pt>
                <c:pt idx="14066">
                  <c:v>3.16615438461303</c:v>
                </c:pt>
                <c:pt idx="14067">
                  <c:v>3.1210119724273602</c:v>
                </c:pt>
                <c:pt idx="14068">
                  <c:v>3.0972466468811</c:v>
                </c:pt>
                <c:pt idx="14069">
                  <c:v>3.0867130756378098</c:v>
                </c:pt>
                <c:pt idx="14070">
                  <c:v>2.84411120414733</c:v>
                </c:pt>
                <c:pt idx="14071">
                  <c:v>2.7439546585082999</c:v>
                </c:pt>
                <c:pt idx="14072">
                  <c:v>2.79045414924621</c:v>
                </c:pt>
                <c:pt idx="14073">
                  <c:v>2.8091855049133301</c:v>
                </c:pt>
                <c:pt idx="14074">
                  <c:v>2.8274390697479199</c:v>
                </c:pt>
                <c:pt idx="14075">
                  <c:v>2.9391987323760902</c:v>
                </c:pt>
                <c:pt idx="14076">
                  <c:v>2.9365935325622501</c:v>
                </c:pt>
                <c:pt idx="14077">
                  <c:v>2.87631034851074</c:v>
                </c:pt>
                <c:pt idx="14078">
                  <c:v>2.7605886459350502</c:v>
                </c:pt>
                <c:pt idx="14079">
                  <c:v>2.9688746929168701</c:v>
                </c:pt>
                <c:pt idx="14080">
                  <c:v>2.9420859813690101</c:v>
                </c:pt>
                <c:pt idx="14081">
                  <c:v>2.8397870063781698</c:v>
                </c:pt>
                <c:pt idx="14082">
                  <c:v>2.8043463230132999</c:v>
                </c:pt>
                <c:pt idx="14083">
                  <c:v>2.8060874938964799</c:v>
                </c:pt>
                <c:pt idx="14084">
                  <c:v>2.8593833446502601</c:v>
                </c:pt>
                <c:pt idx="14085">
                  <c:v>2.8616654872894198</c:v>
                </c:pt>
                <c:pt idx="14086">
                  <c:v>3.1652424335479701</c:v>
                </c:pt>
                <c:pt idx="14087">
                  <c:v>3.1147761344909601</c:v>
                </c:pt>
                <c:pt idx="14088">
                  <c:v>3.05753350257873</c:v>
                </c:pt>
                <c:pt idx="14089">
                  <c:v>3.1893908977508501</c:v>
                </c:pt>
                <c:pt idx="14090">
                  <c:v>3.2549312114715501</c:v>
                </c:pt>
                <c:pt idx="14091">
                  <c:v>3.1661500930786102</c:v>
                </c:pt>
                <c:pt idx="14092">
                  <c:v>3.3591773509979199</c:v>
                </c:pt>
                <c:pt idx="14093">
                  <c:v>3.3815312385559002</c:v>
                </c:pt>
                <c:pt idx="14094">
                  <c:v>3.3204534053802401</c:v>
                </c:pt>
                <c:pt idx="14095">
                  <c:v>3.21042704582214</c:v>
                </c:pt>
                <c:pt idx="14096">
                  <c:v>3.0613546371459899</c:v>
                </c:pt>
                <c:pt idx="14097">
                  <c:v>2.9621598720550502</c:v>
                </c:pt>
                <c:pt idx="14098">
                  <c:v>2.9916853904724099</c:v>
                </c:pt>
                <c:pt idx="14099">
                  <c:v>2.8448605537414502</c:v>
                </c:pt>
                <c:pt idx="14100">
                  <c:v>2.96212530136108</c:v>
                </c:pt>
                <c:pt idx="14101">
                  <c:v>2.84581398963928</c:v>
                </c:pt>
                <c:pt idx="14102">
                  <c:v>2.9342896938323899</c:v>
                </c:pt>
                <c:pt idx="14103">
                  <c:v>2.9217505455017001</c:v>
                </c:pt>
                <c:pt idx="14104">
                  <c:v>3.0192689895629798</c:v>
                </c:pt>
                <c:pt idx="14105">
                  <c:v>2.8965079784393302</c:v>
                </c:pt>
                <c:pt idx="14106">
                  <c:v>2.8931260108947701</c:v>
                </c:pt>
                <c:pt idx="14107">
                  <c:v>2.74453544616699</c:v>
                </c:pt>
                <c:pt idx="14108">
                  <c:v>2.8155772686004599</c:v>
                </c:pt>
                <c:pt idx="14109">
                  <c:v>2.8792073726653999</c:v>
                </c:pt>
                <c:pt idx="14110">
                  <c:v>3.0009236335754301</c:v>
                </c:pt>
                <c:pt idx="14111">
                  <c:v>3.00850129127502</c:v>
                </c:pt>
                <c:pt idx="14112">
                  <c:v>3.0162222385406401</c:v>
                </c:pt>
                <c:pt idx="14113">
                  <c:v>2.80727934837341</c:v>
                </c:pt>
                <c:pt idx="14114">
                  <c:v>3.05514240264892</c:v>
                </c:pt>
                <c:pt idx="14115">
                  <c:v>3.00969266891479</c:v>
                </c:pt>
                <c:pt idx="14116">
                  <c:v>3.0892422199249201</c:v>
                </c:pt>
                <c:pt idx="14117">
                  <c:v>3.0332038402557302</c:v>
                </c:pt>
                <c:pt idx="14118">
                  <c:v>3.1037354469299299</c:v>
                </c:pt>
                <c:pt idx="14119">
                  <c:v>3.2325954437255802</c:v>
                </c:pt>
                <c:pt idx="14120">
                  <c:v>3.22312927246093</c:v>
                </c:pt>
                <c:pt idx="14121">
                  <c:v>3.2094874382018999</c:v>
                </c:pt>
                <c:pt idx="14122">
                  <c:v>3.0910549163818302</c:v>
                </c:pt>
                <c:pt idx="14123">
                  <c:v>3.11222171783447</c:v>
                </c:pt>
                <c:pt idx="14124">
                  <c:v>3.2442033290863002</c:v>
                </c:pt>
                <c:pt idx="14125">
                  <c:v>3.1435873508453298</c:v>
                </c:pt>
                <c:pt idx="14126">
                  <c:v>3.0734467506408598</c:v>
                </c:pt>
                <c:pt idx="14127">
                  <c:v>2.97562384605407</c:v>
                </c:pt>
                <c:pt idx="14128">
                  <c:v>3.1825170516967698</c:v>
                </c:pt>
                <c:pt idx="14129">
                  <c:v>3.0755500793457</c:v>
                </c:pt>
                <c:pt idx="14130">
                  <c:v>3.0594773292541499</c:v>
                </c:pt>
                <c:pt idx="14131">
                  <c:v>3.3260900974273602</c:v>
                </c:pt>
                <c:pt idx="14132">
                  <c:v>3.3174614906311</c:v>
                </c:pt>
                <c:pt idx="14133">
                  <c:v>3.2764465808868399</c:v>
                </c:pt>
                <c:pt idx="14134">
                  <c:v>3.3849012851714999</c:v>
                </c:pt>
                <c:pt idx="14135">
                  <c:v>3.2748284339904701</c:v>
                </c:pt>
                <c:pt idx="14136">
                  <c:v>3.1723933219909601</c:v>
                </c:pt>
                <c:pt idx="14137">
                  <c:v>3.1091992855071999</c:v>
                </c:pt>
                <c:pt idx="14138">
                  <c:v>2.89313387870788</c:v>
                </c:pt>
                <c:pt idx="14139">
                  <c:v>3.0653941631317099</c:v>
                </c:pt>
                <c:pt idx="14140">
                  <c:v>3.2069411277770898</c:v>
                </c:pt>
                <c:pt idx="14141">
                  <c:v>3.4121680259704501</c:v>
                </c:pt>
                <c:pt idx="14142">
                  <c:v>3.2080008983611998</c:v>
                </c:pt>
                <c:pt idx="14143">
                  <c:v>3.1692028045654199</c:v>
                </c:pt>
                <c:pt idx="14144">
                  <c:v>3.0587308406829798</c:v>
                </c:pt>
                <c:pt idx="14145">
                  <c:v>2.8551926612853999</c:v>
                </c:pt>
                <c:pt idx="14146">
                  <c:v>3.1876597404479901</c:v>
                </c:pt>
                <c:pt idx="14147">
                  <c:v>3.0214767456054599</c:v>
                </c:pt>
                <c:pt idx="14148">
                  <c:v>3.0287938117980899</c:v>
                </c:pt>
                <c:pt idx="14149">
                  <c:v>3.10540294647216</c:v>
                </c:pt>
                <c:pt idx="14150">
                  <c:v>2.9666461944579998</c:v>
                </c:pt>
                <c:pt idx="14151">
                  <c:v>2.8208250999450599</c:v>
                </c:pt>
                <c:pt idx="14152">
                  <c:v>3.0068612098693799</c:v>
                </c:pt>
                <c:pt idx="14153">
                  <c:v>3.0034542083740199</c:v>
                </c:pt>
                <c:pt idx="14154">
                  <c:v>3.1326391696929901</c:v>
                </c:pt>
                <c:pt idx="14155">
                  <c:v>3.2997663021087602</c:v>
                </c:pt>
                <c:pt idx="14156">
                  <c:v>3.2537677288055402</c:v>
                </c:pt>
                <c:pt idx="14157">
                  <c:v>3.32036280632019</c:v>
                </c:pt>
                <c:pt idx="14158">
                  <c:v>3.3630833625793399</c:v>
                </c:pt>
                <c:pt idx="14159">
                  <c:v>3.3563027381896902</c:v>
                </c:pt>
                <c:pt idx="14160">
                  <c:v>3.3489327430725</c:v>
                </c:pt>
                <c:pt idx="14161">
                  <c:v>3.4665260314941402</c:v>
                </c:pt>
                <c:pt idx="14162">
                  <c:v>3.4675273895263601</c:v>
                </c:pt>
                <c:pt idx="14163">
                  <c:v>3.5983083248138401</c:v>
                </c:pt>
                <c:pt idx="14164">
                  <c:v>3.6233489513397199</c:v>
                </c:pt>
                <c:pt idx="14165">
                  <c:v>3.6164624691009499</c:v>
                </c:pt>
                <c:pt idx="14166">
                  <c:v>3.7654185295104901</c:v>
                </c:pt>
                <c:pt idx="14167">
                  <c:v>3.5909535884857098</c:v>
                </c:pt>
                <c:pt idx="14168">
                  <c:v>3.3732640743255602</c:v>
                </c:pt>
                <c:pt idx="14169">
                  <c:v>3.5507099628448402</c:v>
                </c:pt>
                <c:pt idx="14170">
                  <c:v>3.8561329841613698</c:v>
                </c:pt>
                <c:pt idx="14171">
                  <c:v>3.8051831722259499</c:v>
                </c:pt>
                <c:pt idx="14172">
                  <c:v>3.75064849853515</c:v>
                </c:pt>
                <c:pt idx="14173">
                  <c:v>3.7449564933776802</c:v>
                </c:pt>
                <c:pt idx="14174">
                  <c:v>3.6209619045257502</c:v>
                </c:pt>
                <c:pt idx="14175">
                  <c:v>3.6601459980010902</c:v>
                </c:pt>
                <c:pt idx="14176">
                  <c:v>3.7460651397704998</c:v>
                </c:pt>
                <c:pt idx="14177">
                  <c:v>3.7226543426513601</c:v>
                </c:pt>
                <c:pt idx="14178">
                  <c:v>3.8019914627075102</c:v>
                </c:pt>
                <c:pt idx="14179">
                  <c:v>3.7263274192810001</c:v>
                </c:pt>
                <c:pt idx="14180">
                  <c:v>3.62719655036926</c:v>
                </c:pt>
                <c:pt idx="14181">
                  <c:v>3.3530604839324898</c:v>
                </c:pt>
                <c:pt idx="14182">
                  <c:v>3.4758329391479399</c:v>
                </c:pt>
                <c:pt idx="14183">
                  <c:v>3.5923979282379102</c:v>
                </c:pt>
                <c:pt idx="14184">
                  <c:v>3.7249493598937899</c:v>
                </c:pt>
                <c:pt idx="14185">
                  <c:v>3.71852278709411</c:v>
                </c:pt>
                <c:pt idx="14186">
                  <c:v>3.8086738586425701</c:v>
                </c:pt>
                <c:pt idx="14187">
                  <c:v>3.7716584205627401</c:v>
                </c:pt>
                <c:pt idx="14188">
                  <c:v>3.5423989295959402</c:v>
                </c:pt>
                <c:pt idx="14189">
                  <c:v>3.4190912246704102</c:v>
                </c:pt>
                <c:pt idx="14190">
                  <c:v>3.5306763648986799</c:v>
                </c:pt>
                <c:pt idx="14191">
                  <c:v>3.54276299476623</c:v>
                </c:pt>
                <c:pt idx="14192">
                  <c:v>3.4142482280731201</c:v>
                </c:pt>
                <c:pt idx="14193">
                  <c:v>3.3512203693389799</c:v>
                </c:pt>
                <c:pt idx="14194">
                  <c:v>3.39193367958068</c:v>
                </c:pt>
                <c:pt idx="14195">
                  <c:v>3.47025418281555</c:v>
                </c:pt>
                <c:pt idx="14196">
                  <c:v>3.59810066223144</c:v>
                </c:pt>
                <c:pt idx="14197">
                  <c:v>3.6135444641113201</c:v>
                </c:pt>
                <c:pt idx="14198">
                  <c:v>3.80909991264343</c:v>
                </c:pt>
                <c:pt idx="14199">
                  <c:v>3.6834423542022701</c:v>
                </c:pt>
                <c:pt idx="14200">
                  <c:v>3.7111291885375901</c:v>
                </c:pt>
                <c:pt idx="14201">
                  <c:v>3.7053744792938201</c:v>
                </c:pt>
                <c:pt idx="14202">
                  <c:v>3.70307421684265</c:v>
                </c:pt>
                <c:pt idx="14203">
                  <c:v>3.7400104999542201</c:v>
                </c:pt>
                <c:pt idx="14204">
                  <c:v>3.8588631153106601</c:v>
                </c:pt>
                <c:pt idx="14205">
                  <c:v>4.0168724060058496</c:v>
                </c:pt>
                <c:pt idx="14206">
                  <c:v>3.9372148513793901</c:v>
                </c:pt>
                <c:pt idx="14207">
                  <c:v>3.9390008449554399</c:v>
                </c:pt>
                <c:pt idx="14208">
                  <c:v>4.0850024223327601</c:v>
                </c:pt>
                <c:pt idx="14209">
                  <c:v>3.96193504333496</c:v>
                </c:pt>
                <c:pt idx="14210">
                  <c:v>3.9505054950714098</c:v>
                </c:pt>
                <c:pt idx="14211">
                  <c:v>3.8993139266967698</c:v>
                </c:pt>
                <c:pt idx="14212">
                  <c:v>3.6537590026855402</c:v>
                </c:pt>
                <c:pt idx="14213">
                  <c:v>3.6721160411834699</c:v>
                </c:pt>
                <c:pt idx="14214">
                  <c:v>3.7488715648651101</c:v>
                </c:pt>
                <c:pt idx="14215">
                  <c:v>3.85207200050354</c:v>
                </c:pt>
                <c:pt idx="14216">
                  <c:v>3.7129783630371</c:v>
                </c:pt>
                <c:pt idx="14217">
                  <c:v>3.5561783313751198</c:v>
                </c:pt>
                <c:pt idx="14218">
                  <c:v>3.56778359413146</c:v>
                </c:pt>
                <c:pt idx="14219">
                  <c:v>3.6331889629364</c:v>
                </c:pt>
                <c:pt idx="14220">
                  <c:v>3.5958168506622301</c:v>
                </c:pt>
                <c:pt idx="14221">
                  <c:v>3.6164734363555899</c:v>
                </c:pt>
                <c:pt idx="14222">
                  <c:v>3.50717997550964</c:v>
                </c:pt>
                <c:pt idx="14223">
                  <c:v>3.60409355163574</c:v>
                </c:pt>
                <c:pt idx="14224">
                  <c:v>3.78160452842712</c:v>
                </c:pt>
                <c:pt idx="14225">
                  <c:v>3.7345657348632799</c:v>
                </c:pt>
                <c:pt idx="14226">
                  <c:v>3.6456089019775302</c:v>
                </c:pt>
                <c:pt idx="14227">
                  <c:v>3.83647561073303</c:v>
                </c:pt>
                <c:pt idx="14228">
                  <c:v>3.7207579612731898</c:v>
                </c:pt>
                <c:pt idx="14229">
                  <c:v>3.6764161586761399</c:v>
                </c:pt>
                <c:pt idx="14230">
                  <c:v>3.84856700897216</c:v>
                </c:pt>
                <c:pt idx="14231">
                  <c:v>3.8216753005981401</c:v>
                </c:pt>
                <c:pt idx="14232">
                  <c:v>3.7969236373901301</c:v>
                </c:pt>
                <c:pt idx="14233">
                  <c:v>3.9789829254150302</c:v>
                </c:pt>
                <c:pt idx="14234">
                  <c:v>3.9307227134704501</c:v>
                </c:pt>
                <c:pt idx="14235">
                  <c:v>4.0136981010437003</c:v>
                </c:pt>
                <c:pt idx="14236">
                  <c:v>4.10284376144409</c:v>
                </c:pt>
                <c:pt idx="14237">
                  <c:v>4.3184580802917401</c:v>
                </c:pt>
                <c:pt idx="14238">
                  <c:v>4.4122738838195801</c:v>
                </c:pt>
                <c:pt idx="14239">
                  <c:v>4.1107654571533203</c:v>
                </c:pt>
                <c:pt idx="14240">
                  <c:v>4.0104951858520499</c:v>
                </c:pt>
                <c:pt idx="14241">
                  <c:v>4.2866530418395996</c:v>
                </c:pt>
                <c:pt idx="14242">
                  <c:v>3.9151723384857098</c:v>
                </c:pt>
                <c:pt idx="14243">
                  <c:v>3.8685004711151101</c:v>
                </c:pt>
                <c:pt idx="14244">
                  <c:v>3.83666539192199</c:v>
                </c:pt>
                <c:pt idx="14245">
                  <c:v>3.80766677856445</c:v>
                </c:pt>
                <c:pt idx="14246">
                  <c:v>3.85529112815856</c:v>
                </c:pt>
                <c:pt idx="14247">
                  <c:v>3.6868813037872301</c:v>
                </c:pt>
                <c:pt idx="14248">
                  <c:v>3.95435571670532</c:v>
                </c:pt>
                <c:pt idx="14249">
                  <c:v>4.1021137237548801</c:v>
                </c:pt>
                <c:pt idx="14250">
                  <c:v>4.1958546638488698</c:v>
                </c:pt>
                <c:pt idx="14251">
                  <c:v>4.0460786819457999</c:v>
                </c:pt>
                <c:pt idx="14252">
                  <c:v>4.0304722785949698</c:v>
                </c:pt>
                <c:pt idx="14253">
                  <c:v>4.1425905227661097</c:v>
                </c:pt>
                <c:pt idx="14254">
                  <c:v>3.9587535858154199</c:v>
                </c:pt>
                <c:pt idx="14255">
                  <c:v>3.9840292930603001</c:v>
                </c:pt>
                <c:pt idx="14256">
                  <c:v>4.0874361991882298</c:v>
                </c:pt>
                <c:pt idx="14257">
                  <c:v>3.9816758632659899</c:v>
                </c:pt>
                <c:pt idx="14258">
                  <c:v>4.15482378005981</c:v>
                </c:pt>
                <c:pt idx="14259">
                  <c:v>4.0383982658386204</c:v>
                </c:pt>
                <c:pt idx="14260">
                  <c:v>3.86629319190979</c:v>
                </c:pt>
                <c:pt idx="14261">
                  <c:v>3.9934377670288002</c:v>
                </c:pt>
                <c:pt idx="14262">
                  <c:v>4.1460776329040501</c:v>
                </c:pt>
                <c:pt idx="14263">
                  <c:v>4.1948933601379297</c:v>
                </c:pt>
                <c:pt idx="14264">
                  <c:v>4.1195926666259703</c:v>
                </c:pt>
                <c:pt idx="14265">
                  <c:v>3.98145580291748</c:v>
                </c:pt>
                <c:pt idx="14266">
                  <c:v>4.0823307037353498</c:v>
                </c:pt>
                <c:pt idx="14267">
                  <c:v>4.2494640350341797</c:v>
                </c:pt>
                <c:pt idx="14268">
                  <c:v>4.3237247467040998</c:v>
                </c:pt>
                <c:pt idx="14269">
                  <c:v>4.2563610076904297</c:v>
                </c:pt>
                <c:pt idx="14270">
                  <c:v>4.29266262054443</c:v>
                </c:pt>
                <c:pt idx="14271">
                  <c:v>4.34503126144409</c:v>
                </c:pt>
                <c:pt idx="14272">
                  <c:v>4.5627365112304599</c:v>
                </c:pt>
                <c:pt idx="14273">
                  <c:v>4.60845899581909</c:v>
                </c:pt>
                <c:pt idx="14274">
                  <c:v>4.4996299743652299</c:v>
                </c:pt>
                <c:pt idx="14275">
                  <c:v>4.3494977951049796</c:v>
                </c:pt>
                <c:pt idx="14276">
                  <c:v>4.1731858253479004</c:v>
                </c:pt>
                <c:pt idx="14277">
                  <c:v>4.0984210968017498</c:v>
                </c:pt>
                <c:pt idx="14278">
                  <c:v>4.0567440986633301</c:v>
                </c:pt>
                <c:pt idx="14279">
                  <c:v>3.93449831008911</c:v>
                </c:pt>
                <c:pt idx="14280">
                  <c:v>3.8179907798767001</c:v>
                </c:pt>
                <c:pt idx="14281">
                  <c:v>3.6026616096496502</c:v>
                </c:pt>
                <c:pt idx="14282">
                  <c:v>3.5544471740722599</c:v>
                </c:pt>
                <c:pt idx="14283">
                  <c:v>3.5561711788177401</c:v>
                </c:pt>
                <c:pt idx="14284">
                  <c:v>3.2684834003448402</c:v>
                </c:pt>
                <c:pt idx="14285">
                  <c:v>3.3877544403076101</c:v>
                </c:pt>
                <c:pt idx="14286">
                  <c:v>3.3855018615722599</c:v>
                </c:pt>
                <c:pt idx="14287">
                  <c:v>3.5671038627624498</c:v>
                </c:pt>
                <c:pt idx="14288">
                  <c:v>3.3724493980407702</c:v>
                </c:pt>
                <c:pt idx="14289">
                  <c:v>3.2731411457061701</c:v>
                </c:pt>
                <c:pt idx="14290">
                  <c:v>3.28673791885375</c:v>
                </c:pt>
                <c:pt idx="14291">
                  <c:v>3.63972663879394</c:v>
                </c:pt>
                <c:pt idx="14292">
                  <c:v>3.7177038192749001</c:v>
                </c:pt>
                <c:pt idx="14293">
                  <c:v>3.7061481475829998</c:v>
                </c:pt>
                <c:pt idx="14294">
                  <c:v>3.7044639587402299</c:v>
                </c:pt>
                <c:pt idx="14295">
                  <c:v>3.57420325279235</c:v>
                </c:pt>
                <c:pt idx="14296">
                  <c:v>3.7346222400665199</c:v>
                </c:pt>
                <c:pt idx="14297">
                  <c:v>3.5664794445037802</c:v>
                </c:pt>
                <c:pt idx="14298">
                  <c:v>3.3084824085235498</c:v>
                </c:pt>
                <c:pt idx="14299">
                  <c:v>3.42714142799377</c:v>
                </c:pt>
                <c:pt idx="14300">
                  <c:v>3.3983833789825399</c:v>
                </c:pt>
                <c:pt idx="14301">
                  <c:v>3.3310008049011199</c:v>
                </c:pt>
                <c:pt idx="14302">
                  <c:v>3.4319105148315399</c:v>
                </c:pt>
                <c:pt idx="14303">
                  <c:v>3.4608359336853001</c:v>
                </c:pt>
                <c:pt idx="14304">
                  <c:v>3.42214584350585</c:v>
                </c:pt>
                <c:pt idx="14305">
                  <c:v>3.39971923828125</c:v>
                </c:pt>
                <c:pt idx="14306">
                  <c:v>3.0881652832031201</c:v>
                </c:pt>
                <c:pt idx="14307">
                  <c:v>3.1956534385681099</c:v>
                </c:pt>
                <c:pt idx="14308">
                  <c:v>3.3133745193481401</c:v>
                </c:pt>
                <c:pt idx="14309">
                  <c:v>3.3679735660552899</c:v>
                </c:pt>
                <c:pt idx="14310">
                  <c:v>3.6929643154144198</c:v>
                </c:pt>
                <c:pt idx="14311">
                  <c:v>3.88798952102661</c:v>
                </c:pt>
                <c:pt idx="14312">
                  <c:v>4.0013256072998002</c:v>
                </c:pt>
                <c:pt idx="14313">
                  <c:v>3.939297914505</c:v>
                </c:pt>
                <c:pt idx="14314">
                  <c:v>3.8710157871246298</c:v>
                </c:pt>
                <c:pt idx="14315">
                  <c:v>3.9089012145996</c:v>
                </c:pt>
                <c:pt idx="14316">
                  <c:v>3.7766029834747301</c:v>
                </c:pt>
                <c:pt idx="14317">
                  <c:v>4.0239586830139098</c:v>
                </c:pt>
                <c:pt idx="14318">
                  <c:v>4.0119848251342702</c:v>
                </c:pt>
                <c:pt idx="14319">
                  <c:v>4.2519340515136701</c:v>
                </c:pt>
                <c:pt idx="14320">
                  <c:v>4.2463288307189897</c:v>
                </c:pt>
                <c:pt idx="14321">
                  <c:v>4.2266521453857404</c:v>
                </c:pt>
                <c:pt idx="14322">
                  <c:v>4.0102891921996999</c:v>
                </c:pt>
                <c:pt idx="14323">
                  <c:v>3.8403756618499698</c:v>
                </c:pt>
                <c:pt idx="14324">
                  <c:v>3.5276513099670401</c:v>
                </c:pt>
                <c:pt idx="14325">
                  <c:v>3.5645737648010201</c:v>
                </c:pt>
                <c:pt idx="14326">
                  <c:v>3.6176481246948198</c:v>
                </c:pt>
                <c:pt idx="14327">
                  <c:v>3.51925325393676</c:v>
                </c:pt>
                <c:pt idx="14328">
                  <c:v>3.4122011661529501</c:v>
                </c:pt>
                <c:pt idx="14329">
                  <c:v>3.4590590000152499</c:v>
                </c:pt>
                <c:pt idx="14330">
                  <c:v>3.4639794826507502</c:v>
                </c:pt>
                <c:pt idx="14331">
                  <c:v>3.4643979072570801</c:v>
                </c:pt>
                <c:pt idx="14332">
                  <c:v>3.4091084003448402</c:v>
                </c:pt>
                <c:pt idx="14333">
                  <c:v>3.5222241878509499</c:v>
                </c:pt>
                <c:pt idx="14334">
                  <c:v>3.51480937004089</c:v>
                </c:pt>
                <c:pt idx="14335">
                  <c:v>3.4321846961975</c:v>
                </c:pt>
                <c:pt idx="14336">
                  <c:v>3.4269344806671098</c:v>
                </c:pt>
                <c:pt idx="14337">
                  <c:v>3.31203985214233</c:v>
                </c:pt>
                <c:pt idx="14338">
                  <c:v>3.3906385898589999</c:v>
                </c:pt>
                <c:pt idx="14339">
                  <c:v>3.42165923118591</c:v>
                </c:pt>
                <c:pt idx="14340">
                  <c:v>3.2925100326538002</c:v>
                </c:pt>
                <c:pt idx="14341">
                  <c:v>3.3502669334411599</c:v>
                </c:pt>
                <c:pt idx="14342">
                  <c:v>3.2321906089782702</c:v>
                </c:pt>
                <c:pt idx="14343">
                  <c:v>3.3675217628478999</c:v>
                </c:pt>
                <c:pt idx="14344">
                  <c:v>3.4603011608123699</c:v>
                </c:pt>
                <c:pt idx="14345">
                  <c:v>3.5084826946258501</c:v>
                </c:pt>
                <c:pt idx="14346">
                  <c:v>3.5580642223358101</c:v>
                </c:pt>
                <c:pt idx="14347">
                  <c:v>3.7377970218658398</c:v>
                </c:pt>
                <c:pt idx="14348">
                  <c:v>3.5910058021545401</c:v>
                </c:pt>
                <c:pt idx="14349">
                  <c:v>3.66715955734252</c:v>
                </c:pt>
                <c:pt idx="14350">
                  <c:v>3.6434345245361301</c:v>
                </c:pt>
                <c:pt idx="14351">
                  <c:v>3.6668896675109801</c:v>
                </c:pt>
                <c:pt idx="14352">
                  <c:v>3.78065657615661</c:v>
                </c:pt>
                <c:pt idx="14353">
                  <c:v>3.6968791484832701</c:v>
                </c:pt>
                <c:pt idx="14354">
                  <c:v>4.0386896133422798</c:v>
                </c:pt>
                <c:pt idx="14355">
                  <c:v>3.83968830108642</c:v>
                </c:pt>
                <c:pt idx="14356">
                  <c:v>3.85145807266235</c:v>
                </c:pt>
                <c:pt idx="14357">
                  <c:v>4.0677294731140101</c:v>
                </c:pt>
                <c:pt idx="14358">
                  <c:v>4.0563907623290998</c:v>
                </c:pt>
                <c:pt idx="14359">
                  <c:v>4.4247155189514098</c:v>
                </c:pt>
                <c:pt idx="14360">
                  <c:v>4.4892997741699201</c:v>
                </c:pt>
                <c:pt idx="14361">
                  <c:v>4.5467400550842196</c:v>
                </c:pt>
                <c:pt idx="14362">
                  <c:v>4.7624630928039497</c:v>
                </c:pt>
                <c:pt idx="14363">
                  <c:v>4.6598305702209402</c:v>
                </c:pt>
                <c:pt idx="14364">
                  <c:v>4.6097612380981401</c:v>
                </c:pt>
                <c:pt idx="14365">
                  <c:v>4.8159127235412598</c:v>
                </c:pt>
                <c:pt idx="14366">
                  <c:v>4.9290900230407697</c:v>
                </c:pt>
                <c:pt idx="14367">
                  <c:v>4.6800384521484304</c:v>
                </c:pt>
                <c:pt idx="14368">
                  <c:v>4.6412863731384197</c:v>
                </c:pt>
                <c:pt idx="14369">
                  <c:v>4.5348272323608398</c:v>
                </c:pt>
                <c:pt idx="14370">
                  <c:v>4.4653959274291903</c:v>
                </c:pt>
                <c:pt idx="14371">
                  <c:v>4.3006629943847603</c:v>
                </c:pt>
                <c:pt idx="14372">
                  <c:v>4.1409668922424299</c:v>
                </c:pt>
                <c:pt idx="14373">
                  <c:v>4.1387968063354403</c:v>
                </c:pt>
                <c:pt idx="14374">
                  <c:v>4.3733134269714302</c:v>
                </c:pt>
                <c:pt idx="14375">
                  <c:v>4.2839298248290998</c:v>
                </c:pt>
                <c:pt idx="14376">
                  <c:v>4.4288077354431099</c:v>
                </c:pt>
                <c:pt idx="14377">
                  <c:v>4.4039502143859801</c:v>
                </c:pt>
                <c:pt idx="14378">
                  <c:v>4.2619471549987704</c:v>
                </c:pt>
                <c:pt idx="14379">
                  <c:v>4.17071437835693</c:v>
                </c:pt>
                <c:pt idx="14380">
                  <c:v>4.2343726158142001</c:v>
                </c:pt>
                <c:pt idx="14381">
                  <c:v>4.0680766105651802</c:v>
                </c:pt>
                <c:pt idx="14382">
                  <c:v>4.1320934295654297</c:v>
                </c:pt>
                <c:pt idx="14383">
                  <c:v>4.0528578758239702</c:v>
                </c:pt>
                <c:pt idx="14384">
                  <c:v>4.0201563835143999</c:v>
                </c:pt>
                <c:pt idx="14385">
                  <c:v>3.8773598670959402</c:v>
                </c:pt>
                <c:pt idx="14386">
                  <c:v>3.9858827590942298</c:v>
                </c:pt>
                <c:pt idx="14387">
                  <c:v>3.7443153858184801</c:v>
                </c:pt>
                <c:pt idx="14388">
                  <c:v>3.6823883056640598</c:v>
                </c:pt>
                <c:pt idx="14389">
                  <c:v>3.5681223869323699</c:v>
                </c:pt>
                <c:pt idx="14390">
                  <c:v>3.3822209835052401</c:v>
                </c:pt>
                <c:pt idx="14391">
                  <c:v>3.5814657211303702</c:v>
                </c:pt>
                <c:pt idx="14392">
                  <c:v>3.4461741447448699</c:v>
                </c:pt>
                <c:pt idx="14393">
                  <c:v>3.6508982181549001</c:v>
                </c:pt>
                <c:pt idx="14394">
                  <c:v>3.65213751792907</c:v>
                </c:pt>
                <c:pt idx="14395">
                  <c:v>3.6016681194305402</c:v>
                </c:pt>
                <c:pt idx="14396">
                  <c:v>3.6777288913726802</c:v>
                </c:pt>
                <c:pt idx="14397">
                  <c:v>3.6207599639892498</c:v>
                </c:pt>
                <c:pt idx="14398">
                  <c:v>3.4178159236907901</c:v>
                </c:pt>
                <c:pt idx="14399">
                  <c:v>3.5716254711151101</c:v>
                </c:pt>
                <c:pt idx="14400">
                  <c:v>3.4744284152984601</c:v>
                </c:pt>
                <c:pt idx="14401">
                  <c:v>3.5044705867767298</c:v>
                </c:pt>
                <c:pt idx="14402">
                  <c:v>3.6233844757079998</c:v>
                </c:pt>
                <c:pt idx="14403">
                  <c:v>3.4496870040893501</c:v>
                </c:pt>
                <c:pt idx="14404">
                  <c:v>3.48388195037841</c:v>
                </c:pt>
                <c:pt idx="14405">
                  <c:v>3.3766219615936199</c:v>
                </c:pt>
                <c:pt idx="14406">
                  <c:v>3.5874531269073402</c:v>
                </c:pt>
                <c:pt idx="14407">
                  <c:v>3.5826072692871</c:v>
                </c:pt>
                <c:pt idx="14408">
                  <c:v>3.5627849102020201</c:v>
                </c:pt>
                <c:pt idx="14409">
                  <c:v>3.4147264957427899</c:v>
                </c:pt>
                <c:pt idx="14410">
                  <c:v>3.21039414405822</c:v>
                </c:pt>
                <c:pt idx="14411">
                  <c:v>3.27934670448303</c:v>
                </c:pt>
                <c:pt idx="14412">
                  <c:v>3.1390707492828298</c:v>
                </c:pt>
                <c:pt idx="14413">
                  <c:v>3.1116764545440598</c:v>
                </c:pt>
                <c:pt idx="14414">
                  <c:v>3.2526400089263898</c:v>
                </c:pt>
                <c:pt idx="14415">
                  <c:v>3.57811427116394</c:v>
                </c:pt>
                <c:pt idx="14416">
                  <c:v>3.6260085105895898</c:v>
                </c:pt>
                <c:pt idx="14417">
                  <c:v>3.66795349121093</c:v>
                </c:pt>
                <c:pt idx="14418">
                  <c:v>3.53411388397216</c:v>
                </c:pt>
                <c:pt idx="14419">
                  <c:v>3.5816619396209699</c:v>
                </c:pt>
                <c:pt idx="14420">
                  <c:v>3.6729717254638601</c:v>
                </c:pt>
                <c:pt idx="14421">
                  <c:v>3.58813452720642</c:v>
                </c:pt>
                <c:pt idx="14422">
                  <c:v>3.5400726795196502</c:v>
                </c:pt>
                <c:pt idx="14423">
                  <c:v>3.3635587692260698</c:v>
                </c:pt>
                <c:pt idx="14424">
                  <c:v>3.35378074645996</c:v>
                </c:pt>
                <c:pt idx="14425">
                  <c:v>3.6456415653228702</c:v>
                </c:pt>
                <c:pt idx="14426">
                  <c:v>3.6841146945953298</c:v>
                </c:pt>
                <c:pt idx="14427">
                  <c:v>3.7019600868225</c:v>
                </c:pt>
                <c:pt idx="14428">
                  <c:v>3.8026809692382799</c:v>
                </c:pt>
                <c:pt idx="14429">
                  <c:v>3.7161591053009002</c:v>
                </c:pt>
                <c:pt idx="14430">
                  <c:v>3.6593773365020699</c:v>
                </c:pt>
                <c:pt idx="14431">
                  <c:v>3.6127073764800999</c:v>
                </c:pt>
                <c:pt idx="14432">
                  <c:v>3.6785762310028001</c:v>
                </c:pt>
                <c:pt idx="14433">
                  <c:v>3.5692052841186501</c:v>
                </c:pt>
                <c:pt idx="14434">
                  <c:v>3.51274108886718</c:v>
                </c:pt>
                <c:pt idx="14435">
                  <c:v>3.5421836376190101</c:v>
                </c:pt>
                <c:pt idx="14436">
                  <c:v>3.4545269012451101</c:v>
                </c:pt>
                <c:pt idx="14437">
                  <c:v>3.4237532615661599</c:v>
                </c:pt>
                <c:pt idx="14438">
                  <c:v>3.4589929580688401</c:v>
                </c:pt>
                <c:pt idx="14439">
                  <c:v>3.4412200450897199</c:v>
                </c:pt>
                <c:pt idx="14440">
                  <c:v>3.32127833366394</c:v>
                </c:pt>
                <c:pt idx="14441">
                  <c:v>3.4068152904510498</c:v>
                </c:pt>
                <c:pt idx="14442">
                  <c:v>3.3007457256317099</c:v>
                </c:pt>
                <c:pt idx="14443">
                  <c:v>3.3353531360626198</c:v>
                </c:pt>
                <c:pt idx="14444">
                  <c:v>3.5108978748321502</c:v>
                </c:pt>
                <c:pt idx="14445">
                  <c:v>3.78197813034057</c:v>
                </c:pt>
                <c:pt idx="14446">
                  <c:v>3.6034862995147701</c:v>
                </c:pt>
                <c:pt idx="14447">
                  <c:v>3.5344679355621298</c:v>
                </c:pt>
                <c:pt idx="14448">
                  <c:v>3.5008683204650799</c:v>
                </c:pt>
                <c:pt idx="14449">
                  <c:v>3.3319423198699898</c:v>
                </c:pt>
                <c:pt idx="14450">
                  <c:v>3.2771203517913801</c:v>
                </c:pt>
                <c:pt idx="14451">
                  <c:v>3.2944073677062899</c:v>
                </c:pt>
                <c:pt idx="14452">
                  <c:v>3.23065137863159</c:v>
                </c:pt>
                <c:pt idx="14453">
                  <c:v>3.1741425991058301</c:v>
                </c:pt>
                <c:pt idx="14454">
                  <c:v>3.3238208293914702</c:v>
                </c:pt>
                <c:pt idx="14455">
                  <c:v>3.4027197360992401</c:v>
                </c:pt>
                <c:pt idx="14456">
                  <c:v>3.4679932594299299</c:v>
                </c:pt>
                <c:pt idx="14457">
                  <c:v>3.62763023376464</c:v>
                </c:pt>
                <c:pt idx="14458">
                  <c:v>3.7639148235321001</c:v>
                </c:pt>
                <c:pt idx="14459">
                  <c:v>3.8389749526977499</c:v>
                </c:pt>
                <c:pt idx="14460">
                  <c:v>3.7546095848083398</c:v>
                </c:pt>
                <c:pt idx="14461">
                  <c:v>3.4999694824218701</c:v>
                </c:pt>
                <c:pt idx="14462">
                  <c:v>3.5475332736968901</c:v>
                </c:pt>
                <c:pt idx="14463">
                  <c:v>3.7161278724670401</c:v>
                </c:pt>
                <c:pt idx="14464">
                  <c:v>3.75692534446716</c:v>
                </c:pt>
                <c:pt idx="14465">
                  <c:v>3.66291284561157</c:v>
                </c:pt>
                <c:pt idx="14466">
                  <c:v>3.4748685359954798</c:v>
                </c:pt>
                <c:pt idx="14467">
                  <c:v>3.6229333877563401</c:v>
                </c:pt>
                <c:pt idx="14468">
                  <c:v>3.23870348930358</c:v>
                </c:pt>
                <c:pt idx="14469">
                  <c:v>3.1288256645202601</c:v>
                </c:pt>
                <c:pt idx="14470">
                  <c:v>3.4095571041107098</c:v>
                </c:pt>
                <c:pt idx="14471">
                  <c:v>3.4238009452819802</c:v>
                </c:pt>
                <c:pt idx="14472">
                  <c:v>3.3145906925201398</c:v>
                </c:pt>
                <c:pt idx="14473">
                  <c:v>3.2639784812927202</c:v>
                </c:pt>
                <c:pt idx="14474">
                  <c:v>3.5928180217742902</c:v>
                </c:pt>
                <c:pt idx="14475">
                  <c:v>3.7908377647399898</c:v>
                </c:pt>
                <c:pt idx="14476">
                  <c:v>3.93562912940979</c:v>
                </c:pt>
                <c:pt idx="14477">
                  <c:v>3.7455694675445499</c:v>
                </c:pt>
                <c:pt idx="14478">
                  <c:v>3.667236328125</c:v>
                </c:pt>
                <c:pt idx="14479">
                  <c:v>3.3983380794525102</c:v>
                </c:pt>
                <c:pt idx="14480">
                  <c:v>3.47859287261962</c:v>
                </c:pt>
                <c:pt idx="14481">
                  <c:v>3.4096748828887899</c:v>
                </c:pt>
                <c:pt idx="14482">
                  <c:v>3.3613908290863002</c:v>
                </c:pt>
                <c:pt idx="14483">
                  <c:v>3.4046711921691801</c:v>
                </c:pt>
                <c:pt idx="14484">
                  <c:v>3.58234214782714</c:v>
                </c:pt>
                <c:pt idx="14485">
                  <c:v>3.51500940322875</c:v>
                </c:pt>
                <c:pt idx="14486">
                  <c:v>3.7879147529602002</c:v>
                </c:pt>
                <c:pt idx="14487">
                  <c:v>3.62060117721557</c:v>
                </c:pt>
                <c:pt idx="14488">
                  <c:v>3.4818949699401802</c:v>
                </c:pt>
                <c:pt idx="14489">
                  <c:v>3.5993957519531201</c:v>
                </c:pt>
                <c:pt idx="14490">
                  <c:v>3.5374093055725</c:v>
                </c:pt>
                <c:pt idx="14491">
                  <c:v>3.4931480884552002</c:v>
                </c:pt>
                <c:pt idx="14492">
                  <c:v>3.4800248146057098</c:v>
                </c:pt>
                <c:pt idx="14493">
                  <c:v>3.5110588073730402</c:v>
                </c:pt>
                <c:pt idx="14494">
                  <c:v>3.6034786701202299</c:v>
                </c:pt>
                <c:pt idx="14495">
                  <c:v>3.6935584545135498</c:v>
                </c:pt>
                <c:pt idx="14496">
                  <c:v>3.7057931423187198</c:v>
                </c:pt>
                <c:pt idx="14497">
                  <c:v>3.7579987049102699</c:v>
                </c:pt>
                <c:pt idx="14498">
                  <c:v>3.7800989151000901</c:v>
                </c:pt>
                <c:pt idx="14499">
                  <c:v>3.7736897468566801</c:v>
                </c:pt>
                <c:pt idx="14500">
                  <c:v>3.9096333980560298</c:v>
                </c:pt>
                <c:pt idx="14501">
                  <c:v>3.9851109981536799</c:v>
                </c:pt>
                <c:pt idx="14502">
                  <c:v>3.7847471237182599</c:v>
                </c:pt>
                <c:pt idx="14503">
                  <c:v>3.83085632324218</c:v>
                </c:pt>
                <c:pt idx="14504">
                  <c:v>3.9747893810272199</c:v>
                </c:pt>
                <c:pt idx="14505">
                  <c:v>3.9429910182952801</c:v>
                </c:pt>
                <c:pt idx="14506">
                  <c:v>4.0036125183105398</c:v>
                </c:pt>
                <c:pt idx="14507">
                  <c:v>4.0520610809326101</c:v>
                </c:pt>
                <c:pt idx="14508">
                  <c:v>4.1986560821533203</c:v>
                </c:pt>
                <c:pt idx="14509">
                  <c:v>4.0483255386352504</c:v>
                </c:pt>
                <c:pt idx="14510">
                  <c:v>4.0931649208068803</c:v>
                </c:pt>
                <c:pt idx="14511">
                  <c:v>3.9544754028320299</c:v>
                </c:pt>
                <c:pt idx="14512">
                  <c:v>4.1682801246643004</c:v>
                </c:pt>
                <c:pt idx="14513">
                  <c:v>4.1892490386962802</c:v>
                </c:pt>
                <c:pt idx="14514">
                  <c:v>4.1049008369445801</c:v>
                </c:pt>
                <c:pt idx="14515">
                  <c:v>3.77716612815856</c:v>
                </c:pt>
                <c:pt idx="14516">
                  <c:v>3.76055455207824</c:v>
                </c:pt>
                <c:pt idx="14517">
                  <c:v>3.9416863918304399</c:v>
                </c:pt>
                <c:pt idx="14518">
                  <c:v>3.69805812835693</c:v>
                </c:pt>
                <c:pt idx="14519">
                  <c:v>3.4786341190338099</c:v>
                </c:pt>
                <c:pt idx="14520">
                  <c:v>3.3405334949493399</c:v>
                </c:pt>
                <c:pt idx="14521">
                  <c:v>3.2720201015472399</c:v>
                </c:pt>
                <c:pt idx="14522">
                  <c:v>3.1726717948913499</c:v>
                </c:pt>
                <c:pt idx="14523">
                  <c:v>3.0512211322784402</c:v>
                </c:pt>
                <c:pt idx="14524">
                  <c:v>3.0694270133972101</c:v>
                </c:pt>
                <c:pt idx="14525">
                  <c:v>3.2281527519225999</c:v>
                </c:pt>
                <c:pt idx="14526">
                  <c:v>3.23147368431091</c:v>
                </c:pt>
                <c:pt idx="14527">
                  <c:v>3.1332423686981201</c:v>
                </c:pt>
                <c:pt idx="14528">
                  <c:v>3.0910840034484801</c:v>
                </c:pt>
                <c:pt idx="14529">
                  <c:v>2.9910225868225</c:v>
                </c:pt>
                <c:pt idx="14530">
                  <c:v>2.81462430953979</c:v>
                </c:pt>
                <c:pt idx="14531">
                  <c:v>2.9569272994995099</c:v>
                </c:pt>
                <c:pt idx="14532">
                  <c:v>3.0511212348937899</c:v>
                </c:pt>
                <c:pt idx="14533">
                  <c:v>3.2738592624664302</c:v>
                </c:pt>
                <c:pt idx="14534">
                  <c:v>3.3635902404785099</c:v>
                </c:pt>
                <c:pt idx="14535">
                  <c:v>3.3030836582183798</c:v>
                </c:pt>
                <c:pt idx="14536">
                  <c:v>3.2819805145263601</c:v>
                </c:pt>
                <c:pt idx="14537">
                  <c:v>3.5864682197570801</c:v>
                </c:pt>
                <c:pt idx="14538">
                  <c:v>3.58466124534606</c:v>
                </c:pt>
                <c:pt idx="14539">
                  <c:v>3.3680796623229901</c:v>
                </c:pt>
                <c:pt idx="14540">
                  <c:v>3.3424901962280198</c:v>
                </c:pt>
                <c:pt idx="14541">
                  <c:v>3.3817861080169598</c:v>
                </c:pt>
                <c:pt idx="14542">
                  <c:v>3.1787867546081499</c:v>
                </c:pt>
                <c:pt idx="14543">
                  <c:v>3.0996060371398899</c:v>
                </c:pt>
                <c:pt idx="14544">
                  <c:v>3.0898187160491899</c:v>
                </c:pt>
                <c:pt idx="14545">
                  <c:v>3.15769362449646</c:v>
                </c:pt>
                <c:pt idx="14546">
                  <c:v>3.1283588409423801</c:v>
                </c:pt>
                <c:pt idx="14547">
                  <c:v>3.4244372844696001</c:v>
                </c:pt>
                <c:pt idx="14548">
                  <c:v>3.3847601413726802</c:v>
                </c:pt>
                <c:pt idx="14549">
                  <c:v>3.4451529979705802</c:v>
                </c:pt>
                <c:pt idx="14550">
                  <c:v>3.4698843955993599</c:v>
                </c:pt>
                <c:pt idx="14551">
                  <c:v>3.5154643058776802</c:v>
                </c:pt>
                <c:pt idx="14552">
                  <c:v>3.64588403701782</c:v>
                </c:pt>
                <c:pt idx="14553">
                  <c:v>3.6425933837890598</c:v>
                </c:pt>
                <c:pt idx="14554">
                  <c:v>3.71880006790161</c:v>
                </c:pt>
                <c:pt idx="14555">
                  <c:v>3.64004349708557</c:v>
                </c:pt>
                <c:pt idx="14556">
                  <c:v>3.80542612075805</c:v>
                </c:pt>
                <c:pt idx="14557">
                  <c:v>3.8059885501861501</c:v>
                </c:pt>
                <c:pt idx="14558">
                  <c:v>3.7028534412384002</c:v>
                </c:pt>
                <c:pt idx="14559">
                  <c:v>3.7081415653228702</c:v>
                </c:pt>
                <c:pt idx="14560">
                  <c:v>3.7868063449859601</c:v>
                </c:pt>
                <c:pt idx="14561">
                  <c:v>3.6940648555755602</c:v>
                </c:pt>
                <c:pt idx="14562">
                  <c:v>3.6272294521331698</c:v>
                </c:pt>
                <c:pt idx="14563">
                  <c:v>3.57934093475341</c:v>
                </c:pt>
                <c:pt idx="14564">
                  <c:v>3.7750620841979901</c:v>
                </c:pt>
                <c:pt idx="14565">
                  <c:v>3.6485598087310702</c:v>
                </c:pt>
                <c:pt idx="14566">
                  <c:v>3.7864398956298801</c:v>
                </c:pt>
                <c:pt idx="14567">
                  <c:v>3.67370581626892</c:v>
                </c:pt>
                <c:pt idx="14568">
                  <c:v>3.4617576599121</c:v>
                </c:pt>
                <c:pt idx="14569">
                  <c:v>3.3581802845001198</c:v>
                </c:pt>
                <c:pt idx="14570">
                  <c:v>3.23933577537536</c:v>
                </c:pt>
                <c:pt idx="14571">
                  <c:v>3.2207751274108798</c:v>
                </c:pt>
                <c:pt idx="14572">
                  <c:v>3.10264921188354</c:v>
                </c:pt>
                <c:pt idx="14573">
                  <c:v>3.1046903133392298</c:v>
                </c:pt>
                <c:pt idx="14574">
                  <c:v>2.8844964504241899</c:v>
                </c:pt>
                <c:pt idx="14575">
                  <c:v>2.8454272747039702</c:v>
                </c:pt>
                <c:pt idx="14576">
                  <c:v>2.86434721946716</c:v>
                </c:pt>
                <c:pt idx="14577">
                  <c:v>3.0833985805511399</c:v>
                </c:pt>
                <c:pt idx="14578">
                  <c:v>3.1538488864898602</c:v>
                </c:pt>
                <c:pt idx="14579">
                  <c:v>2.86649346351623</c:v>
                </c:pt>
                <c:pt idx="14580">
                  <c:v>2.9794952869415199</c:v>
                </c:pt>
                <c:pt idx="14581">
                  <c:v>3.0032212734222399</c:v>
                </c:pt>
                <c:pt idx="14582">
                  <c:v>3.1482698917388898</c:v>
                </c:pt>
                <c:pt idx="14583">
                  <c:v>3.0834188461303702</c:v>
                </c:pt>
                <c:pt idx="14584">
                  <c:v>2.9596958160400302</c:v>
                </c:pt>
                <c:pt idx="14585">
                  <c:v>3.1015889644622798</c:v>
                </c:pt>
                <c:pt idx="14586">
                  <c:v>3.0808331966400102</c:v>
                </c:pt>
                <c:pt idx="14587">
                  <c:v>3.06349301338195</c:v>
                </c:pt>
                <c:pt idx="14588">
                  <c:v>3.0145401954650799</c:v>
                </c:pt>
                <c:pt idx="14589">
                  <c:v>3.10499763488769</c:v>
                </c:pt>
                <c:pt idx="14590">
                  <c:v>2.98142385482788</c:v>
                </c:pt>
                <c:pt idx="14591">
                  <c:v>2.8838849067687899</c:v>
                </c:pt>
                <c:pt idx="14592">
                  <c:v>2.9360511302947998</c:v>
                </c:pt>
                <c:pt idx="14593">
                  <c:v>2.96374034881591</c:v>
                </c:pt>
                <c:pt idx="14594">
                  <c:v>2.8696510791778498</c:v>
                </c:pt>
                <c:pt idx="14595">
                  <c:v>2.87811231613159</c:v>
                </c:pt>
                <c:pt idx="14596">
                  <c:v>2.9052534103393501</c:v>
                </c:pt>
                <c:pt idx="14597">
                  <c:v>2.7868380546569802</c:v>
                </c:pt>
                <c:pt idx="14598">
                  <c:v>2.9686360359191801</c:v>
                </c:pt>
                <c:pt idx="14599">
                  <c:v>3.08810830116271</c:v>
                </c:pt>
                <c:pt idx="14600">
                  <c:v>3.1728813648223801</c:v>
                </c:pt>
                <c:pt idx="14601">
                  <c:v>2.99522376060485</c:v>
                </c:pt>
                <c:pt idx="14602">
                  <c:v>3.01778244972229</c:v>
                </c:pt>
                <c:pt idx="14603">
                  <c:v>2.9354450702667201</c:v>
                </c:pt>
                <c:pt idx="14604">
                  <c:v>2.9780805110931299</c:v>
                </c:pt>
                <c:pt idx="14605">
                  <c:v>2.7983207702636701</c:v>
                </c:pt>
                <c:pt idx="14606">
                  <c:v>3.0088143348693799</c:v>
                </c:pt>
                <c:pt idx="14607">
                  <c:v>2.88048148155212</c:v>
                </c:pt>
                <c:pt idx="14608">
                  <c:v>3.06603527069091</c:v>
                </c:pt>
                <c:pt idx="14609">
                  <c:v>3.03811335563659</c:v>
                </c:pt>
                <c:pt idx="14610">
                  <c:v>2.9572758674621502</c:v>
                </c:pt>
                <c:pt idx="14611">
                  <c:v>3.02998924255371</c:v>
                </c:pt>
                <c:pt idx="14612">
                  <c:v>2.9420676231384202</c:v>
                </c:pt>
                <c:pt idx="14613">
                  <c:v>3.0863232612609801</c:v>
                </c:pt>
                <c:pt idx="14614">
                  <c:v>3.2502789497375399</c:v>
                </c:pt>
                <c:pt idx="14615">
                  <c:v>3.1328084468841499</c:v>
                </c:pt>
                <c:pt idx="14616">
                  <c:v>3.0774402618408199</c:v>
                </c:pt>
                <c:pt idx="14617">
                  <c:v>2.82012867927551</c:v>
                </c:pt>
                <c:pt idx="14618">
                  <c:v>2.9476296901702801</c:v>
                </c:pt>
                <c:pt idx="14619">
                  <c:v>2.7217736244201598</c:v>
                </c:pt>
                <c:pt idx="14620">
                  <c:v>2.5407264232635498</c:v>
                </c:pt>
                <c:pt idx="14621">
                  <c:v>2.6741986274719198</c:v>
                </c:pt>
                <c:pt idx="14622">
                  <c:v>2.6345765590667698</c:v>
                </c:pt>
                <c:pt idx="14623">
                  <c:v>2.7484369277954102</c:v>
                </c:pt>
                <c:pt idx="14624">
                  <c:v>2.6912274360656698</c:v>
                </c:pt>
                <c:pt idx="14625">
                  <c:v>2.66324687004089</c:v>
                </c:pt>
                <c:pt idx="14626">
                  <c:v>2.6540830135345401</c:v>
                </c:pt>
                <c:pt idx="14627">
                  <c:v>2.3775498867034899</c:v>
                </c:pt>
                <c:pt idx="14628">
                  <c:v>2.3921685218811</c:v>
                </c:pt>
                <c:pt idx="14629">
                  <c:v>2.5936985015869101</c:v>
                </c:pt>
                <c:pt idx="14630">
                  <c:v>2.6197419166564901</c:v>
                </c:pt>
                <c:pt idx="14631">
                  <c:v>2.5920040607452299</c:v>
                </c:pt>
                <c:pt idx="14632">
                  <c:v>2.4385592937469398</c:v>
                </c:pt>
                <c:pt idx="14633">
                  <c:v>2.3508396148681601</c:v>
                </c:pt>
                <c:pt idx="14634">
                  <c:v>2.5902395248413002</c:v>
                </c:pt>
                <c:pt idx="14635">
                  <c:v>2.5834431648254301</c:v>
                </c:pt>
                <c:pt idx="14636">
                  <c:v>2.6081342697143501</c:v>
                </c:pt>
                <c:pt idx="14637">
                  <c:v>2.4335899353027299</c:v>
                </c:pt>
                <c:pt idx="14638">
                  <c:v>2.50259232521057</c:v>
                </c:pt>
                <c:pt idx="14639">
                  <c:v>2.6543781757354701</c:v>
                </c:pt>
                <c:pt idx="14640">
                  <c:v>2.5806286334991402</c:v>
                </c:pt>
                <c:pt idx="14641">
                  <c:v>2.4954574108123699</c:v>
                </c:pt>
                <c:pt idx="14642">
                  <c:v>2.3988668918609601</c:v>
                </c:pt>
                <c:pt idx="14643">
                  <c:v>2.4651079177856401</c:v>
                </c:pt>
                <c:pt idx="14644">
                  <c:v>2.5779943466186501</c:v>
                </c:pt>
                <c:pt idx="14645">
                  <c:v>2.5710573196411102</c:v>
                </c:pt>
                <c:pt idx="14646">
                  <c:v>2.67073249816894</c:v>
                </c:pt>
                <c:pt idx="14647">
                  <c:v>2.7021796703338601</c:v>
                </c:pt>
                <c:pt idx="14648">
                  <c:v>2.5721786022186199</c:v>
                </c:pt>
                <c:pt idx="14649">
                  <c:v>2.5232489109039302</c:v>
                </c:pt>
                <c:pt idx="14650">
                  <c:v>2.6716449260711599</c:v>
                </c:pt>
                <c:pt idx="14651">
                  <c:v>2.76430988311767</c:v>
                </c:pt>
                <c:pt idx="14652">
                  <c:v>2.80942606925964</c:v>
                </c:pt>
                <c:pt idx="14653">
                  <c:v>2.6534786224365199</c:v>
                </c:pt>
                <c:pt idx="14654">
                  <c:v>3.0068154335021902</c:v>
                </c:pt>
                <c:pt idx="14655">
                  <c:v>2.9293875694274898</c:v>
                </c:pt>
                <c:pt idx="14656">
                  <c:v>2.9796652793884202</c:v>
                </c:pt>
                <c:pt idx="14657">
                  <c:v>2.7372992038726802</c:v>
                </c:pt>
                <c:pt idx="14658">
                  <c:v>2.7136125564575102</c:v>
                </c:pt>
                <c:pt idx="14659">
                  <c:v>2.4771416187286301</c:v>
                </c:pt>
                <c:pt idx="14660">
                  <c:v>2.38691902160644</c:v>
                </c:pt>
                <c:pt idx="14661">
                  <c:v>2.3423554897308301</c:v>
                </c:pt>
                <c:pt idx="14662">
                  <c:v>2.4800434112548801</c:v>
                </c:pt>
                <c:pt idx="14663">
                  <c:v>2.5205852985382</c:v>
                </c:pt>
                <c:pt idx="14664">
                  <c:v>2.6810495853424001</c:v>
                </c:pt>
                <c:pt idx="14665">
                  <c:v>2.5200643539428702</c:v>
                </c:pt>
                <c:pt idx="14666">
                  <c:v>2.6001167297363201</c:v>
                </c:pt>
                <c:pt idx="14667">
                  <c:v>2.5909607410430899</c:v>
                </c:pt>
                <c:pt idx="14668">
                  <c:v>2.5588719844818102</c:v>
                </c:pt>
                <c:pt idx="14669">
                  <c:v>2.7829854488372798</c:v>
                </c:pt>
                <c:pt idx="14670">
                  <c:v>3.1018137931823699</c:v>
                </c:pt>
                <c:pt idx="14671">
                  <c:v>3.02929615974426</c:v>
                </c:pt>
                <c:pt idx="14672">
                  <c:v>3.1608464717864901</c:v>
                </c:pt>
                <c:pt idx="14673">
                  <c:v>3.1653752326965301</c:v>
                </c:pt>
                <c:pt idx="14674">
                  <c:v>3.19975638389587</c:v>
                </c:pt>
                <c:pt idx="14675">
                  <c:v>3.1049304008483798</c:v>
                </c:pt>
                <c:pt idx="14676">
                  <c:v>2.96438384056091</c:v>
                </c:pt>
                <c:pt idx="14677">
                  <c:v>3.0126438140869101</c:v>
                </c:pt>
                <c:pt idx="14678">
                  <c:v>2.8971147537231401</c:v>
                </c:pt>
                <c:pt idx="14679">
                  <c:v>2.90477418899536</c:v>
                </c:pt>
                <c:pt idx="14680">
                  <c:v>2.7607450485229399</c:v>
                </c:pt>
                <c:pt idx="14681">
                  <c:v>2.5325853824615399</c:v>
                </c:pt>
                <c:pt idx="14682">
                  <c:v>2.7223300933837802</c:v>
                </c:pt>
                <c:pt idx="14683">
                  <c:v>2.8242840766906698</c:v>
                </c:pt>
                <c:pt idx="14684">
                  <c:v>2.99769759178161</c:v>
                </c:pt>
                <c:pt idx="14685">
                  <c:v>2.9657325744628902</c:v>
                </c:pt>
                <c:pt idx="14686">
                  <c:v>2.9097981452941801</c:v>
                </c:pt>
                <c:pt idx="14687">
                  <c:v>2.7980265617370601</c:v>
                </c:pt>
                <c:pt idx="14688">
                  <c:v>2.7874016761779701</c:v>
                </c:pt>
                <c:pt idx="14689">
                  <c:v>2.6643939018249498</c:v>
                </c:pt>
                <c:pt idx="14690">
                  <c:v>2.7505507469177202</c:v>
                </c:pt>
                <c:pt idx="14691">
                  <c:v>2.84058237075805</c:v>
                </c:pt>
                <c:pt idx="14692">
                  <c:v>2.8820297718047998</c:v>
                </c:pt>
                <c:pt idx="14693">
                  <c:v>2.92408943176269</c:v>
                </c:pt>
                <c:pt idx="14694">
                  <c:v>2.9382035732269198</c:v>
                </c:pt>
                <c:pt idx="14695">
                  <c:v>2.9576945304870601</c:v>
                </c:pt>
                <c:pt idx="14696">
                  <c:v>2.9071741104125901</c:v>
                </c:pt>
                <c:pt idx="14697">
                  <c:v>2.6924371719360298</c:v>
                </c:pt>
                <c:pt idx="14698">
                  <c:v>2.81145143508911</c:v>
                </c:pt>
                <c:pt idx="14699">
                  <c:v>2.7201020717620801</c:v>
                </c:pt>
                <c:pt idx="14700">
                  <c:v>2.8059160709381099</c:v>
                </c:pt>
                <c:pt idx="14701">
                  <c:v>2.9590322971343901</c:v>
                </c:pt>
                <c:pt idx="14702">
                  <c:v>3.0668883323669398</c:v>
                </c:pt>
                <c:pt idx="14703">
                  <c:v>2.7817165851593</c:v>
                </c:pt>
                <c:pt idx="14704">
                  <c:v>2.86608362197875</c:v>
                </c:pt>
                <c:pt idx="14705">
                  <c:v>2.8688895702361998</c:v>
                </c:pt>
                <c:pt idx="14706">
                  <c:v>2.9196171760559002</c:v>
                </c:pt>
                <c:pt idx="14707">
                  <c:v>2.8605568408965998</c:v>
                </c:pt>
                <c:pt idx="14708">
                  <c:v>2.8499286174774099</c:v>
                </c:pt>
                <c:pt idx="14709">
                  <c:v>2.7059898376464799</c:v>
                </c:pt>
                <c:pt idx="14710">
                  <c:v>2.5857861042022701</c:v>
                </c:pt>
                <c:pt idx="14711">
                  <c:v>2.6600892543792698</c:v>
                </c:pt>
                <c:pt idx="14712">
                  <c:v>2.62825608253479</c:v>
                </c:pt>
                <c:pt idx="14713">
                  <c:v>2.5520160198211599</c:v>
                </c:pt>
                <c:pt idx="14714">
                  <c:v>2.5537207126617401</c:v>
                </c:pt>
                <c:pt idx="14715">
                  <c:v>2.5350790023803702</c:v>
                </c:pt>
                <c:pt idx="14716">
                  <c:v>2.5779070854186998</c:v>
                </c:pt>
                <c:pt idx="14717">
                  <c:v>2.69952988624572</c:v>
                </c:pt>
                <c:pt idx="14718">
                  <c:v>2.6188175678253098</c:v>
                </c:pt>
                <c:pt idx="14719">
                  <c:v>2.4545471668243399</c:v>
                </c:pt>
                <c:pt idx="14720">
                  <c:v>2.5002007484436</c:v>
                </c:pt>
                <c:pt idx="14721">
                  <c:v>2.4676566123962398</c:v>
                </c:pt>
                <c:pt idx="14722">
                  <c:v>2.5570070743560702</c:v>
                </c:pt>
                <c:pt idx="14723">
                  <c:v>2.7120187282562198</c:v>
                </c:pt>
                <c:pt idx="14724">
                  <c:v>2.7623922824859601</c:v>
                </c:pt>
                <c:pt idx="14725">
                  <c:v>2.80707812309265</c:v>
                </c:pt>
                <c:pt idx="14726">
                  <c:v>2.8251883983611998</c:v>
                </c:pt>
                <c:pt idx="14727">
                  <c:v>2.76763844490051</c:v>
                </c:pt>
                <c:pt idx="14728">
                  <c:v>2.8404741287231401</c:v>
                </c:pt>
                <c:pt idx="14729">
                  <c:v>2.8379938602447501</c:v>
                </c:pt>
                <c:pt idx="14730">
                  <c:v>2.6032359600067099</c:v>
                </c:pt>
                <c:pt idx="14731">
                  <c:v>2.5477643013000399</c:v>
                </c:pt>
                <c:pt idx="14732">
                  <c:v>2.57322669029235</c:v>
                </c:pt>
                <c:pt idx="14733">
                  <c:v>2.4949889183044398</c:v>
                </c:pt>
                <c:pt idx="14734">
                  <c:v>2.43104076385498</c:v>
                </c:pt>
                <c:pt idx="14735">
                  <c:v>2.5320880413055402</c:v>
                </c:pt>
                <c:pt idx="14736">
                  <c:v>2.4366669654846098</c:v>
                </c:pt>
                <c:pt idx="14737">
                  <c:v>2.4621272087097101</c:v>
                </c:pt>
                <c:pt idx="14738">
                  <c:v>2.5581717491149898</c:v>
                </c:pt>
                <c:pt idx="14739">
                  <c:v>2.6205739974975502</c:v>
                </c:pt>
                <c:pt idx="14740">
                  <c:v>2.6577401161193799</c:v>
                </c:pt>
                <c:pt idx="14741">
                  <c:v>2.60297226905822</c:v>
                </c:pt>
                <c:pt idx="14742">
                  <c:v>2.5917162895202601</c:v>
                </c:pt>
                <c:pt idx="14743">
                  <c:v>2.4919586181640598</c:v>
                </c:pt>
                <c:pt idx="14744">
                  <c:v>2.5724000930786102</c:v>
                </c:pt>
                <c:pt idx="14745">
                  <c:v>2.5987346172332701</c:v>
                </c:pt>
                <c:pt idx="14746">
                  <c:v>2.64064288139343</c:v>
                </c:pt>
                <c:pt idx="14747">
                  <c:v>2.7253177165985099</c:v>
                </c:pt>
                <c:pt idx="14748">
                  <c:v>2.5973448753356898</c:v>
                </c:pt>
                <c:pt idx="14749">
                  <c:v>2.7957839965820299</c:v>
                </c:pt>
                <c:pt idx="14750">
                  <c:v>2.7193570137023899</c:v>
                </c:pt>
                <c:pt idx="14751">
                  <c:v>2.7632594108581499</c:v>
                </c:pt>
                <c:pt idx="14752">
                  <c:v>2.92776274681091</c:v>
                </c:pt>
                <c:pt idx="14753">
                  <c:v>2.9265382289886399</c:v>
                </c:pt>
                <c:pt idx="14754">
                  <c:v>2.78463387489318</c:v>
                </c:pt>
                <c:pt idx="14755">
                  <c:v>2.89284992218017</c:v>
                </c:pt>
                <c:pt idx="14756">
                  <c:v>3.0714120864868102</c:v>
                </c:pt>
                <c:pt idx="14757">
                  <c:v>3.2773640155792201</c:v>
                </c:pt>
                <c:pt idx="14758">
                  <c:v>3.1879391670227002</c:v>
                </c:pt>
                <c:pt idx="14759">
                  <c:v>3.0004868507385201</c:v>
                </c:pt>
                <c:pt idx="14760">
                  <c:v>3.1765477657318102</c:v>
                </c:pt>
                <c:pt idx="14761">
                  <c:v>3.1187837123870801</c:v>
                </c:pt>
                <c:pt idx="14762">
                  <c:v>3.06051349639892</c:v>
                </c:pt>
                <c:pt idx="14763">
                  <c:v>3.2085394859313898</c:v>
                </c:pt>
                <c:pt idx="14764">
                  <c:v>3.3455963134765598</c:v>
                </c:pt>
                <c:pt idx="14765">
                  <c:v>3.41923952102661</c:v>
                </c:pt>
                <c:pt idx="14766">
                  <c:v>3.4052305221557599</c:v>
                </c:pt>
                <c:pt idx="14767">
                  <c:v>3.26096391677856</c:v>
                </c:pt>
                <c:pt idx="14768">
                  <c:v>3.3326120376586901</c:v>
                </c:pt>
                <c:pt idx="14769">
                  <c:v>3.1563119888305602</c:v>
                </c:pt>
                <c:pt idx="14770">
                  <c:v>3.1025357246398899</c:v>
                </c:pt>
                <c:pt idx="14771">
                  <c:v>3.1304302215576101</c:v>
                </c:pt>
                <c:pt idx="14772">
                  <c:v>2.9088287353515598</c:v>
                </c:pt>
                <c:pt idx="14773">
                  <c:v>2.8051662445068302</c:v>
                </c:pt>
                <c:pt idx="14774">
                  <c:v>2.59060478210449</c:v>
                </c:pt>
                <c:pt idx="14775">
                  <c:v>2.5254857540130602</c:v>
                </c:pt>
                <c:pt idx="14776">
                  <c:v>2.5335898399353001</c:v>
                </c:pt>
                <c:pt idx="14777">
                  <c:v>2.6571776866912802</c:v>
                </c:pt>
                <c:pt idx="14778">
                  <c:v>2.41921067237854</c:v>
                </c:pt>
                <c:pt idx="14779">
                  <c:v>2.44180130958557</c:v>
                </c:pt>
                <c:pt idx="14780">
                  <c:v>2.38244199752807</c:v>
                </c:pt>
                <c:pt idx="14781">
                  <c:v>2.22141242027282</c:v>
                </c:pt>
                <c:pt idx="14782">
                  <c:v>2.3021647930145201</c:v>
                </c:pt>
                <c:pt idx="14783">
                  <c:v>2.4819195270538299</c:v>
                </c:pt>
                <c:pt idx="14784">
                  <c:v>2.7902445793151802</c:v>
                </c:pt>
                <c:pt idx="14785">
                  <c:v>2.8475472927093501</c:v>
                </c:pt>
                <c:pt idx="14786">
                  <c:v>2.7799947261810298</c:v>
                </c:pt>
                <c:pt idx="14787">
                  <c:v>2.7918198108672998</c:v>
                </c:pt>
                <c:pt idx="14788">
                  <c:v>2.7992420196533199</c:v>
                </c:pt>
                <c:pt idx="14789">
                  <c:v>2.57087898254394</c:v>
                </c:pt>
                <c:pt idx="14790">
                  <c:v>2.71900010108947</c:v>
                </c:pt>
                <c:pt idx="14791">
                  <c:v>2.7317597866058301</c:v>
                </c:pt>
                <c:pt idx="14792">
                  <c:v>2.9231677055358798</c:v>
                </c:pt>
                <c:pt idx="14793">
                  <c:v>3.1459546089172301</c:v>
                </c:pt>
                <c:pt idx="14794">
                  <c:v>3.2141215801239</c:v>
                </c:pt>
                <c:pt idx="14795">
                  <c:v>3.2679893970489502</c:v>
                </c:pt>
                <c:pt idx="14796">
                  <c:v>3.17583060264587</c:v>
                </c:pt>
                <c:pt idx="14797">
                  <c:v>3.16726350784301</c:v>
                </c:pt>
                <c:pt idx="14798">
                  <c:v>3.4053208827972399</c:v>
                </c:pt>
                <c:pt idx="14799">
                  <c:v>3.22823166847229</c:v>
                </c:pt>
                <c:pt idx="14800">
                  <c:v>3.2499527931213299</c:v>
                </c:pt>
                <c:pt idx="14801">
                  <c:v>3.21155428886413</c:v>
                </c:pt>
                <c:pt idx="14802">
                  <c:v>3.2348837852478001</c:v>
                </c:pt>
                <c:pt idx="14803">
                  <c:v>3.2087166309356601</c:v>
                </c:pt>
                <c:pt idx="14804">
                  <c:v>3.2436859607696502</c:v>
                </c:pt>
                <c:pt idx="14805">
                  <c:v>3.2711341381072998</c:v>
                </c:pt>
                <c:pt idx="14806">
                  <c:v>3.2018456459045401</c:v>
                </c:pt>
                <c:pt idx="14807">
                  <c:v>3.24288773536682</c:v>
                </c:pt>
                <c:pt idx="14808">
                  <c:v>3.20811462402343</c:v>
                </c:pt>
                <c:pt idx="14809">
                  <c:v>3.1071863174438401</c:v>
                </c:pt>
                <c:pt idx="14810">
                  <c:v>3.21168613433837</c:v>
                </c:pt>
                <c:pt idx="14811">
                  <c:v>3.2532703876495299</c:v>
                </c:pt>
                <c:pt idx="14812">
                  <c:v>3.4091885089874201</c:v>
                </c:pt>
                <c:pt idx="14813">
                  <c:v>3.4640572071075399</c:v>
                </c:pt>
                <c:pt idx="14814">
                  <c:v>3.4250688552856401</c:v>
                </c:pt>
                <c:pt idx="14815">
                  <c:v>3.50326180458068</c:v>
                </c:pt>
                <c:pt idx="14816">
                  <c:v>3.3901803493499698</c:v>
                </c:pt>
                <c:pt idx="14817">
                  <c:v>3.3555636405944802</c:v>
                </c:pt>
                <c:pt idx="14818">
                  <c:v>3.3370778560638401</c:v>
                </c:pt>
                <c:pt idx="14819">
                  <c:v>3.4691741466522199</c:v>
                </c:pt>
                <c:pt idx="14820">
                  <c:v>3.6609475612640301</c:v>
                </c:pt>
                <c:pt idx="14821">
                  <c:v>3.3273909091949401</c:v>
                </c:pt>
                <c:pt idx="14822">
                  <c:v>3.2570552825927699</c:v>
                </c:pt>
                <c:pt idx="14823">
                  <c:v>3.2998697757720898</c:v>
                </c:pt>
                <c:pt idx="14824">
                  <c:v>3.1700177192687899</c:v>
                </c:pt>
                <c:pt idx="14825">
                  <c:v>3.13342261314392</c:v>
                </c:pt>
                <c:pt idx="14826">
                  <c:v>2.8386788368225</c:v>
                </c:pt>
                <c:pt idx="14827">
                  <c:v>3.0036196708679199</c:v>
                </c:pt>
                <c:pt idx="14828">
                  <c:v>2.8284986019134499</c:v>
                </c:pt>
                <c:pt idx="14829">
                  <c:v>2.7810752391815101</c:v>
                </c:pt>
                <c:pt idx="14830">
                  <c:v>2.8571827411651598</c:v>
                </c:pt>
                <c:pt idx="14831">
                  <c:v>2.75899004936218</c:v>
                </c:pt>
                <c:pt idx="14832">
                  <c:v>2.8595590591430602</c:v>
                </c:pt>
                <c:pt idx="14833">
                  <c:v>2.8027760982513401</c:v>
                </c:pt>
                <c:pt idx="14834">
                  <c:v>2.8743944168090798</c:v>
                </c:pt>
                <c:pt idx="14835">
                  <c:v>2.70062208175659</c:v>
                </c:pt>
                <c:pt idx="14836">
                  <c:v>2.7636146545410099</c:v>
                </c:pt>
                <c:pt idx="14837">
                  <c:v>2.7547025680541899</c:v>
                </c:pt>
                <c:pt idx="14838">
                  <c:v>2.7609758377075102</c:v>
                </c:pt>
                <c:pt idx="14839">
                  <c:v>2.7135033607482901</c:v>
                </c:pt>
                <c:pt idx="14840">
                  <c:v>2.72014212608337</c:v>
                </c:pt>
                <c:pt idx="14841">
                  <c:v>2.6276426315307599</c:v>
                </c:pt>
                <c:pt idx="14842">
                  <c:v>2.82443976402282</c:v>
                </c:pt>
                <c:pt idx="14843">
                  <c:v>2.8079206943511901</c:v>
                </c:pt>
                <c:pt idx="14844">
                  <c:v>2.93924880027771</c:v>
                </c:pt>
                <c:pt idx="14845">
                  <c:v>2.8753266334533598</c:v>
                </c:pt>
                <c:pt idx="14846">
                  <c:v>3.0041692256927401</c:v>
                </c:pt>
                <c:pt idx="14847">
                  <c:v>2.93910336494445</c:v>
                </c:pt>
                <c:pt idx="14848">
                  <c:v>3.07395315170288</c:v>
                </c:pt>
                <c:pt idx="14849">
                  <c:v>3.0276496410369802</c:v>
                </c:pt>
                <c:pt idx="14850">
                  <c:v>2.7653200626373202</c:v>
                </c:pt>
                <c:pt idx="14851">
                  <c:v>2.65548396110534</c:v>
                </c:pt>
                <c:pt idx="14852">
                  <c:v>2.6357572078704798</c:v>
                </c:pt>
                <c:pt idx="14853">
                  <c:v>2.4136185646057098</c:v>
                </c:pt>
                <c:pt idx="14854">
                  <c:v>2.3327550888061501</c:v>
                </c:pt>
                <c:pt idx="14855">
                  <c:v>2.2408080101013099</c:v>
                </c:pt>
                <c:pt idx="14856">
                  <c:v>2.32577276229858</c:v>
                </c:pt>
                <c:pt idx="14857">
                  <c:v>2.3437714576721098</c:v>
                </c:pt>
                <c:pt idx="14858">
                  <c:v>2.6090395450592001</c:v>
                </c:pt>
                <c:pt idx="14859">
                  <c:v>2.7437536716461102</c:v>
                </c:pt>
                <c:pt idx="14860">
                  <c:v>2.8234448432922301</c:v>
                </c:pt>
                <c:pt idx="14861">
                  <c:v>2.9056749343871999</c:v>
                </c:pt>
                <c:pt idx="14862">
                  <c:v>2.8768634796142498</c:v>
                </c:pt>
                <c:pt idx="14863">
                  <c:v>2.6771600246429399</c:v>
                </c:pt>
                <c:pt idx="14864">
                  <c:v>2.6799139976501398</c:v>
                </c:pt>
                <c:pt idx="14865">
                  <c:v>2.6787915229797301</c:v>
                </c:pt>
                <c:pt idx="14866">
                  <c:v>2.5883474349975502</c:v>
                </c:pt>
                <c:pt idx="14867">
                  <c:v>2.5340771675109801</c:v>
                </c:pt>
                <c:pt idx="14868">
                  <c:v>2.6868119239807098</c:v>
                </c:pt>
                <c:pt idx="14869">
                  <c:v>2.6121733188629102</c:v>
                </c:pt>
                <c:pt idx="14870">
                  <c:v>2.7935018539428702</c:v>
                </c:pt>
                <c:pt idx="14871">
                  <c:v>2.8379840850829998</c:v>
                </c:pt>
                <c:pt idx="14872">
                  <c:v>2.8950068950653001</c:v>
                </c:pt>
                <c:pt idx="14873">
                  <c:v>2.64375519752502</c:v>
                </c:pt>
                <c:pt idx="14874">
                  <c:v>2.5757203102111799</c:v>
                </c:pt>
                <c:pt idx="14875">
                  <c:v>2.6772656440734801</c:v>
                </c:pt>
                <c:pt idx="14876">
                  <c:v>2.7655458450317298</c:v>
                </c:pt>
                <c:pt idx="14877">
                  <c:v>2.8555951118469198</c:v>
                </c:pt>
                <c:pt idx="14878">
                  <c:v>2.68925929069519</c:v>
                </c:pt>
                <c:pt idx="14879">
                  <c:v>2.5953905582427899</c:v>
                </c:pt>
                <c:pt idx="14880">
                  <c:v>2.68466925621032</c:v>
                </c:pt>
                <c:pt idx="14881">
                  <c:v>2.5627090930938698</c:v>
                </c:pt>
                <c:pt idx="14882">
                  <c:v>2.7026176452636701</c:v>
                </c:pt>
                <c:pt idx="14883">
                  <c:v>2.6456499099731401</c:v>
                </c:pt>
                <c:pt idx="14884">
                  <c:v>2.5444636344909601</c:v>
                </c:pt>
                <c:pt idx="14885">
                  <c:v>2.5271782875061</c:v>
                </c:pt>
                <c:pt idx="14886">
                  <c:v>2.3463485240936199</c:v>
                </c:pt>
                <c:pt idx="14887">
                  <c:v>2.31890439987182</c:v>
                </c:pt>
                <c:pt idx="14888">
                  <c:v>2.3058295249938898</c:v>
                </c:pt>
                <c:pt idx="14889">
                  <c:v>2.4269711971282901</c:v>
                </c:pt>
                <c:pt idx="14890">
                  <c:v>2.4516212940215998</c:v>
                </c:pt>
                <c:pt idx="14891">
                  <c:v>2.4799344539642298</c:v>
                </c:pt>
                <c:pt idx="14892">
                  <c:v>2.4815115928649898</c:v>
                </c:pt>
                <c:pt idx="14893">
                  <c:v>2.2789776325225799</c:v>
                </c:pt>
                <c:pt idx="14894">
                  <c:v>2.0920436382293701</c:v>
                </c:pt>
                <c:pt idx="14895">
                  <c:v>2.2167689800262398</c:v>
                </c:pt>
                <c:pt idx="14896">
                  <c:v>2.0899708271026598</c:v>
                </c:pt>
                <c:pt idx="14897">
                  <c:v>2.1804144382476802</c:v>
                </c:pt>
                <c:pt idx="14898">
                  <c:v>2.3411271572113002</c:v>
                </c:pt>
                <c:pt idx="14899">
                  <c:v>2.2498295307159402</c:v>
                </c:pt>
                <c:pt idx="14900">
                  <c:v>2.3822727203369101</c:v>
                </c:pt>
                <c:pt idx="14901">
                  <c:v>2.4399645328521702</c:v>
                </c:pt>
                <c:pt idx="14902">
                  <c:v>2.70002913475036</c:v>
                </c:pt>
                <c:pt idx="14903">
                  <c:v>2.8287382125854399</c:v>
                </c:pt>
                <c:pt idx="14904">
                  <c:v>2.7545821666717498</c:v>
                </c:pt>
                <c:pt idx="14905">
                  <c:v>2.6054930686950599</c:v>
                </c:pt>
                <c:pt idx="14906">
                  <c:v>2.6798961162567099</c:v>
                </c:pt>
                <c:pt idx="14907">
                  <c:v>2.4868323802947998</c:v>
                </c:pt>
                <c:pt idx="14908">
                  <c:v>2.41141581535339</c:v>
                </c:pt>
                <c:pt idx="14909">
                  <c:v>2.4433932304382302</c:v>
                </c:pt>
                <c:pt idx="14910">
                  <c:v>2.4450614452361998</c:v>
                </c:pt>
                <c:pt idx="14911">
                  <c:v>2.34549880027771</c:v>
                </c:pt>
                <c:pt idx="14912">
                  <c:v>2.43437552452087</c:v>
                </c:pt>
                <c:pt idx="14913">
                  <c:v>2.5114228725433301</c:v>
                </c:pt>
                <c:pt idx="14914">
                  <c:v>2.4789762496948198</c:v>
                </c:pt>
                <c:pt idx="14915">
                  <c:v>2.39971876144409</c:v>
                </c:pt>
                <c:pt idx="14916">
                  <c:v>2.4930543899536102</c:v>
                </c:pt>
                <c:pt idx="14917">
                  <c:v>2.5249724388122501</c:v>
                </c:pt>
                <c:pt idx="14918">
                  <c:v>2.6453716754913299</c:v>
                </c:pt>
                <c:pt idx="14919">
                  <c:v>2.59282350540161</c:v>
                </c:pt>
                <c:pt idx="14920">
                  <c:v>2.5726327896118102</c:v>
                </c:pt>
                <c:pt idx="14921">
                  <c:v>2.5442197322845401</c:v>
                </c:pt>
                <c:pt idx="14922">
                  <c:v>2.4965329170227002</c:v>
                </c:pt>
                <c:pt idx="14923">
                  <c:v>2.6569240093231201</c:v>
                </c:pt>
                <c:pt idx="14924">
                  <c:v>2.8254196643829301</c:v>
                </c:pt>
                <c:pt idx="14925">
                  <c:v>2.5660665035247798</c:v>
                </c:pt>
                <c:pt idx="14926">
                  <c:v>2.6951024532318102</c:v>
                </c:pt>
                <c:pt idx="14927">
                  <c:v>2.6480178833007799</c:v>
                </c:pt>
                <c:pt idx="14928">
                  <c:v>2.4977903366088801</c:v>
                </c:pt>
                <c:pt idx="14929">
                  <c:v>2.64031958580017</c:v>
                </c:pt>
                <c:pt idx="14930">
                  <c:v>2.56669569015502</c:v>
                </c:pt>
                <c:pt idx="14931">
                  <c:v>2.4739179611206001</c:v>
                </c:pt>
                <c:pt idx="14932">
                  <c:v>2.5885128974914502</c:v>
                </c:pt>
                <c:pt idx="14933">
                  <c:v>2.75433993339538</c:v>
                </c:pt>
                <c:pt idx="14934">
                  <c:v>2.6497778892517001</c:v>
                </c:pt>
                <c:pt idx="14935">
                  <c:v>2.7763307094573899</c:v>
                </c:pt>
                <c:pt idx="14936">
                  <c:v>2.7859473228454501</c:v>
                </c:pt>
                <c:pt idx="14937">
                  <c:v>2.9201164245605402</c:v>
                </c:pt>
                <c:pt idx="14938">
                  <c:v>2.93386578559875</c:v>
                </c:pt>
                <c:pt idx="14939">
                  <c:v>3.06695556640625</c:v>
                </c:pt>
                <c:pt idx="14940">
                  <c:v>2.9883325099945002</c:v>
                </c:pt>
                <c:pt idx="14941">
                  <c:v>2.96270704269409</c:v>
                </c:pt>
                <c:pt idx="14942">
                  <c:v>3.0229008197784402</c:v>
                </c:pt>
                <c:pt idx="14943">
                  <c:v>3.0139021873474099</c:v>
                </c:pt>
                <c:pt idx="14944">
                  <c:v>3.0008411407470699</c:v>
                </c:pt>
                <c:pt idx="14945">
                  <c:v>2.9293439388275102</c:v>
                </c:pt>
                <c:pt idx="14946">
                  <c:v>2.9338672161102202</c:v>
                </c:pt>
                <c:pt idx="14947">
                  <c:v>2.90125083923339</c:v>
                </c:pt>
                <c:pt idx="14948">
                  <c:v>3.0013909339904701</c:v>
                </c:pt>
                <c:pt idx="14949">
                  <c:v>2.7084548473358101</c:v>
                </c:pt>
                <c:pt idx="14950">
                  <c:v>2.79113316535949</c:v>
                </c:pt>
                <c:pt idx="14951">
                  <c:v>2.88549280166625</c:v>
                </c:pt>
                <c:pt idx="14952">
                  <c:v>2.85211753845214</c:v>
                </c:pt>
                <c:pt idx="14953">
                  <c:v>2.8192267417907702</c:v>
                </c:pt>
                <c:pt idx="14954">
                  <c:v>2.8987295627593901</c:v>
                </c:pt>
                <c:pt idx="14955">
                  <c:v>2.7325551509857098</c:v>
                </c:pt>
                <c:pt idx="14956">
                  <c:v>2.5764667987823402</c:v>
                </c:pt>
                <c:pt idx="14957">
                  <c:v>2.42584228515625</c:v>
                </c:pt>
                <c:pt idx="14958">
                  <c:v>2.2858703136443999</c:v>
                </c:pt>
                <c:pt idx="14959">
                  <c:v>2.46813440322875</c:v>
                </c:pt>
                <c:pt idx="14960">
                  <c:v>2.3321061134338299</c:v>
                </c:pt>
                <c:pt idx="14961">
                  <c:v>2.54041528701782</c:v>
                </c:pt>
                <c:pt idx="14962">
                  <c:v>2.5114326477050701</c:v>
                </c:pt>
                <c:pt idx="14963">
                  <c:v>2.41138243675231</c:v>
                </c:pt>
                <c:pt idx="14964">
                  <c:v>2.4430181980132999</c:v>
                </c:pt>
                <c:pt idx="14965">
                  <c:v>2.2583942413329998</c:v>
                </c:pt>
                <c:pt idx="14966">
                  <c:v>2.3200306892395002</c:v>
                </c:pt>
                <c:pt idx="14967">
                  <c:v>2.3817620277404701</c:v>
                </c:pt>
                <c:pt idx="14968">
                  <c:v>2.62682652473449</c:v>
                </c:pt>
                <c:pt idx="14969">
                  <c:v>2.6193170547485298</c:v>
                </c:pt>
                <c:pt idx="14970">
                  <c:v>2.6765477657318102</c:v>
                </c:pt>
                <c:pt idx="14971">
                  <c:v>2.76046419143676</c:v>
                </c:pt>
                <c:pt idx="14972">
                  <c:v>2.3933520317077601</c:v>
                </c:pt>
                <c:pt idx="14973">
                  <c:v>2.2841563224792401</c:v>
                </c:pt>
                <c:pt idx="14974">
                  <c:v>2.2914476394653298</c:v>
                </c:pt>
                <c:pt idx="14975">
                  <c:v>2.20151567459106</c:v>
                </c:pt>
                <c:pt idx="14976">
                  <c:v>2.0863125324249201</c:v>
                </c:pt>
                <c:pt idx="14977">
                  <c:v>2.2128338813781698</c:v>
                </c:pt>
                <c:pt idx="14978">
                  <c:v>2.2870087623596098</c:v>
                </c:pt>
                <c:pt idx="14979">
                  <c:v>2.2612819671630802</c:v>
                </c:pt>
                <c:pt idx="14980">
                  <c:v>2.11331009864807</c:v>
                </c:pt>
                <c:pt idx="14981">
                  <c:v>2.1850111484527499</c:v>
                </c:pt>
                <c:pt idx="14982">
                  <c:v>2.4580228328704798</c:v>
                </c:pt>
                <c:pt idx="14983">
                  <c:v>2.3693857192993102</c:v>
                </c:pt>
                <c:pt idx="14984">
                  <c:v>2.26956009864807</c:v>
                </c:pt>
                <c:pt idx="14985">
                  <c:v>2.1140453815460201</c:v>
                </c:pt>
                <c:pt idx="14986">
                  <c:v>2.04621362686157</c:v>
                </c:pt>
                <c:pt idx="14987">
                  <c:v>2.1383521556854199</c:v>
                </c:pt>
                <c:pt idx="14988">
                  <c:v>2.0595815181732098</c:v>
                </c:pt>
                <c:pt idx="14989">
                  <c:v>2.2415893077850302</c:v>
                </c:pt>
                <c:pt idx="14990">
                  <c:v>2.17551398277282</c:v>
                </c:pt>
                <c:pt idx="14991">
                  <c:v>2.1959099769592201</c:v>
                </c:pt>
                <c:pt idx="14992">
                  <c:v>2.3644244670867902</c:v>
                </c:pt>
                <c:pt idx="14993">
                  <c:v>2.2965059280395499</c:v>
                </c:pt>
                <c:pt idx="14994">
                  <c:v>2.23346590995788</c:v>
                </c:pt>
                <c:pt idx="14995">
                  <c:v>2.3786199092864901</c:v>
                </c:pt>
                <c:pt idx="14996">
                  <c:v>2.3813071250915501</c:v>
                </c:pt>
                <c:pt idx="14997">
                  <c:v>2.4109981060028001</c:v>
                </c:pt>
                <c:pt idx="14998">
                  <c:v>2.3415679931640598</c:v>
                </c:pt>
                <c:pt idx="14999">
                  <c:v>2.33229207992553</c:v>
                </c:pt>
                <c:pt idx="15000">
                  <c:v>2.42348980903625</c:v>
                </c:pt>
                <c:pt idx="15001">
                  <c:v>2.5216300487518302</c:v>
                </c:pt>
                <c:pt idx="15002">
                  <c:v>2.6494665145874001</c:v>
                </c:pt>
                <c:pt idx="15003">
                  <c:v>2.6711759567260698</c:v>
                </c:pt>
                <c:pt idx="15004">
                  <c:v>2.6308515071868799</c:v>
                </c:pt>
                <c:pt idx="15005">
                  <c:v>2.6784822940826398</c:v>
                </c:pt>
                <c:pt idx="15006">
                  <c:v>2.6783065795898402</c:v>
                </c:pt>
                <c:pt idx="15007">
                  <c:v>2.5347366333007799</c:v>
                </c:pt>
                <c:pt idx="15008">
                  <c:v>2.6491768360137899</c:v>
                </c:pt>
                <c:pt idx="15009">
                  <c:v>2.4111263751983598</c:v>
                </c:pt>
                <c:pt idx="15010">
                  <c:v>2.42516636848449</c:v>
                </c:pt>
                <c:pt idx="15011">
                  <c:v>2.54502177238464</c:v>
                </c:pt>
                <c:pt idx="15012">
                  <c:v>2.5208609104156401</c:v>
                </c:pt>
                <c:pt idx="15013">
                  <c:v>2.7576546669006299</c:v>
                </c:pt>
                <c:pt idx="15014">
                  <c:v>2.56923174858093</c:v>
                </c:pt>
                <c:pt idx="15015">
                  <c:v>2.6087350845336901</c:v>
                </c:pt>
                <c:pt idx="15016">
                  <c:v>2.6301827430725</c:v>
                </c:pt>
                <c:pt idx="15017">
                  <c:v>2.6142282485961901</c:v>
                </c:pt>
                <c:pt idx="15018">
                  <c:v>2.5545639991760201</c:v>
                </c:pt>
                <c:pt idx="15019">
                  <c:v>2.50123834609985</c:v>
                </c:pt>
                <c:pt idx="15020">
                  <c:v>2.5065557956695499</c:v>
                </c:pt>
                <c:pt idx="15021">
                  <c:v>2.6878173351287802</c:v>
                </c:pt>
                <c:pt idx="15022">
                  <c:v>2.6217639446258501</c:v>
                </c:pt>
                <c:pt idx="15023">
                  <c:v>2.6852352619171098</c:v>
                </c:pt>
                <c:pt idx="15024">
                  <c:v>2.6963908672332701</c:v>
                </c:pt>
                <c:pt idx="15025">
                  <c:v>2.8592717647552401</c:v>
                </c:pt>
                <c:pt idx="15026">
                  <c:v>2.65406322479248</c:v>
                </c:pt>
                <c:pt idx="15027">
                  <c:v>2.5643470287322998</c:v>
                </c:pt>
                <c:pt idx="15028">
                  <c:v>2.69532871246337</c:v>
                </c:pt>
                <c:pt idx="15029">
                  <c:v>2.63064384460449</c:v>
                </c:pt>
                <c:pt idx="15030">
                  <c:v>2.6694314479827801</c:v>
                </c:pt>
                <c:pt idx="15031">
                  <c:v>2.63724565505981</c:v>
                </c:pt>
                <c:pt idx="15032">
                  <c:v>2.5450794696807799</c:v>
                </c:pt>
                <c:pt idx="15033">
                  <c:v>2.87725377082824</c:v>
                </c:pt>
                <c:pt idx="15034">
                  <c:v>2.9668259620666499</c:v>
                </c:pt>
                <c:pt idx="15035">
                  <c:v>2.88798928260803</c:v>
                </c:pt>
                <c:pt idx="15036">
                  <c:v>2.8719305992126398</c:v>
                </c:pt>
                <c:pt idx="15037">
                  <c:v>2.9638612270355198</c:v>
                </c:pt>
                <c:pt idx="15038">
                  <c:v>3.0660724639892498</c:v>
                </c:pt>
                <c:pt idx="15039">
                  <c:v>2.9797415733337398</c:v>
                </c:pt>
                <c:pt idx="15040">
                  <c:v>2.9132907390594398</c:v>
                </c:pt>
                <c:pt idx="15041">
                  <c:v>2.7335958480834899</c:v>
                </c:pt>
                <c:pt idx="15042">
                  <c:v>2.85428643226623</c:v>
                </c:pt>
                <c:pt idx="15043">
                  <c:v>2.9899234771728498</c:v>
                </c:pt>
                <c:pt idx="15044">
                  <c:v>3.16446328163146</c:v>
                </c:pt>
                <c:pt idx="15045">
                  <c:v>3.2096924781799299</c:v>
                </c:pt>
                <c:pt idx="15046">
                  <c:v>2.95874595642089</c:v>
                </c:pt>
                <c:pt idx="15047">
                  <c:v>2.7896809577941801</c:v>
                </c:pt>
                <c:pt idx="15048">
                  <c:v>2.7478482723236</c:v>
                </c:pt>
                <c:pt idx="15049">
                  <c:v>2.5487489700317298</c:v>
                </c:pt>
                <c:pt idx="15050">
                  <c:v>2.4999697208404501</c:v>
                </c:pt>
                <c:pt idx="15051">
                  <c:v>2.56854248046875</c:v>
                </c:pt>
                <c:pt idx="15052">
                  <c:v>2.72068071365356</c:v>
                </c:pt>
                <c:pt idx="15053">
                  <c:v>2.8939733505249001</c:v>
                </c:pt>
                <c:pt idx="15054">
                  <c:v>3.0305831432342498</c:v>
                </c:pt>
                <c:pt idx="15055">
                  <c:v>3.0292043685913002</c:v>
                </c:pt>
                <c:pt idx="15056">
                  <c:v>2.9900975227355899</c:v>
                </c:pt>
                <c:pt idx="15057">
                  <c:v>2.7497997283935498</c:v>
                </c:pt>
                <c:pt idx="15058">
                  <c:v>2.9397013187408398</c:v>
                </c:pt>
                <c:pt idx="15059">
                  <c:v>2.94147324562072</c:v>
                </c:pt>
                <c:pt idx="15060">
                  <c:v>3.0928704738616899</c:v>
                </c:pt>
                <c:pt idx="15061">
                  <c:v>3.07082772254943</c:v>
                </c:pt>
                <c:pt idx="15062">
                  <c:v>3.1226007938385001</c:v>
                </c:pt>
                <c:pt idx="15063">
                  <c:v>3.0236008167266801</c:v>
                </c:pt>
                <c:pt idx="15064">
                  <c:v>3.0796308517456001</c:v>
                </c:pt>
                <c:pt idx="15065">
                  <c:v>3.1343369483947701</c:v>
                </c:pt>
                <c:pt idx="15066">
                  <c:v>3.15541172027587</c:v>
                </c:pt>
                <c:pt idx="15067">
                  <c:v>3.1305501461028999</c:v>
                </c:pt>
                <c:pt idx="15068">
                  <c:v>3.1929783821105899</c:v>
                </c:pt>
                <c:pt idx="15069">
                  <c:v>3.3759262561797998</c:v>
                </c:pt>
                <c:pt idx="15070">
                  <c:v>3.0750656127929599</c:v>
                </c:pt>
                <c:pt idx="15071">
                  <c:v>3.08755159378051</c:v>
                </c:pt>
                <c:pt idx="15072">
                  <c:v>3.0096304416656401</c:v>
                </c:pt>
                <c:pt idx="15073">
                  <c:v>3.0596363544464098</c:v>
                </c:pt>
                <c:pt idx="15074">
                  <c:v>3.2070930004119802</c:v>
                </c:pt>
                <c:pt idx="15075">
                  <c:v>3.3299188613891602</c:v>
                </c:pt>
                <c:pt idx="15076">
                  <c:v>3.3692979812621999</c:v>
                </c:pt>
                <c:pt idx="15077">
                  <c:v>3.534423828125</c:v>
                </c:pt>
                <c:pt idx="15078">
                  <c:v>3.4734981060028001</c:v>
                </c:pt>
                <c:pt idx="15079">
                  <c:v>3.4266111850738499</c:v>
                </c:pt>
                <c:pt idx="15080">
                  <c:v>3.35273885726928</c:v>
                </c:pt>
                <c:pt idx="15081">
                  <c:v>3.3489348888397199</c:v>
                </c:pt>
                <c:pt idx="15082">
                  <c:v>3.0821037292480402</c:v>
                </c:pt>
                <c:pt idx="15083">
                  <c:v>3.0563559532165501</c:v>
                </c:pt>
                <c:pt idx="15084">
                  <c:v>2.9073278903961102</c:v>
                </c:pt>
                <c:pt idx="15085">
                  <c:v>2.7694447040557799</c:v>
                </c:pt>
                <c:pt idx="15086">
                  <c:v>2.7695434093475302</c:v>
                </c:pt>
                <c:pt idx="15087">
                  <c:v>2.8123750686645499</c:v>
                </c:pt>
                <c:pt idx="15088">
                  <c:v>3.0510699748992902</c:v>
                </c:pt>
                <c:pt idx="15089">
                  <c:v>2.9791944026946999</c:v>
                </c:pt>
                <c:pt idx="15090">
                  <c:v>3.1348638534545898</c:v>
                </c:pt>
                <c:pt idx="15091">
                  <c:v>3.2259354591369598</c:v>
                </c:pt>
                <c:pt idx="15092">
                  <c:v>3.1069865226745601</c:v>
                </c:pt>
                <c:pt idx="15093">
                  <c:v>3.1636486053466699</c:v>
                </c:pt>
                <c:pt idx="15094">
                  <c:v>3.4611818790435702</c:v>
                </c:pt>
                <c:pt idx="15095">
                  <c:v>3.50456595420837</c:v>
                </c:pt>
                <c:pt idx="15096">
                  <c:v>3.6673452854156401</c:v>
                </c:pt>
                <c:pt idx="15097">
                  <c:v>3.5262598991393999</c:v>
                </c:pt>
                <c:pt idx="15098">
                  <c:v>3.5176439285278298</c:v>
                </c:pt>
                <c:pt idx="15099">
                  <c:v>3.4792783260345401</c:v>
                </c:pt>
                <c:pt idx="15100">
                  <c:v>3.48596143722534</c:v>
                </c:pt>
                <c:pt idx="15101">
                  <c:v>3.50467705726623</c:v>
                </c:pt>
                <c:pt idx="15102">
                  <c:v>3.4365777969360298</c:v>
                </c:pt>
                <c:pt idx="15103">
                  <c:v>3.2701113224029501</c:v>
                </c:pt>
                <c:pt idx="15104">
                  <c:v>3.3946845531463601</c:v>
                </c:pt>
                <c:pt idx="15105">
                  <c:v>3.4612348079681299</c:v>
                </c:pt>
                <c:pt idx="15106">
                  <c:v>3.41521787643432</c:v>
                </c:pt>
                <c:pt idx="15107">
                  <c:v>3.4581375122070299</c:v>
                </c:pt>
                <c:pt idx="15108">
                  <c:v>3.3206908702850302</c:v>
                </c:pt>
                <c:pt idx="15109">
                  <c:v>3.36963891983032</c:v>
                </c:pt>
                <c:pt idx="15110">
                  <c:v>3.4131267070770201</c:v>
                </c:pt>
                <c:pt idx="15111">
                  <c:v>3.2059679031371999</c:v>
                </c:pt>
                <c:pt idx="15112">
                  <c:v>3.0337178707122798</c:v>
                </c:pt>
                <c:pt idx="15113">
                  <c:v>2.7945261001586901</c:v>
                </c:pt>
                <c:pt idx="15114">
                  <c:v>2.9291634559631299</c:v>
                </c:pt>
                <c:pt idx="15115">
                  <c:v>2.8879125118255602</c:v>
                </c:pt>
                <c:pt idx="15116">
                  <c:v>3.0303082466125399</c:v>
                </c:pt>
                <c:pt idx="15117">
                  <c:v>3.10482430458068</c:v>
                </c:pt>
                <c:pt idx="15118">
                  <c:v>3.0106396675109801</c:v>
                </c:pt>
                <c:pt idx="15119">
                  <c:v>3.0752825736999498</c:v>
                </c:pt>
                <c:pt idx="15120">
                  <c:v>3.0791306495666499</c:v>
                </c:pt>
                <c:pt idx="15121">
                  <c:v>3.2088534832000701</c:v>
                </c:pt>
                <c:pt idx="15122">
                  <c:v>3.1760828495025599</c:v>
                </c:pt>
                <c:pt idx="15123">
                  <c:v>3.0798051357269198</c:v>
                </c:pt>
                <c:pt idx="15124">
                  <c:v>2.9920771121978702</c:v>
                </c:pt>
                <c:pt idx="15125">
                  <c:v>3.1034882068634002</c:v>
                </c:pt>
                <c:pt idx="15126">
                  <c:v>3.3358459472656201</c:v>
                </c:pt>
                <c:pt idx="15127">
                  <c:v>3.18666267395019</c:v>
                </c:pt>
                <c:pt idx="15128">
                  <c:v>3.35883140563964</c:v>
                </c:pt>
                <c:pt idx="15129">
                  <c:v>3.4129056930541899</c:v>
                </c:pt>
                <c:pt idx="15130">
                  <c:v>3.46991610527038</c:v>
                </c:pt>
                <c:pt idx="15131">
                  <c:v>3.3620703220367401</c:v>
                </c:pt>
                <c:pt idx="15132">
                  <c:v>3.2412345409393302</c:v>
                </c:pt>
                <c:pt idx="15133">
                  <c:v>3.1739082336425701</c:v>
                </c:pt>
                <c:pt idx="15134">
                  <c:v>2.9307000637054399</c:v>
                </c:pt>
                <c:pt idx="15135">
                  <c:v>2.9840016365051198</c:v>
                </c:pt>
                <c:pt idx="15136">
                  <c:v>3.08931136131286</c:v>
                </c:pt>
                <c:pt idx="15137">
                  <c:v>2.9927499294281001</c:v>
                </c:pt>
                <c:pt idx="15138">
                  <c:v>3.1624374389648402</c:v>
                </c:pt>
                <c:pt idx="15139">
                  <c:v>3.1411275863647399</c:v>
                </c:pt>
                <c:pt idx="15140">
                  <c:v>3.1298589706420898</c:v>
                </c:pt>
                <c:pt idx="15141">
                  <c:v>3.1882438659667902</c:v>
                </c:pt>
                <c:pt idx="15142">
                  <c:v>3.4082357883453298</c:v>
                </c:pt>
                <c:pt idx="15143">
                  <c:v>3.4899868965148899</c:v>
                </c:pt>
                <c:pt idx="15144">
                  <c:v>3.5604875087738002</c:v>
                </c:pt>
                <c:pt idx="15145">
                  <c:v>3.69451403617858</c:v>
                </c:pt>
                <c:pt idx="15146">
                  <c:v>3.4141266345977699</c:v>
                </c:pt>
                <c:pt idx="15147">
                  <c:v>3.4363665580749498</c:v>
                </c:pt>
                <c:pt idx="15148">
                  <c:v>3.4967496395111</c:v>
                </c:pt>
                <c:pt idx="15149">
                  <c:v>3.7427420616149898</c:v>
                </c:pt>
                <c:pt idx="15150">
                  <c:v>3.6054115295410099</c:v>
                </c:pt>
                <c:pt idx="15151">
                  <c:v>3.6117072105407702</c:v>
                </c:pt>
                <c:pt idx="15152">
                  <c:v>3.4366650581359801</c:v>
                </c:pt>
                <c:pt idx="15153">
                  <c:v>3.5253617763519198</c:v>
                </c:pt>
                <c:pt idx="15154">
                  <c:v>3.8933212757110498</c:v>
                </c:pt>
                <c:pt idx="15155">
                  <c:v>3.8123433589935298</c:v>
                </c:pt>
                <c:pt idx="15156">
                  <c:v>3.81562972068786</c:v>
                </c:pt>
                <c:pt idx="15157">
                  <c:v>3.9744057655334402</c:v>
                </c:pt>
                <c:pt idx="15158">
                  <c:v>3.8704023361206001</c:v>
                </c:pt>
                <c:pt idx="15159">
                  <c:v>3.93176937103271</c:v>
                </c:pt>
                <c:pt idx="15160">
                  <c:v>3.7853100299835201</c:v>
                </c:pt>
                <c:pt idx="15161">
                  <c:v>3.7301447391510001</c:v>
                </c:pt>
                <c:pt idx="15162">
                  <c:v>3.63461709022521</c:v>
                </c:pt>
                <c:pt idx="15163">
                  <c:v>3.71807813644409</c:v>
                </c:pt>
                <c:pt idx="15164">
                  <c:v>3.7361607551574698</c:v>
                </c:pt>
                <c:pt idx="15165">
                  <c:v>3.5457458496093701</c:v>
                </c:pt>
                <c:pt idx="15166">
                  <c:v>3.4873533248901301</c:v>
                </c:pt>
                <c:pt idx="15167">
                  <c:v>3.3669357299804599</c:v>
                </c:pt>
                <c:pt idx="15168">
                  <c:v>3.4769937992095898</c:v>
                </c:pt>
                <c:pt idx="15169">
                  <c:v>3.3508265018463099</c:v>
                </c:pt>
                <c:pt idx="15170">
                  <c:v>3.3587939739227202</c:v>
                </c:pt>
                <c:pt idx="15171">
                  <c:v>3.5004963874816801</c:v>
                </c:pt>
                <c:pt idx="15172">
                  <c:v>3.4556193351745601</c:v>
                </c:pt>
                <c:pt idx="15173">
                  <c:v>3.5066237449645898</c:v>
                </c:pt>
                <c:pt idx="15174">
                  <c:v>3.5469839572906401</c:v>
                </c:pt>
                <c:pt idx="15175">
                  <c:v>3.4565558433532702</c:v>
                </c:pt>
                <c:pt idx="15176">
                  <c:v>3.2103700637817298</c:v>
                </c:pt>
                <c:pt idx="15177">
                  <c:v>3.15135502815246</c:v>
                </c:pt>
                <c:pt idx="15178">
                  <c:v>3.3164026737213099</c:v>
                </c:pt>
                <c:pt idx="15179">
                  <c:v>3.4775986671447701</c:v>
                </c:pt>
                <c:pt idx="15180">
                  <c:v>3.3579633235931299</c:v>
                </c:pt>
                <c:pt idx="15181">
                  <c:v>3.3590021133422798</c:v>
                </c:pt>
                <c:pt idx="15182">
                  <c:v>3.34401154518127</c:v>
                </c:pt>
                <c:pt idx="15183">
                  <c:v>3.11066317558288</c:v>
                </c:pt>
                <c:pt idx="15184">
                  <c:v>3.2706615924835201</c:v>
                </c:pt>
                <c:pt idx="15185">
                  <c:v>3.1907505989074698</c:v>
                </c:pt>
                <c:pt idx="15186">
                  <c:v>3.2090077400207502</c:v>
                </c:pt>
                <c:pt idx="15187">
                  <c:v>3.2566945552825901</c:v>
                </c:pt>
                <c:pt idx="15188">
                  <c:v>3.2030994892120299</c:v>
                </c:pt>
                <c:pt idx="15189">
                  <c:v>3.1923511028289702</c:v>
                </c:pt>
                <c:pt idx="15190">
                  <c:v>3.1899249553680402</c:v>
                </c:pt>
                <c:pt idx="15191">
                  <c:v>3.1181800365447998</c:v>
                </c:pt>
                <c:pt idx="15192">
                  <c:v>3.1469459533691402</c:v>
                </c:pt>
                <c:pt idx="15193">
                  <c:v>3.1669318675994802</c:v>
                </c:pt>
                <c:pt idx="15194">
                  <c:v>2.9941892623901301</c:v>
                </c:pt>
                <c:pt idx="15195">
                  <c:v>2.9915595054626398</c:v>
                </c:pt>
                <c:pt idx="15196">
                  <c:v>2.9732604026794398</c:v>
                </c:pt>
                <c:pt idx="15197">
                  <c:v>3.1866984367370601</c:v>
                </c:pt>
                <c:pt idx="15198">
                  <c:v>2.9471848011016801</c:v>
                </c:pt>
                <c:pt idx="15199">
                  <c:v>3.0372552871704102</c:v>
                </c:pt>
                <c:pt idx="15200">
                  <c:v>3.10432529449462</c:v>
                </c:pt>
                <c:pt idx="15201">
                  <c:v>2.9627094268798801</c:v>
                </c:pt>
                <c:pt idx="15202">
                  <c:v>3.0262176990509002</c:v>
                </c:pt>
                <c:pt idx="15203">
                  <c:v>2.9592325687408398</c:v>
                </c:pt>
                <c:pt idx="15204">
                  <c:v>2.8375260829925502</c:v>
                </c:pt>
                <c:pt idx="15205">
                  <c:v>2.8645117282867401</c:v>
                </c:pt>
                <c:pt idx="15206">
                  <c:v>2.74905109405517</c:v>
                </c:pt>
                <c:pt idx="15207">
                  <c:v>2.7465519905090301</c:v>
                </c:pt>
                <c:pt idx="15208">
                  <c:v>2.7232847213745099</c:v>
                </c:pt>
                <c:pt idx="15209">
                  <c:v>2.7868692874908398</c:v>
                </c:pt>
                <c:pt idx="15210">
                  <c:v>2.6675424575805602</c:v>
                </c:pt>
                <c:pt idx="15211">
                  <c:v>2.7680780887603702</c:v>
                </c:pt>
                <c:pt idx="15212">
                  <c:v>2.7770912647247301</c:v>
                </c:pt>
                <c:pt idx="15213">
                  <c:v>2.89733409881591</c:v>
                </c:pt>
                <c:pt idx="15214">
                  <c:v>2.8788354396820002</c:v>
                </c:pt>
                <c:pt idx="15215">
                  <c:v>2.8479094505310001</c:v>
                </c:pt>
                <c:pt idx="15216">
                  <c:v>2.7524278163909899</c:v>
                </c:pt>
                <c:pt idx="15217">
                  <c:v>2.79506063461303</c:v>
                </c:pt>
                <c:pt idx="15218">
                  <c:v>2.7418026924133301</c:v>
                </c:pt>
                <c:pt idx="15219">
                  <c:v>2.9123568534850999</c:v>
                </c:pt>
                <c:pt idx="15220">
                  <c:v>2.9123752117156898</c:v>
                </c:pt>
                <c:pt idx="15221">
                  <c:v>2.98896312713623</c:v>
                </c:pt>
                <c:pt idx="15222">
                  <c:v>3.3816442489624001</c:v>
                </c:pt>
                <c:pt idx="15223">
                  <c:v>3.2818007469177202</c:v>
                </c:pt>
                <c:pt idx="15224">
                  <c:v>3.3621695041656401</c:v>
                </c:pt>
                <c:pt idx="15225">
                  <c:v>3.40508985519409</c:v>
                </c:pt>
                <c:pt idx="15226">
                  <c:v>3.2805087566375701</c:v>
                </c:pt>
                <c:pt idx="15227">
                  <c:v>3.3422703742980899</c:v>
                </c:pt>
                <c:pt idx="15228">
                  <c:v>3.2227928638458199</c:v>
                </c:pt>
                <c:pt idx="15229">
                  <c:v>2.98408651351928</c:v>
                </c:pt>
                <c:pt idx="15230">
                  <c:v>3.0476276874542201</c:v>
                </c:pt>
                <c:pt idx="15231">
                  <c:v>2.8149127960204998</c:v>
                </c:pt>
                <c:pt idx="15232">
                  <c:v>2.7885384559631299</c:v>
                </c:pt>
                <c:pt idx="15233">
                  <c:v>2.8668184280395499</c:v>
                </c:pt>
                <c:pt idx="15234">
                  <c:v>2.9781513214111301</c:v>
                </c:pt>
                <c:pt idx="15235">
                  <c:v>3.2217838764190598</c:v>
                </c:pt>
                <c:pt idx="15236">
                  <c:v>3.2194523811340301</c:v>
                </c:pt>
                <c:pt idx="15237">
                  <c:v>3.12800121307373</c:v>
                </c:pt>
                <c:pt idx="15238">
                  <c:v>3.0035126209259002</c:v>
                </c:pt>
                <c:pt idx="15239">
                  <c:v>2.7942440509796098</c:v>
                </c:pt>
                <c:pt idx="15240">
                  <c:v>2.8310470581054599</c:v>
                </c:pt>
                <c:pt idx="15241">
                  <c:v>2.8093290328979399</c:v>
                </c:pt>
                <c:pt idx="15242">
                  <c:v>2.7693030834197998</c:v>
                </c:pt>
                <c:pt idx="15243">
                  <c:v>2.70254325866699</c:v>
                </c:pt>
                <c:pt idx="15244">
                  <c:v>2.67463850975036</c:v>
                </c:pt>
                <c:pt idx="15245">
                  <c:v>2.7965216636657702</c:v>
                </c:pt>
                <c:pt idx="15246">
                  <c:v>3.0480527877807599</c:v>
                </c:pt>
                <c:pt idx="15247">
                  <c:v>2.9748504161834699</c:v>
                </c:pt>
                <c:pt idx="15248">
                  <c:v>2.9437279701232901</c:v>
                </c:pt>
                <c:pt idx="15249">
                  <c:v>2.91446709632873</c:v>
                </c:pt>
                <c:pt idx="15250">
                  <c:v>3.1041166782379102</c:v>
                </c:pt>
                <c:pt idx="15251">
                  <c:v>2.8923237323760902</c:v>
                </c:pt>
                <c:pt idx="15252">
                  <c:v>2.8529593944549498</c:v>
                </c:pt>
                <c:pt idx="15253">
                  <c:v>2.87061190605163</c:v>
                </c:pt>
                <c:pt idx="15254">
                  <c:v>2.8858458995818999</c:v>
                </c:pt>
                <c:pt idx="15255">
                  <c:v>2.9004480838775599</c:v>
                </c:pt>
                <c:pt idx="15256">
                  <c:v>3.0545191764831499</c:v>
                </c:pt>
                <c:pt idx="15257">
                  <c:v>2.9817955493927002</c:v>
                </c:pt>
                <c:pt idx="15258">
                  <c:v>2.8824777603149401</c:v>
                </c:pt>
                <c:pt idx="15259">
                  <c:v>2.92354035377502</c:v>
                </c:pt>
                <c:pt idx="15260">
                  <c:v>3.1785783767700102</c:v>
                </c:pt>
                <c:pt idx="15261">
                  <c:v>3.4039938449859601</c:v>
                </c:pt>
                <c:pt idx="15262">
                  <c:v>3.29032278060913</c:v>
                </c:pt>
                <c:pt idx="15263">
                  <c:v>3.3326056003570499</c:v>
                </c:pt>
                <c:pt idx="15264">
                  <c:v>3.2277426719665501</c:v>
                </c:pt>
                <c:pt idx="15265">
                  <c:v>3.2710030078887899</c:v>
                </c:pt>
                <c:pt idx="15266">
                  <c:v>3.2199897766113201</c:v>
                </c:pt>
                <c:pt idx="15267">
                  <c:v>3.2780060768127401</c:v>
                </c:pt>
                <c:pt idx="15268">
                  <c:v>3.0440263748168901</c:v>
                </c:pt>
                <c:pt idx="15269">
                  <c:v>3.29169726371765</c:v>
                </c:pt>
                <c:pt idx="15270">
                  <c:v>3.12280201911926</c:v>
                </c:pt>
                <c:pt idx="15271">
                  <c:v>3.0786714553832999</c:v>
                </c:pt>
                <c:pt idx="15272">
                  <c:v>3.25021195411682</c:v>
                </c:pt>
                <c:pt idx="15273">
                  <c:v>3.1834554672241202</c:v>
                </c:pt>
                <c:pt idx="15274">
                  <c:v>3.1684410572052002</c:v>
                </c:pt>
                <c:pt idx="15275">
                  <c:v>3.2450282573699898</c:v>
                </c:pt>
                <c:pt idx="15276">
                  <c:v>3.2230143547058101</c:v>
                </c:pt>
                <c:pt idx="15277">
                  <c:v>3.2160086631774898</c:v>
                </c:pt>
                <c:pt idx="15278">
                  <c:v>3.3174903392791699</c:v>
                </c:pt>
                <c:pt idx="15279">
                  <c:v>3.1342921257018999</c:v>
                </c:pt>
                <c:pt idx="15280">
                  <c:v>3.1205987930297798</c:v>
                </c:pt>
                <c:pt idx="15281">
                  <c:v>3.0583868026733398</c:v>
                </c:pt>
                <c:pt idx="15282">
                  <c:v>2.8915643692016602</c:v>
                </c:pt>
                <c:pt idx="15283">
                  <c:v>2.8332617282867401</c:v>
                </c:pt>
                <c:pt idx="15284">
                  <c:v>3.0630466938018799</c:v>
                </c:pt>
                <c:pt idx="15285">
                  <c:v>3.1792564392089799</c:v>
                </c:pt>
                <c:pt idx="15286">
                  <c:v>3.3269994258880602</c:v>
                </c:pt>
                <c:pt idx="15287">
                  <c:v>3.3939640522003098</c:v>
                </c:pt>
                <c:pt idx="15288">
                  <c:v>3.3342466354370099</c:v>
                </c:pt>
                <c:pt idx="15289">
                  <c:v>3.2806699275970401</c:v>
                </c:pt>
                <c:pt idx="15290">
                  <c:v>3.27946472167968</c:v>
                </c:pt>
                <c:pt idx="15291">
                  <c:v>3.12570023536682</c:v>
                </c:pt>
                <c:pt idx="15292">
                  <c:v>3.0052065849304199</c:v>
                </c:pt>
                <c:pt idx="15293">
                  <c:v>2.9497396945953298</c:v>
                </c:pt>
                <c:pt idx="15294">
                  <c:v>2.8452267646789502</c:v>
                </c:pt>
                <c:pt idx="15295">
                  <c:v>3.0374326705932599</c:v>
                </c:pt>
                <c:pt idx="15296">
                  <c:v>3.1741573810577299</c:v>
                </c:pt>
                <c:pt idx="15297">
                  <c:v>3.25442314147949</c:v>
                </c:pt>
                <c:pt idx="15298">
                  <c:v>3.06867504119873</c:v>
                </c:pt>
                <c:pt idx="15299">
                  <c:v>3.1143987178802401</c:v>
                </c:pt>
                <c:pt idx="15300">
                  <c:v>2.8048295974731401</c:v>
                </c:pt>
                <c:pt idx="15301">
                  <c:v>2.8211324214935298</c:v>
                </c:pt>
                <c:pt idx="15302">
                  <c:v>2.7995848655700599</c:v>
                </c:pt>
                <c:pt idx="15303">
                  <c:v>2.82481694221496</c:v>
                </c:pt>
                <c:pt idx="15304">
                  <c:v>2.85827612876892</c:v>
                </c:pt>
                <c:pt idx="15305">
                  <c:v>2.9464359283447199</c:v>
                </c:pt>
                <c:pt idx="15306">
                  <c:v>2.9574105739593501</c:v>
                </c:pt>
                <c:pt idx="15307">
                  <c:v>3.1760299205779998</c:v>
                </c:pt>
                <c:pt idx="15308">
                  <c:v>3.1399118900299001</c:v>
                </c:pt>
                <c:pt idx="15309">
                  <c:v>3.10145044326782</c:v>
                </c:pt>
                <c:pt idx="15310">
                  <c:v>2.9412350654602002</c:v>
                </c:pt>
                <c:pt idx="15311">
                  <c:v>2.9075946807861301</c:v>
                </c:pt>
                <c:pt idx="15312">
                  <c:v>2.96562147140502</c:v>
                </c:pt>
                <c:pt idx="15313">
                  <c:v>3.0490746498107901</c:v>
                </c:pt>
                <c:pt idx="15314">
                  <c:v>2.9021234512329102</c:v>
                </c:pt>
                <c:pt idx="15315">
                  <c:v>2.9677422046661301</c:v>
                </c:pt>
                <c:pt idx="15316">
                  <c:v>3.0420281887054399</c:v>
                </c:pt>
                <c:pt idx="15317">
                  <c:v>3.1206884384155198</c:v>
                </c:pt>
                <c:pt idx="15318">
                  <c:v>3.0295917987823402</c:v>
                </c:pt>
                <c:pt idx="15319">
                  <c:v>3.1602180004119802</c:v>
                </c:pt>
                <c:pt idx="15320">
                  <c:v>3.2628922462463299</c:v>
                </c:pt>
                <c:pt idx="15321">
                  <c:v>3.3058967590332</c:v>
                </c:pt>
                <c:pt idx="15322">
                  <c:v>3.17304039001464</c:v>
                </c:pt>
                <c:pt idx="15323">
                  <c:v>3.1900174617767298</c:v>
                </c:pt>
                <c:pt idx="15324">
                  <c:v>3.0276031494140598</c:v>
                </c:pt>
                <c:pt idx="15325">
                  <c:v>2.9428966045379599</c:v>
                </c:pt>
                <c:pt idx="15326">
                  <c:v>3.1038930416107098</c:v>
                </c:pt>
                <c:pt idx="15327">
                  <c:v>3.21935963630676</c:v>
                </c:pt>
                <c:pt idx="15328">
                  <c:v>3.1406922340393</c:v>
                </c:pt>
                <c:pt idx="15329">
                  <c:v>3.0344574451446502</c:v>
                </c:pt>
                <c:pt idx="15330">
                  <c:v>3.1336851119995099</c:v>
                </c:pt>
                <c:pt idx="15331">
                  <c:v>3.0856122970581001</c:v>
                </c:pt>
                <c:pt idx="15332">
                  <c:v>3.0262107849121</c:v>
                </c:pt>
                <c:pt idx="15333">
                  <c:v>3.01332283020019</c:v>
                </c:pt>
                <c:pt idx="15334">
                  <c:v>3.1142282485961901</c:v>
                </c:pt>
                <c:pt idx="15335">
                  <c:v>3.0432481765746999</c:v>
                </c:pt>
                <c:pt idx="15336">
                  <c:v>3.1169135570526101</c:v>
                </c:pt>
                <c:pt idx="15337">
                  <c:v>3.01494932174682</c:v>
                </c:pt>
                <c:pt idx="15338">
                  <c:v>3.1949048042297301</c:v>
                </c:pt>
                <c:pt idx="15339">
                  <c:v>3.2719187736511199</c:v>
                </c:pt>
                <c:pt idx="15340">
                  <c:v>3.0363235473632799</c:v>
                </c:pt>
                <c:pt idx="15341">
                  <c:v>3.1185519695281898</c:v>
                </c:pt>
                <c:pt idx="15342">
                  <c:v>3.0002367496490399</c:v>
                </c:pt>
                <c:pt idx="15343">
                  <c:v>2.87368392944335</c:v>
                </c:pt>
                <c:pt idx="15344">
                  <c:v>2.9680716991424498</c:v>
                </c:pt>
                <c:pt idx="15345">
                  <c:v>3.06960678100585</c:v>
                </c:pt>
                <c:pt idx="15346">
                  <c:v>3.1022768020629798</c:v>
                </c:pt>
                <c:pt idx="15347">
                  <c:v>3.0199828147888099</c:v>
                </c:pt>
                <c:pt idx="15348">
                  <c:v>3.1561722755432098</c:v>
                </c:pt>
                <c:pt idx="15349">
                  <c:v>3.1432075500488201</c:v>
                </c:pt>
                <c:pt idx="15350">
                  <c:v>3.1103641986846902</c:v>
                </c:pt>
                <c:pt idx="15351">
                  <c:v>3.0959403514861998</c:v>
                </c:pt>
                <c:pt idx="15352">
                  <c:v>3.1479451656341499</c:v>
                </c:pt>
                <c:pt idx="15353">
                  <c:v>3.09060502052307</c:v>
                </c:pt>
                <c:pt idx="15354">
                  <c:v>3.2953686714172301</c:v>
                </c:pt>
                <c:pt idx="15355">
                  <c:v>3.28587698936462</c:v>
                </c:pt>
                <c:pt idx="15356">
                  <c:v>3.1600570678710902</c:v>
                </c:pt>
                <c:pt idx="15357">
                  <c:v>3.10250687599182</c:v>
                </c:pt>
                <c:pt idx="15358">
                  <c:v>3.1477038860321001</c:v>
                </c:pt>
                <c:pt idx="15359">
                  <c:v>3.1008625030517498</c:v>
                </c:pt>
                <c:pt idx="15360">
                  <c:v>3.2704107761382999</c:v>
                </c:pt>
                <c:pt idx="15361">
                  <c:v>3.4053566455840998</c:v>
                </c:pt>
                <c:pt idx="15362">
                  <c:v>3.3598546981811501</c:v>
                </c:pt>
                <c:pt idx="15363">
                  <c:v>3.4307651519775302</c:v>
                </c:pt>
                <c:pt idx="15364">
                  <c:v>3.2639410495757999</c:v>
                </c:pt>
                <c:pt idx="15365">
                  <c:v>3.2624440193176198</c:v>
                </c:pt>
                <c:pt idx="15366">
                  <c:v>3.1248848438262899</c:v>
                </c:pt>
                <c:pt idx="15367">
                  <c:v>3.2021498680114702</c:v>
                </c:pt>
                <c:pt idx="15368">
                  <c:v>3.25411677360534</c:v>
                </c:pt>
                <c:pt idx="15369">
                  <c:v>3.0521774291992099</c:v>
                </c:pt>
                <c:pt idx="15370">
                  <c:v>3.0622713565826398</c:v>
                </c:pt>
                <c:pt idx="15371">
                  <c:v>3.0807335376739502</c:v>
                </c:pt>
                <c:pt idx="15372">
                  <c:v>3.0779380798339799</c:v>
                </c:pt>
                <c:pt idx="15373">
                  <c:v>3.0705857276916499</c:v>
                </c:pt>
                <c:pt idx="15374">
                  <c:v>3.05766654014587</c:v>
                </c:pt>
                <c:pt idx="15375">
                  <c:v>3.1014039516448899</c:v>
                </c:pt>
                <c:pt idx="15376">
                  <c:v>3.0905699729919398</c:v>
                </c:pt>
                <c:pt idx="15377">
                  <c:v>3.2137262821197501</c:v>
                </c:pt>
                <c:pt idx="15378">
                  <c:v>3.10430884361267</c:v>
                </c:pt>
                <c:pt idx="15379">
                  <c:v>3.0973989963531401</c:v>
                </c:pt>
                <c:pt idx="15380">
                  <c:v>3.0995514392852699</c:v>
                </c:pt>
                <c:pt idx="15381">
                  <c:v>3.03009581565856</c:v>
                </c:pt>
                <c:pt idx="15382">
                  <c:v>3.0260493755340501</c:v>
                </c:pt>
                <c:pt idx="15383">
                  <c:v>2.9926826953887899</c:v>
                </c:pt>
                <c:pt idx="15384">
                  <c:v>3.00758457183837</c:v>
                </c:pt>
                <c:pt idx="15385">
                  <c:v>3.0412845611572199</c:v>
                </c:pt>
                <c:pt idx="15386">
                  <c:v>3.1972403526306099</c:v>
                </c:pt>
                <c:pt idx="15387">
                  <c:v>3.2618644237518302</c:v>
                </c:pt>
                <c:pt idx="15388">
                  <c:v>3.0923900604247998</c:v>
                </c:pt>
                <c:pt idx="15389">
                  <c:v>3.1077351570129301</c:v>
                </c:pt>
                <c:pt idx="15390">
                  <c:v>3.10748863220214</c:v>
                </c:pt>
                <c:pt idx="15391">
                  <c:v>3.1146268844604399</c:v>
                </c:pt>
                <c:pt idx="15392">
                  <c:v>3.0322022438049299</c:v>
                </c:pt>
                <c:pt idx="15393">
                  <c:v>3.06037044525146</c:v>
                </c:pt>
                <c:pt idx="15394">
                  <c:v>3.2189362049102699</c:v>
                </c:pt>
                <c:pt idx="15395">
                  <c:v>3.2508525848388601</c:v>
                </c:pt>
                <c:pt idx="15396">
                  <c:v>3.2409272193908598</c:v>
                </c:pt>
                <c:pt idx="15397">
                  <c:v>3.1539034843444802</c:v>
                </c:pt>
                <c:pt idx="15398">
                  <c:v>3.0932416915893501</c:v>
                </c:pt>
                <c:pt idx="15399">
                  <c:v>3.3701927661895699</c:v>
                </c:pt>
                <c:pt idx="15400">
                  <c:v>3.4091768264770499</c:v>
                </c:pt>
                <c:pt idx="15401">
                  <c:v>3.2481629848480198</c:v>
                </c:pt>
                <c:pt idx="15402">
                  <c:v>3.2181084156036301</c:v>
                </c:pt>
                <c:pt idx="15403">
                  <c:v>3.1439175605773899</c:v>
                </c:pt>
                <c:pt idx="15404">
                  <c:v>3.18172955513</c:v>
                </c:pt>
                <c:pt idx="15405">
                  <c:v>3.1550478935241699</c:v>
                </c:pt>
                <c:pt idx="15406">
                  <c:v>3.1583514213561998</c:v>
                </c:pt>
                <c:pt idx="15407">
                  <c:v>3.1529757976531898</c:v>
                </c:pt>
                <c:pt idx="15408">
                  <c:v>3.25842928886413</c:v>
                </c:pt>
                <c:pt idx="15409">
                  <c:v>3.4110426902770898</c:v>
                </c:pt>
                <c:pt idx="15410">
                  <c:v>3.29941534996032</c:v>
                </c:pt>
                <c:pt idx="15411">
                  <c:v>3.3733265399932799</c:v>
                </c:pt>
                <c:pt idx="15412">
                  <c:v>3.1849617958068799</c:v>
                </c:pt>
                <c:pt idx="15413">
                  <c:v>3.1239914894103999</c:v>
                </c:pt>
                <c:pt idx="15414">
                  <c:v>3.1453881263732901</c:v>
                </c:pt>
                <c:pt idx="15415">
                  <c:v>3.2449836730957</c:v>
                </c:pt>
                <c:pt idx="15416">
                  <c:v>3.30741095542907</c:v>
                </c:pt>
                <c:pt idx="15417">
                  <c:v>3.3531908988952601</c:v>
                </c:pt>
                <c:pt idx="15418">
                  <c:v>3.29913997650146</c:v>
                </c:pt>
                <c:pt idx="15419">
                  <c:v>3.3449757099151598</c:v>
                </c:pt>
                <c:pt idx="15420">
                  <c:v>3.2227210998535099</c:v>
                </c:pt>
                <c:pt idx="15421">
                  <c:v>3.13977003097534</c:v>
                </c:pt>
                <c:pt idx="15422">
                  <c:v>3.0507941246032702</c:v>
                </c:pt>
                <c:pt idx="15423">
                  <c:v>3.0645871162414502</c:v>
                </c:pt>
                <c:pt idx="15424">
                  <c:v>3.0781443119049001</c:v>
                </c:pt>
                <c:pt idx="15425">
                  <c:v>3.0584290027618399</c:v>
                </c:pt>
                <c:pt idx="15426">
                  <c:v>3.26061558723449</c:v>
                </c:pt>
                <c:pt idx="15427">
                  <c:v>2.9986755847930899</c:v>
                </c:pt>
                <c:pt idx="15428">
                  <c:v>2.8985815048217698</c:v>
                </c:pt>
                <c:pt idx="15429">
                  <c:v>2.96624326705932</c:v>
                </c:pt>
                <c:pt idx="15430">
                  <c:v>3.09034919738769</c:v>
                </c:pt>
                <c:pt idx="15431">
                  <c:v>2.9695043563842698</c:v>
                </c:pt>
                <c:pt idx="15432">
                  <c:v>2.9057197570800701</c:v>
                </c:pt>
                <c:pt idx="15433">
                  <c:v>2.98213291168212</c:v>
                </c:pt>
                <c:pt idx="15434">
                  <c:v>3.0547559261321999</c:v>
                </c:pt>
                <c:pt idx="15435">
                  <c:v>3.2470183372497501</c:v>
                </c:pt>
                <c:pt idx="15436">
                  <c:v>3.19008064270019</c:v>
                </c:pt>
                <c:pt idx="15437">
                  <c:v>3.3111433982849099</c:v>
                </c:pt>
                <c:pt idx="15438">
                  <c:v>3.2543029785156201</c:v>
                </c:pt>
                <c:pt idx="15439">
                  <c:v>3.1208093166351301</c:v>
                </c:pt>
                <c:pt idx="15440">
                  <c:v>3.2779066562652499</c:v>
                </c:pt>
                <c:pt idx="15441">
                  <c:v>3.1767878532409601</c:v>
                </c:pt>
                <c:pt idx="15442">
                  <c:v>3.0725190639495801</c:v>
                </c:pt>
                <c:pt idx="15443">
                  <c:v>3.0804741382598801</c:v>
                </c:pt>
                <c:pt idx="15444">
                  <c:v>3.0489001274108798</c:v>
                </c:pt>
                <c:pt idx="15445">
                  <c:v>3.01811623573303</c:v>
                </c:pt>
                <c:pt idx="15446">
                  <c:v>3.1967422962188698</c:v>
                </c:pt>
                <c:pt idx="15447">
                  <c:v>3.23603916168212</c:v>
                </c:pt>
                <c:pt idx="15448">
                  <c:v>3.3449609279632502</c:v>
                </c:pt>
                <c:pt idx="15449">
                  <c:v>3.3746466636657702</c:v>
                </c:pt>
                <c:pt idx="15450">
                  <c:v>3.26168513298034</c:v>
                </c:pt>
                <c:pt idx="15451">
                  <c:v>3.20447397232055</c:v>
                </c:pt>
                <c:pt idx="15452">
                  <c:v>3.2000269889831499</c:v>
                </c:pt>
                <c:pt idx="15453">
                  <c:v>3.2035543918609601</c:v>
                </c:pt>
                <c:pt idx="15454">
                  <c:v>3.1934423446655198</c:v>
                </c:pt>
                <c:pt idx="15455">
                  <c:v>3.17314147949218</c:v>
                </c:pt>
                <c:pt idx="15456">
                  <c:v>3.38705253601074</c:v>
                </c:pt>
                <c:pt idx="15457">
                  <c:v>3.3805899620056099</c:v>
                </c:pt>
                <c:pt idx="15458">
                  <c:v>3.3675498962402299</c:v>
                </c:pt>
                <c:pt idx="15459">
                  <c:v>3.5987772941589302</c:v>
                </c:pt>
                <c:pt idx="15460">
                  <c:v>3.6528215408325102</c:v>
                </c:pt>
                <c:pt idx="15461">
                  <c:v>3.6509656906127899</c:v>
                </c:pt>
                <c:pt idx="15462">
                  <c:v>3.5559229850768999</c:v>
                </c:pt>
                <c:pt idx="15463">
                  <c:v>3.69794344902038</c:v>
                </c:pt>
                <c:pt idx="15464">
                  <c:v>3.7193806171417201</c:v>
                </c:pt>
                <c:pt idx="15465">
                  <c:v>3.72068166732788</c:v>
                </c:pt>
                <c:pt idx="15466">
                  <c:v>3.7580914497375399</c:v>
                </c:pt>
                <c:pt idx="15467">
                  <c:v>3.6331598758697501</c:v>
                </c:pt>
                <c:pt idx="15468">
                  <c:v>3.5279591083526598</c:v>
                </c:pt>
                <c:pt idx="15469">
                  <c:v>3.4832665920257502</c:v>
                </c:pt>
                <c:pt idx="15470">
                  <c:v>3.5342538356781001</c:v>
                </c:pt>
                <c:pt idx="15471">
                  <c:v>3.58807277679443</c:v>
                </c:pt>
                <c:pt idx="15472">
                  <c:v>3.4281647205352699</c:v>
                </c:pt>
                <c:pt idx="15473">
                  <c:v>3.63103079795837</c:v>
                </c:pt>
                <c:pt idx="15474">
                  <c:v>3.5563378334045401</c:v>
                </c:pt>
                <c:pt idx="15475">
                  <c:v>3.4712035655975302</c:v>
                </c:pt>
                <c:pt idx="15476">
                  <c:v>3.4984879493713299</c:v>
                </c:pt>
                <c:pt idx="15477">
                  <c:v>3.32214283943176</c:v>
                </c:pt>
                <c:pt idx="15478">
                  <c:v>3.3523037433624201</c:v>
                </c:pt>
                <c:pt idx="15479">
                  <c:v>3.45745372772216</c:v>
                </c:pt>
                <c:pt idx="15480">
                  <c:v>3.5115890502929599</c:v>
                </c:pt>
                <c:pt idx="15481">
                  <c:v>3.3905665874481201</c:v>
                </c:pt>
                <c:pt idx="15482">
                  <c:v>3.3293197154998699</c:v>
                </c:pt>
                <c:pt idx="15483">
                  <c:v>3.5947484970092698</c:v>
                </c:pt>
                <c:pt idx="15484">
                  <c:v>3.5978131294250399</c:v>
                </c:pt>
                <c:pt idx="15485">
                  <c:v>3.7291996479034402</c:v>
                </c:pt>
                <c:pt idx="15486">
                  <c:v>3.7408087253570499</c:v>
                </c:pt>
                <c:pt idx="15487">
                  <c:v>3.69165682792663</c:v>
                </c:pt>
                <c:pt idx="15488">
                  <c:v>3.60643410682678</c:v>
                </c:pt>
                <c:pt idx="15489">
                  <c:v>3.57417392730712</c:v>
                </c:pt>
                <c:pt idx="15490">
                  <c:v>3.55169224739074</c:v>
                </c:pt>
                <c:pt idx="15491">
                  <c:v>3.33651542663574</c:v>
                </c:pt>
                <c:pt idx="15492">
                  <c:v>3.2165882587432799</c:v>
                </c:pt>
                <c:pt idx="15493">
                  <c:v>3.1035006046295099</c:v>
                </c:pt>
                <c:pt idx="15494">
                  <c:v>3.3072659969329798</c:v>
                </c:pt>
                <c:pt idx="15495">
                  <c:v>3.2915334701538002</c:v>
                </c:pt>
                <c:pt idx="15496">
                  <c:v>3.2437074184417698</c:v>
                </c:pt>
                <c:pt idx="15497">
                  <c:v>3.1476962566375701</c:v>
                </c:pt>
                <c:pt idx="15498">
                  <c:v>3.3682723045349099</c:v>
                </c:pt>
                <c:pt idx="15499">
                  <c:v>3.5258364677429199</c:v>
                </c:pt>
                <c:pt idx="15500">
                  <c:v>3.4070556163787802</c:v>
                </c:pt>
                <c:pt idx="15501">
                  <c:v>3.4376666545867902</c:v>
                </c:pt>
                <c:pt idx="15502">
                  <c:v>3.5361158847808798</c:v>
                </c:pt>
                <c:pt idx="15503">
                  <c:v>3.6304752826690598</c:v>
                </c:pt>
                <c:pt idx="15504">
                  <c:v>3.6098339557647701</c:v>
                </c:pt>
                <c:pt idx="15505">
                  <c:v>3.5374591350555402</c:v>
                </c:pt>
                <c:pt idx="15506">
                  <c:v>3.3422892093658398</c:v>
                </c:pt>
                <c:pt idx="15507">
                  <c:v>3.3886752128600999</c:v>
                </c:pt>
                <c:pt idx="15508">
                  <c:v>3.3311176300048801</c:v>
                </c:pt>
                <c:pt idx="15509">
                  <c:v>3.4074001312255802</c:v>
                </c:pt>
                <c:pt idx="15510">
                  <c:v>3.3271071910858101</c:v>
                </c:pt>
                <c:pt idx="15511">
                  <c:v>3.32309699058532</c:v>
                </c:pt>
                <c:pt idx="15512">
                  <c:v>3.2981419563293399</c:v>
                </c:pt>
                <c:pt idx="15513">
                  <c:v>3.36769366264343</c:v>
                </c:pt>
                <c:pt idx="15514">
                  <c:v>3.4150302410125701</c:v>
                </c:pt>
                <c:pt idx="15515">
                  <c:v>3.4936766624450599</c:v>
                </c:pt>
                <c:pt idx="15516">
                  <c:v>3.44963383674621</c:v>
                </c:pt>
                <c:pt idx="15517">
                  <c:v>3.47827053070068</c:v>
                </c:pt>
                <c:pt idx="15518">
                  <c:v>3.3465831279754599</c:v>
                </c:pt>
                <c:pt idx="15519">
                  <c:v>3.33836364746093</c:v>
                </c:pt>
                <c:pt idx="15520">
                  <c:v>3.4962465763092001</c:v>
                </c:pt>
                <c:pt idx="15521">
                  <c:v>3.4158632755279501</c:v>
                </c:pt>
                <c:pt idx="15522">
                  <c:v>3.6935451030731201</c:v>
                </c:pt>
                <c:pt idx="15523">
                  <c:v>3.6492037773132302</c:v>
                </c:pt>
                <c:pt idx="15524">
                  <c:v>3.6414196491241402</c:v>
                </c:pt>
                <c:pt idx="15525">
                  <c:v>3.72795510292053</c:v>
                </c:pt>
                <c:pt idx="15526">
                  <c:v>3.4816820621490399</c:v>
                </c:pt>
                <c:pt idx="15527">
                  <c:v>3.6512246131896902</c:v>
                </c:pt>
                <c:pt idx="15528">
                  <c:v>3.70204377174377</c:v>
                </c:pt>
                <c:pt idx="15529">
                  <c:v>3.4961962699890101</c:v>
                </c:pt>
                <c:pt idx="15530">
                  <c:v>3.4392206668853702</c:v>
                </c:pt>
                <c:pt idx="15531">
                  <c:v>3.2691237926483101</c:v>
                </c:pt>
                <c:pt idx="15532">
                  <c:v>3.52103066444396</c:v>
                </c:pt>
                <c:pt idx="15533">
                  <c:v>3.7712032794952299</c:v>
                </c:pt>
                <c:pt idx="15534">
                  <c:v>3.8171079158782901</c:v>
                </c:pt>
                <c:pt idx="15535">
                  <c:v>3.6019494533538801</c:v>
                </c:pt>
                <c:pt idx="15536">
                  <c:v>3.5368218421936</c:v>
                </c:pt>
                <c:pt idx="15537">
                  <c:v>3.6155879497528001</c:v>
                </c:pt>
                <c:pt idx="15538">
                  <c:v>3.6103329658508301</c:v>
                </c:pt>
                <c:pt idx="15539">
                  <c:v>3.4842791557311998</c:v>
                </c:pt>
                <c:pt idx="15540">
                  <c:v>3.52547907829284</c:v>
                </c:pt>
                <c:pt idx="15541">
                  <c:v>3.5471560955047599</c:v>
                </c:pt>
                <c:pt idx="15542">
                  <c:v>3.59154081344604</c:v>
                </c:pt>
                <c:pt idx="15543">
                  <c:v>3.5915758609771702</c:v>
                </c:pt>
                <c:pt idx="15544">
                  <c:v>3.3859384059906001</c:v>
                </c:pt>
                <c:pt idx="15545">
                  <c:v>3.27626132965087</c:v>
                </c:pt>
                <c:pt idx="15546">
                  <c:v>3.3042733669281001</c:v>
                </c:pt>
                <c:pt idx="15547">
                  <c:v>3.3439040184020898</c:v>
                </c:pt>
                <c:pt idx="15548">
                  <c:v>3.5715732574462802</c:v>
                </c:pt>
                <c:pt idx="15549">
                  <c:v>3.5790638923645002</c:v>
                </c:pt>
                <c:pt idx="15550">
                  <c:v>3.5160160064697199</c:v>
                </c:pt>
                <c:pt idx="15551">
                  <c:v>3.4186832904815598</c:v>
                </c:pt>
                <c:pt idx="15552">
                  <c:v>3.2809650897979701</c:v>
                </c:pt>
                <c:pt idx="15553">
                  <c:v>3.1674535274505602</c:v>
                </c:pt>
                <c:pt idx="15554">
                  <c:v>3.1152346134185702</c:v>
                </c:pt>
                <c:pt idx="15555">
                  <c:v>3.0445177555084202</c:v>
                </c:pt>
                <c:pt idx="15556">
                  <c:v>3.1403417587280198</c:v>
                </c:pt>
                <c:pt idx="15557">
                  <c:v>3.0959994792938201</c:v>
                </c:pt>
                <c:pt idx="15558">
                  <c:v>3.1833221912384002</c:v>
                </c:pt>
                <c:pt idx="15559">
                  <c:v>3.1927070617675701</c:v>
                </c:pt>
                <c:pt idx="15560">
                  <c:v>3.0780251026153498</c:v>
                </c:pt>
                <c:pt idx="15561">
                  <c:v>2.9128139019012398</c:v>
                </c:pt>
                <c:pt idx="15562">
                  <c:v>2.8824708461761399</c:v>
                </c:pt>
                <c:pt idx="15563">
                  <c:v>3.0672974586486799</c:v>
                </c:pt>
                <c:pt idx="15564">
                  <c:v>3.1021101474761901</c:v>
                </c:pt>
                <c:pt idx="15565">
                  <c:v>3.2323825359344398</c:v>
                </c:pt>
                <c:pt idx="15566">
                  <c:v>3.2676439285278298</c:v>
                </c:pt>
                <c:pt idx="15567">
                  <c:v>3.15827059745788</c:v>
                </c:pt>
                <c:pt idx="15568">
                  <c:v>3.0786468982696502</c:v>
                </c:pt>
                <c:pt idx="15569">
                  <c:v>3.43689584732055</c:v>
                </c:pt>
                <c:pt idx="15570">
                  <c:v>3.5039169788360498</c:v>
                </c:pt>
                <c:pt idx="15571">
                  <c:v>3.3604543209075901</c:v>
                </c:pt>
                <c:pt idx="15572">
                  <c:v>3.3844633102416899</c:v>
                </c:pt>
                <c:pt idx="15573">
                  <c:v>3.3419113159179599</c:v>
                </c:pt>
                <c:pt idx="15574">
                  <c:v>3.2459769248962398</c:v>
                </c:pt>
                <c:pt idx="15575">
                  <c:v>3.1765375137329102</c:v>
                </c:pt>
                <c:pt idx="15576">
                  <c:v>3.1162798404693599</c:v>
                </c:pt>
                <c:pt idx="15577">
                  <c:v>3.1885988712310702</c:v>
                </c:pt>
                <c:pt idx="15578">
                  <c:v>2.8792591094970699</c:v>
                </c:pt>
                <c:pt idx="15579">
                  <c:v>2.8021421432495099</c:v>
                </c:pt>
                <c:pt idx="15580">
                  <c:v>2.9127562046050999</c:v>
                </c:pt>
                <c:pt idx="15581">
                  <c:v>3.0012526512145898</c:v>
                </c:pt>
                <c:pt idx="15582">
                  <c:v>3.0769350528717001</c:v>
                </c:pt>
                <c:pt idx="15583">
                  <c:v>3.2016396522521902</c:v>
                </c:pt>
                <c:pt idx="15584">
                  <c:v>3.1643543243408199</c:v>
                </c:pt>
                <c:pt idx="15585">
                  <c:v>3.2535741329193102</c:v>
                </c:pt>
                <c:pt idx="15586">
                  <c:v>3.2942485809326101</c:v>
                </c:pt>
                <c:pt idx="15587">
                  <c:v>3.5130727291107098</c:v>
                </c:pt>
                <c:pt idx="15588">
                  <c:v>3.3612086772918701</c:v>
                </c:pt>
                <c:pt idx="15589">
                  <c:v>3.11080574989318</c:v>
                </c:pt>
                <c:pt idx="15590">
                  <c:v>2.9757773876190101</c:v>
                </c:pt>
                <c:pt idx="15591">
                  <c:v>2.9710779190063401</c:v>
                </c:pt>
                <c:pt idx="15592">
                  <c:v>3.1742315292358398</c:v>
                </c:pt>
                <c:pt idx="15593">
                  <c:v>3.22401642799377</c:v>
                </c:pt>
                <c:pt idx="15594">
                  <c:v>3.02130675315856</c:v>
                </c:pt>
                <c:pt idx="15595">
                  <c:v>3.0921041965484601</c:v>
                </c:pt>
                <c:pt idx="15596">
                  <c:v>2.92257452011108</c:v>
                </c:pt>
                <c:pt idx="15597">
                  <c:v>2.89974784851074</c:v>
                </c:pt>
                <c:pt idx="15598">
                  <c:v>3.0586683750152499</c:v>
                </c:pt>
                <c:pt idx="15599">
                  <c:v>3.2578175067901598</c:v>
                </c:pt>
                <c:pt idx="15600">
                  <c:v>3.2535090446472101</c:v>
                </c:pt>
                <c:pt idx="15601">
                  <c:v>3.1842055320739702</c:v>
                </c:pt>
                <c:pt idx="15602">
                  <c:v>3.2125062942504798</c:v>
                </c:pt>
                <c:pt idx="15603">
                  <c:v>3.19644904136657</c:v>
                </c:pt>
                <c:pt idx="15604">
                  <c:v>3.2215588092803902</c:v>
                </c:pt>
                <c:pt idx="15605">
                  <c:v>3.0713071823120099</c:v>
                </c:pt>
                <c:pt idx="15606">
                  <c:v>3.0107560157775799</c:v>
                </c:pt>
                <c:pt idx="15607">
                  <c:v>3.0649287700653001</c:v>
                </c:pt>
                <c:pt idx="15608">
                  <c:v>2.8660633563995299</c:v>
                </c:pt>
                <c:pt idx="15609">
                  <c:v>3.0045182704925502</c:v>
                </c:pt>
                <c:pt idx="15610">
                  <c:v>3.06699514389038</c:v>
                </c:pt>
                <c:pt idx="15611">
                  <c:v>3.1823883056640598</c:v>
                </c:pt>
                <c:pt idx="15612">
                  <c:v>3.1857309341430602</c:v>
                </c:pt>
                <c:pt idx="15613">
                  <c:v>2.9955923557281401</c:v>
                </c:pt>
                <c:pt idx="15614">
                  <c:v>3.1305575370788499</c:v>
                </c:pt>
                <c:pt idx="15615">
                  <c:v>3.1433830261230402</c:v>
                </c:pt>
                <c:pt idx="15616">
                  <c:v>3.3298938274383501</c:v>
                </c:pt>
                <c:pt idx="15617">
                  <c:v>3.3012285232543901</c:v>
                </c:pt>
                <c:pt idx="15618">
                  <c:v>3.1350784301757799</c:v>
                </c:pt>
                <c:pt idx="15619">
                  <c:v>3.21433234214782</c:v>
                </c:pt>
                <c:pt idx="15620">
                  <c:v>3.20598292350769</c:v>
                </c:pt>
                <c:pt idx="15621">
                  <c:v>3.3429143428802401</c:v>
                </c:pt>
                <c:pt idx="15622">
                  <c:v>3.2882807254791202</c:v>
                </c:pt>
                <c:pt idx="15623">
                  <c:v>3.3800494670867902</c:v>
                </c:pt>
                <c:pt idx="15624">
                  <c:v>3.4297676086425701</c:v>
                </c:pt>
                <c:pt idx="15625">
                  <c:v>3.4326002597808798</c:v>
                </c:pt>
                <c:pt idx="15626">
                  <c:v>3.5929288864135698</c:v>
                </c:pt>
                <c:pt idx="15627">
                  <c:v>3.61849808692932</c:v>
                </c:pt>
                <c:pt idx="15628">
                  <c:v>3.6617176532745299</c:v>
                </c:pt>
                <c:pt idx="15629">
                  <c:v>3.6566178798675502</c:v>
                </c:pt>
                <c:pt idx="15630">
                  <c:v>3.6024785041809002</c:v>
                </c:pt>
                <c:pt idx="15631">
                  <c:v>3.5728092193603498</c:v>
                </c:pt>
                <c:pt idx="15632">
                  <c:v>3.43776512145996</c:v>
                </c:pt>
                <c:pt idx="15633">
                  <c:v>3.3224470615386901</c:v>
                </c:pt>
                <c:pt idx="15634">
                  <c:v>3.2289962768554599</c:v>
                </c:pt>
                <c:pt idx="15635">
                  <c:v>3.1783213615417401</c:v>
                </c:pt>
                <c:pt idx="15636">
                  <c:v>3.3371798992156898</c:v>
                </c:pt>
                <c:pt idx="15637">
                  <c:v>3.2392771244049001</c:v>
                </c:pt>
                <c:pt idx="15638">
                  <c:v>3.31744384765625</c:v>
                </c:pt>
                <c:pt idx="15639">
                  <c:v>3.21852374076843</c:v>
                </c:pt>
                <c:pt idx="15640">
                  <c:v>3.0897631645202601</c:v>
                </c:pt>
                <c:pt idx="15641">
                  <c:v>3.0664427280425999</c:v>
                </c:pt>
                <c:pt idx="15642">
                  <c:v>3.1394777297973602</c:v>
                </c:pt>
                <c:pt idx="15643">
                  <c:v>3.10335946083068</c:v>
                </c:pt>
                <c:pt idx="15644">
                  <c:v>2.86359310150146</c:v>
                </c:pt>
                <c:pt idx="15645">
                  <c:v>2.9383430480957</c:v>
                </c:pt>
                <c:pt idx="15646">
                  <c:v>2.9153909683227499</c:v>
                </c:pt>
                <c:pt idx="15647">
                  <c:v>2.9810698032379102</c:v>
                </c:pt>
                <c:pt idx="15648">
                  <c:v>3.0755448341369598</c:v>
                </c:pt>
                <c:pt idx="15649">
                  <c:v>3.0551669597625701</c:v>
                </c:pt>
                <c:pt idx="15650">
                  <c:v>3.1338996887207</c:v>
                </c:pt>
                <c:pt idx="15651">
                  <c:v>3.24441242218017</c:v>
                </c:pt>
                <c:pt idx="15652">
                  <c:v>3.1075568199157702</c:v>
                </c:pt>
                <c:pt idx="15653">
                  <c:v>3.06844925880432</c:v>
                </c:pt>
                <c:pt idx="15654">
                  <c:v>3.1410248279571502</c:v>
                </c:pt>
                <c:pt idx="15655">
                  <c:v>3.1269783973693799</c:v>
                </c:pt>
                <c:pt idx="15656">
                  <c:v>3.24673223495483</c:v>
                </c:pt>
                <c:pt idx="15657">
                  <c:v>3.1807329654693599</c:v>
                </c:pt>
                <c:pt idx="15658">
                  <c:v>3.2217326164245601</c:v>
                </c:pt>
                <c:pt idx="15659">
                  <c:v>3.17969298362731</c:v>
                </c:pt>
                <c:pt idx="15660">
                  <c:v>3.28009676933288</c:v>
                </c:pt>
                <c:pt idx="15661">
                  <c:v>3.2736582756042401</c:v>
                </c:pt>
                <c:pt idx="15662">
                  <c:v>3.2315573692321702</c:v>
                </c:pt>
                <c:pt idx="15663">
                  <c:v>3.4728486537933301</c:v>
                </c:pt>
                <c:pt idx="15664">
                  <c:v>3.4702689647674498</c:v>
                </c:pt>
                <c:pt idx="15665">
                  <c:v>3.49864602088928</c:v>
                </c:pt>
                <c:pt idx="15666">
                  <c:v>3.5814502239227202</c:v>
                </c:pt>
                <c:pt idx="15667">
                  <c:v>3.4953794479370099</c:v>
                </c:pt>
                <c:pt idx="15668">
                  <c:v>3.34809970855712</c:v>
                </c:pt>
                <c:pt idx="15669">
                  <c:v>3.3056180477142298</c:v>
                </c:pt>
                <c:pt idx="15670">
                  <c:v>3.1747181415557799</c:v>
                </c:pt>
                <c:pt idx="15671">
                  <c:v>3.1470570564270002</c:v>
                </c:pt>
                <c:pt idx="15672">
                  <c:v>3.4655725955963099</c:v>
                </c:pt>
                <c:pt idx="15673">
                  <c:v>3.4044239521026598</c:v>
                </c:pt>
                <c:pt idx="15674">
                  <c:v>3.5551023483276301</c:v>
                </c:pt>
                <c:pt idx="15675">
                  <c:v>3.5138416290283199</c:v>
                </c:pt>
                <c:pt idx="15676">
                  <c:v>4.0008788108825604</c:v>
                </c:pt>
                <c:pt idx="15677">
                  <c:v>4.12229299545288</c:v>
                </c:pt>
                <c:pt idx="15678">
                  <c:v>4.01179695129394</c:v>
                </c:pt>
                <c:pt idx="15679">
                  <c:v>4.0356941223144496</c:v>
                </c:pt>
                <c:pt idx="15680">
                  <c:v>3.8555538654327299</c:v>
                </c:pt>
                <c:pt idx="15681">
                  <c:v>4.0507349967956499</c:v>
                </c:pt>
                <c:pt idx="15682">
                  <c:v>3.8225061893463099</c:v>
                </c:pt>
                <c:pt idx="15683">
                  <c:v>3.9942715167999201</c:v>
                </c:pt>
                <c:pt idx="15684">
                  <c:v>3.93726205825805</c:v>
                </c:pt>
                <c:pt idx="15685">
                  <c:v>3.7838065624236998</c:v>
                </c:pt>
                <c:pt idx="15686">
                  <c:v>3.5510172843933101</c:v>
                </c:pt>
                <c:pt idx="15687">
                  <c:v>3.3976063728332502</c:v>
                </c:pt>
                <c:pt idx="15688">
                  <c:v>3.4429972171783398</c:v>
                </c:pt>
                <c:pt idx="15689">
                  <c:v>3.2423520088195801</c:v>
                </c:pt>
                <c:pt idx="15690">
                  <c:v>3.0881042480468701</c:v>
                </c:pt>
                <c:pt idx="15691">
                  <c:v>3.0356845855712802</c:v>
                </c:pt>
                <c:pt idx="15692">
                  <c:v>2.9406378269195499</c:v>
                </c:pt>
                <c:pt idx="15693">
                  <c:v>3.0497050285339302</c:v>
                </c:pt>
                <c:pt idx="15694">
                  <c:v>3.05985260009765</c:v>
                </c:pt>
                <c:pt idx="15695">
                  <c:v>3.1222372055053702</c:v>
                </c:pt>
                <c:pt idx="15696">
                  <c:v>3.1324884891510001</c:v>
                </c:pt>
                <c:pt idx="15697">
                  <c:v>3.3307414054870601</c:v>
                </c:pt>
                <c:pt idx="15698">
                  <c:v>3.2697968482971098</c:v>
                </c:pt>
                <c:pt idx="15699">
                  <c:v>3.4505088329315101</c:v>
                </c:pt>
                <c:pt idx="15700">
                  <c:v>3.4850995540618799</c:v>
                </c:pt>
                <c:pt idx="15701">
                  <c:v>3.3724107742309499</c:v>
                </c:pt>
                <c:pt idx="15702">
                  <c:v>3.02394676208496</c:v>
                </c:pt>
                <c:pt idx="15703">
                  <c:v>2.8900017738342201</c:v>
                </c:pt>
                <c:pt idx="15704">
                  <c:v>3.18527054786682</c:v>
                </c:pt>
                <c:pt idx="15705">
                  <c:v>3.1063373088836599</c:v>
                </c:pt>
                <c:pt idx="15706">
                  <c:v>3.12299180030822</c:v>
                </c:pt>
                <c:pt idx="15707">
                  <c:v>2.9953072071075399</c:v>
                </c:pt>
                <c:pt idx="15708">
                  <c:v>3.0544652938842698</c:v>
                </c:pt>
                <c:pt idx="15709">
                  <c:v>2.8114993572235099</c:v>
                </c:pt>
                <c:pt idx="15710">
                  <c:v>2.9086003303527801</c:v>
                </c:pt>
                <c:pt idx="15711">
                  <c:v>2.8054072856903001</c:v>
                </c:pt>
                <c:pt idx="15712">
                  <c:v>2.9076890945434499</c:v>
                </c:pt>
                <c:pt idx="15713">
                  <c:v>2.9868249893188401</c:v>
                </c:pt>
                <c:pt idx="15714">
                  <c:v>2.7651333808898899</c:v>
                </c:pt>
                <c:pt idx="15715">
                  <c:v>2.8157615661621</c:v>
                </c:pt>
                <c:pt idx="15716">
                  <c:v>2.8379530906677202</c:v>
                </c:pt>
                <c:pt idx="15717">
                  <c:v>2.7080650329589799</c:v>
                </c:pt>
                <c:pt idx="15718">
                  <c:v>2.6358079910278298</c:v>
                </c:pt>
                <c:pt idx="15719">
                  <c:v>2.67066025733947</c:v>
                </c:pt>
                <c:pt idx="15720">
                  <c:v>2.81999611854553</c:v>
                </c:pt>
                <c:pt idx="15721">
                  <c:v>2.9494154453277499</c:v>
                </c:pt>
                <c:pt idx="15722">
                  <c:v>2.95783066749572</c:v>
                </c:pt>
                <c:pt idx="15723">
                  <c:v>2.9673602581024099</c:v>
                </c:pt>
                <c:pt idx="15724">
                  <c:v>3.1437387466430602</c:v>
                </c:pt>
                <c:pt idx="15725">
                  <c:v>2.9790184497833199</c:v>
                </c:pt>
                <c:pt idx="15726">
                  <c:v>2.8277518749236998</c:v>
                </c:pt>
                <c:pt idx="15727">
                  <c:v>2.8075797557830802</c:v>
                </c:pt>
                <c:pt idx="15728">
                  <c:v>2.9517729282379102</c:v>
                </c:pt>
                <c:pt idx="15729">
                  <c:v>2.97651934623718</c:v>
                </c:pt>
                <c:pt idx="15730">
                  <c:v>3.1719176769256499</c:v>
                </c:pt>
                <c:pt idx="15731">
                  <c:v>3.0414972305297798</c:v>
                </c:pt>
                <c:pt idx="15732">
                  <c:v>3.0536220073699898</c:v>
                </c:pt>
                <c:pt idx="15733">
                  <c:v>3.0377745628356898</c:v>
                </c:pt>
                <c:pt idx="15734">
                  <c:v>3.0711023807525599</c:v>
                </c:pt>
                <c:pt idx="15735">
                  <c:v>3.0853698253631499</c:v>
                </c:pt>
                <c:pt idx="15736">
                  <c:v>3.2395718097686701</c:v>
                </c:pt>
                <c:pt idx="15737">
                  <c:v>3.2168064117431601</c:v>
                </c:pt>
                <c:pt idx="15738">
                  <c:v>3.2805938720703098</c:v>
                </c:pt>
                <c:pt idx="15739">
                  <c:v>3.4130210876464799</c:v>
                </c:pt>
                <c:pt idx="15740">
                  <c:v>3.44451475143432</c:v>
                </c:pt>
                <c:pt idx="15741">
                  <c:v>3.19469141960144</c:v>
                </c:pt>
                <c:pt idx="15742">
                  <c:v>3.4014968872070299</c:v>
                </c:pt>
                <c:pt idx="15743">
                  <c:v>3.4659848213195801</c:v>
                </c:pt>
                <c:pt idx="15744">
                  <c:v>3.3778800964355402</c:v>
                </c:pt>
                <c:pt idx="15745">
                  <c:v>3.2961764335632302</c:v>
                </c:pt>
                <c:pt idx="15746">
                  <c:v>3.1172184944152801</c:v>
                </c:pt>
                <c:pt idx="15747">
                  <c:v>3.13369417190551</c:v>
                </c:pt>
                <c:pt idx="15748">
                  <c:v>2.9621996879577601</c:v>
                </c:pt>
                <c:pt idx="15749">
                  <c:v>2.8459784984588601</c:v>
                </c:pt>
                <c:pt idx="15750">
                  <c:v>2.8080990314483598</c:v>
                </c:pt>
                <c:pt idx="15751">
                  <c:v>3.1488621234893799</c:v>
                </c:pt>
                <c:pt idx="15752">
                  <c:v>2.9996745586395201</c:v>
                </c:pt>
                <c:pt idx="15753">
                  <c:v>3.21655893325805</c:v>
                </c:pt>
                <c:pt idx="15754">
                  <c:v>3.2742750644683798</c:v>
                </c:pt>
                <c:pt idx="15755">
                  <c:v>3.1580789089202801</c:v>
                </c:pt>
                <c:pt idx="15756">
                  <c:v>3.1388537883758501</c:v>
                </c:pt>
                <c:pt idx="15757">
                  <c:v>3.24466776847839</c:v>
                </c:pt>
                <c:pt idx="15758">
                  <c:v>3.5339605808257999</c:v>
                </c:pt>
                <c:pt idx="15759">
                  <c:v>3.6052167415618799</c:v>
                </c:pt>
                <c:pt idx="15760">
                  <c:v>3.3912255764007502</c:v>
                </c:pt>
                <c:pt idx="15761">
                  <c:v>3.21842360496521</c:v>
                </c:pt>
                <c:pt idx="15762">
                  <c:v>3.3936963081359801</c:v>
                </c:pt>
                <c:pt idx="15763">
                  <c:v>3.3160157203674299</c:v>
                </c:pt>
                <c:pt idx="15764">
                  <c:v>3.3327503204345699</c:v>
                </c:pt>
                <c:pt idx="15765">
                  <c:v>3.2205512523651101</c:v>
                </c:pt>
                <c:pt idx="15766">
                  <c:v>3.3789708614349299</c:v>
                </c:pt>
                <c:pt idx="15767">
                  <c:v>3.3737764358520499</c:v>
                </c:pt>
                <c:pt idx="15768">
                  <c:v>3.22758841514587</c:v>
                </c:pt>
                <c:pt idx="15769">
                  <c:v>3.3455452919006299</c:v>
                </c:pt>
                <c:pt idx="15770">
                  <c:v>3.2442533969879102</c:v>
                </c:pt>
                <c:pt idx="15771">
                  <c:v>3.2824294567108101</c:v>
                </c:pt>
                <c:pt idx="15772">
                  <c:v>3.4312889575958199</c:v>
                </c:pt>
                <c:pt idx="15773">
                  <c:v>3.2212958335876398</c:v>
                </c:pt>
                <c:pt idx="15774">
                  <c:v>3.42721366882324</c:v>
                </c:pt>
                <c:pt idx="15775">
                  <c:v>3.3886096477508501</c:v>
                </c:pt>
                <c:pt idx="15776">
                  <c:v>3.3967096805572501</c:v>
                </c:pt>
                <c:pt idx="15777">
                  <c:v>3.4563114643096902</c:v>
                </c:pt>
                <c:pt idx="15778">
                  <c:v>3.5387365818023602</c:v>
                </c:pt>
                <c:pt idx="15779">
                  <c:v>3.5686275959014799</c:v>
                </c:pt>
                <c:pt idx="15780">
                  <c:v>3.75183749198913</c:v>
                </c:pt>
                <c:pt idx="15781">
                  <c:v>3.7507860660552899</c:v>
                </c:pt>
                <c:pt idx="15782">
                  <c:v>3.7149293422698899</c:v>
                </c:pt>
                <c:pt idx="15783">
                  <c:v>3.8531928062438898</c:v>
                </c:pt>
                <c:pt idx="15784">
                  <c:v>3.8417298793792698</c:v>
                </c:pt>
                <c:pt idx="15785">
                  <c:v>3.9741797447204501</c:v>
                </c:pt>
                <c:pt idx="15786">
                  <c:v>3.64019703865051</c:v>
                </c:pt>
                <c:pt idx="15787">
                  <c:v>3.5312945842742902</c:v>
                </c:pt>
                <c:pt idx="15788">
                  <c:v>3.5261352062225302</c:v>
                </c:pt>
                <c:pt idx="15789">
                  <c:v>3.42573022842407</c:v>
                </c:pt>
                <c:pt idx="15790">
                  <c:v>3.44421935081481</c:v>
                </c:pt>
                <c:pt idx="15791">
                  <c:v>3.43752694129943</c:v>
                </c:pt>
                <c:pt idx="15792">
                  <c:v>3.52895784378051</c:v>
                </c:pt>
                <c:pt idx="15793">
                  <c:v>3.2548592090606601</c:v>
                </c:pt>
                <c:pt idx="15794">
                  <c:v>3.1451466083526598</c:v>
                </c:pt>
                <c:pt idx="15795">
                  <c:v>3.11836338043212</c:v>
                </c:pt>
                <c:pt idx="15796">
                  <c:v>3.1416525840759202</c:v>
                </c:pt>
                <c:pt idx="15797">
                  <c:v>3.1065218448638898</c:v>
                </c:pt>
                <c:pt idx="15798">
                  <c:v>2.9952988624572701</c:v>
                </c:pt>
                <c:pt idx="15799">
                  <c:v>2.8117108345031698</c:v>
                </c:pt>
                <c:pt idx="15800">
                  <c:v>2.8447301387786799</c:v>
                </c:pt>
                <c:pt idx="15801">
                  <c:v>3.0365970134735099</c:v>
                </c:pt>
                <c:pt idx="15802">
                  <c:v>2.9305782318115199</c:v>
                </c:pt>
                <c:pt idx="15803">
                  <c:v>3.0813908576965301</c:v>
                </c:pt>
                <c:pt idx="15804">
                  <c:v>3.1488783359527499</c:v>
                </c:pt>
                <c:pt idx="15805">
                  <c:v>3.1988213062286301</c:v>
                </c:pt>
                <c:pt idx="15806">
                  <c:v>3.24013924598693</c:v>
                </c:pt>
                <c:pt idx="15807">
                  <c:v>2.9176063537597599</c:v>
                </c:pt>
                <c:pt idx="15808">
                  <c:v>2.9778065681457502</c:v>
                </c:pt>
                <c:pt idx="15809">
                  <c:v>3.0260734558105402</c:v>
                </c:pt>
                <c:pt idx="15810">
                  <c:v>3.0557985305786102</c:v>
                </c:pt>
                <c:pt idx="15811">
                  <c:v>3.0595412254333398</c:v>
                </c:pt>
                <c:pt idx="15812">
                  <c:v>3.1167206764221098</c:v>
                </c:pt>
                <c:pt idx="15813">
                  <c:v>2.9410345554351802</c:v>
                </c:pt>
                <c:pt idx="15814">
                  <c:v>3.0077848434448198</c:v>
                </c:pt>
                <c:pt idx="15815">
                  <c:v>2.8322699069976802</c:v>
                </c:pt>
                <c:pt idx="15816">
                  <c:v>2.7476413249969398</c:v>
                </c:pt>
                <c:pt idx="15817">
                  <c:v>2.81857109069824</c:v>
                </c:pt>
                <c:pt idx="15818">
                  <c:v>2.87662482261657</c:v>
                </c:pt>
                <c:pt idx="15819">
                  <c:v>3.0059525966644198</c:v>
                </c:pt>
                <c:pt idx="15820">
                  <c:v>3.0439987182617099</c:v>
                </c:pt>
                <c:pt idx="15821">
                  <c:v>3.1081640720367401</c:v>
                </c:pt>
                <c:pt idx="15822">
                  <c:v>3.0390107631683301</c:v>
                </c:pt>
                <c:pt idx="15823">
                  <c:v>2.8584241867065399</c:v>
                </c:pt>
                <c:pt idx="15824">
                  <c:v>3.1969566345214799</c:v>
                </c:pt>
                <c:pt idx="15825">
                  <c:v>3.0985786914825399</c:v>
                </c:pt>
                <c:pt idx="15826">
                  <c:v>3.09725666046142</c:v>
                </c:pt>
                <c:pt idx="15827">
                  <c:v>3.22991442680358</c:v>
                </c:pt>
                <c:pt idx="15828">
                  <c:v>3.1641416549682599</c:v>
                </c:pt>
                <c:pt idx="15829">
                  <c:v>3.1789300441741899</c:v>
                </c:pt>
                <c:pt idx="15830">
                  <c:v>3.1554613113403298</c:v>
                </c:pt>
                <c:pt idx="15831">
                  <c:v>3.3149354457855198</c:v>
                </c:pt>
                <c:pt idx="15832">
                  <c:v>3.4483823776245099</c:v>
                </c:pt>
                <c:pt idx="15833">
                  <c:v>3.41285967826843</c:v>
                </c:pt>
                <c:pt idx="15834">
                  <c:v>3.4088208675384499</c:v>
                </c:pt>
                <c:pt idx="15835">
                  <c:v>3.3125767707824698</c:v>
                </c:pt>
                <c:pt idx="15836">
                  <c:v>3.2361910343170099</c:v>
                </c:pt>
                <c:pt idx="15837">
                  <c:v>3.3016057014465301</c:v>
                </c:pt>
                <c:pt idx="15838">
                  <c:v>3.2760870456695499</c:v>
                </c:pt>
                <c:pt idx="15839">
                  <c:v>3.0953528881072998</c:v>
                </c:pt>
                <c:pt idx="15840">
                  <c:v>3.18167996406555</c:v>
                </c:pt>
                <c:pt idx="15841">
                  <c:v>3.1273725032806299</c:v>
                </c:pt>
                <c:pt idx="15842">
                  <c:v>3.11464190483093</c:v>
                </c:pt>
                <c:pt idx="15843">
                  <c:v>3.0626695156097399</c:v>
                </c:pt>
                <c:pt idx="15844">
                  <c:v>3.19610500335693</c:v>
                </c:pt>
                <c:pt idx="15845">
                  <c:v>3.3674244880676198</c:v>
                </c:pt>
                <c:pt idx="15846">
                  <c:v>3.11819148063659</c:v>
                </c:pt>
                <c:pt idx="15847">
                  <c:v>3.1437027454376198</c:v>
                </c:pt>
                <c:pt idx="15848">
                  <c:v>3.2333178520202601</c:v>
                </c:pt>
                <c:pt idx="15849">
                  <c:v>3.4356935024261399</c:v>
                </c:pt>
                <c:pt idx="15850">
                  <c:v>3.39518117904663</c:v>
                </c:pt>
                <c:pt idx="15851">
                  <c:v>3.36211085319519</c:v>
                </c:pt>
                <c:pt idx="15852">
                  <c:v>3.2849891185760498</c:v>
                </c:pt>
                <c:pt idx="15853">
                  <c:v>3.1275894641876198</c:v>
                </c:pt>
                <c:pt idx="15854">
                  <c:v>3.0291326045989901</c:v>
                </c:pt>
                <c:pt idx="15855">
                  <c:v>2.9576332569122301</c:v>
                </c:pt>
                <c:pt idx="15856">
                  <c:v>2.9979872703552202</c:v>
                </c:pt>
                <c:pt idx="15857">
                  <c:v>2.8486583232879599</c:v>
                </c:pt>
                <c:pt idx="15858">
                  <c:v>2.9442718029022199</c:v>
                </c:pt>
                <c:pt idx="15859">
                  <c:v>2.9353284835815399</c:v>
                </c:pt>
                <c:pt idx="15860">
                  <c:v>2.9811403751373202</c:v>
                </c:pt>
                <c:pt idx="15861">
                  <c:v>3.02706670761108</c:v>
                </c:pt>
                <c:pt idx="15862">
                  <c:v>3.06961965560913</c:v>
                </c:pt>
                <c:pt idx="15863">
                  <c:v>3.0853908061981201</c:v>
                </c:pt>
                <c:pt idx="15864">
                  <c:v>3.0623300075531001</c:v>
                </c:pt>
                <c:pt idx="15865">
                  <c:v>2.7284533977508501</c:v>
                </c:pt>
                <c:pt idx="15866">
                  <c:v>2.8023436069488499</c:v>
                </c:pt>
                <c:pt idx="15867">
                  <c:v>2.9089982509613002</c:v>
                </c:pt>
                <c:pt idx="15868">
                  <c:v>3.0547292232513401</c:v>
                </c:pt>
                <c:pt idx="15869">
                  <c:v>3.0084805488586399</c:v>
                </c:pt>
                <c:pt idx="15870">
                  <c:v>2.8564701080322199</c:v>
                </c:pt>
                <c:pt idx="15871">
                  <c:v>2.9657530784606898</c:v>
                </c:pt>
                <c:pt idx="15872">
                  <c:v>3.0646688938140798</c:v>
                </c:pt>
                <c:pt idx="15873">
                  <c:v>3.1717236042022701</c:v>
                </c:pt>
                <c:pt idx="15874">
                  <c:v>3.22779321670532</c:v>
                </c:pt>
                <c:pt idx="15875">
                  <c:v>3.1005358695983798</c:v>
                </c:pt>
                <c:pt idx="15876">
                  <c:v>3.08432865142822</c:v>
                </c:pt>
                <c:pt idx="15877">
                  <c:v>3.1205451488494802</c:v>
                </c:pt>
                <c:pt idx="15878">
                  <c:v>3.2706739902496298</c:v>
                </c:pt>
                <c:pt idx="15879">
                  <c:v>3.1515948772430402</c:v>
                </c:pt>
                <c:pt idx="15880">
                  <c:v>3.0253629684448198</c:v>
                </c:pt>
                <c:pt idx="15881">
                  <c:v>3.0409290790557799</c:v>
                </c:pt>
                <c:pt idx="15882">
                  <c:v>3.1152663230895898</c:v>
                </c:pt>
                <c:pt idx="15883">
                  <c:v>3.1554675102233798</c:v>
                </c:pt>
                <c:pt idx="15884">
                  <c:v>3.15020322799682</c:v>
                </c:pt>
                <c:pt idx="15885">
                  <c:v>3.3586499691009499</c:v>
                </c:pt>
                <c:pt idx="15886">
                  <c:v>3.2263901233672998</c:v>
                </c:pt>
                <c:pt idx="15887">
                  <c:v>3.1674396991729701</c:v>
                </c:pt>
                <c:pt idx="15888">
                  <c:v>3.1473181247711102</c:v>
                </c:pt>
                <c:pt idx="15889">
                  <c:v>3.3390738964080802</c:v>
                </c:pt>
                <c:pt idx="15890">
                  <c:v>3.28878569602966</c:v>
                </c:pt>
                <c:pt idx="15891">
                  <c:v>3.3493170738220202</c:v>
                </c:pt>
                <c:pt idx="15892">
                  <c:v>3.5607514381408598</c:v>
                </c:pt>
                <c:pt idx="15893">
                  <c:v>3.60362219810485</c:v>
                </c:pt>
                <c:pt idx="15894">
                  <c:v>3.8348402976989702</c:v>
                </c:pt>
                <c:pt idx="15895">
                  <c:v>3.95507335662841</c:v>
                </c:pt>
                <c:pt idx="15896">
                  <c:v>3.7073900699615399</c:v>
                </c:pt>
                <c:pt idx="15897">
                  <c:v>3.5912582874297998</c:v>
                </c:pt>
                <c:pt idx="15898">
                  <c:v>3.5561215877532901</c:v>
                </c:pt>
                <c:pt idx="15899">
                  <c:v>3.6610980033874498</c:v>
                </c:pt>
                <c:pt idx="15900">
                  <c:v>3.7151997089385902</c:v>
                </c:pt>
                <c:pt idx="15901">
                  <c:v>3.6784410476684499</c:v>
                </c:pt>
                <c:pt idx="15902">
                  <c:v>3.9477145671844398</c:v>
                </c:pt>
                <c:pt idx="15903">
                  <c:v>4.0284748077392498</c:v>
                </c:pt>
                <c:pt idx="15904">
                  <c:v>3.9309947490692099</c:v>
                </c:pt>
                <c:pt idx="15905">
                  <c:v>3.8309907913207999</c:v>
                </c:pt>
                <c:pt idx="15906">
                  <c:v>3.6458675861358598</c:v>
                </c:pt>
                <c:pt idx="15907">
                  <c:v>3.5693838596343901</c:v>
                </c:pt>
                <c:pt idx="15908">
                  <c:v>3.4725821018218901</c:v>
                </c:pt>
                <c:pt idx="15909">
                  <c:v>3.5629034042358398</c:v>
                </c:pt>
                <c:pt idx="15910">
                  <c:v>3.59124326705932</c:v>
                </c:pt>
                <c:pt idx="15911">
                  <c:v>3.3742392063140798</c:v>
                </c:pt>
                <c:pt idx="15912">
                  <c:v>3.32466721534729</c:v>
                </c:pt>
                <c:pt idx="15913">
                  <c:v>3.4592301845550502</c:v>
                </c:pt>
                <c:pt idx="15914">
                  <c:v>3.4288489818572998</c:v>
                </c:pt>
                <c:pt idx="15915">
                  <c:v>3.43797278404235</c:v>
                </c:pt>
                <c:pt idx="15916">
                  <c:v>3.4169218540191602</c:v>
                </c:pt>
                <c:pt idx="15917">
                  <c:v>3.4666106700897199</c:v>
                </c:pt>
                <c:pt idx="15918">
                  <c:v>3.6488630771636901</c:v>
                </c:pt>
                <c:pt idx="15919">
                  <c:v>3.5437805652618399</c:v>
                </c:pt>
                <c:pt idx="15920">
                  <c:v>3.5250034332275302</c:v>
                </c:pt>
                <c:pt idx="15921">
                  <c:v>3.4071578979492099</c:v>
                </c:pt>
                <c:pt idx="15922">
                  <c:v>3.2640702724456698</c:v>
                </c:pt>
                <c:pt idx="15923">
                  <c:v>2.8650314807891801</c:v>
                </c:pt>
                <c:pt idx="15924">
                  <c:v>2.7708828449249201</c:v>
                </c:pt>
                <c:pt idx="15925">
                  <c:v>2.9119966030120801</c:v>
                </c:pt>
                <c:pt idx="15926">
                  <c:v>2.98217678070068</c:v>
                </c:pt>
                <c:pt idx="15927">
                  <c:v>2.99025082588195</c:v>
                </c:pt>
                <c:pt idx="15928">
                  <c:v>2.9221482276916499</c:v>
                </c:pt>
                <c:pt idx="15929">
                  <c:v>2.9479732513427699</c:v>
                </c:pt>
                <c:pt idx="15930">
                  <c:v>2.9328179359436</c:v>
                </c:pt>
                <c:pt idx="15931">
                  <c:v>2.7195122241973801</c:v>
                </c:pt>
                <c:pt idx="15932">
                  <c:v>2.8821415901184002</c:v>
                </c:pt>
                <c:pt idx="15933">
                  <c:v>3.0221474170684801</c:v>
                </c:pt>
                <c:pt idx="15934">
                  <c:v>3.0380039215087802</c:v>
                </c:pt>
                <c:pt idx="15935">
                  <c:v>3.2770090103149401</c:v>
                </c:pt>
                <c:pt idx="15936">
                  <c:v>3.3355395793914702</c:v>
                </c:pt>
                <c:pt idx="15937">
                  <c:v>3.27098059654235</c:v>
                </c:pt>
                <c:pt idx="15938">
                  <c:v>3.2914688587188698</c:v>
                </c:pt>
                <c:pt idx="15939">
                  <c:v>3.2892599105834899</c:v>
                </c:pt>
                <c:pt idx="15940">
                  <c:v>3.2286472320556601</c:v>
                </c:pt>
                <c:pt idx="15941">
                  <c:v>3.0374689102172798</c:v>
                </c:pt>
                <c:pt idx="15942">
                  <c:v>2.9538643360137899</c:v>
                </c:pt>
                <c:pt idx="15943">
                  <c:v>3.0228950977325399</c:v>
                </c:pt>
                <c:pt idx="15944">
                  <c:v>3.05472207069396</c:v>
                </c:pt>
                <c:pt idx="15945">
                  <c:v>3.0620126724243102</c:v>
                </c:pt>
                <c:pt idx="15946">
                  <c:v>2.9210453033447199</c:v>
                </c:pt>
                <c:pt idx="15947">
                  <c:v>3.1517343521118102</c:v>
                </c:pt>
                <c:pt idx="15948">
                  <c:v>3.0342004299163801</c:v>
                </c:pt>
                <c:pt idx="15949">
                  <c:v>3.0880861282348602</c:v>
                </c:pt>
                <c:pt idx="15950">
                  <c:v>3.0773353576660099</c:v>
                </c:pt>
                <c:pt idx="15951">
                  <c:v>3.0864894390106201</c:v>
                </c:pt>
                <c:pt idx="15952">
                  <c:v>2.9824914932250901</c:v>
                </c:pt>
                <c:pt idx="15953">
                  <c:v>3.0114390850067099</c:v>
                </c:pt>
                <c:pt idx="15954">
                  <c:v>3.014093875885</c:v>
                </c:pt>
                <c:pt idx="15955">
                  <c:v>3.0033872127532901</c:v>
                </c:pt>
                <c:pt idx="15956">
                  <c:v>3.1702179908752401</c:v>
                </c:pt>
                <c:pt idx="15957">
                  <c:v>3.1739735603332502</c:v>
                </c:pt>
                <c:pt idx="15958">
                  <c:v>3.03116703033447</c:v>
                </c:pt>
                <c:pt idx="15959">
                  <c:v>3.1840457916259699</c:v>
                </c:pt>
                <c:pt idx="15960">
                  <c:v>3.0819904804229701</c:v>
                </c:pt>
                <c:pt idx="15961">
                  <c:v>3.2115914821624698</c:v>
                </c:pt>
                <c:pt idx="15962">
                  <c:v>3.0172965526580802</c:v>
                </c:pt>
                <c:pt idx="15963">
                  <c:v>2.9541065692901598</c:v>
                </c:pt>
                <c:pt idx="15964">
                  <c:v>3.01474833488464</c:v>
                </c:pt>
                <c:pt idx="15965">
                  <c:v>2.8902964591979901</c:v>
                </c:pt>
                <c:pt idx="15966">
                  <c:v>3.0293064117431601</c:v>
                </c:pt>
                <c:pt idx="15967">
                  <c:v>2.9882743358611998</c:v>
                </c:pt>
                <c:pt idx="15968">
                  <c:v>2.8768718242645201</c:v>
                </c:pt>
                <c:pt idx="15969">
                  <c:v>2.9358503818511901</c:v>
                </c:pt>
                <c:pt idx="15970">
                  <c:v>2.9198226928710902</c:v>
                </c:pt>
                <c:pt idx="15971">
                  <c:v>2.7326233386993399</c:v>
                </c:pt>
                <c:pt idx="15972">
                  <c:v>2.8291697502136199</c:v>
                </c:pt>
                <c:pt idx="15973">
                  <c:v>2.6824321746826101</c:v>
                </c:pt>
                <c:pt idx="15974">
                  <c:v>2.8259286880493102</c:v>
                </c:pt>
                <c:pt idx="15975">
                  <c:v>2.81875371932983</c:v>
                </c:pt>
                <c:pt idx="15976">
                  <c:v>2.7663936614990199</c:v>
                </c:pt>
                <c:pt idx="15977">
                  <c:v>2.73983573913574</c:v>
                </c:pt>
                <c:pt idx="15978">
                  <c:v>2.7369978427886901</c:v>
                </c:pt>
                <c:pt idx="15979">
                  <c:v>2.7577633857727002</c:v>
                </c:pt>
                <c:pt idx="15980">
                  <c:v>2.7225055694579998</c:v>
                </c:pt>
                <c:pt idx="15981">
                  <c:v>2.7977087497711102</c:v>
                </c:pt>
                <c:pt idx="15982">
                  <c:v>2.8335747718811</c:v>
                </c:pt>
                <c:pt idx="15983">
                  <c:v>2.7794203758239702</c:v>
                </c:pt>
                <c:pt idx="15984">
                  <c:v>2.8690104484558101</c:v>
                </c:pt>
                <c:pt idx="15985">
                  <c:v>2.8420877456664999</c:v>
                </c:pt>
                <c:pt idx="15986">
                  <c:v>2.6723871231079102</c:v>
                </c:pt>
                <c:pt idx="15987">
                  <c:v>2.7739245891571001</c:v>
                </c:pt>
                <c:pt idx="15988">
                  <c:v>2.66942882537841</c:v>
                </c:pt>
                <c:pt idx="15989">
                  <c:v>2.6562852859496999</c:v>
                </c:pt>
                <c:pt idx="15990">
                  <c:v>2.8775360584259002</c:v>
                </c:pt>
                <c:pt idx="15991">
                  <c:v>2.9198038578033398</c:v>
                </c:pt>
                <c:pt idx="15992">
                  <c:v>3.1458573341369598</c:v>
                </c:pt>
                <c:pt idx="15993">
                  <c:v>3.1997230052947998</c:v>
                </c:pt>
                <c:pt idx="15994">
                  <c:v>3.26342725753784</c:v>
                </c:pt>
                <c:pt idx="15995">
                  <c:v>3.1297864913940399</c:v>
                </c:pt>
                <c:pt idx="15996">
                  <c:v>3.20807480812072</c:v>
                </c:pt>
                <c:pt idx="15997">
                  <c:v>3.3153924942016602</c:v>
                </c:pt>
                <c:pt idx="15998">
                  <c:v>3.3635897636413499</c:v>
                </c:pt>
                <c:pt idx="15999">
                  <c:v>3.22307181358337</c:v>
                </c:pt>
                <c:pt idx="16000">
                  <c:v>3.3223693370818999</c:v>
                </c:pt>
                <c:pt idx="16001">
                  <c:v>3.4570231437683101</c:v>
                </c:pt>
                <c:pt idx="16002">
                  <c:v>3.3680794239044101</c:v>
                </c:pt>
                <c:pt idx="16003">
                  <c:v>3.4319601058959899</c:v>
                </c:pt>
                <c:pt idx="16004">
                  <c:v>3.18306064605712</c:v>
                </c:pt>
                <c:pt idx="16005">
                  <c:v>3.2301032543182302</c:v>
                </c:pt>
                <c:pt idx="16006">
                  <c:v>3.0602154731750399</c:v>
                </c:pt>
                <c:pt idx="16007">
                  <c:v>3.12900590896606</c:v>
                </c:pt>
                <c:pt idx="16008">
                  <c:v>3.0951344966888401</c:v>
                </c:pt>
                <c:pt idx="16009">
                  <c:v>3.1325111389160099</c:v>
                </c:pt>
                <c:pt idx="16010">
                  <c:v>3.1639041900634699</c:v>
                </c:pt>
                <c:pt idx="16011">
                  <c:v>3.10118079185485</c:v>
                </c:pt>
                <c:pt idx="16012">
                  <c:v>3.1031789779663002</c:v>
                </c:pt>
                <c:pt idx="16013">
                  <c:v>2.9775002002715998</c:v>
                </c:pt>
                <c:pt idx="16014">
                  <c:v>3.0589215755462602</c:v>
                </c:pt>
                <c:pt idx="16015">
                  <c:v>3.1589488983154199</c:v>
                </c:pt>
                <c:pt idx="16016">
                  <c:v>3.0808506011962802</c:v>
                </c:pt>
                <c:pt idx="16017">
                  <c:v>3.1287932395935001</c:v>
                </c:pt>
                <c:pt idx="16018">
                  <c:v>3.1564350128173801</c:v>
                </c:pt>
                <c:pt idx="16019">
                  <c:v>3.0887176990509002</c:v>
                </c:pt>
                <c:pt idx="16020">
                  <c:v>3.0483334064483598</c:v>
                </c:pt>
                <c:pt idx="16021">
                  <c:v>3.03653836250305</c:v>
                </c:pt>
                <c:pt idx="16022">
                  <c:v>3.1232450008392298</c:v>
                </c:pt>
                <c:pt idx="16023">
                  <c:v>3.2144322395324698</c:v>
                </c:pt>
                <c:pt idx="16024">
                  <c:v>2.9420542716979901</c:v>
                </c:pt>
                <c:pt idx="16025">
                  <c:v>2.9321448802947998</c:v>
                </c:pt>
                <c:pt idx="16026">
                  <c:v>3.0917377471923801</c:v>
                </c:pt>
                <c:pt idx="16027">
                  <c:v>2.9832978248596098</c:v>
                </c:pt>
                <c:pt idx="16028">
                  <c:v>2.8033471107482901</c:v>
                </c:pt>
                <c:pt idx="16029">
                  <c:v>2.8238556385040199</c:v>
                </c:pt>
                <c:pt idx="16030">
                  <c:v>2.8731694221496502</c:v>
                </c:pt>
                <c:pt idx="16031">
                  <c:v>2.8602437973022399</c:v>
                </c:pt>
                <c:pt idx="16032">
                  <c:v>3.0125691890716499</c:v>
                </c:pt>
                <c:pt idx="16033">
                  <c:v>2.76204490661621</c:v>
                </c:pt>
                <c:pt idx="16034">
                  <c:v>2.6742422580718901</c:v>
                </c:pt>
                <c:pt idx="16035">
                  <c:v>2.7533929347991899</c:v>
                </c:pt>
                <c:pt idx="16036">
                  <c:v>2.8748190402984601</c:v>
                </c:pt>
                <c:pt idx="16037">
                  <c:v>2.8415319919586102</c:v>
                </c:pt>
                <c:pt idx="16038">
                  <c:v>2.7328622341156001</c:v>
                </c:pt>
                <c:pt idx="16039">
                  <c:v>2.8025019168853702</c:v>
                </c:pt>
                <c:pt idx="16040">
                  <c:v>2.8402731418609601</c:v>
                </c:pt>
                <c:pt idx="16041">
                  <c:v>2.8198533058166499</c:v>
                </c:pt>
                <c:pt idx="16042">
                  <c:v>2.8761219978332502</c:v>
                </c:pt>
                <c:pt idx="16043">
                  <c:v>3.0116331577300999</c:v>
                </c:pt>
                <c:pt idx="16044">
                  <c:v>3.2214698791503902</c:v>
                </c:pt>
                <c:pt idx="16045">
                  <c:v>2.97838926315307</c:v>
                </c:pt>
                <c:pt idx="16046">
                  <c:v>2.9452323913574201</c:v>
                </c:pt>
                <c:pt idx="16047">
                  <c:v>2.92532134056091</c:v>
                </c:pt>
                <c:pt idx="16048">
                  <c:v>3.09976005554199</c:v>
                </c:pt>
                <c:pt idx="16049">
                  <c:v>3.0776522159576398</c:v>
                </c:pt>
                <c:pt idx="16050">
                  <c:v>3.2006537914276101</c:v>
                </c:pt>
                <c:pt idx="16051">
                  <c:v>3.1010177135467498</c:v>
                </c:pt>
                <c:pt idx="16052">
                  <c:v>3.1824860572814901</c:v>
                </c:pt>
                <c:pt idx="16053">
                  <c:v>3.23523545265197</c:v>
                </c:pt>
                <c:pt idx="16054">
                  <c:v>3.3552174568176198</c:v>
                </c:pt>
                <c:pt idx="16055">
                  <c:v>3.4506592750549299</c:v>
                </c:pt>
                <c:pt idx="16056">
                  <c:v>3.3238623142242401</c:v>
                </c:pt>
                <c:pt idx="16057">
                  <c:v>3.2061860561370801</c:v>
                </c:pt>
                <c:pt idx="16058">
                  <c:v>2.9833176136016801</c:v>
                </c:pt>
                <c:pt idx="16059">
                  <c:v>3.1781475543975799</c:v>
                </c:pt>
                <c:pt idx="16060">
                  <c:v>3.4789350032806299</c:v>
                </c:pt>
                <c:pt idx="16061">
                  <c:v>3.5719850063323899</c:v>
                </c:pt>
                <c:pt idx="16062">
                  <c:v>3.4665982723236</c:v>
                </c:pt>
                <c:pt idx="16063">
                  <c:v>3.3029413223266602</c:v>
                </c:pt>
                <c:pt idx="16064">
                  <c:v>3.2864747047424299</c:v>
                </c:pt>
                <c:pt idx="16065">
                  <c:v>3.19878005981445</c:v>
                </c:pt>
                <c:pt idx="16066">
                  <c:v>3.2634782791137602</c:v>
                </c:pt>
                <c:pt idx="16067">
                  <c:v>3.2981157302856401</c:v>
                </c:pt>
                <c:pt idx="16068">
                  <c:v>3.3449671268463099</c:v>
                </c:pt>
                <c:pt idx="16069">
                  <c:v>3.3707873821258501</c:v>
                </c:pt>
                <c:pt idx="16070">
                  <c:v>3.4214708805084202</c:v>
                </c:pt>
                <c:pt idx="16071">
                  <c:v>3.2125377655029199</c:v>
                </c:pt>
                <c:pt idx="16072">
                  <c:v>3.4204823970794598</c:v>
                </c:pt>
                <c:pt idx="16073">
                  <c:v>3.32934522628784</c:v>
                </c:pt>
                <c:pt idx="16074">
                  <c:v>3.4616396427154501</c:v>
                </c:pt>
                <c:pt idx="16075">
                  <c:v>3.1968810558318999</c:v>
                </c:pt>
                <c:pt idx="16076">
                  <c:v>3.1720004081725999</c:v>
                </c:pt>
                <c:pt idx="16077">
                  <c:v>3.0167763233184801</c:v>
                </c:pt>
                <c:pt idx="16078">
                  <c:v>2.8878872394561701</c:v>
                </c:pt>
                <c:pt idx="16079">
                  <c:v>2.84967684745788</c:v>
                </c:pt>
                <c:pt idx="16080">
                  <c:v>2.9473984241485498</c:v>
                </c:pt>
                <c:pt idx="16081">
                  <c:v>2.75604176521301</c:v>
                </c:pt>
                <c:pt idx="16082">
                  <c:v>2.9578840732574401</c:v>
                </c:pt>
                <c:pt idx="16083">
                  <c:v>2.8042962551116899</c:v>
                </c:pt>
                <c:pt idx="16084">
                  <c:v>3.0290656089782702</c:v>
                </c:pt>
                <c:pt idx="16085">
                  <c:v>3.0874392986297599</c:v>
                </c:pt>
                <c:pt idx="16086">
                  <c:v>3.2145123481750399</c:v>
                </c:pt>
                <c:pt idx="16087">
                  <c:v>3.11795949935913</c:v>
                </c:pt>
                <c:pt idx="16088">
                  <c:v>3.2430074214935298</c:v>
                </c:pt>
                <c:pt idx="16089">
                  <c:v>3.3449409008026101</c:v>
                </c:pt>
                <c:pt idx="16090">
                  <c:v>3.5448529720306299</c:v>
                </c:pt>
                <c:pt idx="16091">
                  <c:v>3.4252653121948198</c:v>
                </c:pt>
                <c:pt idx="16092">
                  <c:v>3.4561793804168701</c:v>
                </c:pt>
                <c:pt idx="16093">
                  <c:v>3.43458819389343</c:v>
                </c:pt>
                <c:pt idx="16094">
                  <c:v>3.4240734577178902</c:v>
                </c:pt>
                <c:pt idx="16095">
                  <c:v>3.3605055809020898</c:v>
                </c:pt>
                <c:pt idx="16096">
                  <c:v>3.2048087120056099</c:v>
                </c:pt>
                <c:pt idx="16097">
                  <c:v>3.0505445003509499</c:v>
                </c:pt>
                <c:pt idx="16098">
                  <c:v>2.84885549545288</c:v>
                </c:pt>
                <c:pt idx="16099">
                  <c:v>2.81200051307678</c:v>
                </c:pt>
                <c:pt idx="16100">
                  <c:v>2.86775803565979</c:v>
                </c:pt>
                <c:pt idx="16101">
                  <c:v>2.9911913871765101</c:v>
                </c:pt>
                <c:pt idx="16102">
                  <c:v>3.0682969093322701</c:v>
                </c:pt>
                <c:pt idx="16103">
                  <c:v>2.98965072631835</c:v>
                </c:pt>
                <c:pt idx="16104">
                  <c:v>2.9744079113006499</c:v>
                </c:pt>
                <c:pt idx="16105">
                  <c:v>3.0317494869232098</c:v>
                </c:pt>
                <c:pt idx="16106">
                  <c:v>2.9901566505432098</c:v>
                </c:pt>
                <c:pt idx="16107">
                  <c:v>3.0332756042480402</c:v>
                </c:pt>
                <c:pt idx="16108">
                  <c:v>2.9674880504608101</c:v>
                </c:pt>
                <c:pt idx="16109">
                  <c:v>2.90455102920532</c:v>
                </c:pt>
                <c:pt idx="16110">
                  <c:v>2.9666659832000701</c:v>
                </c:pt>
                <c:pt idx="16111">
                  <c:v>3.1976523399353001</c:v>
                </c:pt>
                <c:pt idx="16112">
                  <c:v>3.1982367038726802</c:v>
                </c:pt>
                <c:pt idx="16113">
                  <c:v>3.1958715915679901</c:v>
                </c:pt>
                <c:pt idx="16114">
                  <c:v>3.2575185298919598</c:v>
                </c:pt>
                <c:pt idx="16115">
                  <c:v>3.4326202869415199</c:v>
                </c:pt>
                <c:pt idx="16116">
                  <c:v>3.4962122440338099</c:v>
                </c:pt>
                <c:pt idx="16117">
                  <c:v>3.4415721893310498</c:v>
                </c:pt>
                <c:pt idx="16118">
                  <c:v>3.55630326271057</c:v>
                </c:pt>
                <c:pt idx="16119">
                  <c:v>3.52646660804748</c:v>
                </c:pt>
                <c:pt idx="16120">
                  <c:v>3.4180390834808301</c:v>
                </c:pt>
                <c:pt idx="16121">
                  <c:v>3.5605452060699401</c:v>
                </c:pt>
                <c:pt idx="16122">
                  <c:v>3.5716254711151101</c:v>
                </c:pt>
                <c:pt idx="16123">
                  <c:v>3.4878056049346902</c:v>
                </c:pt>
                <c:pt idx="16124">
                  <c:v>3.5552484989166202</c:v>
                </c:pt>
                <c:pt idx="16125">
                  <c:v>3.56582355499267</c:v>
                </c:pt>
                <c:pt idx="16126">
                  <c:v>3.5455045700073198</c:v>
                </c:pt>
                <c:pt idx="16127">
                  <c:v>3.36416435241699</c:v>
                </c:pt>
                <c:pt idx="16128">
                  <c:v>3.6150376796722399</c:v>
                </c:pt>
                <c:pt idx="16129">
                  <c:v>3.7728285789489702</c:v>
                </c:pt>
                <c:pt idx="16130">
                  <c:v>3.7920641899108798</c:v>
                </c:pt>
                <c:pt idx="16131">
                  <c:v>3.8910284042358398</c:v>
                </c:pt>
                <c:pt idx="16132">
                  <c:v>3.8598506450653001</c:v>
                </c:pt>
                <c:pt idx="16133">
                  <c:v>3.8020753860473602</c:v>
                </c:pt>
                <c:pt idx="16134">
                  <c:v>3.8205921649932799</c:v>
                </c:pt>
                <c:pt idx="16135">
                  <c:v>3.4691205024719198</c:v>
                </c:pt>
                <c:pt idx="16136">
                  <c:v>3.6231522560119598</c:v>
                </c:pt>
                <c:pt idx="16137">
                  <c:v>3.6920359134674001</c:v>
                </c:pt>
                <c:pt idx="16138">
                  <c:v>3.4852430820464999</c:v>
                </c:pt>
                <c:pt idx="16139">
                  <c:v>3.57200002670288</c:v>
                </c:pt>
                <c:pt idx="16140">
                  <c:v>3.5249068737029998</c:v>
                </c:pt>
                <c:pt idx="16141">
                  <c:v>3.5405204296111998</c:v>
                </c:pt>
                <c:pt idx="16142">
                  <c:v>3.6231548786163299</c:v>
                </c:pt>
                <c:pt idx="16143">
                  <c:v>3.5406937599182098</c:v>
                </c:pt>
                <c:pt idx="16144">
                  <c:v>3.1853644847869802</c:v>
                </c:pt>
                <c:pt idx="16145">
                  <c:v>3.3932628631591699</c:v>
                </c:pt>
                <c:pt idx="16146">
                  <c:v>3.44320368766784</c:v>
                </c:pt>
                <c:pt idx="16147">
                  <c:v>3.4169771671295099</c:v>
                </c:pt>
                <c:pt idx="16148">
                  <c:v>3.5889031887054399</c:v>
                </c:pt>
                <c:pt idx="16149">
                  <c:v>3.26829481124877</c:v>
                </c:pt>
                <c:pt idx="16150">
                  <c:v>3.1645579338073699</c:v>
                </c:pt>
                <c:pt idx="16151">
                  <c:v>3.2154378890991202</c:v>
                </c:pt>
                <c:pt idx="16152">
                  <c:v>3.1807579994201598</c:v>
                </c:pt>
                <c:pt idx="16153">
                  <c:v>3.04296398162841</c:v>
                </c:pt>
                <c:pt idx="16154">
                  <c:v>3.0482039451599099</c:v>
                </c:pt>
                <c:pt idx="16155">
                  <c:v>3.40428614616394</c:v>
                </c:pt>
                <c:pt idx="16156">
                  <c:v>3.4915928840637198</c:v>
                </c:pt>
                <c:pt idx="16157">
                  <c:v>3.4996421337127601</c:v>
                </c:pt>
                <c:pt idx="16158">
                  <c:v>3.4549791812896702</c:v>
                </c:pt>
                <c:pt idx="16159">
                  <c:v>3.4295129776000901</c:v>
                </c:pt>
                <c:pt idx="16160">
                  <c:v>3.3680245876312198</c:v>
                </c:pt>
                <c:pt idx="16161">
                  <c:v>3.50260925292968</c:v>
                </c:pt>
                <c:pt idx="16162">
                  <c:v>3.5665180683135902</c:v>
                </c:pt>
                <c:pt idx="16163">
                  <c:v>3.6491773128509499</c:v>
                </c:pt>
                <c:pt idx="16164">
                  <c:v>3.6935298442840501</c:v>
                </c:pt>
                <c:pt idx="16165">
                  <c:v>3.8097367286682098</c:v>
                </c:pt>
                <c:pt idx="16166">
                  <c:v>3.9066531658172599</c:v>
                </c:pt>
                <c:pt idx="16167">
                  <c:v>3.8195621967315598</c:v>
                </c:pt>
                <c:pt idx="16168">
                  <c:v>3.7250049114227202</c:v>
                </c:pt>
                <c:pt idx="16169">
                  <c:v>3.80138659477233</c:v>
                </c:pt>
                <c:pt idx="16170">
                  <c:v>3.7052848339080802</c:v>
                </c:pt>
                <c:pt idx="16171">
                  <c:v>3.5451316833496</c:v>
                </c:pt>
                <c:pt idx="16172">
                  <c:v>3.6529700756072998</c:v>
                </c:pt>
                <c:pt idx="16173">
                  <c:v>3.4004611968994101</c:v>
                </c:pt>
                <c:pt idx="16174">
                  <c:v>3.3043475151061998</c:v>
                </c:pt>
                <c:pt idx="16175">
                  <c:v>3.2576687335968</c:v>
                </c:pt>
                <c:pt idx="16176">
                  <c:v>3.2895970344543399</c:v>
                </c:pt>
                <c:pt idx="16177">
                  <c:v>3.35845446586608</c:v>
                </c:pt>
                <c:pt idx="16178">
                  <c:v>3.3234400749206499</c:v>
                </c:pt>
                <c:pt idx="16179">
                  <c:v>3.2900474071502601</c:v>
                </c:pt>
                <c:pt idx="16180">
                  <c:v>3.2418568134307799</c:v>
                </c:pt>
                <c:pt idx="16181">
                  <c:v>3.0993905067443799</c:v>
                </c:pt>
                <c:pt idx="16182">
                  <c:v>3.1866867542266801</c:v>
                </c:pt>
                <c:pt idx="16183">
                  <c:v>3.20225524902343</c:v>
                </c:pt>
                <c:pt idx="16184">
                  <c:v>3.3592400550842201</c:v>
                </c:pt>
                <c:pt idx="16185">
                  <c:v>3.1552824974060001</c:v>
                </c:pt>
                <c:pt idx="16186">
                  <c:v>2.9929840564727699</c:v>
                </c:pt>
                <c:pt idx="16187">
                  <c:v>3.0251615047454798</c:v>
                </c:pt>
                <c:pt idx="16188">
                  <c:v>2.9264488220214799</c:v>
                </c:pt>
                <c:pt idx="16189">
                  <c:v>3.1700026988983101</c:v>
                </c:pt>
                <c:pt idx="16190">
                  <c:v>2.9579682350158598</c:v>
                </c:pt>
                <c:pt idx="16191">
                  <c:v>2.9613897800445499</c:v>
                </c:pt>
                <c:pt idx="16192">
                  <c:v>2.8871681690215998</c:v>
                </c:pt>
                <c:pt idx="16193">
                  <c:v>3.0573208332061701</c:v>
                </c:pt>
                <c:pt idx="16194">
                  <c:v>2.93909287452697</c:v>
                </c:pt>
                <c:pt idx="16195">
                  <c:v>3.11311602592468</c:v>
                </c:pt>
                <c:pt idx="16196">
                  <c:v>2.9076375961303702</c:v>
                </c:pt>
                <c:pt idx="16197">
                  <c:v>2.9814207553863499</c:v>
                </c:pt>
                <c:pt idx="16198">
                  <c:v>3.0230154991149898</c:v>
                </c:pt>
                <c:pt idx="16199">
                  <c:v>2.94652867317199</c:v>
                </c:pt>
                <c:pt idx="16200">
                  <c:v>2.9590888023376398</c:v>
                </c:pt>
                <c:pt idx="16201">
                  <c:v>3.0530812740325901</c:v>
                </c:pt>
                <c:pt idx="16202">
                  <c:v>3.0413908958435001</c:v>
                </c:pt>
                <c:pt idx="16203">
                  <c:v>3.0262429714202801</c:v>
                </c:pt>
                <c:pt idx="16204">
                  <c:v>3.1542863845825102</c:v>
                </c:pt>
                <c:pt idx="16205">
                  <c:v>3.2422406673431299</c:v>
                </c:pt>
                <c:pt idx="16206">
                  <c:v>3.4065580368041899</c:v>
                </c:pt>
                <c:pt idx="16207">
                  <c:v>3.4440340995788499</c:v>
                </c:pt>
                <c:pt idx="16208">
                  <c:v>3.4126830101013099</c:v>
                </c:pt>
                <c:pt idx="16209">
                  <c:v>3.5212652683257999</c:v>
                </c:pt>
                <c:pt idx="16210">
                  <c:v>3.5195062160491899</c:v>
                </c:pt>
                <c:pt idx="16211">
                  <c:v>3.51049351692199</c:v>
                </c:pt>
                <c:pt idx="16212">
                  <c:v>3.5824573040008501</c:v>
                </c:pt>
                <c:pt idx="16213">
                  <c:v>3.4271245002746502</c:v>
                </c:pt>
                <c:pt idx="16214">
                  <c:v>3.46365070343017</c:v>
                </c:pt>
                <c:pt idx="16215">
                  <c:v>3.7852311134338299</c:v>
                </c:pt>
                <c:pt idx="16216">
                  <c:v>3.7130672931671098</c:v>
                </c:pt>
                <c:pt idx="16217">
                  <c:v>3.8478133678436199</c:v>
                </c:pt>
                <c:pt idx="16218">
                  <c:v>4.0392346382141104</c:v>
                </c:pt>
                <c:pt idx="16219">
                  <c:v>4.26759576797485</c:v>
                </c:pt>
                <c:pt idx="16220">
                  <c:v>4.3471269607543901</c:v>
                </c:pt>
                <c:pt idx="16221">
                  <c:v>4.1750059127807599</c:v>
                </c:pt>
                <c:pt idx="16222">
                  <c:v>3.9421691894531201</c:v>
                </c:pt>
                <c:pt idx="16223">
                  <c:v>3.95131492614746</c:v>
                </c:pt>
                <c:pt idx="16224">
                  <c:v>3.99324297904968</c:v>
                </c:pt>
                <c:pt idx="16225">
                  <c:v>4.0629949569702104</c:v>
                </c:pt>
                <c:pt idx="16226">
                  <c:v>4.05069780349731</c:v>
                </c:pt>
                <c:pt idx="16227">
                  <c:v>4.2843441963195801</c:v>
                </c:pt>
                <c:pt idx="16228">
                  <c:v>4.2211918830871502</c:v>
                </c:pt>
                <c:pt idx="16229">
                  <c:v>3.8809254169464098</c:v>
                </c:pt>
                <c:pt idx="16230">
                  <c:v>3.7305014133453298</c:v>
                </c:pt>
                <c:pt idx="16231">
                  <c:v>3.6346349716186501</c:v>
                </c:pt>
                <c:pt idx="16232">
                  <c:v>3.7801649570464999</c:v>
                </c:pt>
                <c:pt idx="16233">
                  <c:v>3.8431246280670099</c:v>
                </c:pt>
                <c:pt idx="16234">
                  <c:v>3.87704300880432</c:v>
                </c:pt>
                <c:pt idx="16235">
                  <c:v>4.1136851310729901</c:v>
                </c:pt>
                <c:pt idx="16236">
                  <c:v>4.2435932159423801</c:v>
                </c:pt>
                <c:pt idx="16237">
                  <c:v>4.2297062873840297</c:v>
                </c:pt>
                <c:pt idx="16238">
                  <c:v>4.3325629234313903</c:v>
                </c:pt>
                <c:pt idx="16239">
                  <c:v>4.0772371292114196</c:v>
                </c:pt>
                <c:pt idx="16240">
                  <c:v>3.9078276157379102</c:v>
                </c:pt>
                <c:pt idx="16241">
                  <c:v>3.7732686996459899</c:v>
                </c:pt>
                <c:pt idx="16242">
                  <c:v>3.6136815547943102</c:v>
                </c:pt>
                <c:pt idx="16243">
                  <c:v>3.5875785350799498</c:v>
                </c:pt>
                <c:pt idx="16244">
                  <c:v>3.5194790363311701</c:v>
                </c:pt>
                <c:pt idx="16245">
                  <c:v>3.6050524711608798</c:v>
                </c:pt>
                <c:pt idx="16246">
                  <c:v>3.8721945285797101</c:v>
                </c:pt>
                <c:pt idx="16247">
                  <c:v>3.5228078365325901</c:v>
                </c:pt>
                <c:pt idx="16248">
                  <c:v>3.59773516654968</c:v>
                </c:pt>
                <c:pt idx="16249">
                  <c:v>3.6936452388763401</c:v>
                </c:pt>
                <c:pt idx="16250">
                  <c:v>3.7505853176116899</c:v>
                </c:pt>
                <c:pt idx="16251">
                  <c:v>3.6439018249511701</c:v>
                </c:pt>
                <c:pt idx="16252">
                  <c:v>3.5605225563049299</c:v>
                </c:pt>
                <c:pt idx="16253">
                  <c:v>3.6468620300292902</c:v>
                </c:pt>
                <c:pt idx="16254">
                  <c:v>3.5359003543853702</c:v>
                </c:pt>
                <c:pt idx="16255">
                  <c:v>3.3873300552368102</c:v>
                </c:pt>
                <c:pt idx="16256">
                  <c:v>3.48912024497985</c:v>
                </c:pt>
                <c:pt idx="16257">
                  <c:v>3.33403468132019</c:v>
                </c:pt>
                <c:pt idx="16258">
                  <c:v>3.3282337188720699</c:v>
                </c:pt>
                <c:pt idx="16259">
                  <c:v>3.3159012794494598</c:v>
                </c:pt>
                <c:pt idx="16260">
                  <c:v>3.2352180480957</c:v>
                </c:pt>
                <c:pt idx="16261">
                  <c:v>3.1116914749145499</c:v>
                </c:pt>
                <c:pt idx="16262">
                  <c:v>2.8878853321075399</c:v>
                </c:pt>
                <c:pt idx="16263">
                  <c:v>3.00940608978271</c:v>
                </c:pt>
                <c:pt idx="16264">
                  <c:v>3.2057609558105402</c:v>
                </c:pt>
                <c:pt idx="16265">
                  <c:v>3.1399929523468</c:v>
                </c:pt>
                <c:pt idx="16266">
                  <c:v>3.1438319683074898</c:v>
                </c:pt>
                <c:pt idx="16267">
                  <c:v>3.1086077690124498</c:v>
                </c:pt>
                <c:pt idx="16268">
                  <c:v>3.1791527271270699</c:v>
                </c:pt>
                <c:pt idx="16269">
                  <c:v>3.0477554798126198</c:v>
                </c:pt>
                <c:pt idx="16270">
                  <c:v>2.87570929527282</c:v>
                </c:pt>
                <c:pt idx="16271">
                  <c:v>3.0275781154632502</c:v>
                </c:pt>
                <c:pt idx="16272">
                  <c:v>3.22762870788574</c:v>
                </c:pt>
                <c:pt idx="16273">
                  <c:v>3.31598448753356</c:v>
                </c:pt>
                <c:pt idx="16274">
                  <c:v>3.7146625518798801</c:v>
                </c:pt>
                <c:pt idx="16275">
                  <c:v>3.61216044425964</c:v>
                </c:pt>
                <c:pt idx="16276">
                  <c:v>3.7904794216156001</c:v>
                </c:pt>
                <c:pt idx="16277">
                  <c:v>3.87941098213195</c:v>
                </c:pt>
                <c:pt idx="16278">
                  <c:v>3.8169903755187899</c:v>
                </c:pt>
                <c:pt idx="16279">
                  <c:v>3.9464554786682098</c:v>
                </c:pt>
                <c:pt idx="16280">
                  <c:v>4.0414237976074201</c:v>
                </c:pt>
                <c:pt idx="16281">
                  <c:v>4.01954746246337</c:v>
                </c:pt>
                <c:pt idx="16282">
                  <c:v>3.9030447006225502</c:v>
                </c:pt>
                <c:pt idx="16283">
                  <c:v>3.8759710788726802</c:v>
                </c:pt>
                <c:pt idx="16284">
                  <c:v>4.0021376609802202</c:v>
                </c:pt>
                <c:pt idx="16285">
                  <c:v>4.0731897354125897</c:v>
                </c:pt>
                <c:pt idx="16286">
                  <c:v>3.8125765323638898</c:v>
                </c:pt>
                <c:pt idx="16287">
                  <c:v>3.8961775302886901</c:v>
                </c:pt>
                <c:pt idx="16288">
                  <c:v>3.8524191379547101</c:v>
                </c:pt>
                <c:pt idx="16289">
                  <c:v>3.9278793334960902</c:v>
                </c:pt>
                <c:pt idx="16290">
                  <c:v>3.7826616764068599</c:v>
                </c:pt>
                <c:pt idx="16291">
                  <c:v>3.78526759147644</c:v>
                </c:pt>
                <c:pt idx="16292">
                  <c:v>3.5312573909759499</c:v>
                </c:pt>
                <c:pt idx="16293">
                  <c:v>3.7018232345581001</c:v>
                </c:pt>
                <c:pt idx="16294">
                  <c:v>3.70392394065856</c:v>
                </c:pt>
                <c:pt idx="16295">
                  <c:v>3.7925999164581299</c:v>
                </c:pt>
                <c:pt idx="16296">
                  <c:v>4.02984189987182</c:v>
                </c:pt>
                <c:pt idx="16297">
                  <c:v>4.1846432685851997</c:v>
                </c:pt>
                <c:pt idx="16298">
                  <c:v>4.2015790939331001</c:v>
                </c:pt>
                <c:pt idx="16299">
                  <c:v>4.4668097496032697</c:v>
                </c:pt>
                <c:pt idx="16300">
                  <c:v>4.4027714729309002</c:v>
                </c:pt>
                <c:pt idx="16301">
                  <c:v>4.4904108047485298</c:v>
                </c:pt>
                <c:pt idx="16302">
                  <c:v>4.4660139083862296</c:v>
                </c:pt>
                <c:pt idx="16303">
                  <c:v>4.51177883148193</c:v>
                </c:pt>
                <c:pt idx="16304">
                  <c:v>4.6724829673767001</c:v>
                </c:pt>
                <c:pt idx="16305">
                  <c:v>4.7581529617309499</c:v>
                </c:pt>
                <c:pt idx="16306">
                  <c:v>4.5105099678039497</c:v>
                </c:pt>
                <c:pt idx="16307">
                  <c:v>4.6033787727355904</c:v>
                </c:pt>
                <c:pt idx="16308">
                  <c:v>4.5937042236328098</c:v>
                </c:pt>
                <c:pt idx="16309">
                  <c:v>4.6114330291748002</c:v>
                </c:pt>
                <c:pt idx="16310">
                  <c:v>4.5850062370300204</c:v>
                </c:pt>
                <c:pt idx="16311">
                  <c:v>4.5813264846801696</c:v>
                </c:pt>
                <c:pt idx="16312">
                  <c:v>4.5571360588073704</c:v>
                </c:pt>
                <c:pt idx="16313">
                  <c:v>4.3396019935607901</c:v>
                </c:pt>
                <c:pt idx="16314">
                  <c:v>4.5782594680786097</c:v>
                </c:pt>
                <c:pt idx="16315">
                  <c:v>4.5346446037292401</c:v>
                </c:pt>
                <c:pt idx="16316">
                  <c:v>4.6468768119812003</c:v>
                </c:pt>
                <c:pt idx="16317">
                  <c:v>4.6846041679382298</c:v>
                </c:pt>
                <c:pt idx="16318">
                  <c:v>4.4867825508117596</c:v>
                </c:pt>
                <c:pt idx="16319">
                  <c:v>4.64076471328735</c:v>
                </c:pt>
                <c:pt idx="16320">
                  <c:v>4.6452112197875897</c:v>
                </c:pt>
                <c:pt idx="16321">
                  <c:v>4.7368655204772896</c:v>
                </c:pt>
                <c:pt idx="16322">
                  <c:v>4.9008641242980904</c:v>
                </c:pt>
                <c:pt idx="16323">
                  <c:v>4.8784937858581499</c:v>
                </c:pt>
                <c:pt idx="16324">
                  <c:v>5.0207672119140598</c:v>
                </c:pt>
                <c:pt idx="16325">
                  <c:v>4.9801292419433496</c:v>
                </c:pt>
                <c:pt idx="16326">
                  <c:v>5.1998763084411603</c:v>
                </c:pt>
                <c:pt idx="16327">
                  <c:v>5.2081661224365199</c:v>
                </c:pt>
                <c:pt idx="16328">
                  <c:v>5.1176624298095703</c:v>
                </c:pt>
                <c:pt idx="16329">
                  <c:v>5.3622870445251403</c:v>
                </c:pt>
                <c:pt idx="16330">
                  <c:v>5.4855723381042401</c:v>
                </c:pt>
                <c:pt idx="16331">
                  <c:v>5.54905080795288</c:v>
                </c:pt>
                <c:pt idx="16332">
                  <c:v>5.7755432128906197</c:v>
                </c:pt>
                <c:pt idx="16333">
                  <c:v>5.8838543891906703</c:v>
                </c:pt>
                <c:pt idx="16334">
                  <c:v>5.91967296600341</c:v>
                </c:pt>
                <c:pt idx="16335">
                  <c:v>5.6411623954772896</c:v>
                </c:pt>
                <c:pt idx="16336">
                  <c:v>5.4517784118652299</c:v>
                </c:pt>
                <c:pt idx="16337">
                  <c:v>5.1151762008666903</c:v>
                </c:pt>
                <c:pt idx="16338">
                  <c:v>5.1151762008666903</c:v>
                </c:pt>
              </c:numCache>
            </c:numRef>
          </c:yVal>
          <c:smooth val="0"/>
        </c:ser>
        <c:dLbls>
          <c:showLegendKey val="0"/>
          <c:showVal val="0"/>
          <c:showCatName val="0"/>
          <c:showSerName val="0"/>
          <c:showPercent val="0"/>
          <c:showBubbleSize val="0"/>
        </c:dLbls>
        <c:axId val="183946664"/>
        <c:axId val="182934848"/>
      </c:scatterChart>
      <c:valAx>
        <c:axId val="183946664"/>
        <c:scaling>
          <c:orientation val="minMax"/>
        </c:scaling>
        <c:delete val="0"/>
        <c:axPos val="b"/>
        <c:title>
          <c:tx>
            <c:rich>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solidFill>
                      <a:sysClr val="windowText" lastClr="000000"/>
                    </a:solidFill>
                  </a:rPr>
                  <a:t>Time</a:t>
                </a:r>
                <a:r>
                  <a:rPr lang="en-US" sz="1200" baseline="0">
                    <a:solidFill>
                      <a:sysClr val="windowText" lastClr="000000"/>
                    </a:solidFill>
                  </a:rPr>
                  <a:t> (ns)</a:t>
                </a:r>
                <a:endParaRPr lang="en-US" sz="120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cross"/>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82934848"/>
        <c:crosses val="autoZero"/>
        <c:crossBetween val="midCat"/>
      </c:valAx>
      <c:valAx>
        <c:axId val="182934848"/>
        <c:scaling>
          <c:orientation val="minMax"/>
        </c:scaling>
        <c:delete val="0"/>
        <c:axPos val="l"/>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solidFill>
                      <a:sysClr val="windowText" lastClr="000000"/>
                    </a:solidFill>
                  </a:rPr>
                  <a:t>RNSD (</a:t>
                </a:r>
                <a:r>
                  <a:rPr lang="en-US" sz="1200">
                    <a:solidFill>
                      <a:sysClr val="windowText" lastClr="000000"/>
                    </a:solidFill>
                    <a:latin typeface="Calibri" panose="020F0502020204030204" pitchFamily="34" charset="0"/>
                  </a:rPr>
                  <a:t>Å</a:t>
                </a:r>
                <a:r>
                  <a:rPr lang="en-US" sz="1200">
                    <a:latin typeface="Calibri" panose="020F0502020204030204" pitchFamily="34" charset="0"/>
                  </a:rPr>
                  <a:t>)</a:t>
                </a:r>
                <a:endParaRPr lang="en-US" sz="1200"/>
              </a:p>
            </c:rich>
          </c:tx>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cross"/>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183946664"/>
        <c:crosses val="autoZero"/>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40A1E-8A61-4717-BAA9-7A183F98C9C9}" type="datetimeFigureOut">
              <a:rPr lang="en-US" smtClean="0"/>
              <a:t>10/1/2015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40A7FE-685A-47E4-B500-B93B6F69F731}" type="slidenum">
              <a:rPr lang="en-US" smtClean="0"/>
              <a:t>‹#›</a:t>
            </a:fld>
            <a:endParaRPr lang="en-US"/>
          </a:p>
        </p:txBody>
      </p:sp>
    </p:spTree>
    <p:extLst>
      <p:ext uri="{BB962C8B-B14F-4D97-AF65-F5344CB8AC3E}">
        <p14:creationId xmlns:p14="http://schemas.microsoft.com/office/powerpoint/2010/main" val="351585825"/>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E40A7FE-685A-47E4-B500-B93B6F69F731}" type="slidenum">
              <a:rPr lang="en-US" smtClean="0"/>
              <a:t>1</a:t>
            </a:fld>
            <a:endParaRPr lang="en-US"/>
          </a:p>
        </p:txBody>
      </p:sp>
    </p:spTree>
    <p:extLst>
      <p:ext uri="{BB962C8B-B14F-4D97-AF65-F5344CB8AC3E}">
        <p14:creationId xmlns:p14="http://schemas.microsoft.com/office/powerpoint/2010/main" val="28977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C603499-51FD-465F-AE08-D37E7EFF7689}" type="datetimeFigureOut">
              <a:rPr lang="en-US" smtClean="0"/>
              <a:t>10/1/2015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1653020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603499-51FD-465F-AE08-D37E7EFF7689}" type="datetimeFigureOut">
              <a:rPr lang="en-US" smtClean="0"/>
              <a:t>10/1/2015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901562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603499-51FD-465F-AE08-D37E7EFF7689}" type="datetimeFigureOut">
              <a:rPr lang="en-US" smtClean="0"/>
              <a:t>10/1/2015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767977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603499-51FD-465F-AE08-D37E7EFF7689}" type="datetimeFigureOut">
              <a:rPr lang="en-US" smtClean="0"/>
              <a:t>10/1/2015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977631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C603499-51FD-465F-AE08-D37E7EFF7689}" type="datetimeFigureOut">
              <a:rPr lang="en-US" smtClean="0"/>
              <a:t>10/1/2015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3740172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C603499-51FD-465F-AE08-D37E7EFF7689}" type="datetimeFigureOut">
              <a:rPr lang="en-US" smtClean="0"/>
              <a:t>10/1/2015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246360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603499-51FD-465F-AE08-D37E7EFF7689}" type="datetimeFigureOut">
              <a:rPr lang="en-US" smtClean="0"/>
              <a:t>10/1/2015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2968490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603499-51FD-465F-AE08-D37E7EFF7689}" type="datetimeFigureOut">
              <a:rPr lang="en-US" smtClean="0"/>
              <a:t>10/1/2015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2286073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603499-51FD-465F-AE08-D37E7EFF7689}" type="datetimeFigureOut">
              <a:rPr lang="en-US" smtClean="0"/>
              <a:t>10/1/2015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162487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603499-51FD-465F-AE08-D37E7EFF7689}" type="datetimeFigureOut">
              <a:rPr lang="en-US" smtClean="0"/>
              <a:t>10/1/2015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3256516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C603499-51FD-465F-AE08-D37E7EFF7689}" type="datetimeFigureOut">
              <a:rPr lang="en-US" smtClean="0"/>
              <a:t>10/1/2015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30EB57-2C26-4F97-9331-052FEDAA7615}" type="slidenum">
              <a:rPr lang="en-US" smtClean="0"/>
              <a:t>‹#›</a:t>
            </a:fld>
            <a:endParaRPr lang="en-US"/>
          </a:p>
        </p:txBody>
      </p:sp>
    </p:spTree>
    <p:extLst>
      <p:ext uri="{BB962C8B-B14F-4D97-AF65-F5344CB8AC3E}">
        <p14:creationId xmlns:p14="http://schemas.microsoft.com/office/powerpoint/2010/main" val="2554747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C603499-51FD-465F-AE08-D37E7EFF7689}" type="datetimeFigureOut">
              <a:rPr lang="en-US" smtClean="0"/>
              <a:t>10/1/2015</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A030EB57-2C26-4F97-9331-052FEDAA7615}" type="slidenum">
              <a:rPr lang="en-US" smtClean="0"/>
              <a:t>‹#›</a:t>
            </a:fld>
            <a:endParaRPr lang="en-US"/>
          </a:p>
        </p:txBody>
      </p:sp>
    </p:spTree>
    <p:extLst>
      <p:ext uri="{BB962C8B-B14F-4D97-AF65-F5344CB8AC3E}">
        <p14:creationId xmlns:p14="http://schemas.microsoft.com/office/powerpoint/2010/main" val="17877111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g"/><Relationship Id="rId18" Type="http://schemas.openxmlformats.org/officeDocument/2006/relationships/image" Target="../media/image16.jpg"/><Relationship Id="rId26" Type="http://schemas.openxmlformats.org/officeDocument/2006/relationships/image" Target="../media/image24.jpg"/><Relationship Id="rId39" Type="http://schemas.openxmlformats.org/officeDocument/2006/relationships/image" Target="../media/image36.jpg"/><Relationship Id="rId3" Type="http://schemas.openxmlformats.org/officeDocument/2006/relationships/image" Target="../media/image1.png"/><Relationship Id="rId21" Type="http://schemas.openxmlformats.org/officeDocument/2006/relationships/image" Target="../media/image19.jpg"/><Relationship Id="rId34" Type="http://schemas.openxmlformats.org/officeDocument/2006/relationships/image" Target="../media/image31.pn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jpg"/><Relationship Id="rId25" Type="http://schemas.openxmlformats.org/officeDocument/2006/relationships/image" Target="../media/image23.jpg"/><Relationship Id="rId33" Type="http://schemas.openxmlformats.org/officeDocument/2006/relationships/image" Target="../media/image30.png"/><Relationship Id="rId38" Type="http://schemas.openxmlformats.org/officeDocument/2006/relationships/image" Target="../media/image35.jpg"/><Relationship Id="rId2" Type="http://schemas.openxmlformats.org/officeDocument/2006/relationships/notesSlide" Target="../notesSlides/notesSlide1.xml"/><Relationship Id="rId16" Type="http://schemas.openxmlformats.org/officeDocument/2006/relationships/image" Target="../media/image14.jpg"/><Relationship Id="rId20" Type="http://schemas.openxmlformats.org/officeDocument/2006/relationships/image" Target="../media/image18.jpg"/><Relationship Id="rId29" Type="http://schemas.openxmlformats.org/officeDocument/2006/relationships/image" Target="../media/image27.png"/><Relationship Id="rId41" Type="http://schemas.openxmlformats.org/officeDocument/2006/relationships/image" Target="../media/image38.jp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jpg"/><Relationship Id="rId24" Type="http://schemas.openxmlformats.org/officeDocument/2006/relationships/image" Target="../media/image22.jpg"/><Relationship Id="rId32" Type="http://schemas.openxmlformats.org/officeDocument/2006/relationships/image" Target="../media/image29.png"/><Relationship Id="rId37" Type="http://schemas.openxmlformats.org/officeDocument/2006/relationships/image" Target="../media/image34.png"/><Relationship Id="rId40" Type="http://schemas.openxmlformats.org/officeDocument/2006/relationships/image" Target="../media/image37.jpg"/><Relationship Id="rId5" Type="http://schemas.openxmlformats.org/officeDocument/2006/relationships/image" Target="../media/image3.jpg"/><Relationship Id="rId15" Type="http://schemas.openxmlformats.org/officeDocument/2006/relationships/image" Target="../media/image13.png"/><Relationship Id="rId23" Type="http://schemas.openxmlformats.org/officeDocument/2006/relationships/image" Target="../media/image21.jpg"/><Relationship Id="rId28" Type="http://schemas.openxmlformats.org/officeDocument/2006/relationships/image" Target="../media/image26.png"/><Relationship Id="rId36" Type="http://schemas.openxmlformats.org/officeDocument/2006/relationships/image" Target="../media/image33.png"/><Relationship Id="rId10" Type="http://schemas.openxmlformats.org/officeDocument/2006/relationships/image" Target="../media/image8.jpg"/><Relationship Id="rId19" Type="http://schemas.openxmlformats.org/officeDocument/2006/relationships/image" Target="../media/image17.jpg"/><Relationship Id="rId31" Type="http://schemas.openxmlformats.org/officeDocument/2006/relationships/chart" Target="../charts/chart1.xml"/><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g"/><Relationship Id="rId22" Type="http://schemas.openxmlformats.org/officeDocument/2006/relationships/image" Target="../media/image20.jpg"/><Relationship Id="rId27" Type="http://schemas.openxmlformats.org/officeDocument/2006/relationships/image" Target="../media/image25.jpg"/><Relationship Id="rId30" Type="http://schemas.openxmlformats.org/officeDocument/2006/relationships/image" Target="../media/image28.png"/><Relationship Id="rId35"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43891200" cy="5486400"/>
          </a:xfrm>
          <a:prstGeom prst="rect">
            <a:avLst/>
          </a:prstGeom>
          <a:solidFill>
            <a:srgbClr val="000066"/>
          </a:solidFill>
        </p:spPr>
        <p:style>
          <a:lnRef idx="3">
            <a:schemeClr val="lt1"/>
          </a:lnRef>
          <a:fillRef idx="1">
            <a:schemeClr val="dk1"/>
          </a:fillRef>
          <a:effectRef idx="1">
            <a:schemeClr val="dk1"/>
          </a:effectRef>
          <a:fontRef idx="minor">
            <a:schemeClr val="lt1"/>
          </a:fontRef>
        </p:style>
        <p:txBody>
          <a:bodyPr rtlCol="0" anchor="ctr"/>
          <a:lstStyle/>
          <a:p>
            <a:pPr algn="ctr"/>
            <a:endParaRPr lang="en-US"/>
          </a:p>
        </p:txBody>
      </p:sp>
      <p:sp>
        <p:nvSpPr>
          <p:cNvPr id="5" name="TextBox 4"/>
          <p:cNvSpPr txBox="1"/>
          <p:nvPr/>
        </p:nvSpPr>
        <p:spPr>
          <a:xfrm>
            <a:off x="4050975" y="656833"/>
            <a:ext cx="35845741" cy="5034583"/>
          </a:xfrm>
          <a:prstGeom prst="rect">
            <a:avLst/>
          </a:prstGeom>
          <a:noFill/>
        </p:spPr>
        <p:txBody>
          <a:bodyPr wrap="square" rtlCol="0">
            <a:spAutoFit/>
          </a:bodyPr>
          <a:lstStyle/>
          <a:p>
            <a:pPr algn="ctr"/>
            <a:r>
              <a:rPr lang="en-US" b="1" dirty="0" smtClean="0">
                <a:solidFill>
                  <a:schemeClr val="bg1"/>
                </a:solidFill>
                <a:latin typeface="+mj-lt"/>
                <a:ea typeface="Microsoft JhengHei" panose="020B0604030504040204" pitchFamily="34" charset="-120"/>
              </a:rPr>
              <a:t>Understanding RNA Structure and Function using Molecular Dynamics Simulations</a:t>
            </a:r>
          </a:p>
          <a:p>
            <a:pPr algn="ctr"/>
            <a:r>
              <a:rPr lang="en-US" sz="3600" b="1" dirty="0" smtClean="0">
                <a:solidFill>
                  <a:schemeClr val="bg1"/>
                </a:solidFill>
                <a:latin typeface="+mj-lt"/>
                <a:ea typeface="Microsoft JhengHei" panose="020B0604030504040204" pitchFamily="34" charset="-120"/>
              </a:rPr>
              <a:t>________________________________________________________________________________________________________________________________</a:t>
            </a:r>
            <a:endParaRPr lang="en-US" sz="4000" b="1" dirty="0">
              <a:solidFill>
                <a:schemeClr val="bg1"/>
              </a:solidFill>
              <a:latin typeface="+mj-lt"/>
              <a:ea typeface="Microsoft JhengHei" panose="020B0604030504040204" pitchFamily="34" charset="-120"/>
            </a:endParaRPr>
          </a:p>
          <a:p>
            <a:pPr algn="ctr"/>
            <a:endParaRPr lang="en-US" sz="3200" dirty="0" smtClean="0">
              <a:solidFill>
                <a:schemeClr val="bg1"/>
              </a:solidFill>
              <a:latin typeface="+mj-lt"/>
              <a:ea typeface="Microsoft JhengHei" panose="020B0604030504040204" pitchFamily="34" charset="-120"/>
            </a:endParaRPr>
          </a:p>
          <a:p>
            <a:pPr algn="ctr"/>
            <a:r>
              <a:rPr lang="en-US" sz="5400" u="sng" dirty="0" smtClean="0">
                <a:solidFill>
                  <a:schemeClr val="bg1"/>
                </a:solidFill>
                <a:latin typeface="+mj-lt"/>
                <a:ea typeface="Microsoft JhengHei" panose="020B0604030504040204" pitchFamily="34" charset="-120"/>
              </a:rPr>
              <a:t>Rhiannon Jacobs </a:t>
            </a:r>
            <a:r>
              <a:rPr lang="en-US" sz="5400" dirty="0" smtClean="0">
                <a:solidFill>
                  <a:schemeClr val="bg1"/>
                </a:solidFill>
                <a:latin typeface="+mj-lt"/>
                <a:ea typeface="Microsoft JhengHei" panose="020B0604030504040204" pitchFamily="34" charset="-120"/>
              </a:rPr>
              <a:t>&amp; Dr. Harish Vashisth (Mentor)</a:t>
            </a:r>
          </a:p>
          <a:p>
            <a:pPr algn="ctr"/>
            <a:r>
              <a:rPr lang="en-US" sz="5400" dirty="0" smtClean="0">
                <a:solidFill>
                  <a:schemeClr val="bg1"/>
                </a:solidFill>
                <a:latin typeface="+mj-lt"/>
                <a:ea typeface="Microsoft JhengHei" panose="020B0604030504040204" pitchFamily="34" charset="-120"/>
              </a:rPr>
              <a:t>Department of Chemical Engineering, University of New Hampshire, Durham NH </a:t>
            </a:r>
          </a:p>
          <a:p>
            <a:pPr algn="ctr"/>
            <a:r>
              <a:rPr lang="en-US" dirty="0" smtClean="0">
                <a:solidFill>
                  <a:schemeClr val="bg1"/>
                </a:solidFill>
                <a:latin typeface="+mj-lt"/>
                <a:ea typeface="Microsoft JhengHei" panose="020B0604030504040204" pitchFamily="34" charset="-120"/>
              </a:rPr>
              <a:t> </a:t>
            </a:r>
            <a:endParaRPr lang="en-US" dirty="0">
              <a:solidFill>
                <a:schemeClr val="bg1"/>
              </a:solidFill>
              <a:latin typeface="+mj-lt"/>
              <a:ea typeface="Microsoft JhengHei" panose="020B0604030504040204" pitchFamily="34" charset="-120"/>
            </a:endParaRPr>
          </a:p>
        </p:txBody>
      </p:sp>
      <p:sp>
        <p:nvSpPr>
          <p:cNvPr id="7" name="TextBox 6"/>
          <p:cNvSpPr txBox="1"/>
          <p:nvPr/>
        </p:nvSpPr>
        <p:spPr>
          <a:xfrm>
            <a:off x="426720" y="5991156"/>
            <a:ext cx="10485120"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Abstract</a:t>
            </a:r>
            <a:r>
              <a:rPr lang="en-US" sz="5400" dirty="0" smtClean="0">
                <a:solidFill>
                  <a:schemeClr val="bg1"/>
                </a:solidFill>
                <a:latin typeface="Microsoft JhengHei" panose="020B0604030504040204" pitchFamily="34" charset="-120"/>
                <a:ea typeface="Microsoft JhengHei" panose="020B0604030504040204" pitchFamily="34" charset="-120"/>
              </a:rPr>
              <a:t> </a:t>
            </a:r>
            <a:endParaRPr lang="en-US" sz="5400" dirty="0">
              <a:solidFill>
                <a:schemeClr val="bg1"/>
              </a:solidFill>
              <a:latin typeface="Microsoft JhengHei" panose="020B0604030504040204" pitchFamily="34" charset="-120"/>
              <a:ea typeface="Microsoft JhengHei" panose="020B0604030504040204" pitchFamily="34" charset="-120"/>
            </a:endParaRPr>
          </a:p>
        </p:txBody>
      </p:sp>
      <p:sp>
        <p:nvSpPr>
          <p:cNvPr id="8" name="TextBox 7"/>
          <p:cNvSpPr txBox="1"/>
          <p:nvPr/>
        </p:nvSpPr>
        <p:spPr>
          <a:xfrm>
            <a:off x="426720" y="7539287"/>
            <a:ext cx="10485120" cy="10926068"/>
          </a:xfrm>
          <a:prstGeom prst="rect">
            <a:avLst/>
          </a:prstGeom>
          <a:noFill/>
        </p:spPr>
        <p:txBody>
          <a:bodyPr wrap="square" rtlCol="0">
            <a:spAutoFit/>
          </a:bodyPr>
          <a:lstStyle/>
          <a:p>
            <a:pPr algn="just"/>
            <a:r>
              <a:rPr lang="en-US" sz="3200" dirty="0">
                <a:latin typeface="+mj-lt"/>
                <a:ea typeface="Microsoft JhengHei" panose="020B0604030504040204" pitchFamily="34" charset="-120"/>
              </a:rPr>
              <a:t>Evidence from experimental characterization of structures of nucleic acids such as RNA suggests that nucleic acids are highly flexible similar to proteins, and can undergo large-scale conformational rearrangements due to motions encoded in their structure or due to binding of triggering factors such as small metabolites or proteins. These observations warrant a detailed understanding of the dynamics of RNA molecules, yet it is not possible to capture all transiently populated conformations of biomolecules using experimental methods alone. Proposed in this work is the development and application of a temperature-based enhanced sampling simulation methodology that has proven successful in the study of conformational changes in proteins. Extending this methodology for application to nucleic acids will increase its scope not only for understanding RNA dynamics, but also for understanding RNA-protein complexes. The technique will be tested on </a:t>
            </a:r>
            <a:r>
              <a:rPr lang="en-US" sz="3200" dirty="0" smtClean="0">
                <a:latin typeface="+mj-lt"/>
                <a:ea typeface="Microsoft JhengHei" panose="020B0604030504040204" pitchFamily="34" charset="-120"/>
              </a:rPr>
              <a:t>three </a:t>
            </a:r>
            <a:r>
              <a:rPr lang="en-US" sz="3200" dirty="0">
                <a:latin typeface="+mj-lt"/>
                <a:ea typeface="Microsoft JhengHei" panose="020B0604030504040204" pitchFamily="34" charset="-120"/>
              </a:rPr>
              <a:t>small RNA molecules that are known to undergo large-scale conformational transitions. A better understanding of variables that can be accelerated in molecular dynamics (MD) simulations will help in the development of improved simulation algorithms and methodologies to characterize structural flexibility of RNA.</a:t>
            </a:r>
            <a:r>
              <a:rPr lang="en-US" sz="3200" dirty="0" smtClean="0">
                <a:latin typeface="+mj-lt"/>
                <a:ea typeface="Microsoft JhengHei" panose="020B0604030504040204" pitchFamily="34" charset="-120"/>
              </a:rPr>
              <a:t> </a:t>
            </a:r>
            <a:endParaRPr lang="en-US" sz="3200" dirty="0">
              <a:latin typeface="+mj-lt"/>
              <a:ea typeface="Microsoft JhengHei" panose="020B0604030504040204" pitchFamily="34" charset="-120"/>
            </a:endParaRPr>
          </a:p>
        </p:txBody>
      </p:sp>
      <p:sp>
        <p:nvSpPr>
          <p:cNvPr id="9" name="TextBox 8"/>
          <p:cNvSpPr txBox="1"/>
          <p:nvPr/>
        </p:nvSpPr>
        <p:spPr>
          <a:xfrm>
            <a:off x="34054868" y="5967480"/>
            <a:ext cx="9505405"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RNA</a:t>
            </a:r>
            <a:r>
              <a:rPr lang="en-US" sz="5400" dirty="0" smtClean="0">
                <a:solidFill>
                  <a:schemeClr val="bg1"/>
                </a:solidFill>
                <a:latin typeface="Microsoft JhengHei" panose="020B0604030504040204" pitchFamily="34" charset="-120"/>
                <a:ea typeface="Microsoft JhengHei" panose="020B0604030504040204" pitchFamily="34" charset="-120"/>
              </a:rPr>
              <a:t> </a:t>
            </a:r>
            <a:endParaRPr lang="en-US" sz="5400" dirty="0">
              <a:solidFill>
                <a:schemeClr val="bg1"/>
              </a:solidFill>
              <a:latin typeface="Microsoft JhengHei" panose="020B0604030504040204" pitchFamily="34" charset="-120"/>
              <a:ea typeface="Microsoft JhengHei" panose="020B0604030504040204" pitchFamily="34" charset="-120"/>
            </a:endParaRPr>
          </a:p>
        </p:txBody>
      </p:sp>
      <p:sp>
        <p:nvSpPr>
          <p:cNvPr id="10" name="TextBox 9"/>
          <p:cNvSpPr txBox="1"/>
          <p:nvPr/>
        </p:nvSpPr>
        <p:spPr>
          <a:xfrm>
            <a:off x="33937262" y="7302196"/>
            <a:ext cx="9495814" cy="2850011"/>
          </a:xfrm>
          <a:prstGeom prst="rect">
            <a:avLst/>
          </a:prstGeom>
          <a:noFill/>
        </p:spPr>
        <p:txBody>
          <a:bodyPr wrap="square" rtlCol="0">
            <a:spAutoFit/>
          </a:bodyPr>
          <a:lstStyle/>
          <a:p>
            <a:pPr marL="391866" indent="-391866" algn="just">
              <a:spcBef>
                <a:spcPct val="20000"/>
              </a:spcBef>
              <a:buFont typeface="Arial" panose="020B0604020202020204" pitchFamily="34" charset="0"/>
              <a:buChar char="•"/>
              <a:defRPr/>
            </a:pPr>
            <a:r>
              <a:rPr lang="en-US" sz="3200" dirty="0">
                <a:latin typeface="+mj-lt"/>
              </a:rPr>
              <a:t>One type of nucleic acid</a:t>
            </a:r>
          </a:p>
          <a:p>
            <a:pPr marL="391866" indent="-391866" algn="just">
              <a:spcBef>
                <a:spcPct val="20000"/>
              </a:spcBef>
              <a:buFont typeface="Arial" panose="020B0604020202020204" pitchFamily="34" charset="0"/>
              <a:buChar char="•"/>
              <a:defRPr/>
            </a:pPr>
            <a:r>
              <a:rPr lang="en-US" sz="3200" dirty="0">
                <a:latin typeface="+mj-lt"/>
              </a:rPr>
              <a:t>Responsible tor cellular function and heredity </a:t>
            </a:r>
          </a:p>
          <a:p>
            <a:pPr marL="391866" indent="-391866" algn="just">
              <a:spcBef>
                <a:spcPct val="20000"/>
              </a:spcBef>
              <a:buFont typeface="Arial" panose="020B0604020202020204" pitchFamily="34" charset="0"/>
              <a:buChar char="•"/>
              <a:defRPr/>
            </a:pPr>
            <a:r>
              <a:rPr lang="en-US" sz="3200" dirty="0">
                <a:latin typeface="+mj-lt"/>
              </a:rPr>
              <a:t>Experimental data has revealed that multiple types of RNA exist based upon function</a:t>
            </a:r>
          </a:p>
          <a:p>
            <a:pPr marL="391866" indent="-391866" algn="just">
              <a:spcBef>
                <a:spcPct val="20000"/>
              </a:spcBef>
              <a:buFont typeface="Arial" panose="020B0604020202020204" pitchFamily="34" charset="0"/>
              <a:buChar char="•"/>
              <a:defRPr/>
            </a:pPr>
            <a:r>
              <a:rPr lang="en-US" sz="3200" dirty="0">
                <a:latin typeface="+mj-lt"/>
              </a:rPr>
              <a:t>Multiple conformations of the same RNA </a:t>
            </a:r>
            <a:r>
              <a:rPr lang="en-US" sz="3200" dirty="0" smtClean="0">
                <a:latin typeface="+mj-lt"/>
              </a:rPr>
              <a:t>exist</a:t>
            </a:r>
            <a:endParaRPr lang="en-US" sz="3200" dirty="0">
              <a:latin typeface="+mj-lt"/>
            </a:endParaRPr>
          </a:p>
        </p:txBody>
      </p:sp>
      <p:sp>
        <p:nvSpPr>
          <p:cNvPr id="11" name="TextBox 10"/>
          <p:cNvSpPr txBox="1"/>
          <p:nvPr/>
        </p:nvSpPr>
        <p:spPr>
          <a:xfrm>
            <a:off x="34082695" y="10548344"/>
            <a:ext cx="9431245"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Three Way Junctions </a:t>
            </a:r>
            <a:endParaRPr lang="en-US" sz="5400" dirty="0">
              <a:solidFill>
                <a:schemeClr val="bg1"/>
              </a:solidFill>
              <a:latin typeface="+mj-lt"/>
              <a:ea typeface="Microsoft JhengHei" panose="020B0604030504040204" pitchFamily="34" charset="-120"/>
            </a:endParaRPr>
          </a:p>
        </p:txBody>
      </p:sp>
      <p:sp>
        <p:nvSpPr>
          <p:cNvPr id="12" name="TextBox 11"/>
          <p:cNvSpPr txBox="1"/>
          <p:nvPr/>
        </p:nvSpPr>
        <p:spPr>
          <a:xfrm>
            <a:off x="381280" y="19057402"/>
            <a:ext cx="10485120"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Methods</a:t>
            </a:r>
            <a:endParaRPr lang="en-US" sz="5400" dirty="0">
              <a:solidFill>
                <a:schemeClr val="bg1"/>
              </a:solidFill>
              <a:latin typeface="+mj-lt"/>
              <a:ea typeface="Microsoft JhengHei" panose="020B0604030504040204" pitchFamily="34" charset="-120"/>
            </a:endParaRPr>
          </a:p>
        </p:txBody>
      </p:sp>
      <p:sp>
        <p:nvSpPr>
          <p:cNvPr id="13" name="TextBox 12"/>
          <p:cNvSpPr txBox="1"/>
          <p:nvPr/>
        </p:nvSpPr>
        <p:spPr>
          <a:xfrm>
            <a:off x="381280" y="20464615"/>
            <a:ext cx="10485120" cy="10664138"/>
          </a:xfrm>
          <a:prstGeom prst="rect">
            <a:avLst/>
          </a:prstGeom>
          <a:noFill/>
        </p:spPr>
        <p:txBody>
          <a:bodyPr wrap="square" rtlCol="0">
            <a:spAutoFit/>
          </a:bodyPr>
          <a:lstStyle/>
          <a:p>
            <a:pPr algn="just">
              <a:spcBef>
                <a:spcPct val="20000"/>
              </a:spcBef>
              <a:defRPr/>
            </a:pPr>
            <a:r>
              <a:rPr lang="en-US" sz="3200" b="1" dirty="0" smtClean="0">
                <a:latin typeface="+mj-lt"/>
                <a:cs typeface="Times New Roman" panose="02020603050405020304" pitchFamily="18" charset="0"/>
              </a:rPr>
              <a:t>Molecular </a:t>
            </a:r>
            <a:r>
              <a:rPr lang="en-US" sz="3200" b="1" dirty="0">
                <a:latin typeface="+mj-lt"/>
                <a:cs typeface="Times New Roman" panose="02020603050405020304" pitchFamily="18" charset="0"/>
              </a:rPr>
              <a:t>D</a:t>
            </a:r>
            <a:r>
              <a:rPr lang="en-US" sz="3200" b="1" dirty="0" smtClean="0">
                <a:latin typeface="+mj-lt"/>
                <a:cs typeface="Times New Roman" panose="02020603050405020304" pitchFamily="18" charset="0"/>
              </a:rPr>
              <a:t>ynamics </a:t>
            </a:r>
            <a:r>
              <a:rPr lang="en-US" sz="3200" dirty="0">
                <a:latin typeface="+mj-lt"/>
                <a:cs typeface="Times New Roman" panose="02020603050405020304" pitchFamily="18" charset="0"/>
              </a:rPr>
              <a:t>is a computer based approach to statistical mechanics which allows for an estimation of equilibrium and dynamic properties of a </a:t>
            </a:r>
            <a:r>
              <a:rPr lang="en-US" sz="3200" dirty="0" smtClean="0">
                <a:latin typeface="+mj-lt"/>
                <a:cs typeface="Times New Roman" panose="02020603050405020304" pitchFamily="18" charset="0"/>
              </a:rPr>
              <a:t>complex molecular system. </a:t>
            </a:r>
            <a:endParaRPr lang="en-US" sz="3200" dirty="0">
              <a:latin typeface="+mj-lt"/>
              <a:cs typeface="Times New Roman" panose="02020603050405020304" pitchFamily="18" charset="0"/>
            </a:endParaRPr>
          </a:p>
          <a:p>
            <a:pPr marL="391866" indent="-391866" algn="just">
              <a:spcBef>
                <a:spcPct val="20000"/>
              </a:spcBef>
              <a:buFont typeface="Arial" panose="020B0604020202020204" pitchFamily="34" charset="0"/>
              <a:buChar char="•"/>
              <a:defRPr/>
            </a:pPr>
            <a:r>
              <a:rPr lang="en-US" sz="3200" dirty="0">
                <a:latin typeface="+mj-lt"/>
                <a:cs typeface="Times New Roman" panose="02020603050405020304" pitchFamily="18" charset="0"/>
              </a:rPr>
              <a:t>Approach to evolve positions of a system of particles in time, </a:t>
            </a:r>
            <a:r>
              <a:rPr lang="en-US" sz="3200" dirty="0" smtClean="0">
                <a:latin typeface="+mj-lt"/>
                <a:cs typeface="Times New Roman" panose="02020603050405020304" pitchFamily="18" charset="0"/>
              </a:rPr>
              <a:t> interactions governed by </a:t>
            </a:r>
            <a:r>
              <a:rPr lang="en-US" sz="3200" dirty="0">
                <a:latin typeface="+mj-lt"/>
                <a:cs typeface="Times New Roman" panose="02020603050405020304" pitchFamily="18" charset="0"/>
              </a:rPr>
              <a:t>complex potential function. </a:t>
            </a:r>
          </a:p>
          <a:p>
            <a:pPr marL="391866" indent="-391866" algn="just">
              <a:spcBef>
                <a:spcPct val="20000"/>
              </a:spcBef>
              <a:buFont typeface="Arial" panose="020B0604020202020204" pitchFamily="34" charset="0"/>
              <a:buChar char="•"/>
              <a:defRPr/>
            </a:pPr>
            <a:r>
              <a:rPr lang="en-US" sz="3200" dirty="0" smtClean="0">
                <a:latin typeface="+mj-lt"/>
                <a:cs typeface="Times New Roman" panose="02020603050405020304" pitchFamily="18" charset="0"/>
              </a:rPr>
              <a:t>Principle of </a:t>
            </a:r>
            <a:r>
              <a:rPr lang="en-US" sz="3200" dirty="0">
                <a:latin typeface="+mj-lt"/>
                <a:cs typeface="Times New Roman" panose="02020603050405020304" pitchFamily="18" charset="0"/>
              </a:rPr>
              <a:t>classical mechanics; where </a:t>
            </a:r>
            <a:r>
              <a:rPr lang="en-US" sz="3200" i="1" dirty="0">
                <a:latin typeface="+mj-lt"/>
                <a:cs typeface="Times New Roman" panose="02020603050405020304" pitchFamily="18" charset="0"/>
              </a:rPr>
              <a:t>F=ma</a:t>
            </a:r>
            <a:r>
              <a:rPr lang="en-US" sz="3200" dirty="0">
                <a:latin typeface="+mj-lt"/>
                <a:cs typeface="Times New Roman" panose="02020603050405020304" pitchFamily="18" charset="0"/>
              </a:rPr>
              <a:t>. </a:t>
            </a:r>
          </a:p>
          <a:p>
            <a:pPr marL="391866" indent="-391866" algn="just">
              <a:spcBef>
                <a:spcPct val="20000"/>
              </a:spcBef>
              <a:buFont typeface="Arial" panose="020B0604020202020204" pitchFamily="34" charset="0"/>
              <a:buChar char="•"/>
              <a:defRPr/>
            </a:pPr>
            <a:r>
              <a:rPr lang="en-US" sz="3200" dirty="0" smtClean="0">
                <a:latin typeface="+mj-lt"/>
              </a:rPr>
              <a:t>Structural </a:t>
            </a:r>
            <a:r>
              <a:rPr lang="en-US" sz="3200" dirty="0">
                <a:latin typeface="+mj-lt"/>
              </a:rPr>
              <a:t>files obtained from </a:t>
            </a:r>
            <a:r>
              <a:rPr lang="en-US" sz="3200" dirty="0" smtClean="0">
                <a:latin typeface="+mj-lt"/>
              </a:rPr>
              <a:t>the </a:t>
            </a:r>
            <a:r>
              <a:rPr lang="en-US" sz="3200" dirty="0">
                <a:latin typeface="+mj-lt"/>
              </a:rPr>
              <a:t>Nucleic Acid Database</a:t>
            </a:r>
          </a:p>
          <a:p>
            <a:pPr marL="391866" indent="-391866" algn="just">
              <a:spcBef>
                <a:spcPct val="20000"/>
              </a:spcBef>
              <a:buFont typeface="Arial" panose="020B0604020202020204" pitchFamily="34" charset="0"/>
              <a:buChar char="•"/>
              <a:defRPr/>
            </a:pPr>
            <a:r>
              <a:rPr lang="en-US" sz="3200" dirty="0">
                <a:latin typeface="+mj-lt"/>
              </a:rPr>
              <a:t>Force Field Parameters: CHARMM 36</a:t>
            </a:r>
          </a:p>
          <a:p>
            <a:pPr marL="391866" indent="-391866" algn="just">
              <a:spcBef>
                <a:spcPct val="20000"/>
              </a:spcBef>
              <a:buFont typeface="Arial" panose="020B0604020202020204" pitchFamily="34" charset="0"/>
              <a:buChar char="•"/>
              <a:defRPr/>
            </a:pPr>
            <a:r>
              <a:rPr lang="en-US" sz="3200" dirty="0">
                <a:latin typeface="+mj-lt"/>
                <a:cs typeface="Times New Roman" panose="02020603050405020304" pitchFamily="18" charset="0"/>
              </a:rPr>
              <a:t>Solvated in a water </a:t>
            </a:r>
            <a:r>
              <a:rPr lang="en-US" sz="3200" dirty="0" smtClean="0">
                <a:latin typeface="+mj-lt"/>
                <a:cs typeface="Times New Roman" panose="02020603050405020304" pitchFamily="18" charset="0"/>
              </a:rPr>
              <a:t>box</a:t>
            </a:r>
          </a:p>
          <a:p>
            <a:pPr marL="391866" indent="-391866" algn="just">
              <a:spcBef>
                <a:spcPct val="20000"/>
              </a:spcBef>
              <a:buFont typeface="Arial" panose="020B0604020202020204" pitchFamily="34" charset="0"/>
              <a:buChar char="•"/>
              <a:defRPr/>
            </a:pPr>
            <a:endParaRPr lang="en-US" sz="3200" b="1" dirty="0">
              <a:latin typeface="+mj-lt"/>
              <a:cs typeface="Times New Roman" panose="02020603050405020304" pitchFamily="18" charset="0"/>
            </a:endParaRPr>
          </a:p>
          <a:p>
            <a:pPr algn="just">
              <a:spcBef>
                <a:spcPts val="0"/>
              </a:spcBef>
              <a:defRPr/>
            </a:pPr>
            <a:r>
              <a:rPr lang="en-US" sz="3200" b="1" dirty="0">
                <a:latin typeface="+mj-lt"/>
                <a:cs typeface="Times New Roman" panose="02020603050405020304" pitchFamily="18" charset="0"/>
              </a:rPr>
              <a:t>Software:</a:t>
            </a:r>
          </a:p>
          <a:p>
            <a:pPr marL="457200" indent="-457200" algn="just">
              <a:spcBef>
                <a:spcPts val="0"/>
              </a:spcBef>
              <a:buFont typeface="Arial" panose="020B0604020202020204" pitchFamily="34" charset="0"/>
              <a:buChar char="•"/>
              <a:defRPr/>
            </a:pPr>
            <a:r>
              <a:rPr lang="en-US" sz="3200" dirty="0" smtClean="0">
                <a:latin typeface="+mj-lt"/>
                <a:cs typeface="Times New Roman" panose="02020603050405020304" pitchFamily="18" charset="0"/>
              </a:rPr>
              <a:t>Visualization </a:t>
            </a:r>
            <a:r>
              <a:rPr lang="en-US" sz="3200" dirty="0">
                <a:latin typeface="+mj-lt"/>
                <a:cs typeface="Times New Roman" panose="02020603050405020304" pitchFamily="18" charset="0"/>
              </a:rPr>
              <a:t>software is </a:t>
            </a:r>
            <a:r>
              <a:rPr lang="en-US" sz="3200" b="1" dirty="0">
                <a:latin typeface="+mj-lt"/>
                <a:cs typeface="Times New Roman" panose="02020603050405020304" pitchFamily="18" charset="0"/>
              </a:rPr>
              <a:t>Visual Molecular Dynamics (VMD) </a:t>
            </a:r>
            <a:r>
              <a:rPr lang="en-US" sz="3200" dirty="0">
                <a:latin typeface="+mj-lt"/>
                <a:cs typeface="Times New Roman" panose="02020603050405020304" pitchFamily="18" charset="0"/>
              </a:rPr>
              <a:t>which displays, animates, and analyzes biomolecular systems using 3D graphics. </a:t>
            </a:r>
          </a:p>
          <a:p>
            <a:pPr marL="457200" indent="-457200" algn="just">
              <a:spcBef>
                <a:spcPts val="0"/>
              </a:spcBef>
              <a:buFont typeface="Arial" panose="020B0604020202020204" pitchFamily="34" charset="0"/>
              <a:buChar char="•"/>
              <a:defRPr/>
            </a:pPr>
            <a:r>
              <a:rPr lang="en-US" sz="3200" dirty="0" smtClean="0">
                <a:latin typeface="+mj-lt"/>
                <a:cs typeface="Times New Roman" panose="02020603050405020304" pitchFamily="18" charset="0"/>
              </a:rPr>
              <a:t>Simulation </a:t>
            </a:r>
            <a:r>
              <a:rPr lang="en-US" sz="3200" dirty="0">
                <a:latin typeface="+mj-lt"/>
                <a:cs typeface="Times New Roman" panose="02020603050405020304" pitchFamily="18" charset="0"/>
              </a:rPr>
              <a:t>software is </a:t>
            </a:r>
            <a:r>
              <a:rPr lang="en-US" sz="3200" b="1" dirty="0" smtClean="0">
                <a:latin typeface="+mj-lt"/>
                <a:cs typeface="Times New Roman" panose="02020603050405020304" pitchFamily="18" charset="0"/>
              </a:rPr>
              <a:t>Nanoscale Molecular Dynamics (NAMD) </a:t>
            </a:r>
            <a:r>
              <a:rPr lang="en-US" sz="3200" dirty="0" smtClean="0">
                <a:latin typeface="+mj-lt"/>
                <a:cs typeface="Times New Roman" panose="02020603050405020304" pitchFamily="18" charset="0"/>
              </a:rPr>
              <a:t>which </a:t>
            </a:r>
            <a:r>
              <a:rPr lang="en-US" sz="3200" dirty="0">
                <a:latin typeface="+mj-lt"/>
                <a:cs typeface="Times New Roman" panose="02020603050405020304" pitchFamily="18" charset="0"/>
              </a:rPr>
              <a:t>is distinctly designed for high performance simulation of biological systems</a:t>
            </a:r>
            <a:r>
              <a:rPr lang="en-US" sz="2800" dirty="0">
                <a:latin typeface="+mj-lt"/>
                <a:cs typeface="Times New Roman" panose="02020603050405020304" pitchFamily="18" charset="0"/>
              </a:rPr>
              <a:t>.</a:t>
            </a:r>
            <a:endParaRPr lang="en-US" sz="2800" dirty="0">
              <a:latin typeface="+mj-lt"/>
            </a:endParaRPr>
          </a:p>
          <a:p>
            <a:endParaRPr lang="en-US" dirty="0"/>
          </a:p>
        </p:txBody>
      </p:sp>
      <p:sp>
        <p:nvSpPr>
          <p:cNvPr id="14" name="TextBox 13"/>
          <p:cNvSpPr txBox="1"/>
          <p:nvPr/>
        </p:nvSpPr>
        <p:spPr>
          <a:xfrm>
            <a:off x="11460480" y="5991156"/>
            <a:ext cx="22045750"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Results</a:t>
            </a:r>
            <a:endParaRPr lang="en-US" sz="5400" dirty="0">
              <a:solidFill>
                <a:schemeClr val="bg1"/>
              </a:solidFill>
              <a:latin typeface="+mj-lt"/>
              <a:ea typeface="Microsoft JhengHei" panose="020B0604030504040204" pitchFamily="34" charset="-120"/>
            </a:endParaRPr>
          </a:p>
        </p:txBody>
      </p:sp>
      <p:sp>
        <p:nvSpPr>
          <p:cNvPr id="15" name="TextBox 14"/>
          <p:cNvSpPr txBox="1"/>
          <p:nvPr/>
        </p:nvSpPr>
        <p:spPr>
          <a:xfrm>
            <a:off x="34082695" y="15948400"/>
            <a:ext cx="9350381"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Conclusions</a:t>
            </a:r>
            <a:r>
              <a:rPr lang="en-US" sz="5400" dirty="0" smtClean="0">
                <a:solidFill>
                  <a:schemeClr val="bg1"/>
                </a:solidFill>
                <a:latin typeface="Microsoft JhengHei" panose="020B0604030504040204" pitchFamily="34" charset="-120"/>
                <a:ea typeface="Microsoft JhengHei" panose="020B0604030504040204" pitchFamily="34" charset="-120"/>
              </a:rPr>
              <a:t> </a:t>
            </a:r>
            <a:endParaRPr lang="en-US" sz="5400" dirty="0">
              <a:solidFill>
                <a:schemeClr val="bg1"/>
              </a:solidFill>
              <a:latin typeface="Microsoft JhengHei" panose="020B0604030504040204" pitchFamily="34" charset="-120"/>
              <a:ea typeface="Microsoft JhengHei" panose="020B0604030504040204" pitchFamily="34" charset="-120"/>
            </a:endParaRPr>
          </a:p>
        </p:txBody>
      </p:sp>
      <p:sp>
        <p:nvSpPr>
          <p:cNvPr id="16" name="TextBox 15"/>
          <p:cNvSpPr txBox="1"/>
          <p:nvPr/>
        </p:nvSpPr>
        <p:spPr>
          <a:xfrm>
            <a:off x="34103766" y="25167489"/>
            <a:ext cx="9505405"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Acknowledgements</a:t>
            </a:r>
            <a:r>
              <a:rPr lang="en-US" sz="5400" dirty="0" smtClean="0">
                <a:solidFill>
                  <a:schemeClr val="bg1"/>
                </a:solidFill>
                <a:latin typeface="Microsoft JhengHei" panose="020B0604030504040204" pitchFamily="34" charset="-120"/>
                <a:ea typeface="Microsoft JhengHei" panose="020B0604030504040204" pitchFamily="34" charset="-120"/>
              </a:rPr>
              <a:t> </a:t>
            </a:r>
            <a:endParaRPr lang="en-US" sz="5400" dirty="0">
              <a:solidFill>
                <a:schemeClr val="bg1"/>
              </a:solidFill>
              <a:latin typeface="Microsoft JhengHei" panose="020B0604030504040204" pitchFamily="34" charset="-120"/>
              <a:ea typeface="Microsoft JhengHei" panose="020B0604030504040204" pitchFamily="34" charset="-120"/>
            </a:endParaRPr>
          </a:p>
        </p:txBody>
      </p:sp>
      <p:sp>
        <p:nvSpPr>
          <p:cNvPr id="17" name="TextBox 16"/>
          <p:cNvSpPr txBox="1"/>
          <p:nvPr/>
        </p:nvSpPr>
        <p:spPr>
          <a:xfrm>
            <a:off x="34094175" y="28367028"/>
            <a:ext cx="9505405" cy="923330"/>
          </a:xfrm>
          <a:prstGeom prst="rect">
            <a:avLst/>
          </a:prstGeom>
          <a:solidFill>
            <a:srgbClr val="000066"/>
          </a:solidFill>
        </p:spPr>
        <p:txBody>
          <a:bodyPr wrap="square" rtlCol="0">
            <a:spAutoFit/>
          </a:bodyPr>
          <a:lstStyle/>
          <a:p>
            <a:pPr algn="ctr"/>
            <a:r>
              <a:rPr lang="en-US" sz="5400" dirty="0" smtClean="0">
                <a:solidFill>
                  <a:schemeClr val="bg1"/>
                </a:solidFill>
                <a:latin typeface="+mj-lt"/>
                <a:ea typeface="Microsoft JhengHei" panose="020B0604030504040204" pitchFamily="34" charset="-120"/>
              </a:rPr>
              <a:t>References</a:t>
            </a:r>
            <a:endParaRPr lang="en-US" sz="5400" dirty="0">
              <a:solidFill>
                <a:schemeClr val="bg1"/>
              </a:solidFill>
              <a:latin typeface="+mj-lt"/>
              <a:ea typeface="Microsoft JhengHei" panose="020B0604030504040204" pitchFamily="34" charset="-120"/>
            </a:endParaRPr>
          </a:p>
        </p:txBody>
      </p:sp>
      <p:sp>
        <p:nvSpPr>
          <p:cNvPr id="18" name="TextBox 17"/>
          <p:cNvSpPr txBox="1"/>
          <p:nvPr/>
        </p:nvSpPr>
        <p:spPr>
          <a:xfrm>
            <a:off x="34268013" y="26356252"/>
            <a:ext cx="9505405" cy="1815882"/>
          </a:xfrm>
          <a:prstGeom prst="rect">
            <a:avLst/>
          </a:prstGeom>
          <a:noFill/>
        </p:spPr>
        <p:txBody>
          <a:bodyPr wrap="square" rtlCol="0">
            <a:spAutoFit/>
          </a:bodyPr>
          <a:lstStyle/>
          <a:p>
            <a:r>
              <a:rPr lang="en-US" sz="2800" dirty="0" smtClean="0">
                <a:latin typeface="+mj-lt"/>
              </a:rPr>
              <a:t>I would like to acknowledge and thank my faculty mentor Dr. Harish Vashisth, the UNH McNair Scholars Program, and the University of New Hampshire Department of Chemical Engineering for all their support. </a:t>
            </a:r>
            <a:endParaRPr lang="en-US" sz="2800" dirty="0">
              <a:latin typeface="+mj-lt"/>
            </a:endParaRPr>
          </a:p>
        </p:txBody>
      </p:sp>
      <p:sp>
        <p:nvSpPr>
          <p:cNvPr id="19" name="Rectangle 18"/>
          <p:cNvSpPr/>
          <p:nvPr/>
        </p:nvSpPr>
        <p:spPr>
          <a:xfrm>
            <a:off x="0" y="31811495"/>
            <a:ext cx="43891200" cy="673768"/>
          </a:xfrm>
          <a:prstGeom prst="rect">
            <a:avLst/>
          </a:prstGeom>
          <a:solidFill>
            <a:srgbClr val="000066"/>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20" name="Picture 19"/>
          <p:cNvPicPr>
            <a:picLocks noChangeAspect="1"/>
          </p:cNvPicPr>
          <p:nvPr/>
        </p:nvPicPr>
        <p:blipFill>
          <a:blip r:embed="rId3"/>
          <a:stretch>
            <a:fillRect/>
          </a:stretch>
        </p:blipFill>
        <p:spPr>
          <a:xfrm>
            <a:off x="783236" y="1080087"/>
            <a:ext cx="3267739" cy="3145809"/>
          </a:xfrm>
          <a:prstGeom prst="rect">
            <a:avLst/>
          </a:prstGeom>
        </p:spPr>
      </p:pic>
      <p:sp>
        <p:nvSpPr>
          <p:cNvPr id="21" name="TextBox 20"/>
          <p:cNvSpPr txBox="1"/>
          <p:nvPr/>
        </p:nvSpPr>
        <p:spPr>
          <a:xfrm>
            <a:off x="11460480" y="7246024"/>
            <a:ext cx="22045750" cy="769441"/>
          </a:xfrm>
          <a:prstGeom prst="rect">
            <a:avLst/>
          </a:prstGeom>
          <a:ln>
            <a:solidFill>
              <a:srgbClr val="000066"/>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dirty="0" smtClean="0">
                <a:solidFill>
                  <a:srgbClr val="000066"/>
                </a:solidFill>
                <a:latin typeface="+mj-lt"/>
              </a:rPr>
              <a:t>Long Time Scale Simulations </a:t>
            </a:r>
            <a:endParaRPr lang="en-US" sz="4400" dirty="0">
              <a:solidFill>
                <a:srgbClr val="000066"/>
              </a:solidFill>
              <a:latin typeface="+mj-lt"/>
            </a:endParaRPr>
          </a:p>
        </p:txBody>
      </p:sp>
      <p:sp>
        <p:nvSpPr>
          <p:cNvPr id="26" name="TextBox 25"/>
          <p:cNvSpPr txBox="1"/>
          <p:nvPr/>
        </p:nvSpPr>
        <p:spPr>
          <a:xfrm>
            <a:off x="11610432" y="25314862"/>
            <a:ext cx="22045750" cy="769441"/>
          </a:xfrm>
          <a:prstGeom prst="rect">
            <a:avLst/>
          </a:prstGeom>
          <a:ln>
            <a:solidFill>
              <a:srgbClr val="000066"/>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400" dirty="0" smtClean="0">
                <a:solidFill>
                  <a:srgbClr val="000066"/>
                </a:solidFill>
                <a:latin typeface="+mj-lt"/>
              </a:rPr>
              <a:t>Three Way Junctions </a:t>
            </a:r>
            <a:endParaRPr lang="en-US" sz="4400" dirty="0">
              <a:solidFill>
                <a:srgbClr val="000066"/>
              </a:solidFill>
              <a:latin typeface="+mj-lt"/>
            </a:endParaRPr>
          </a:p>
        </p:txBody>
      </p:sp>
      <p:pic>
        <p:nvPicPr>
          <p:cNvPr id="27" name="Picture 26"/>
          <p:cNvPicPr>
            <a:picLocks noChangeAspect="1"/>
          </p:cNvPicPr>
          <p:nvPr/>
        </p:nvPicPr>
        <p:blipFill>
          <a:blip r:embed="rId4"/>
          <a:stretch>
            <a:fillRect/>
          </a:stretch>
        </p:blipFill>
        <p:spPr>
          <a:xfrm>
            <a:off x="13610190" y="8576475"/>
            <a:ext cx="4425576" cy="2776467"/>
          </a:xfrm>
          <a:prstGeom prst="rect">
            <a:avLst/>
          </a:prstGeom>
        </p:spPr>
      </p:pic>
      <p:grpSp>
        <p:nvGrpSpPr>
          <p:cNvPr id="31" name="Group 30"/>
          <p:cNvGrpSpPr/>
          <p:nvPr/>
        </p:nvGrpSpPr>
        <p:grpSpPr>
          <a:xfrm>
            <a:off x="23061507" y="8576452"/>
            <a:ext cx="2021975" cy="2572773"/>
            <a:chOff x="20726224" y="17497502"/>
            <a:chExt cx="3339331" cy="4833878"/>
          </a:xfrm>
        </p:grpSpPr>
        <p:sp>
          <p:nvSpPr>
            <p:cNvPr id="32" name="TextBox 31"/>
            <p:cNvSpPr txBox="1"/>
            <p:nvPr/>
          </p:nvSpPr>
          <p:spPr>
            <a:xfrm>
              <a:off x="20726224" y="20770054"/>
              <a:ext cx="3339331" cy="1561326"/>
            </a:xfrm>
            <a:prstGeom prst="rect">
              <a:avLst/>
            </a:prstGeom>
            <a:noFill/>
          </p:spPr>
          <p:txBody>
            <a:bodyPr wrap="square" rtlCol="0">
              <a:spAutoFit/>
            </a:bodyPr>
            <a:lstStyle/>
            <a:p>
              <a:r>
                <a:rPr lang="en-US" sz="1600" i="1" dirty="0">
                  <a:latin typeface="Arial" panose="020B0604020202020204" pitchFamily="34" charset="0"/>
                  <a:cs typeface="Arial" panose="020B0604020202020204" pitchFamily="34" charset="0"/>
                </a:rPr>
                <a:t>Figure </a:t>
              </a:r>
              <a:r>
                <a:rPr lang="en-US" sz="1600" i="1" dirty="0" smtClean="0">
                  <a:latin typeface="Arial" panose="020B0604020202020204" pitchFamily="34" charset="0"/>
                  <a:cs typeface="Arial" panose="020B0604020202020204" pitchFamily="34" charset="0"/>
                </a:rPr>
                <a:t>3</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Crystal structure of TAR state 2.</a:t>
              </a:r>
            </a:p>
          </p:txBody>
        </p:sp>
        <p:pic>
          <p:nvPicPr>
            <p:cNvPr id="33" name="Picture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026513" y="17497502"/>
              <a:ext cx="1915739" cy="3177160"/>
            </a:xfrm>
            <a:prstGeom prst="rect">
              <a:avLst/>
            </a:prstGeom>
          </p:spPr>
        </p:pic>
      </p:grpSp>
      <p:sp>
        <p:nvSpPr>
          <p:cNvPr id="42" name="TextBox 41"/>
          <p:cNvSpPr txBox="1"/>
          <p:nvPr/>
        </p:nvSpPr>
        <p:spPr>
          <a:xfrm rot="16200000">
            <a:off x="11251218" y="9391522"/>
            <a:ext cx="2376966" cy="1200329"/>
          </a:xfrm>
          <a:prstGeom prst="rect">
            <a:avLst/>
          </a:prstGeom>
          <a:noFill/>
        </p:spPr>
        <p:txBody>
          <a:bodyPr wrap="square" rtlCol="0">
            <a:spAutoFit/>
          </a:bodyPr>
          <a:lstStyle/>
          <a:p>
            <a:pPr algn="ctr"/>
            <a:r>
              <a:rPr lang="en-US" sz="3600" u="sng" dirty="0" smtClean="0">
                <a:latin typeface="+mj-lt"/>
              </a:rPr>
              <a:t>HIV-1-TAR</a:t>
            </a:r>
            <a:r>
              <a:rPr lang="en-US" sz="3600" u="sng" dirty="0" smtClean="0"/>
              <a:t> </a:t>
            </a:r>
            <a:r>
              <a:rPr lang="en-US" sz="3600" u="sng" dirty="0" smtClean="0">
                <a:latin typeface="+mj-lt"/>
              </a:rPr>
              <a:t>RNA</a:t>
            </a:r>
            <a:r>
              <a:rPr lang="en-US" sz="3600" u="sng" dirty="0" smtClean="0"/>
              <a:t> </a:t>
            </a:r>
            <a:endParaRPr lang="en-US" sz="3600" u="sng" dirty="0"/>
          </a:p>
        </p:txBody>
      </p:sp>
      <p:sp>
        <p:nvSpPr>
          <p:cNvPr id="52" name="TextBox 51"/>
          <p:cNvSpPr txBox="1"/>
          <p:nvPr/>
        </p:nvSpPr>
        <p:spPr>
          <a:xfrm rot="16200000">
            <a:off x="10713298" y="13756166"/>
            <a:ext cx="3030557" cy="646331"/>
          </a:xfrm>
          <a:prstGeom prst="rect">
            <a:avLst/>
          </a:prstGeom>
          <a:noFill/>
        </p:spPr>
        <p:txBody>
          <a:bodyPr wrap="square" rtlCol="0">
            <a:spAutoFit/>
          </a:bodyPr>
          <a:lstStyle/>
          <a:p>
            <a:pPr algn="ctr"/>
            <a:r>
              <a:rPr lang="en-US" sz="3600" u="sng" dirty="0" smtClean="0">
                <a:latin typeface="+mj-lt"/>
              </a:rPr>
              <a:t>U1A-UTR</a:t>
            </a:r>
            <a:r>
              <a:rPr lang="en-US" sz="3600" u="sng" dirty="0" smtClean="0"/>
              <a:t> </a:t>
            </a:r>
            <a:r>
              <a:rPr lang="en-US" sz="3600" u="sng" dirty="0" smtClean="0">
                <a:latin typeface="+mj-lt"/>
              </a:rPr>
              <a:t>RNA</a:t>
            </a:r>
            <a:r>
              <a:rPr lang="en-US" sz="3600" u="sng" dirty="0" smtClean="0"/>
              <a:t> </a:t>
            </a:r>
            <a:endParaRPr lang="en-US" sz="3600" u="sng" dirty="0"/>
          </a:p>
        </p:txBody>
      </p:sp>
      <p:sp>
        <p:nvSpPr>
          <p:cNvPr id="53" name="TextBox 52"/>
          <p:cNvSpPr txBox="1"/>
          <p:nvPr/>
        </p:nvSpPr>
        <p:spPr>
          <a:xfrm rot="16200000">
            <a:off x="11032561" y="18136933"/>
            <a:ext cx="2812431" cy="646331"/>
          </a:xfrm>
          <a:prstGeom prst="rect">
            <a:avLst/>
          </a:prstGeom>
          <a:noFill/>
        </p:spPr>
        <p:txBody>
          <a:bodyPr wrap="square" rtlCol="0">
            <a:spAutoFit/>
          </a:bodyPr>
          <a:lstStyle/>
          <a:p>
            <a:pPr algn="ctr"/>
            <a:r>
              <a:rPr lang="en-US" sz="3600" u="sng" dirty="0" smtClean="0">
                <a:latin typeface="+mj-lt"/>
              </a:rPr>
              <a:t>SRP RNA </a:t>
            </a:r>
            <a:endParaRPr lang="en-US" sz="3600" u="sng" dirty="0">
              <a:latin typeface="+mj-lt"/>
            </a:endParaRPr>
          </a:p>
        </p:txBody>
      </p:sp>
      <p:grpSp>
        <p:nvGrpSpPr>
          <p:cNvPr id="72" name="Group 71"/>
          <p:cNvGrpSpPr/>
          <p:nvPr/>
        </p:nvGrpSpPr>
        <p:grpSpPr>
          <a:xfrm>
            <a:off x="24050868" y="12835606"/>
            <a:ext cx="1977134" cy="2505562"/>
            <a:chOff x="32962789" y="17397207"/>
            <a:chExt cx="3472817" cy="4695593"/>
          </a:xfrm>
        </p:grpSpPr>
        <p:pic>
          <p:nvPicPr>
            <p:cNvPr id="73" name="Picture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962789" y="17397207"/>
              <a:ext cx="3140752" cy="3127185"/>
            </a:xfrm>
            <a:prstGeom prst="rect">
              <a:avLst/>
            </a:prstGeom>
          </p:spPr>
        </p:pic>
        <p:sp>
          <p:nvSpPr>
            <p:cNvPr id="74" name="TextBox 73"/>
            <p:cNvSpPr txBox="1"/>
            <p:nvPr/>
          </p:nvSpPr>
          <p:spPr>
            <a:xfrm>
              <a:off x="33096275" y="20535455"/>
              <a:ext cx="3339331" cy="1557345"/>
            </a:xfrm>
            <a:prstGeom prst="rect">
              <a:avLst/>
            </a:prstGeom>
            <a:noFill/>
          </p:spPr>
          <p:txBody>
            <a:bodyPr wrap="square" rtlCol="0">
              <a:spAutoFit/>
            </a:bodyPr>
            <a:lstStyle/>
            <a:p>
              <a:pPr defTabSz="914400" fontAlgn="base">
                <a:spcBef>
                  <a:spcPct val="0"/>
                </a:spcBef>
                <a:spcAft>
                  <a:spcPct val="0"/>
                </a:spcAft>
              </a:pPr>
              <a:r>
                <a:rPr lang="en-US" sz="1600" i="1" dirty="0">
                  <a:solidFill>
                    <a:prstClr val="black"/>
                  </a:solidFill>
                  <a:latin typeface="Arial" charset="0"/>
                </a:rPr>
                <a:t>Figure 8</a:t>
              </a:r>
              <a:r>
                <a:rPr lang="en-US" sz="1600" dirty="0" smtClean="0">
                  <a:solidFill>
                    <a:prstClr val="black"/>
                  </a:solidFill>
                  <a:latin typeface="Arial" charset="0"/>
                </a:rPr>
                <a:t>: </a:t>
              </a:r>
              <a:r>
                <a:rPr lang="en-US" sz="1600" dirty="0">
                  <a:solidFill>
                    <a:prstClr val="black"/>
                  </a:solidFill>
                  <a:latin typeface="Arial" charset="0"/>
                </a:rPr>
                <a:t>Crystal structure of U1A state 2.</a:t>
              </a:r>
            </a:p>
          </p:txBody>
        </p:sp>
      </p:grpSp>
      <p:grpSp>
        <p:nvGrpSpPr>
          <p:cNvPr id="75" name="Group 74"/>
          <p:cNvGrpSpPr/>
          <p:nvPr/>
        </p:nvGrpSpPr>
        <p:grpSpPr>
          <a:xfrm>
            <a:off x="26458702" y="12513290"/>
            <a:ext cx="2710764" cy="3256715"/>
            <a:chOff x="25018518" y="22236445"/>
            <a:chExt cx="5487032" cy="5779489"/>
          </a:xfrm>
        </p:grpSpPr>
        <p:pic>
          <p:nvPicPr>
            <p:cNvPr id="76" name="Picture 7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576422" y="22236445"/>
              <a:ext cx="3654475" cy="3076068"/>
            </a:xfrm>
            <a:prstGeom prst="rect">
              <a:avLst/>
            </a:prstGeom>
          </p:spPr>
        </p:pic>
        <p:cxnSp>
          <p:nvCxnSpPr>
            <p:cNvPr id="77" name="Curved Connector 76"/>
            <p:cNvCxnSpPr/>
            <p:nvPr/>
          </p:nvCxnSpPr>
          <p:spPr bwMode="auto">
            <a:xfrm flipV="1">
              <a:off x="27277671" y="24447359"/>
              <a:ext cx="453435" cy="208390"/>
            </a:xfrm>
            <a:prstGeom prst="curvedConnector3">
              <a:avLst>
                <a:gd name="adj1" fmla="val 4007"/>
              </a:avLst>
            </a:prstGeom>
            <a:solidFill>
              <a:srgbClr val="FF388C"/>
            </a:solidFill>
            <a:ln w="9525" cap="flat" cmpd="sng" algn="ctr">
              <a:solidFill>
                <a:sysClr val="windowText" lastClr="000000"/>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8" name="Curved Connector 77"/>
            <p:cNvCxnSpPr/>
            <p:nvPr/>
          </p:nvCxnSpPr>
          <p:spPr bwMode="auto">
            <a:xfrm flipV="1">
              <a:off x="27244007" y="23334509"/>
              <a:ext cx="453435" cy="208390"/>
            </a:xfrm>
            <a:prstGeom prst="curvedConnector3">
              <a:avLst>
                <a:gd name="adj1" fmla="val 7545"/>
              </a:avLst>
            </a:prstGeom>
            <a:solidFill>
              <a:srgbClr val="FF388C"/>
            </a:solidFill>
            <a:ln w="9525" cap="flat" cmpd="sng" algn="ctr">
              <a:solidFill>
                <a:sysClr val="windowText" lastClr="000000"/>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9" name="TextBox 78"/>
            <p:cNvSpPr txBox="1"/>
            <p:nvPr/>
          </p:nvSpPr>
          <p:spPr>
            <a:xfrm>
              <a:off x="27357397" y="24123296"/>
              <a:ext cx="278580" cy="585222"/>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543" b="0" i="0" u="none" strike="noStrike" kern="0" cap="none" spc="0" normalizeH="0" baseline="0" noProof="0" dirty="0">
                  <a:ln>
                    <a:noFill/>
                  </a:ln>
                  <a:solidFill>
                    <a:prstClr val="black"/>
                  </a:solidFill>
                  <a:effectLst/>
                  <a:uLnTx/>
                  <a:uFillTx/>
                  <a:latin typeface="Arial" charset="0"/>
                </a:rPr>
                <a:t>1</a:t>
              </a:r>
            </a:p>
          </p:txBody>
        </p:sp>
        <p:sp>
          <p:nvSpPr>
            <p:cNvPr id="80" name="TextBox 79"/>
            <p:cNvSpPr txBox="1"/>
            <p:nvPr/>
          </p:nvSpPr>
          <p:spPr>
            <a:xfrm>
              <a:off x="27349142" y="22909761"/>
              <a:ext cx="340045" cy="384732"/>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543" b="0" i="0" u="none" strike="noStrike" kern="0" cap="none" spc="0" normalizeH="0" baseline="0" noProof="0" dirty="0">
                  <a:ln>
                    <a:noFill/>
                  </a:ln>
                  <a:solidFill>
                    <a:prstClr val="black"/>
                  </a:solidFill>
                  <a:effectLst/>
                  <a:uLnTx/>
                  <a:uFillTx/>
                  <a:latin typeface="Arial" charset="0"/>
                </a:rPr>
                <a:t>2</a:t>
              </a:r>
            </a:p>
          </p:txBody>
        </p:sp>
        <p:sp>
          <p:nvSpPr>
            <p:cNvPr id="81" name="TextBox 80"/>
            <p:cNvSpPr txBox="1"/>
            <p:nvPr/>
          </p:nvSpPr>
          <p:spPr>
            <a:xfrm>
              <a:off x="25018518" y="25230356"/>
              <a:ext cx="5487032" cy="2785578"/>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600" b="0" i="1" u="none" strike="noStrike" kern="0" cap="none" spc="0" normalizeH="0" baseline="0" noProof="0" dirty="0">
                  <a:ln>
                    <a:noFill/>
                  </a:ln>
                  <a:solidFill>
                    <a:prstClr val="black"/>
                  </a:solidFill>
                  <a:effectLst/>
                  <a:uLnTx/>
                  <a:uFillTx/>
                  <a:latin typeface="Arial" charset="0"/>
                </a:rPr>
                <a:t>Figure </a:t>
              </a:r>
              <a:r>
                <a:rPr kumimoji="0" lang="en-US" sz="1600" b="0" i="1" u="none" strike="noStrike" kern="0" cap="none" spc="0" normalizeH="0" baseline="0" noProof="0" dirty="0" smtClean="0">
                  <a:ln>
                    <a:noFill/>
                  </a:ln>
                  <a:solidFill>
                    <a:prstClr val="black"/>
                  </a:solidFill>
                  <a:effectLst/>
                  <a:uLnTx/>
                  <a:uFillTx/>
                  <a:latin typeface="Arial" charset="0"/>
                </a:rPr>
                <a:t>9: </a:t>
              </a:r>
              <a:r>
                <a:rPr kumimoji="0" lang="en-US" sz="1600" b="0" i="0" u="none" strike="noStrike" kern="0" cap="none" spc="0" normalizeH="0" baseline="0" noProof="0" dirty="0">
                  <a:ln>
                    <a:noFill/>
                  </a:ln>
                  <a:solidFill>
                    <a:prstClr val="black"/>
                  </a:solidFill>
                  <a:effectLst/>
                  <a:uLnTx/>
                  <a:uFillTx/>
                  <a:latin typeface="Arial" charset="0"/>
                </a:rPr>
                <a:t>Two angles used to measure flexibility of U1A. Angle 1 defined by GUA 19 GUA 42 GUA 34 and angle 2 defined by CYT 33 URA 26 CYT 50.</a:t>
              </a:r>
            </a:p>
          </p:txBody>
        </p:sp>
      </p:grpSp>
      <p:grpSp>
        <p:nvGrpSpPr>
          <p:cNvPr id="87" name="Group 86"/>
          <p:cNvGrpSpPr/>
          <p:nvPr/>
        </p:nvGrpSpPr>
        <p:grpSpPr>
          <a:xfrm>
            <a:off x="13212163" y="17073153"/>
            <a:ext cx="6680268" cy="3271051"/>
            <a:chOff x="37005719" y="8899412"/>
            <a:chExt cx="11745413" cy="7982607"/>
          </a:xfrm>
        </p:grpSpPr>
        <p:grpSp>
          <p:nvGrpSpPr>
            <p:cNvPr id="88" name="Group 87"/>
            <p:cNvGrpSpPr/>
            <p:nvPr/>
          </p:nvGrpSpPr>
          <p:grpSpPr>
            <a:xfrm>
              <a:off x="43604394" y="9167438"/>
              <a:ext cx="4840142" cy="1726498"/>
              <a:chOff x="37476375" y="8084150"/>
              <a:chExt cx="4840142" cy="1726498"/>
            </a:xfrm>
          </p:grpSpPr>
          <p:pic>
            <p:nvPicPr>
              <p:cNvPr id="102" name="Picture 10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856696" y="8110618"/>
                <a:ext cx="1764588" cy="1700030"/>
              </a:xfrm>
              <a:prstGeom prst="rect">
                <a:avLst/>
              </a:prstGeom>
            </p:spPr>
          </p:pic>
          <p:pic>
            <p:nvPicPr>
              <p:cNvPr id="103" name="Picture 10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846036" y="8084150"/>
                <a:ext cx="1470481" cy="1629452"/>
              </a:xfrm>
              <a:prstGeom prst="rect">
                <a:avLst/>
              </a:prstGeom>
            </p:spPr>
          </p:pic>
          <p:sp>
            <p:nvSpPr>
              <p:cNvPr id="104" name="TextBox 103"/>
              <p:cNvSpPr txBox="1"/>
              <p:nvPr/>
            </p:nvSpPr>
            <p:spPr>
              <a:xfrm>
                <a:off x="37476375" y="8343526"/>
                <a:ext cx="415256" cy="740138"/>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err="1">
                    <a:ln>
                      <a:noFill/>
                    </a:ln>
                    <a:solidFill>
                      <a:prstClr val="black"/>
                    </a:solidFill>
                    <a:effectLst/>
                    <a:uLnTx/>
                    <a:uFillTx/>
                    <a:latin typeface="Arial" charset="0"/>
                  </a:rPr>
                  <a:t>i</a:t>
                </a:r>
                <a:endParaRPr kumimoji="0" lang="en-US" sz="1371" b="0" i="0" u="none" strike="noStrike" kern="0" cap="none" spc="0" normalizeH="0" baseline="0" noProof="0" dirty="0">
                  <a:ln>
                    <a:noFill/>
                  </a:ln>
                  <a:solidFill>
                    <a:prstClr val="black"/>
                  </a:solidFill>
                  <a:effectLst/>
                  <a:uLnTx/>
                  <a:uFillTx/>
                  <a:latin typeface="Arial" charset="0"/>
                </a:endParaRPr>
              </a:p>
            </p:txBody>
          </p:sp>
          <p:sp>
            <p:nvSpPr>
              <p:cNvPr id="105" name="TextBox 104"/>
              <p:cNvSpPr txBox="1"/>
              <p:nvPr/>
            </p:nvSpPr>
            <p:spPr>
              <a:xfrm>
                <a:off x="40176407" y="8242665"/>
                <a:ext cx="689894" cy="732983"/>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Arial" charset="0"/>
                  </a:rPr>
                  <a:t>ii</a:t>
                </a:r>
              </a:p>
            </p:txBody>
          </p:sp>
        </p:grpSp>
        <p:grpSp>
          <p:nvGrpSpPr>
            <p:cNvPr id="89" name="Group 88"/>
            <p:cNvGrpSpPr/>
            <p:nvPr/>
          </p:nvGrpSpPr>
          <p:grpSpPr>
            <a:xfrm>
              <a:off x="43716962" y="11889062"/>
              <a:ext cx="5034170" cy="2028871"/>
              <a:chOff x="37401168" y="13653638"/>
              <a:chExt cx="5034170" cy="2028871"/>
            </a:xfrm>
          </p:grpSpPr>
          <p:pic>
            <p:nvPicPr>
              <p:cNvPr id="98" name="Picture 9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714032" y="13868579"/>
                <a:ext cx="2016311" cy="1813930"/>
              </a:xfrm>
              <a:prstGeom prst="rect">
                <a:avLst/>
              </a:prstGeom>
            </p:spPr>
          </p:pic>
          <p:pic>
            <p:nvPicPr>
              <p:cNvPr id="99" name="Picture 9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0793803" y="13884964"/>
                <a:ext cx="1641535" cy="1778330"/>
              </a:xfrm>
              <a:prstGeom prst="rect">
                <a:avLst/>
              </a:prstGeom>
            </p:spPr>
          </p:pic>
          <p:sp>
            <p:nvSpPr>
              <p:cNvPr id="100" name="TextBox 99"/>
              <p:cNvSpPr txBox="1"/>
              <p:nvPr/>
            </p:nvSpPr>
            <p:spPr>
              <a:xfrm>
                <a:off x="37401168" y="13732688"/>
                <a:ext cx="355385" cy="327693"/>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Arial" charset="0"/>
                  </a:rPr>
                  <a:t>v</a:t>
                </a:r>
              </a:p>
            </p:txBody>
          </p:sp>
          <p:sp>
            <p:nvSpPr>
              <p:cNvPr id="101" name="TextBox 100"/>
              <p:cNvSpPr txBox="1"/>
              <p:nvPr/>
            </p:nvSpPr>
            <p:spPr>
              <a:xfrm>
                <a:off x="39988633" y="13653638"/>
                <a:ext cx="721335" cy="740138"/>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Arial" charset="0"/>
                  </a:rPr>
                  <a:t>vi</a:t>
                </a:r>
              </a:p>
            </p:txBody>
          </p:sp>
        </p:grpSp>
        <p:sp>
          <p:nvSpPr>
            <p:cNvPr id="90" name="TextBox 89"/>
            <p:cNvSpPr txBox="1"/>
            <p:nvPr/>
          </p:nvSpPr>
          <p:spPr>
            <a:xfrm>
              <a:off x="37005719" y="14725448"/>
              <a:ext cx="11456009" cy="2156571"/>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714" b="0" i="1" u="none" strike="noStrike" kern="0" cap="none" spc="0" normalizeH="0" baseline="0" noProof="0" dirty="0">
                  <a:ln>
                    <a:noFill/>
                  </a:ln>
                  <a:solidFill>
                    <a:prstClr val="black"/>
                  </a:solidFill>
                  <a:effectLst/>
                  <a:uLnTx/>
                  <a:uFillTx/>
                  <a:latin typeface="Arial" charset="0"/>
                </a:rPr>
                <a:t>Figure </a:t>
              </a:r>
              <a:r>
                <a:rPr kumimoji="0" lang="en-US" sz="1714" b="0" i="1" u="none" strike="noStrike" kern="0" cap="none" spc="0" normalizeH="0" baseline="0" noProof="0" dirty="0" smtClean="0">
                  <a:ln>
                    <a:noFill/>
                  </a:ln>
                  <a:solidFill>
                    <a:prstClr val="black"/>
                  </a:solidFill>
                  <a:effectLst/>
                  <a:uLnTx/>
                  <a:uFillTx/>
                  <a:latin typeface="Arial" charset="0"/>
                </a:rPr>
                <a:t>11: </a:t>
              </a:r>
              <a:r>
                <a:rPr kumimoji="0" lang="en-US" sz="1714" b="0" i="0" u="none" strike="noStrike" kern="0" cap="none" spc="0" normalizeH="0" baseline="0" noProof="0" dirty="0">
                  <a:ln>
                    <a:noFill/>
                  </a:ln>
                  <a:solidFill>
                    <a:prstClr val="black"/>
                  </a:solidFill>
                  <a:effectLst/>
                  <a:uLnTx/>
                  <a:uFillTx/>
                  <a:latin typeface="Arial" charset="0"/>
                </a:rPr>
                <a:t>(</a:t>
              </a:r>
              <a:r>
                <a:rPr kumimoji="0" lang="en-US" sz="1714" b="0" i="0" u="none" strike="noStrike" kern="0" cap="none" spc="0" normalizeH="0" baseline="0" noProof="0" dirty="0" err="1">
                  <a:ln>
                    <a:noFill/>
                  </a:ln>
                  <a:solidFill>
                    <a:prstClr val="black"/>
                  </a:solidFill>
                  <a:effectLst/>
                  <a:uLnTx/>
                  <a:uFillTx/>
                  <a:latin typeface="Arial" charset="0"/>
                </a:rPr>
                <a:t>i</a:t>
              </a:r>
              <a:r>
                <a:rPr kumimoji="0" lang="en-US" sz="1714" b="0" i="0" u="none" strike="noStrike" kern="0" cap="none" spc="0" normalizeH="0" baseline="0" noProof="0" dirty="0">
                  <a:ln>
                    <a:noFill/>
                  </a:ln>
                  <a:solidFill>
                    <a:prstClr val="black"/>
                  </a:solidFill>
                  <a:effectLst/>
                  <a:uLnTx/>
                  <a:uFillTx/>
                  <a:latin typeface="Arial" charset="0"/>
                </a:rPr>
                <a:t>) top view at t =0 ns (ii) top view at t =106 ns (iii) initial position (iv) final position at t=106ns (v) bottom view at t=0ns (vi) bottom view at t=106ns.</a:t>
              </a:r>
            </a:p>
          </p:txBody>
        </p:sp>
        <p:grpSp>
          <p:nvGrpSpPr>
            <p:cNvPr id="91" name="Group 90"/>
            <p:cNvGrpSpPr/>
            <p:nvPr/>
          </p:nvGrpSpPr>
          <p:grpSpPr>
            <a:xfrm>
              <a:off x="37005722" y="8899412"/>
              <a:ext cx="5960648" cy="5391239"/>
              <a:chOff x="37148941" y="8948167"/>
              <a:chExt cx="5960648" cy="5391239"/>
            </a:xfrm>
          </p:grpSpPr>
          <p:grpSp>
            <p:nvGrpSpPr>
              <p:cNvPr id="92" name="Group 91"/>
              <p:cNvGrpSpPr/>
              <p:nvPr/>
            </p:nvGrpSpPr>
            <p:grpSpPr>
              <a:xfrm>
                <a:off x="37148941" y="8948167"/>
                <a:ext cx="5960648" cy="5391239"/>
                <a:chOff x="37096393" y="9830534"/>
                <a:chExt cx="5370424" cy="4140666"/>
              </a:xfrm>
            </p:grpSpPr>
            <p:pic>
              <p:nvPicPr>
                <p:cNvPr id="94" name="Picture 9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7641743" y="9830534"/>
                  <a:ext cx="1890732" cy="3933591"/>
                </a:xfrm>
                <a:prstGeom prst="rect">
                  <a:avLst/>
                </a:prstGeom>
              </p:spPr>
            </p:pic>
            <p:pic>
              <p:nvPicPr>
                <p:cNvPr id="95" name="Picture 9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709966" y="9847067"/>
                  <a:ext cx="1756851" cy="4124133"/>
                </a:xfrm>
                <a:prstGeom prst="rect">
                  <a:avLst/>
                </a:prstGeom>
              </p:spPr>
            </p:pic>
            <p:sp>
              <p:nvSpPr>
                <p:cNvPr id="96" name="TextBox 95"/>
                <p:cNvSpPr txBox="1"/>
                <p:nvPr/>
              </p:nvSpPr>
              <p:spPr>
                <a:xfrm>
                  <a:off x="37096393" y="10088183"/>
                  <a:ext cx="760303" cy="568453"/>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Arial" charset="0"/>
                    </a:rPr>
                    <a:t>iii</a:t>
                  </a:r>
                </a:p>
              </p:txBody>
            </p:sp>
            <p:sp>
              <p:nvSpPr>
                <p:cNvPr id="97" name="TextBox 96"/>
                <p:cNvSpPr txBox="1"/>
                <p:nvPr/>
              </p:nvSpPr>
              <p:spPr>
                <a:xfrm>
                  <a:off x="40209812" y="10167196"/>
                  <a:ext cx="704494" cy="568453"/>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Arial" charset="0"/>
                    </a:rPr>
                    <a:t>iv</a:t>
                  </a:r>
                </a:p>
              </p:txBody>
            </p:sp>
          </p:grpSp>
          <p:cxnSp>
            <p:nvCxnSpPr>
              <p:cNvPr id="93" name="Straight Arrow Connector 92"/>
              <p:cNvCxnSpPr/>
              <p:nvPr/>
            </p:nvCxnSpPr>
            <p:spPr bwMode="auto">
              <a:xfrm>
                <a:off x="39713659" y="11474223"/>
                <a:ext cx="1103860" cy="0"/>
              </a:xfrm>
              <a:prstGeom prst="straightConnector1">
                <a:avLst/>
              </a:prstGeom>
              <a:noFill/>
              <a:ln w="57150" cap="flat" cmpd="sng" algn="ctr">
                <a:solidFill>
                  <a:sysClr val="window" lastClr="FFFFFF">
                    <a:lumMod val="50000"/>
                  </a:sysClr>
                </a:solidFill>
                <a:prstDash val="solid"/>
                <a:headEnd type="none" w="med" len="med"/>
                <a:tailEnd type="triangle" w="lg" len="med"/>
              </a:ln>
              <a:effectLst/>
              <a:extLst/>
            </p:spPr>
          </p:cxnSp>
        </p:grpSp>
      </p:grpSp>
      <p:grpSp>
        <p:nvGrpSpPr>
          <p:cNvPr id="109" name="Group 108"/>
          <p:cNvGrpSpPr/>
          <p:nvPr/>
        </p:nvGrpSpPr>
        <p:grpSpPr>
          <a:xfrm>
            <a:off x="27988238" y="17208546"/>
            <a:ext cx="2098250" cy="3317792"/>
            <a:chOff x="45846346" y="21155018"/>
            <a:chExt cx="4514275" cy="5974708"/>
          </a:xfrm>
        </p:grpSpPr>
        <p:sp>
          <p:nvSpPr>
            <p:cNvPr id="110" name="TextBox 109"/>
            <p:cNvSpPr txBox="1"/>
            <p:nvPr/>
          </p:nvSpPr>
          <p:spPr>
            <a:xfrm>
              <a:off x="45846346" y="25538346"/>
              <a:ext cx="4514275" cy="1591380"/>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13</a:t>
              </a:r>
              <a:r>
                <a:rPr lang="en-US" sz="1714" dirty="0" smtClean="0">
                  <a:solidFill>
                    <a:prstClr val="black"/>
                  </a:solidFill>
                  <a:latin typeface="Arial" charset="0"/>
                </a:rPr>
                <a:t>: </a:t>
              </a:r>
              <a:r>
                <a:rPr lang="en-US" sz="1714" dirty="0">
                  <a:solidFill>
                    <a:prstClr val="black"/>
                  </a:solidFill>
                  <a:latin typeface="Arial" charset="0"/>
                </a:rPr>
                <a:t>Crystal structure of SRP state 2.</a:t>
              </a:r>
            </a:p>
          </p:txBody>
        </p:sp>
        <p:pic>
          <p:nvPicPr>
            <p:cNvPr id="111" name="Picture 11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6530477" y="21155018"/>
              <a:ext cx="1971675" cy="4248150"/>
            </a:xfrm>
            <a:prstGeom prst="rect">
              <a:avLst/>
            </a:prstGeom>
          </p:spPr>
        </p:pic>
      </p:grpSp>
      <p:cxnSp>
        <p:nvCxnSpPr>
          <p:cNvPr id="114" name="Straight Connector 113"/>
          <p:cNvCxnSpPr/>
          <p:nvPr/>
        </p:nvCxnSpPr>
        <p:spPr>
          <a:xfrm flipV="1">
            <a:off x="11981220" y="12031065"/>
            <a:ext cx="21655947" cy="4787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V="1">
            <a:off x="11765085" y="16442147"/>
            <a:ext cx="21655947" cy="4787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flipV="1">
            <a:off x="11696693" y="20948756"/>
            <a:ext cx="21655947" cy="4787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1" name="TextBox 120"/>
          <p:cNvSpPr txBox="1"/>
          <p:nvPr/>
        </p:nvSpPr>
        <p:spPr>
          <a:xfrm>
            <a:off x="34054868" y="29589389"/>
            <a:ext cx="9505405" cy="2031325"/>
          </a:xfrm>
          <a:prstGeom prst="rect">
            <a:avLst/>
          </a:prstGeom>
          <a:noFill/>
        </p:spPr>
        <p:txBody>
          <a:bodyPr wrap="square" rtlCol="0">
            <a:spAutoFit/>
          </a:bodyPr>
          <a:lstStyle/>
          <a:p>
            <a:r>
              <a:rPr lang="en-US" sz="1800" dirty="0"/>
              <a:t>Alberts et al. (2014). Molecular Biology of the Cell. 6th edition. Garland Science</a:t>
            </a:r>
            <a:r>
              <a:rPr lang="en-US" sz="1800" dirty="0" smtClean="0"/>
              <a:t>.</a:t>
            </a:r>
          </a:p>
          <a:p>
            <a:r>
              <a:rPr lang="en-US" sz="1800" dirty="0" smtClean="0"/>
              <a:t>Al-</a:t>
            </a:r>
            <a:r>
              <a:rPr lang="en-US" sz="1800" dirty="0" err="1" smtClean="0"/>
              <a:t>Hashimi</a:t>
            </a:r>
            <a:r>
              <a:rPr lang="en-US" sz="1800" dirty="0" smtClean="0"/>
              <a:t>, H. M.; Walter, N. G (2008). RNA dynamics: It is about time. Current Opinion in Structural Biology, 18, 321– 329.</a:t>
            </a:r>
          </a:p>
          <a:p>
            <a:r>
              <a:rPr lang="en-US" sz="1800" dirty="0"/>
              <a:t>Sarah, Keane C</a:t>
            </a:r>
            <a:r>
              <a:rPr lang="en-US" sz="1800" dirty="0" smtClean="0"/>
              <a:t>. et al.  </a:t>
            </a:r>
            <a:r>
              <a:rPr lang="en-US" sz="1800" dirty="0"/>
              <a:t>"Structure of the HIV-1 RNA Packaging Signal." </a:t>
            </a:r>
            <a:r>
              <a:rPr lang="en-US" sz="1800" i="1" dirty="0" smtClean="0"/>
              <a:t>Science </a:t>
            </a:r>
            <a:r>
              <a:rPr lang="en-US" sz="1800" dirty="0" smtClean="0"/>
              <a:t>348.6237 </a:t>
            </a:r>
            <a:r>
              <a:rPr lang="en-US" sz="1800" dirty="0"/>
              <a:t>(2015): 917-21. </a:t>
            </a:r>
            <a:endParaRPr lang="en-US" sz="1800" dirty="0" smtClean="0"/>
          </a:p>
          <a:p>
            <a:r>
              <a:rPr lang="en-US" sz="1800" dirty="0" smtClean="0"/>
              <a:t>Zhang, Q.; </a:t>
            </a:r>
            <a:r>
              <a:rPr lang="en-US" sz="1800" dirty="0" err="1" smtClean="0"/>
              <a:t>Stelzer</a:t>
            </a:r>
            <a:r>
              <a:rPr lang="en-US" sz="1800" dirty="0" smtClean="0"/>
              <a:t>, A. C.; Fisher, C. K.; Al-</a:t>
            </a:r>
            <a:r>
              <a:rPr lang="en-US" sz="1800" dirty="0" err="1" smtClean="0"/>
              <a:t>Hashimi</a:t>
            </a:r>
            <a:r>
              <a:rPr lang="en-US" sz="1800" dirty="0" smtClean="0"/>
              <a:t>, H. M (2007).Visualizing spatially correlated dynamics that directs RNA conformational transitions. Nature, 450, 1263– 1267.</a:t>
            </a:r>
          </a:p>
        </p:txBody>
      </p:sp>
      <p:sp>
        <p:nvSpPr>
          <p:cNvPr id="122" name="TextBox 121"/>
          <p:cNvSpPr txBox="1"/>
          <p:nvPr/>
        </p:nvSpPr>
        <p:spPr>
          <a:xfrm>
            <a:off x="34103766" y="17042397"/>
            <a:ext cx="9505405" cy="7577459"/>
          </a:xfrm>
          <a:prstGeom prst="rect">
            <a:avLst/>
          </a:prstGeom>
          <a:noFill/>
        </p:spPr>
        <p:txBody>
          <a:bodyPr wrap="square" rtlCol="0">
            <a:spAutoFit/>
          </a:bodyPr>
          <a:lstStyle/>
          <a:p>
            <a:pPr>
              <a:spcBef>
                <a:spcPct val="20000"/>
              </a:spcBef>
              <a:defRPr/>
            </a:pPr>
            <a:r>
              <a:rPr lang="en-US" sz="3200" dirty="0">
                <a:latin typeface="+mj-lt"/>
              </a:rPr>
              <a:t>MD simulations have revealed:</a:t>
            </a:r>
          </a:p>
          <a:p>
            <a:pPr marL="881699" indent="-881699">
              <a:spcBef>
                <a:spcPct val="20000"/>
              </a:spcBef>
              <a:buFont typeface="+mj-lt"/>
              <a:buAutoNum type="romanLcPeriod"/>
              <a:defRPr/>
            </a:pPr>
            <a:r>
              <a:rPr lang="en-US" sz="3200" dirty="0">
                <a:latin typeface="+mj-lt"/>
              </a:rPr>
              <a:t>small RNA molecules are extremely flexible with RMSD over 5 Å </a:t>
            </a:r>
          </a:p>
          <a:p>
            <a:pPr marL="881699" indent="-881699">
              <a:spcBef>
                <a:spcPct val="20000"/>
              </a:spcBef>
              <a:buFont typeface="+mj-lt"/>
              <a:buAutoNum type="romanLcPeriod"/>
              <a:defRPr/>
            </a:pPr>
            <a:r>
              <a:rPr lang="en-US" sz="3200" dirty="0">
                <a:latin typeface="+mj-lt"/>
              </a:rPr>
              <a:t>both global and local changes are prevalent– base flipping occurs in TAR RNA, interactions of </a:t>
            </a:r>
            <a:r>
              <a:rPr lang="en-US" sz="3200" dirty="0" smtClean="0">
                <a:latin typeface="+mj-lt"/>
              </a:rPr>
              <a:t>non-paired </a:t>
            </a:r>
            <a:r>
              <a:rPr lang="en-US" sz="3200" dirty="0">
                <a:latin typeface="+mj-lt"/>
              </a:rPr>
              <a:t>bases</a:t>
            </a:r>
          </a:p>
          <a:p>
            <a:pPr marL="881699" indent="-881699">
              <a:spcBef>
                <a:spcPct val="20000"/>
              </a:spcBef>
              <a:buFont typeface="+mj-lt"/>
              <a:buAutoNum type="romanLcPeriod"/>
              <a:defRPr/>
            </a:pPr>
            <a:r>
              <a:rPr lang="en-US" sz="3200" dirty="0">
                <a:latin typeface="+mj-lt"/>
              </a:rPr>
              <a:t>applications in drug design, delivery and targeting of diseases</a:t>
            </a:r>
          </a:p>
          <a:p>
            <a:pPr marL="881699" indent="-881699">
              <a:spcBef>
                <a:spcPct val="20000"/>
              </a:spcBef>
              <a:buFont typeface="+mj-lt"/>
              <a:buAutoNum type="romanLcPeriod"/>
              <a:defRPr/>
            </a:pPr>
            <a:r>
              <a:rPr lang="en-US" sz="3200" dirty="0">
                <a:latin typeface="+mj-lt"/>
              </a:rPr>
              <a:t>longer timescales need to be tested to sample all the conformations the system can obtain and to be compared with experimental </a:t>
            </a:r>
            <a:r>
              <a:rPr lang="en-US" sz="3200" dirty="0" smtClean="0">
                <a:latin typeface="+mj-lt"/>
              </a:rPr>
              <a:t>data</a:t>
            </a:r>
          </a:p>
          <a:p>
            <a:pPr marL="881699" indent="-881699">
              <a:spcBef>
                <a:spcPct val="20000"/>
              </a:spcBef>
              <a:buFont typeface="+mj-lt"/>
              <a:buAutoNum type="romanLcPeriod"/>
              <a:defRPr/>
            </a:pPr>
            <a:r>
              <a:rPr lang="en-US" sz="3200" dirty="0" smtClean="0">
                <a:latin typeface="+mj-lt"/>
              </a:rPr>
              <a:t>three way junctions become farther apart when relaxed</a:t>
            </a:r>
          </a:p>
          <a:p>
            <a:pPr marL="881699" indent="-881699">
              <a:spcBef>
                <a:spcPct val="20000"/>
              </a:spcBef>
              <a:buFont typeface="+mj-lt"/>
              <a:buAutoNum type="romanLcPeriod"/>
              <a:defRPr/>
            </a:pPr>
            <a:r>
              <a:rPr lang="en-US" sz="3200" dirty="0" smtClean="0">
                <a:latin typeface="+mj-lt"/>
              </a:rPr>
              <a:t>Further quantitative analysis is to be preformed. </a:t>
            </a:r>
            <a:endParaRPr lang="en-US" sz="3200" dirty="0">
              <a:latin typeface="+mj-lt"/>
            </a:endParaRPr>
          </a:p>
        </p:txBody>
      </p:sp>
      <p:grpSp>
        <p:nvGrpSpPr>
          <p:cNvPr id="123" name="Group 122"/>
          <p:cNvGrpSpPr/>
          <p:nvPr/>
        </p:nvGrpSpPr>
        <p:grpSpPr>
          <a:xfrm>
            <a:off x="25726815" y="8441604"/>
            <a:ext cx="2219814" cy="2713684"/>
            <a:chOff x="21048212" y="22227098"/>
            <a:chExt cx="4227828" cy="5482471"/>
          </a:xfrm>
        </p:grpSpPr>
        <p:pic>
          <p:nvPicPr>
            <p:cNvPr id="124" name="Picture 123"/>
            <p:cNvPicPr>
              <a:picLocks noChangeAspect="1"/>
            </p:cNvPicPr>
            <p:nvPr/>
          </p:nvPicPr>
          <p:blipFill>
            <a:blip r:embed="rId15"/>
            <a:stretch>
              <a:fillRect/>
            </a:stretch>
          </p:blipFill>
          <p:spPr>
            <a:xfrm>
              <a:off x="22124212" y="22227098"/>
              <a:ext cx="2209322" cy="3778155"/>
            </a:xfrm>
            <a:prstGeom prst="rect">
              <a:avLst/>
            </a:prstGeom>
          </p:spPr>
        </p:pic>
        <p:sp>
          <p:nvSpPr>
            <p:cNvPr id="125" name="TextBox 124"/>
            <p:cNvSpPr txBox="1"/>
            <p:nvPr/>
          </p:nvSpPr>
          <p:spPr>
            <a:xfrm>
              <a:off x="21048212" y="26030701"/>
              <a:ext cx="4227828" cy="1678868"/>
            </a:xfrm>
            <a:prstGeom prst="rect">
              <a:avLst/>
            </a:prstGeom>
            <a:noFill/>
          </p:spPr>
          <p:txBody>
            <a:bodyPr wrap="square" rtlCol="0">
              <a:spAutoFit/>
            </a:bodyPr>
            <a:lstStyle/>
            <a:p>
              <a:pPr defTabSz="914400" fontAlgn="base">
                <a:spcBef>
                  <a:spcPct val="0"/>
                </a:spcBef>
                <a:spcAft>
                  <a:spcPct val="0"/>
                </a:spcAft>
              </a:pPr>
              <a:r>
                <a:rPr lang="en-US" sz="1600" i="1" dirty="0">
                  <a:solidFill>
                    <a:prstClr val="black"/>
                  </a:solidFill>
                  <a:latin typeface="Arial" charset="0"/>
                </a:rPr>
                <a:t>Figure 4</a:t>
              </a:r>
              <a:r>
                <a:rPr lang="en-US" sz="1600" dirty="0" smtClean="0">
                  <a:solidFill>
                    <a:prstClr val="black"/>
                  </a:solidFill>
                  <a:latin typeface="Arial" charset="0"/>
                </a:rPr>
                <a:t>: </a:t>
              </a:r>
              <a:r>
                <a:rPr lang="en-US" sz="1600" dirty="0">
                  <a:solidFill>
                    <a:prstClr val="black"/>
                  </a:solidFill>
                  <a:latin typeface="Arial" charset="0"/>
                </a:rPr>
                <a:t>Base flipping highlighted with </a:t>
              </a:r>
              <a:r>
                <a:rPr lang="en-US" sz="1600" dirty="0" smtClean="0">
                  <a:solidFill>
                    <a:prstClr val="black"/>
                  </a:solidFill>
                  <a:latin typeface="Arial" charset="0"/>
                </a:rPr>
                <a:t>backbone.</a:t>
              </a:r>
              <a:endParaRPr lang="en-US" sz="1600" dirty="0">
                <a:solidFill>
                  <a:prstClr val="black"/>
                </a:solidFill>
                <a:latin typeface="Arial" charset="0"/>
              </a:endParaRPr>
            </a:p>
          </p:txBody>
        </p:sp>
      </p:grpSp>
      <p:sp>
        <p:nvSpPr>
          <p:cNvPr id="126" name="TextBox 125"/>
          <p:cNvSpPr txBox="1"/>
          <p:nvPr/>
        </p:nvSpPr>
        <p:spPr>
          <a:xfrm>
            <a:off x="11655493" y="26388912"/>
            <a:ext cx="10197016" cy="584775"/>
          </a:xfrm>
          <a:prstGeom prst="rect">
            <a:avLst/>
          </a:prstGeom>
          <a:noFill/>
        </p:spPr>
        <p:txBody>
          <a:bodyPr wrap="square" rtlCol="0">
            <a:spAutoFit/>
          </a:bodyPr>
          <a:lstStyle/>
          <a:p>
            <a:pPr algn="ctr"/>
            <a:r>
              <a:rPr lang="en-US" sz="3200" u="sng" dirty="0" smtClean="0">
                <a:latin typeface="+mj-lt"/>
              </a:rPr>
              <a:t>HIV-1 Packaging Signal</a:t>
            </a:r>
            <a:endParaRPr lang="en-US" sz="3200" u="sng" dirty="0">
              <a:latin typeface="+mj-lt"/>
            </a:endParaRPr>
          </a:p>
        </p:txBody>
      </p:sp>
      <p:sp>
        <p:nvSpPr>
          <p:cNvPr id="127" name="TextBox 126"/>
          <p:cNvSpPr txBox="1"/>
          <p:nvPr/>
        </p:nvSpPr>
        <p:spPr>
          <a:xfrm rot="16200000">
            <a:off x="11010038" y="22803670"/>
            <a:ext cx="2812431" cy="646331"/>
          </a:xfrm>
          <a:prstGeom prst="rect">
            <a:avLst/>
          </a:prstGeom>
          <a:noFill/>
        </p:spPr>
        <p:txBody>
          <a:bodyPr wrap="square" rtlCol="0">
            <a:spAutoFit/>
          </a:bodyPr>
          <a:lstStyle/>
          <a:p>
            <a:pPr algn="ctr"/>
            <a:r>
              <a:rPr lang="en-US" sz="3600" u="sng" dirty="0" smtClean="0">
                <a:latin typeface="+mj-lt"/>
              </a:rPr>
              <a:t>U6 ISL RNA </a:t>
            </a:r>
            <a:endParaRPr lang="en-US" sz="3600" u="sng" dirty="0">
              <a:latin typeface="+mj-lt"/>
            </a:endParaRPr>
          </a:p>
        </p:txBody>
      </p:sp>
      <p:sp>
        <p:nvSpPr>
          <p:cNvPr id="132" name="TextBox 131"/>
          <p:cNvSpPr txBox="1"/>
          <p:nvPr/>
        </p:nvSpPr>
        <p:spPr>
          <a:xfrm>
            <a:off x="23927881" y="26278602"/>
            <a:ext cx="10197016" cy="584775"/>
          </a:xfrm>
          <a:prstGeom prst="rect">
            <a:avLst/>
          </a:prstGeom>
          <a:noFill/>
        </p:spPr>
        <p:txBody>
          <a:bodyPr wrap="square" rtlCol="0">
            <a:spAutoFit/>
          </a:bodyPr>
          <a:lstStyle/>
          <a:p>
            <a:pPr algn="ctr"/>
            <a:r>
              <a:rPr lang="en-US" sz="3200" u="sng" dirty="0" smtClean="0">
                <a:latin typeface="+mj-lt"/>
              </a:rPr>
              <a:t>III-IV-V TWJ VS Ribozyme</a:t>
            </a:r>
            <a:endParaRPr lang="en-US" sz="3200" u="sng" dirty="0">
              <a:latin typeface="+mj-lt"/>
            </a:endParaRPr>
          </a:p>
        </p:txBody>
      </p:sp>
      <p:sp>
        <p:nvSpPr>
          <p:cNvPr id="133" name="TextBox 132"/>
          <p:cNvSpPr txBox="1"/>
          <p:nvPr/>
        </p:nvSpPr>
        <p:spPr>
          <a:xfrm rot="16200000">
            <a:off x="22413402" y="22793150"/>
            <a:ext cx="2812431" cy="646331"/>
          </a:xfrm>
          <a:prstGeom prst="rect">
            <a:avLst/>
          </a:prstGeom>
          <a:noFill/>
        </p:spPr>
        <p:txBody>
          <a:bodyPr wrap="square" rtlCol="0">
            <a:spAutoFit/>
          </a:bodyPr>
          <a:lstStyle/>
          <a:p>
            <a:pPr algn="ctr"/>
            <a:r>
              <a:rPr lang="en-US" sz="3600" u="sng" dirty="0" smtClean="0">
                <a:latin typeface="+mj-lt"/>
              </a:rPr>
              <a:t>P4 Hairpin</a:t>
            </a:r>
            <a:endParaRPr lang="en-US" sz="3600" u="sng" dirty="0">
              <a:latin typeface="+mj-lt"/>
            </a:endParaRPr>
          </a:p>
        </p:txBody>
      </p:sp>
      <p:sp>
        <p:nvSpPr>
          <p:cNvPr id="142" name="TextBox 141"/>
          <p:cNvSpPr txBox="1"/>
          <p:nvPr/>
        </p:nvSpPr>
        <p:spPr>
          <a:xfrm>
            <a:off x="14581718" y="31250836"/>
            <a:ext cx="4399820" cy="461665"/>
          </a:xfrm>
          <a:prstGeom prst="rect">
            <a:avLst/>
          </a:prstGeom>
          <a:noFill/>
        </p:spPr>
        <p:txBody>
          <a:bodyPr wrap="square" rtlCol="0">
            <a:spAutoFit/>
          </a:bodyPr>
          <a:lstStyle/>
          <a:p>
            <a:r>
              <a:rPr lang="en-US" sz="2400" dirty="0" smtClean="0">
                <a:latin typeface="+mj-lt"/>
              </a:rPr>
              <a:t>Total System Size: ~125000 atoms</a:t>
            </a:r>
            <a:endParaRPr lang="en-US" sz="2400" dirty="0">
              <a:latin typeface="+mj-lt"/>
            </a:endParaRPr>
          </a:p>
        </p:txBody>
      </p:sp>
      <p:sp>
        <p:nvSpPr>
          <p:cNvPr id="143" name="TextBox 142"/>
          <p:cNvSpPr txBox="1"/>
          <p:nvPr/>
        </p:nvSpPr>
        <p:spPr>
          <a:xfrm>
            <a:off x="29537442" y="31201351"/>
            <a:ext cx="4399820" cy="461665"/>
          </a:xfrm>
          <a:prstGeom prst="rect">
            <a:avLst/>
          </a:prstGeom>
          <a:noFill/>
        </p:spPr>
        <p:txBody>
          <a:bodyPr wrap="square" rtlCol="0">
            <a:spAutoFit/>
          </a:bodyPr>
          <a:lstStyle/>
          <a:p>
            <a:r>
              <a:rPr lang="en-US" sz="2400" dirty="0" smtClean="0">
                <a:latin typeface="+mj-lt"/>
              </a:rPr>
              <a:t>Total System Size: 29,993 atoms</a:t>
            </a:r>
            <a:endParaRPr lang="en-US" sz="2400" dirty="0">
              <a:latin typeface="+mj-lt"/>
            </a:endParaRPr>
          </a:p>
        </p:txBody>
      </p:sp>
      <p:sp>
        <p:nvSpPr>
          <p:cNvPr id="156" name="TextBox 155"/>
          <p:cNvSpPr txBox="1"/>
          <p:nvPr/>
        </p:nvSpPr>
        <p:spPr>
          <a:xfrm>
            <a:off x="34054868" y="11667077"/>
            <a:ext cx="9554911" cy="4462760"/>
          </a:xfrm>
          <a:prstGeom prst="rect">
            <a:avLst/>
          </a:prstGeom>
          <a:noFill/>
        </p:spPr>
        <p:txBody>
          <a:bodyPr wrap="square" rtlCol="0">
            <a:spAutoFit/>
          </a:bodyPr>
          <a:lstStyle/>
          <a:p>
            <a:pPr marL="457200" indent="-457200">
              <a:buFont typeface="Arial" panose="020B0604020202020204" pitchFamily="34" charset="0"/>
              <a:buChar char="•"/>
            </a:pPr>
            <a:r>
              <a:rPr lang="en-US" sz="3200" dirty="0" smtClean="0">
                <a:latin typeface="+mj-lt"/>
              </a:rPr>
              <a:t>Adopt a current “Y” shape </a:t>
            </a:r>
          </a:p>
          <a:p>
            <a:pPr marL="457200" indent="-457200">
              <a:buFont typeface="Arial" panose="020B0604020202020204" pitchFamily="34" charset="0"/>
              <a:buChar char="•"/>
            </a:pPr>
            <a:r>
              <a:rPr lang="en-US" sz="3200" dirty="0" smtClean="0">
                <a:latin typeface="+mj-lt"/>
              </a:rPr>
              <a:t>2 helices coaxially stack, third helix forms tertiary contacts several base pairs away from the junction </a:t>
            </a:r>
          </a:p>
          <a:p>
            <a:pPr marL="457200" indent="-457200">
              <a:buFont typeface="Arial" panose="020B0604020202020204" pitchFamily="34" charset="0"/>
              <a:buChar char="•"/>
            </a:pPr>
            <a:r>
              <a:rPr lang="en-US" sz="3200" dirty="0" smtClean="0">
                <a:latin typeface="+mj-lt"/>
              </a:rPr>
              <a:t>Junctions play large role in determining the final structure of a system </a:t>
            </a:r>
          </a:p>
          <a:p>
            <a:pPr marL="457200" indent="-457200">
              <a:buFont typeface="Arial" panose="020B0604020202020204" pitchFamily="34" charset="0"/>
              <a:buChar char="•"/>
            </a:pPr>
            <a:r>
              <a:rPr lang="en-US" sz="3200" dirty="0" smtClean="0">
                <a:latin typeface="+mj-lt"/>
              </a:rPr>
              <a:t>Observed in small RNAs such as riboswitches, ribozymes, or in a protein/RNA complex such as a ribosomal RNAs</a:t>
            </a:r>
          </a:p>
          <a:p>
            <a:r>
              <a:rPr lang="en-US" sz="2800" dirty="0" smtClean="0"/>
              <a:t> </a:t>
            </a:r>
          </a:p>
        </p:txBody>
      </p:sp>
      <p:grpSp>
        <p:nvGrpSpPr>
          <p:cNvPr id="24" name="Group 23"/>
          <p:cNvGrpSpPr/>
          <p:nvPr/>
        </p:nvGrpSpPr>
        <p:grpSpPr>
          <a:xfrm>
            <a:off x="13370464" y="21568007"/>
            <a:ext cx="4340736" cy="3278952"/>
            <a:chOff x="14713350" y="18893462"/>
            <a:chExt cx="4340736" cy="3278952"/>
          </a:xfrm>
        </p:grpSpPr>
        <p:grpSp>
          <p:nvGrpSpPr>
            <p:cNvPr id="158" name="Group 157"/>
            <p:cNvGrpSpPr/>
            <p:nvPr/>
          </p:nvGrpSpPr>
          <p:grpSpPr>
            <a:xfrm>
              <a:off x="14713350" y="18893462"/>
              <a:ext cx="3710021" cy="2876885"/>
              <a:chOff x="14380164" y="18869741"/>
              <a:chExt cx="3710021" cy="2876885"/>
            </a:xfrm>
          </p:grpSpPr>
          <p:pic>
            <p:nvPicPr>
              <p:cNvPr id="155" name="Picture 15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6676727" y="18869741"/>
                <a:ext cx="1413458" cy="2876885"/>
              </a:xfrm>
              <a:prstGeom prst="rect">
                <a:avLst/>
              </a:prstGeom>
            </p:spPr>
          </p:pic>
          <p:pic>
            <p:nvPicPr>
              <p:cNvPr id="157" name="Picture 15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4380164" y="19033681"/>
                <a:ext cx="1446189" cy="2530831"/>
              </a:xfrm>
              <a:prstGeom prst="rect">
                <a:avLst/>
              </a:prstGeom>
            </p:spPr>
          </p:pic>
        </p:grpSp>
        <p:sp>
          <p:nvSpPr>
            <p:cNvPr id="159" name="TextBox 158"/>
            <p:cNvSpPr txBox="1"/>
            <p:nvPr/>
          </p:nvSpPr>
          <p:spPr>
            <a:xfrm>
              <a:off x="14841351" y="21552501"/>
              <a:ext cx="4212735"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13: </a:t>
              </a:r>
              <a:r>
                <a:rPr lang="en-US" sz="1714" dirty="0" smtClean="0">
                  <a:solidFill>
                    <a:prstClr val="black"/>
                  </a:solidFill>
                  <a:latin typeface="Arial" charset="0"/>
                </a:rPr>
                <a:t>Initial (left) and final (right) conformations with P highlighted.</a:t>
              </a:r>
              <a:endParaRPr lang="en-US" sz="1714" dirty="0">
                <a:solidFill>
                  <a:prstClr val="black"/>
                </a:solidFill>
                <a:latin typeface="Arial" charset="0"/>
              </a:endParaRPr>
            </a:p>
          </p:txBody>
        </p:sp>
      </p:grpSp>
      <p:grpSp>
        <p:nvGrpSpPr>
          <p:cNvPr id="23" name="Group 22"/>
          <p:cNvGrpSpPr/>
          <p:nvPr/>
        </p:nvGrpSpPr>
        <p:grpSpPr>
          <a:xfrm>
            <a:off x="24567615" y="21502382"/>
            <a:ext cx="4417040" cy="3195622"/>
            <a:chOff x="14439109" y="22302858"/>
            <a:chExt cx="4417040" cy="3195622"/>
          </a:xfrm>
        </p:grpSpPr>
        <p:grpSp>
          <p:nvGrpSpPr>
            <p:cNvPr id="22" name="Group 21"/>
            <p:cNvGrpSpPr/>
            <p:nvPr/>
          </p:nvGrpSpPr>
          <p:grpSpPr>
            <a:xfrm>
              <a:off x="14439109" y="22302858"/>
              <a:ext cx="3949081" cy="2605603"/>
              <a:chOff x="14439109" y="22302858"/>
              <a:chExt cx="3949081" cy="2605603"/>
            </a:xfrm>
          </p:grpSpPr>
          <p:pic>
            <p:nvPicPr>
              <p:cNvPr id="153" name="Picture 15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7306656" y="22425133"/>
                <a:ext cx="1081534" cy="2442507"/>
              </a:xfrm>
              <a:prstGeom prst="rect">
                <a:avLst/>
              </a:prstGeom>
            </p:spPr>
          </p:pic>
          <p:pic>
            <p:nvPicPr>
              <p:cNvPr id="154" name="Picture 153"/>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4439109" y="22302858"/>
                <a:ext cx="1505596" cy="2605603"/>
              </a:xfrm>
              <a:prstGeom prst="rect">
                <a:avLst/>
              </a:prstGeom>
            </p:spPr>
          </p:pic>
        </p:grpSp>
        <p:sp>
          <p:nvSpPr>
            <p:cNvPr id="137" name="TextBox 136"/>
            <p:cNvSpPr txBox="1"/>
            <p:nvPr/>
          </p:nvSpPr>
          <p:spPr>
            <a:xfrm>
              <a:off x="14643414" y="24878567"/>
              <a:ext cx="4212735"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15: </a:t>
              </a:r>
              <a:r>
                <a:rPr lang="en-US" sz="1714" dirty="0" smtClean="0">
                  <a:solidFill>
                    <a:prstClr val="black"/>
                  </a:solidFill>
                  <a:latin typeface="Arial" charset="0"/>
                </a:rPr>
                <a:t>Initial (left) and final (right) conformations with P highlighted.</a:t>
              </a:r>
              <a:endParaRPr lang="en-US" sz="1714" dirty="0">
                <a:solidFill>
                  <a:prstClr val="black"/>
                </a:solidFill>
                <a:latin typeface="Arial" charset="0"/>
              </a:endParaRPr>
            </a:p>
          </p:txBody>
        </p:sp>
      </p:grpSp>
      <p:sp>
        <p:nvSpPr>
          <p:cNvPr id="160" name="TextBox 159"/>
          <p:cNvSpPr txBox="1"/>
          <p:nvPr/>
        </p:nvSpPr>
        <p:spPr>
          <a:xfrm>
            <a:off x="15709639" y="27514209"/>
            <a:ext cx="486272" cy="307777"/>
          </a:xfrm>
          <a:prstGeom prst="rect">
            <a:avLst/>
          </a:prstGeom>
          <a:noFill/>
        </p:spPr>
        <p:txBody>
          <a:bodyPr wrap="square" rtlCol="0">
            <a:spAutoFit/>
          </a:bodyPr>
          <a:lstStyle/>
          <a:p>
            <a:r>
              <a:rPr lang="en-US" sz="1400" dirty="0" smtClean="0"/>
              <a:t>iii</a:t>
            </a:r>
            <a:endParaRPr lang="en-US" sz="1400" dirty="0"/>
          </a:p>
        </p:txBody>
      </p:sp>
      <p:sp>
        <p:nvSpPr>
          <p:cNvPr id="161" name="TextBox 160"/>
          <p:cNvSpPr txBox="1"/>
          <p:nvPr/>
        </p:nvSpPr>
        <p:spPr>
          <a:xfrm>
            <a:off x="17589187" y="27499481"/>
            <a:ext cx="500998" cy="307777"/>
          </a:xfrm>
          <a:prstGeom prst="rect">
            <a:avLst/>
          </a:prstGeom>
          <a:noFill/>
        </p:spPr>
        <p:txBody>
          <a:bodyPr wrap="square" rtlCol="0">
            <a:spAutoFit/>
          </a:bodyPr>
          <a:lstStyle/>
          <a:p>
            <a:r>
              <a:rPr lang="en-US" sz="1400" dirty="0" smtClean="0"/>
              <a:t>iv</a:t>
            </a:r>
            <a:endParaRPr lang="en-US" sz="1400" dirty="0"/>
          </a:p>
        </p:txBody>
      </p:sp>
      <p:grpSp>
        <p:nvGrpSpPr>
          <p:cNvPr id="38" name="Group 37"/>
          <p:cNvGrpSpPr/>
          <p:nvPr/>
        </p:nvGrpSpPr>
        <p:grpSpPr>
          <a:xfrm>
            <a:off x="11709011" y="27013999"/>
            <a:ext cx="8437183" cy="3880435"/>
            <a:chOff x="11597982" y="27398968"/>
            <a:chExt cx="8437183" cy="3880435"/>
          </a:xfrm>
        </p:grpSpPr>
        <p:grpSp>
          <p:nvGrpSpPr>
            <p:cNvPr id="2" name="Group 1"/>
            <p:cNvGrpSpPr/>
            <p:nvPr/>
          </p:nvGrpSpPr>
          <p:grpSpPr>
            <a:xfrm>
              <a:off x="11597982" y="27398968"/>
              <a:ext cx="8437183" cy="3380942"/>
              <a:chOff x="11686336" y="27185817"/>
              <a:chExt cx="8437183" cy="3380942"/>
            </a:xfrm>
          </p:grpSpPr>
          <p:pic>
            <p:nvPicPr>
              <p:cNvPr id="145" name="Picture 144"/>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1686336" y="27251699"/>
                <a:ext cx="1869962" cy="3259610"/>
              </a:xfrm>
              <a:prstGeom prst="rect">
                <a:avLst/>
              </a:prstGeom>
            </p:spPr>
          </p:pic>
          <p:pic>
            <p:nvPicPr>
              <p:cNvPr id="146" name="Picture 145"/>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3431318" y="27185817"/>
                <a:ext cx="2524898" cy="3380942"/>
              </a:xfrm>
              <a:prstGeom prst="rect">
                <a:avLst/>
              </a:prstGeom>
            </p:spPr>
          </p:pic>
          <p:pic>
            <p:nvPicPr>
              <p:cNvPr id="147" name="Picture 146"/>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6006046" y="27912650"/>
                <a:ext cx="1939830" cy="1961147"/>
              </a:xfrm>
              <a:prstGeom prst="rect">
                <a:avLst/>
              </a:prstGeom>
            </p:spPr>
          </p:pic>
          <p:pic>
            <p:nvPicPr>
              <p:cNvPr id="148" name="Picture 147"/>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8017790" y="27714962"/>
                <a:ext cx="2105729" cy="2312680"/>
              </a:xfrm>
              <a:prstGeom prst="rect">
                <a:avLst/>
              </a:prstGeom>
            </p:spPr>
          </p:pic>
        </p:grpSp>
        <p:sp>
          <p:nvSpPr>
            <p:cNvPr id="167" name="TextBox 166"/>
            <p:cNvSpPr txBox="1"/>
            <p:nvPr/>
          </p:nvSpPr>
          <p:spPr>
            <a:xfrm>
              <a:off x="11788910" y="30659490"/>
              <a:ext cx="8236561"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17: </a:t>
              </a:r>
              <a:r>
                <a:rPr lang="en-US" sz="1714" dirty="0" smtClean="0">
                  <a:solidFill>
                    <a:prstClr val="black"/>
                  </a:solidFill>
                  <a:latin typeface="Arial" charset="0"/>
                </a:rPr>
                <a:t>Initial (</a:t>
              </a:r>
              <a:r>
                <a:rPr lang="en-US" sz="1714" dirty="0" err="1" smtClean="0">
                  <a:solidFill>
                    <a:prstClr val="black"/>
                  </a:solidFill>
                  <a:latin typeface="Arial" charset="0"/>
                </a:rPr>
                <a:t>i</a:t>
              </a:r>
              <a:r>
                <a:rPr lang="en-US" sz="1714" dirty="0" smtClean="0">
                  <a:solidFill>
                    <a:prstClr val="black"/>
                  </a:solidFill>
                  <a:latin typeface="Arial" charset="0"/>
                </a:rPr>
                <a:t>) and final (ii) totally structures highlighted and top view of backbone </a:t>
              </a:r>
              <a:r>
                <a:rPr lang="en-US" sz="1714" dirty="0" err="1" smtClean="0">
                  <a:solidFill>
                    <a:prstClr val="black"/>
                  </a:solidFill>
                  <a:latin typeface="Arial" charset="0"/>
                </a:rPr>
                <a:t>intial</a:t>
              </a:r>
              <a:r>
                <a:rPr lang="en-US" sz="1714" dirty="0" smtClean="0">
                  <a:solidFill>
                    <a:prstClr val="black"/>
                  </a:solidFill>
                  <a:latin typeface="Arial" charset="0"/>
                </a:rPr>
                <a:t> (iii) and top view of final (iv).</a:t>
              </a:r>
              <a:endParaRPr lang="en-US" sz="1714" dirty="0">
                <a:solidFill>
                  <a:prstClr val="black"/>
                </a:solidFill>
                <a:latin typeface="Arial" charset="0"/>
              </a:endParaRPr>
            </a:p>
          </p:txBody>
        </p:sp>
      </p:grpSp>
      <p:grpSp>
        <p:nvGrpSpPr>
          <p:cNvPr id="30" name="Group 29"/>
          <p:cNvGrpSpPr/>
          <p:nvPr/>
        </p:nvGrpSpPr>
        <p:grpSpPr>
          <a:xfrm>
            <a:off x="25726815" y="27086781"/>
            <a:ext cx="8236561" cy="3938643"/>
            <a:chOff x="25419161" y="27274789"/>
            <a:chExt cx="8236561" cy="3938643"/>
          </a:xfrm>
        </p:grpSpPr>
        <p:grpSp>
          <p:nvGrpSpPr>
            <p:cNvPr id="29" name="Group 28"/>
            <p:cNvGrpSpPr/>
            <p:nvPr/>
          </p:nvGrpSpPr>
          <p:grpSpPr>
            <a:xfrm>
              <a:off x="25615398" y="27274789"/>
              <a:ext cx="7231572" cy="3330263"/>
              <a:chOff x="25615398" y="27274789"/>
              <a:chExt cx="7231572" cy="3330263"/>
            </a:xfrm>
          </p:grpSpPr>
          <p:pic>
            <p:nvPicPr>
              <p:cNvPr id="149" name="Picture 148"/>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5771650" y="27635432"/>
                <a:ext cx="1522247" cy="2514527"/>
              </a:xfrm>
              <a:prstGeom prst="rect">
                <a:avLst/>
              </a:prstGeom>
            </p:spPr>
          </p:pic>
          <p:pic>
            <p:nvPicPr>
              <p:cNvPr id="150" name="Picture 149"/>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7757095" y="27435921"/>
                <a:ext cx="2212620" cy="2792479"/>
              </a:xfrm>
              <a:prstGeom prst="rect">
                <a:avLst/>
              </a:prstGeom>
            </p:spPr>
          </p:pic>
          <p:pic>
            <p:nvPicPr>
              <p:cNvPr id="151" name="Picture 150"/>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30761735" y="27274789"/>
                <a:ext cx="1951233" cy="1773849"/>
              </a:xfrm>
              <a:prstGeom prst="rect">
                <a:avLst/>
              </a:prstGeom>
            </p:spPr>
          </p:pic>
          <p:pic>
            <p:nvPicPr>
              <p:cNvPr id="152" name="Picture 151"/>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30554403" y="29197117"/>
                <a:ext cx="2292567" cy="1407935"/>
              </a:xfrm>
              <a:prstGeom prst="rect">
                <a:avLst/>
              </a:prstGeom>
            </p:spPr>
          </p:pic>
          <p:grpSp>
            <p:nvGrpSpPr>
              <p:cNvPr id="28" name="Group 27"/>
              <p:cNvGrpSpPr/>
              <p:nvPr/>
            </p:nvGrpSpPr>
            <p:grpSpPr>
              <a:xfrm>
                <a:off x="25615398" y="27668097"/>
                <a:ext cx="5396836" cy="1682508"/>
                <a:chOff x="25615398" y="27668097"/>
                <a:chExt cx="5396836" cy="1682508"/>
              </a:xfrm>
            </p:grpSpPr>
            <p:sp>
              <p:nvSpPr>
                <p:cNvPr id="162" name="TextBox 161"/>
                <p:cNvSpPr txBox="1"/>
                <p:nvPr/>
              </p:nvSpPr>
              <p:spPr>
                <a:xfrm>
                  <a:off x="25615398" y="27747537"/>
                  <a:ext cx="151965" cy="307777"/>
                </a:xfrm>
                <a:prstGeom prst="rect">
                  <a:avLst/>
                </a:prstGeom>
                <a:noFill/>
              </p:spPr>
              <p:txBody>
                <a:bodyPr wrap="square" rtlCol="0">
                  <a:spAutoFit/>
                </a:bodyPr>
                <a:lstStyle/>
                <a:p>
                  <a:r>
                    <a:rPr lang="en-US" sz="1400" dirty="0" err="1" smtClean="0"/>
                    <a:t>i</a:t>
                  </a:r>
                  <a:endParaRPr lang="en-US" sz="1400" dirty="0"/>
                </a:p>
              </p:txBody>
            </p:sp>
            <p:grpSp>
              <p:nvGrpSpPr>
                <p:cNvPr id="25" name="Group 24"/>
                <p:cNvGrpSpPr/>
                <p:nvPr/>
              </p:nvGrpSpPr>
              <p:grpSpPr>
                <a:xfrm>
                  <a:off x="27841713" y="27668097"/>
                  <a:ext cx="3170521" cy="1682508"/>
                  <a:chOff x="27841713" y="27668097"/>
                  <a:chExt cx="3170521" cy="1682508"/>
                </a:xfrm>
              </p:grpSpPr>
              <p:sp>
                <p:nvSpPr>
                  <p:cNvPr id="163" name="TextBox 162"/>
                  <p:cNvSpPr txBox="1"/>
                  <p:nvPr/>
                </p:nvSpPr>
                <p:spPr>
                  <a:xfrm>
                    <a:off x="27841713" y="27806422"/>
                    <a:ext cx="337950" cy="307777"/>
                  </a:xfrm>
                  <a:prstGeom prst="rect">
                    <a:avLst/>
                  </a:prstGeom>
                  <a:noFill/>
                </p:spPr>
                <p:txBody>
                  <a:bodyPr wrap="square" rtlCol="0">
                    <a:spAutoFit/>
                  </a:bodyPr>
                  <a:lstStyle/>
                  <a:p>
                    <a:r>
                      <a:rPr lang="en-US" sz="1400" dirty="0" smtClean="0"/>
                      <a:t>ii</a:t>
                    </a:r>
                    <a:endParaRPr lang="en-US" sz="1400" dirty="0"/>
                  </a:p>
                </p:txBody>
              </p:sp>
              <p:sp>
                <p:nvSpPr>
                  <p:cNvPr id="164" name="TextBox 163"/>
                  <p:cNvSpPr txBox="1"/>
                  <p:nvPr/>
                </p:nvSpPr>
                <p:spPr>
                  <a:xfrm>
                    <a:off x="30394581" y="27668097"/>
                    <a:ext cx="486272" cy="307777"/>
                  </a:xfrm>
                  <a:prstGeom prst="rect">
                    <a:avLst/>
                  </a:prstGeom>
                  <a:noFill/>
                </p:spPr>
                <p:txBody>
                  <a:bodyPr wrap="square" rtlCol="0">
                    <a:spAutoFit/>
                  </a:bodyPr>
                  <a:lstStyle/>
                  <a:p>
                    <a:r>
                      <a:rPr lang="en-US" sz="1400" dirty="0" smtClean="0"/>
                      <a:t>iii</a:t>
                    </a:r>
                    <a:endParaRPr lang="en-US" sz="1400" dirty="0"/>
                  </a:p>
                </p:txBody>
              </p:sp>
              <p:sp>
                <p:nvSpPr>
                  <p:cNvPr id="166" name="TextBox 165"/>
                  <p:cNvSpPr txBox="1"/>
                  <p:nvPr/>
                </p:nvSpPr>
                <p:spPr>
                  <a:xfrm>
                    <a:off x="30511236" y="29042828"/>
                    <a:ext cx="500998" cy="307777"/>
                  </a:xfrm>
                  <a:prstGeom prst="rect">
                    <a:avLst/>
                  </a:prstGeom>
                  <a:noFill/>
                </p:spPr>
                <p:txBody>
                  <a:bodyPr wrap="square" rtlCol="0">
                    <a:spAutoFit/>
                  </a:bodyPr>
                  <a:lstStyle/>
                  <a:p>
                    <a:r>
                      <a:rPr lang="en-US" sz="1400" dirty="0" smtClean="0"/>
                      <a:t>iv</a:t>
                    </a:r>
                    <a:endParaRPr lang="en-US" sz="1400" dirty="0"/>
                  </a:p>
                </p:txBody>
              </p:sp>
            </p:grpSp>
          </p:grpSp>
        </p:grpSp>
        <p:sp>
          <p:nvSpPr>
            <p:cNvPr id="168" name="TextBox 167"/>
            <p:cNvSpPr txBox="1"/>
            <p:nvPr/>
          </p:nvSpPr>
          <p:spPr>
            <a:xfrm>
              <a:off x="25419161" y="30593519"/>
              <a:ext cx="8236561"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19: </a:t>
              </a:r>
              <a:r>
                <a:rPr lang="en-US" sz="1714" dirty="0" smtClean="0">
                  <a:solidFill>
                    <a:prstClr val="black"/>
                  </a:solidFill>
                  <a:latin typeface="Arial" charset="0"/>
                </a:rPr>
                <a:t>Initial (</a:t>
              </a:r>
              <a:r>
                <a:rPr lang="en-US" sz="1714" dirty="0" err="1" smtClean="0">
                  <a:solidFill>
                    <a:prstClr val="black"/>
                  </a:solidFill>
                  <a:latin typeface="Arial" charset="0"/>
                </a:rPr>
                <a:t>i</a:t>
              </a:r>
              <a:r>
                <a:rPr lang="en-US" sz="1714" dirty="0" smtClean="0">
                  <a:solidFill>
                    <a:prstClr val="black"/>
                  </a:solidFill>
                  <a:latin typeface="Arial" charset="0"/>
                </a:rPr>
                <a:t>) and final (ii) totally structures highlighted and top view of backbone initial (iii) and top view of final (iv).</a:t>
              </a:r>
              <a:endParaRPr lang="en-US" sz="1714" dirty="0">
                <a:solidFill>
                  <a:prstClr val="black"/>
                </a:solidFill>
                <a:latin typeface="Arial" charset="0"/>
              </a:endParaRPr>
            </a:p>
          </p:txBody>
        </p:sp>
      </p:grpSp>
      <p:sp>
        <p:nvSpPr>
          <p:cNvPr id="6" name="TextBox 5"/>
          <p:cNvSpPr txBox="1"/>
          <p:nvPr/>
        </p:nvSpPr>
        <p:spPr>
          <a:xfrm>
            <a:off x="11765085" y="27182456"/>
            <a:ext cx="123323" cy="307777"/>
          </a:xfrm>
          <a:prstGeom prst="rect">
            <a:avLst/>
          </a:prstGeom>
          <a:noFill/>
        </p:spPr>
        <p:txBody>
          <a:bodyPr wrap="square" rtlCol="0">
            <a:spAutoFit/>
          </a:bodyPr>
          <a:lstStyle/>
          <a:p>
            <a:r>
              <a:rPr lang="en-US" sz="1400" dirty="0" err="1" smtClean="0"/>
              <a:t>i</a:t>
            </a:r>
            <a:endParaRPr lang="en-US" sz="1400" dirty="0"/>
          </a:p>
        </p:txBody>
      </p:sp>
      <p:sp>
        <p:nvSpPr>
          <p:cNvPr id="139" name="TextBox 138"/>
          <p:cNvSpPr txBox="1"/>
          <p:nvPr/>
        </p:nvSpPr>
        <p:spPr>
          <a:xfrm>
            <a:off x="13582390" y="27289017"/>
            <a:ext cx="274253" cy="307777"/>
          </a:xfrm>
          <a:prstGeom prst="rect">
            <a:avLst/>
          </a:prstGeom>
          <a:noFill/>
        </p:spPr>
        <p:txBody>
          <a:bodyPr wrap="square" rtlCol="0">
            <a:spAutoFit/>
          </a:bodyPr>
          <a:lstStyle/>
          <a:p>
            <a:r>
              <a:rPr lang="en-US" sz="1400" dirty="0" smtClean="0"/>
              <a:t>ii</a:t>
            </a:r>
            <a:endParaRPr lang="en-US" sz="1400" dirty="0"/>
          </a:p>
        </p:txBody>
      </p:sp>
      <p:sp>
        <p:nvSpPr>
          <p:cNvPr id="140" name="TextBox 139"/>
          <p:cNvSpPr txBox="1"/>
          <p:nvPr/>
        </p:nvSpPr>
        <p:spPr>
          <a:xfrm>
            <a:off x="20515406" y="29878112"/>
            <a:ext cx="5079665" cy="88370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18: </a:t>
            </a:r>
            <a:r>
              <a:rPr lang="en-US" sz="1714" dirty="0">
                <a:solidFill>
                  <a:prstClr val="black"/>
                </a:solidFill>
                <a:latin typeface="Arial" charset="0"/>
              </a:rPr>
              <a:t>RMSD plot for </a:t>
            </a:r>
            <a:r>
              <a:rPr lang="en-US" sz="1714" dirty="0" smtClean="0">
                <a:solidFill>
                  <a:prstClr val="black"/>
                </a:solidFill>
                <a:latin typeface="Arial" charset="0"/>
              </a:rPr>
              <a:t>HIV-1 PS (blue) and the II-IV-V VS Ribozyme (blue) from the initial position of atoms respectively. </a:t>
            </a:r>
            <a:endParaRPr lang="en-US" sz="1714" dirty="0">
              <a:solidFill>
                <a:prstClr val="black"/>
              </a:solidFill>
              <a:latin typeface="Arial" charset="0"/>
            </a:endParaRPr>
          </a:p>
        </p:txBody>
      </p:sp>
      <p:pic>
        <p:nvPicPr>
          <p:cNvPr id="47" name="Picture 46"/>
          <p:cNvPicPr>
            <a:picLocks noChangeAspect="1"/>
          </p:cNvPicPr>
          <p:nvPr/>
        </p:nvPicPr>
        <p:blipFill>
          <a:blip r:embed="rId28"/>
          <a:stretch>
            <a:fillRect/>
          </a:stretch>
        </p:blipFill>
        <p:spPr>
          <a:xfrm>
            <a:off x="37507300" y="1611604"/>
            <a:ext cx="4778832" cy="2082774"/>
          </a:xfrm>
          <a:prstGeom prst="rect">
            <a:avLst/>
          </a:prstGeom>
        </p:spPr>
      </p:pic>
      <p:pic>
        <p:nvPicPr>
          <p:cNvPr id="3" name="Picture 2"/>
          <p:cNvPicPr>
            <a:picLocks noChangeAspect="1"/>
          </p:cNvPicPr>
          <p:nvPr/>
        </p:nvPicPr>
        <p:blipFill>
          <a:blip r:embed="rId29"/>
          <a:stretch>
            <a:fillRect/>
          </a:stretch>
        </p:blipFill>
        <p:spPr>
          <a:xfrm>
            <a:off x="20377793" y="26831193"/>
            <a:ext cx="5060119" cy="3017782"/>
          </a:xfrm>
          <a:prstGeom prst="rect">
            <a:avLst/>
          </a:prstGeom>
        </p:spPr>
      </p:pic>
      <p:grpSp>
        <p:nvGrpSpPr>
          <p:cNvPr id="39" name="Group 38"/>
          <p:cNvGrpSpPr/>
          <p:nvPr/>
        </p:nvGrpSpPr>
        <p:grpSpPr>
          <a:xfrm>
            <a:off x="29018506" y="21679370"/>
            <a:ext cx="4369993" cy="3350888"/>
            <a:chOff x="28824612" y="22163088"/>
            <a:chExt cx="4369993" cy="3350888"/>
          </a:xfrm>
        </p:grpSpPr>
        <p:sp>
          <p:nvSpPr>
            <p:cNvPr id="135" name="TextBox 134"/>
            <p:cNvSpPr txBox="1"/>
            <p:nvPr/>
          </p:nvSpPr>
          <p:spPr>
            <a:xfrm>
              <a:off x="28981870" y="24894063"/>
              <a:ext cx="4212735"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16: </a:t>
              </a:r>
              <a:r>
                <a:rPr lang="en-US" sz="1714" dirty="0">
                  <a:solidFill>
                    <a:prstClr val="black"/>
                  </a:solidFill>
                  <a:latin typeface="Arial" charset="0"/>
                </a:rPr>
                <a:t>RMSD plot for </a:t>
              </a:r>
              <a:r>
                <a:rPr lang="en-US" sz="1714" dirty="0" smtClean="0">
                  <a:solidFill>
                    <a:prstClr val="black"/>
                  </a:solidFill>
                  <a:latin typeface="Arial" charset="0"/>
                </a:rPr>
                <a:t>U6 ISL </a:t>
              </a:r>
              <a:r>
                <a:rPr lang="en-US" sz="1714" dirty="0">
                  <a:solidFill>
                    <a:prstClr val="black"/>
                  </a:solidFill>
                  <a:latin typeface="Arial" charset="0"/>
                </a:rPr>
                <a:t>against the </a:t>
              </a:r>
              <a:r>
                <a:rPr lang="en-US" sz="1714" dirty="0" smtClean="0">
                  <a:solidFill>
                    <a:prstClr val="black"/>
                  </a:solidFill>
                  <a:latin typeface="Arial" charset="0"/>
                </a:rPr>
                <a:t>initial position of atoms. </a:t>
              </a:r>
              <a:endParaRPr lang="en-US" sz="1714" dirty="0">
                <a:solidFill>
                  <a:prstClr val="black"/>
                </a:solidFill>
                <a:latin typeface="Arial" charset="0"/>
              </a:endParaRPr>
            </a:p>
          </p:txBody>
        </p:sp>
        <p:pic>
          <p:nvPicPr>
            <p:cNvPr id="43" name="Picture 42"/>
            <p:cNvPicPr>
              <a:picLocks noChangeAspect="1"/>
            </p:cNvPicPr>
            <p:nvPr/>
          </p:nvPicPr>
          <p:blipFill>
            <a:blip r:embed="rId30"/>
            <a:stretch>
              <a:fillRect/>
            </a:stretch>
          </p:blipFill>
          <p:spPr>
            <a:xfrm>
              <a:off x="28824612" y="22163088"/>
              <a:ext cx="4336521" cy="2604222"/>
            </a:xfrm>
            <a:prstGeom prst="rect">
              <a:avLst/>
            </a:prstGeom>
          </p:spPr>
        </p:pic>
      </p:grpSp>
      <p:grpSp>
        <p:nvGrpSpPr>
          <p:cNvPr id="40" name="Group 39"/>
          <p:cNvGrpSpPr/>
          <p:nvPr/>
        </p:nvGrpSpPr>
        <p:grpSpPr>
          <a:xfrm>
            <a:off x="18434635" y="21623780"/>
            <a:ext cx="4361061" cy="2982966"/>
            <a:chOff x="20528998" y="19070852"/>
            <a:chExt cx="4361061" cy="2982966"/>
          </a:xfrm>
        </p:grpSpPr>
        <p:sp>
          <p:nvSpPr>
            <p:cNvPr id="130" name="TextBox 129"/>
            <p:cNvSpPr txBox="1"/>
            <p:nvPr/>
          </p:nvSpPr>
          <p:spPr>
            <a:xfrm>
              <a:off x="20677324" y="21433905"/>
              <a:ext cx="4212735" cy="61991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14: </a:t>
              </a:r>
              <a:r>
                <a:rPr lang="en-US" sz="1714" dirty="0">
                  <a:solidFill>
                    <a:prstClr val="black"/>
                  </a:solidFill>
                  <a:latin typeface="Arial" charset="0"/>
                </a:rPr>
                <a:t>RMSD plot for </a:t>
              </a:r>
              <a:r>
                <a:rPr lang="en-US" sz="1714" dirty="0" smtClean="0">
                  <a:solidFill>
                    <a:prstClr val="black"/>
                  </a:solidFill>
                  <a:latin typeface="Arial" charset="0"/>
                </a:rPr>
                <a:t>U6 ISL </a:t>
              </a:r>
              <a:r>
                <a:rPr lang="en-US" sz="1714" dirty="0">
                  <a:solidFill>
                    <a:prstClr val="black"/>
                  </a:solidFill>
                  <a:latin typeface="Arial" charset="0"/>
                </a:rPr>
                <a:t>against the </a:t>
              </a:r>
              <a:r>
                <a:rPr lang="en-US" sz="1714" dirty="0" smtClean="0">
                  <a:solidFill>
                    <a:prstClr val="black"/>
                  </a:solidFill>
                  <a:latin typeface="Arial" charset="0"/>
                </a:rPr>
                <a:t>position of atoms at ~20 ns. </a:t>
              </a:r>
              <a:endParaRPr lang="en-US" sz="1714" dirty="0">
                <a:solidFill>
                  <a:prstClr val="black"/>
                </a:solidFill>
                <a:latin typeface="Arial" charset="0"/>
              </a:endParaRPr>
            </a:p>
          </p:txBody>
        </p:sp>
        <p:graphicFrame>
          <p:nvGraphicFramePr>
            <p:cNvPr id="165" name="Chart 164"/>
            <p:cNvGraphicFramePr>
              <a:graphicFrameLocks/>
            </p:cNvGraphicFramePr>
            <p:nvPr>
              <p:extLst>
                <p:ext uri="{D42A27DB-BD31-4B8C-83A1-F6EECF244321}">
                  <p14:modId xmlns:p14="http://schemas.microsoft.com/office/powerpoint/2010/main" val="2180336437"/>
                </p:ext>
              </p:extLst>
            </p:nvPr>
          </p:nvGraphicFramePr>
          <p:xfrm>
            <a:off x="20528998" y="19070852"/>
            <a:ext cx="4286368" cy="2304179"/>
          </p:xfrm>
          <a:graphic>
            <a:graphicData uri="http://schemas.openxmlformats.org/drawingml/2006/chart">
              <c:chart xmlns:c="http://schemas.openxmlformats.org/drawingml/2006/chart" xmlns:r="http://schemas.openxmlformats.org/officeDocument/2006/relationships" r:id="rId31"/>
            </a:graphicData>
          </a:graphic>
        </p:graphicFrame>
      </p:grpSp>
      <p:grpSp>
        <p:nvGrpSpPr>
          <p:cNvPr id="51" name="Group 50"/>
          <p:cNvGrpSpPr/>
          <p:nvPr/>
        </p:nvGrpSpPr>
        <p:grpSpPr>
          <a:xfrm>
            <a:off x="29546835" y="12699826"/>
            <a:ext cx="4064903" cy="3198803"/>
            <a:chOff x="29441327" y="11327387"/>
            <a:chExt cx="4064903" cy="3198803"/>
          </a:xfrm>
        </p:grpSpPr>
        <p:sp>
          <p:nvSpPr>
            <p:cNvPr id="83" name="TextBox 82"/>
            <p:cNvSpPr txBox="1"/>
            <p:nvPr/>
          </p:nvSpPr>
          <p:spPr>
            <a:xfrm>
              <a:off x="29543777" y="13695193"/>
              <a:ext cx="3962453" cy="830997"/>
            </a:xfrm>
            <a:prstGeom prst="rect">
              <a:avLst/>
            </a:prstGeom>
            <a:noFill/>
          </p:spPr>
          <p:txBody>
            <a:bodyPr wrap="square" rtlCol="0">
              <a:spAutoFit/>
            </a:bodyPr>
            <a:lstStyle/>
            <a:p>
              <a:pPr defTabSz="914400" fontAlgn="base">
                <a:spcBef>
                  <a:spcPct val="0"/>
                </a:spcBef>
                <a:spcAft>
                  <a:spcPct val="0"/>
                </a:spcAft>
              </a:pPr>
              <a:r>
                <a:rPr lang="en-US" sz="1600" i="1" dirty="0">
                  <a:solidFill>
                    <a:prstClr val="black"/>
                  </a:solidFill>
                  <a:latin typeface="Arial" charset="0"/>
                </a:rPr>
                <a:t>Figure </a:t>
              </a:r>
              <a:r>
                <a:rPr lang="en-US" sz="1600" i="1" dirty="0" smtClean="0">
                  <a:solidFill>
                    <a:prstClr val="black"/>
                  </a:solidFill>
                  <a:latin typeface="Arial" charset="0"/>
                </a:rPr>
                <a:t>10: </a:t>
              </a:r>
              <a:r>
                <a:rPr lang="en-US" sz="1600" dirty="0">
                  <a:solidFill>
                    <a:prstClr val="black"/>
                  </a:solidFill>
                  <a:latin typeface="Arial" charset="0"/>
                </a:rPr>
                <a:t>Plot of angle 1 measures (green) and angle 2 measures (purple) from 0 to  ~106 ns. </a:t>
              </a:r>
            </a:p>
          </p:txBody>
        </p:sp>
        <p:pic>
          <p:nvPicPr>
            <p:cNvPr id="44" name="Picture 43"/>
            <p:cNvPicPr>
              <a:picLocks noChangeAspect="1"/>
            </p:cNvPicPr>
            <p:nvPr/>
          </p:nvPicPr>
          <p:blipFill>
            <a:blip r:embed="rId32"/>
            <a:stretch>
              <a:fillRect/>
            </a:stretch>
          </p:blipFill>
          <p:spPr>
            <a:xfrm>
              <a:off x="29441327" y="11327387"/>
              <a:ext cx="3912371" cy="2352639"/>
            </a:xfrm>
            <a:prstGeom prst="rect">
              <a:avLst/>
            </a:prstGeom>
          </p:spPr>
        </p:pic>
      </p:grpSp>
      <p:grpSp>
        <p:nvGrpSpPr>
          <p:cNvPr id="69" name="Group 68"/>
          <p:cNvGrpSpPr/>
          <p:nvPr/>
        </p:nvGrpSpPr>
        <p:grpSpPr>
          <a:xfrm>
            <a:off x="28493171" y="8347003"/>
            <a:ext cx="4902467" cy="2980494"/>
            <a:chOff x="28420633" y="8227169"/>
            <a:chExt cx="4902467" cy="2980494"/>
          </a:xfrm>
        </p:grpSpPr>
        <p:grpSp>
          <p:nvGrpSpPr>
            <p:cNvPr id="34" name="Group 33"/>
            <p:cNvGrpSpPr/>
            <p:nvPr/>
          </p:nvGrpSpPr>
          <p:grpSpPr>
            <a:xfrm>
              <a:off x="28420633" y="8227169"/>
              <a:ext cx="4902467" cy="2980494"/>
              <a:chOff x="12886071" y="21717499"/>
              <a:chExt cx="8060039" cy="8201080"/>
            </a:xfrm>
          </p:grpSpPr>
          <p:pic>
            <p:nvPicPr>
              <p:cNvPr id="35" name="Picture 34"/>
              <p:cNvPicPr>
                <a:picLocks noChangeAspect="1"/>
              </p:cNvPicPr>
              <p:nvPr/>
            </p:nvPicPr>
            <p:blipFill>
              <a:blip r:embed="rId33"/>
              <a:stretch>
                <a:fillRect/>
              </a:stretch>
            </p:blipFill>
            <p:spPr>
              <a:xfrm>
                <a:off x="13149508" y="21717499"/>
                <a:ext cx="1572684" cy="5118618"/>
              </a:xfrm>
              <a:prstGeom prst="rect">
                <a:avLst/>
              </a:prstGeom>
            </p:spPr>
          </p:pic>
          <p:sp>
            <p:nvSpPr>
              <p:cNvPr id="37" name="TextBox 36"/>
              <p:cNvSpPr txBox="1"/>
              <p:nvPr/>
            </p:nvSpPr>
            <p:spPr>
              <a:xfrm>
                <a:off x="12886071" y="26954523"/>
                <a:ext cx="8060039" cy="2964056"/>
              </a:xfrm>
              <a:prstGeom prst="rect">
                <a:avLst/>
              </a:prstGeom>
              <a:noFill/>
            </p:spPr>
            <p:txBody>
              <a:bodyPr wrap="square" rtlCol="0">
                <a:spAutoFit/>
              </a:bodyPr>
              <a:lstStyle/>
              <a:p>
                <a:r>
                  <a:rPr lang="en-US" sz="1600" i="1" dirty="0">
                    <a:latin typeface="Arial" panose="020B0604020202020204" pitchFamily="34" charset="0"/>
                    <a:cs typeface="Arial" panose="020B0604020202020204" pitchFamily="34" charset="0"/>
                  </a:rPr>
                  <a:t>Figure 5</a:t>
                </a:r>
                <a:r>
                  <a:rPr lang="en-US" sz="1600" dirty="0">
                    <a:latin typeface="Arial" panose="020B0604020202020204" pitchFamily="34" charset="0"/>
                    <a:cs typeface="Arial" panose="020B0604020202020204" pitchFamily="34" charset="0"/>
                  </a:rPr>
                  <a:t>: Images of TAR in initial and final conformations highlighting a distance where a global conformational change occurs. Plot shows distance of highlighted area over time. </a:t>
                </a:r>
              </a:p>
            </p:txBody>
          </p:sp>
        </p:grpSp>
        <p:pic>
          <p:nvPicPr>
            <p:cNvPr id="48" name="Picture 47"/>
            <p:cNvPicPr>
              <a:picLocks noChangeAspect="1"/>
            </p:cNvPicPr>
            <p:nvPr/>
          </p:nvPicPr>
          <p:blipFill>
            <a:blip r:embed="rId34"/>
            <a:stretch>
              <a:fillRect/>
            </a:stretch>
          </p:blipFill>
          <p:spPr>
            <a:xfrm>
              <a:off x="29603008" y="8264106"/>
              <a:ext cx="3138930" cy="1885030"/>
            </a:xfrm>
            <a:prstGeom prst="rect">
              <a:avLst/>
            </a:prstGeom>
          </p:spPr>
        </p:pic>
      </p:grpSp>
      <p:grpSp>
        <p:nvGrpSpPr>
          <p:cNvPr id="68" name="Group 67"/>
          <p:cNvGrpSpPr/>
          <p:nvPr/>
        </p:nvGrpSpPr>
        <p:grpSpPr>
          <a:xfrm>
            <a:off x="18561634" y="8591174"/>
            <a:ext cx="3870802" cy="2794192"/>
            <a:chOff x="18538875" y="8277708"/>
            <a:chExt cx="3870802" cy="2794192"/>
          </a:xfrm>
        </p:grpSpPr>
        <p:sp>
          <p:nvSpPr>
            <p:cNvPr id="41" name="TextBox 40"/>
            <p:cNvSpPr txBox="1"/>
            <p:nvPr/>
          </p:nvSpPr>
          <p:spPr>
            <a:xfrm>
              <a:off x="18538875" y="10240903"/>
              <a:ext cx="3870802" cy="830997"/>
            </a:xfrm>
            <a:prstGeom prst="rect">
              <a:avLst/>
            </a:prstGeom>
            <a:noFill/>
          </p:spPr>
          <p:txBody>
            <a:bodyPr wrap="square" rtlCol="0">
              <a:spAutoFit/>
            </a:bodyPr>
            <a:lstStyle/>
            <a:p>
              <a:r>
                <a:rPr lang="en-US" sz="1600" i="1" dirty="0">
                  <a:latin typeface="Arial" panose="020B0604020202020204" pitchFamily="34" charset="0"/>
                  <a:cs typeface="Arial" panose="020B0604020202020204" pitchFamily="34" charset="0"/>
                </a:rPr>
                <a:t>Figure </a:t>
              </a:r>
              <a:r>
                <a:rPr lang="en-US" sz="1600" i="1" dirty="0" smtClean="0">
                  <a:latin typeface="Arial" panose="020B0604020202020204" pitchFamily="34" charset="0"/>
                  <a:cs typeface="Arial" panose="020B0604020202020204" pitchFamily="34" charset="0"/>
                </a:rPr>
                <a:t>2: </a:t>
              </a:r>
              <a:r>
                <a:rPr lang="en-US" sz="1600" dirty="0">
                  <a:latin typeface="Arial" panose="020B0604020202020204" pitchFamily="34" charset="0"/>
                  <a:cs typeface="Arial" panose="020B0604020202020204" pitchFamily="34" charset="0"/>
                </a:rPr>
                <a:t>RMSD plot for TAR against the initial position (red) and the position of atoms in experimental state 2 (blue). </a:t>
              </a:r>
            </a:p>
          </p:txBody>
        </p:sp>
        <p:pic>
          <p:nvPicPr>
            <p:cNvPr id="49" name="Picture 48"/>
            <p:cNvPicPr>
              <a:picLocks noChangeAspect="1"/>
            </p:cNvPicPr>
            <p:nvPr/>
          </p:nvPicPr>
          <p:blipFill>
            <a:blip r:embed="rId35"/>
            <a:stretch>
              <a:fillRect/>
            </a:stretch>
          </p:blipFill>
          <p:spPr>
            <a:xfrm>
              <a:off x="18602940" y="8277708"/>
              <a:ext cx="3213653" cy="1929903"/>
            </a:xfrm>
            <a:prstGeom prst="rect">
              <a:avLst/>
            </a:prstGeom>
          </p:spPr>
        </p:pic>
      </p:grpSp>
      <p:grpSp>
        <p:nvGrpSpPr>
          <p:cNvPr id="46" name="Group 45"/>
          <p:cNvGrpSpPr/>
          <p:nvPr/>
        </p:nvGrpSpPr>
        <p:grpSpPr>
          <a:xfrm>
            <a:off x="19708520" y="12580148"/>
            <a:ext cx="4208548" cy="3359300"/>
            <a:chOff x="19535985" y="11546588"/>
            <a:chExt cx="4208548" cy="3359300"/>
          </a:xfrm>
        </p:grpSpPr>
        <p:sp>
          <p:nvSpPr>
            <p:cNvPr id="71" name="TextBox 70"/>
            <p:cNvSpPr txBox="1"/>
            <p:nvPr/>
          </p:nvSpPr>
          <p:spPr>
            <a:xfrm>
              <a:off x="19535985" y="13828670"/>
              <a:ext cx="4208548" cy="1077218"/>
            </a:xfrm>
            <a:prstGeom prst="rect">
              <a:avLst/>
            </a:prstGeom>
            <a:noFill/>
          </p:spPr>
          <p:txBody>
            <a:bodyPr wrap="square" rtlCol="0">
              <a:spAutoFit/>
            </a:bodyPr>
            <a:lstStyle/>
            <a:p>
              <a:pPr defTabSz="914400" fontAlgn="base">
                <a:spcBef>
                  <a:spcPct val="0"/>
                </a:spcBef>
                <a:spcAft>
                  <a:spcPct val="0"/>
                </a:spcAft>
              </a:pPr>
              <a:r>
                <a:rPr lang="en-US" sz="1600" i="1" dirty="0">
                  <a:solidFill>
                    <a:prstClr val="black"/>
                  </a:solidFill>
                  <a:latin typeface="Arial" charset="0"/>
                </a:rPr>
                <a:t>Figure </a:t>
              </a:r>
              <a:r>
                <a:rPr lang="en-US" sz="1600" i="1" dirty="0" smtClean="0">
                  <a:solidFill>
                    <a:prstClr val="black"/>
                  </a:solidFill>
                  <a:latin typeface="Arial" charset="0"/>
                </a:rPr>
                <a:t>7: </a:t>
              </a:r>
              <a:r>
                <a:rPr lang="en-US" sz="1600" dirty="0">
                  <a:solidFill>
                    <a:prstClr val="black"/>
                  </a:solidFill>
                  <a:latin typeface="Arial" charset="0"/>
                </a:rPr>
                <a:t>RMSD plot for U1A against the initial position of atoms (red) and the position of atoms in experimental state 2 (blue). </a:t>
              </a:r>
            </a:p>
          </p:txBody>
        </p:sp>
        <p:pic>
          <p:nvPicPr>
            <p:cNvPr id="50" name="Picture 49"/>
            <p:cNvPicPr>
              <a:picLocks noChangeAspect="1"/>
            </p:cNvPicPr>
            <p:nvPr/>
          </p:nvPicPr>
          <p:blipFill>
            <a:blip r:embed="rId36"/>
            <a:stretch>
              <a:fillRect/>
            </a:stretch>
          </p:blipFill>
          <p:spPr>
            <a:xfrm>
              <a:off x="19576665" y="11546588"/>
              <a:ext cx="3803001" cy="2283826"/>
            </a:xfrm>
            <a:prstGeom prst="rect">
              <a:avLst/>
            </a:prstGeom>
          </p:spPr>
        </p:pic>
      </p:grpSp>
      <p:grpSp>
        <p:nvGrpSpPr>
          <p:cNvPr id="45" name="Group 44"/>
          <p:cNvGrpSpPr/>
          <p:nvPr/>
        </p:nvGrpSpPr>
        <p:grpSpPr>
          <a:xfrm>
            <a:off x="21763634" y="16928285"/>
            <a:ext cx="4492353" cy="3370774"/>
            <a:chOff x="22679315" y="15388387"/>
            <a:chExt cx="4492353" cy="3370774"/>
          </a:xfrm>
        </p:grpSpPr>
        <p:sp>
          <p:nvSpPr>
            <p:cNvPr id="108" name="TextBox 107"/>
            <p:cNvSpPr txBox="1"/>
            <p:nvPr/>
          </p:nvSpPr>
          <p:spPr>
            <a:xfrm>
              <a:off x="22703489" y="17875458"/>
              <a:ext cx="4468179" cy="883703"/>
            </a:xfrm>
            <a:prstGeom prst="rect">
              <a:avLst/>
            </a:prstGeom>
            <a:noFill/>
          </p:spPr>
          <p:txBody>
            <a:bodyPr wrap="square" rtlCol="0">
              <a:spAutoFit/>
            </a:bodyPr>
            <a:lstStyle/>
            <a:p>
              <a:pPr defTabSz="914400" fontAlgn="base">
                <a:spcBef>
                  <a:spcPct val="0"/>
                </a:spcBef>
                <a:spcAft>
                  <a:spcPct val="0"/>
                </a:spcAft>
              </a:pPr>
              <a:r>
                <a:rPr lang="en-US" sz="1714" i="1" dirty="0">
                  <a:solidFill>
                    <a:prstClr val="black"/>
                  </a:solidFill>
                  <a:latin typeface="Arial" charset="0"/>
                </a:rPr>
                <a:t>Figure </a:t>
              </a:r>
              <a:r>
                <a:rPr lang="en-US" sz="1714" i="1" dirty="0" smtClean="0">
                  <a:solidFill>
                    <a:prstClr val="black"/>
                  </a:solidFill>
                  <a:latin typeface="Arial" charset="0"/>
                </a:rPr>
                <a:t>12: </a:t>
              </a:r>
              <a:r>
                <a:rPr lang="en-US" sz="1714" dirty="0">
                  <a:solidFill>
                    <a:prstClr val="black"/>
                  </a:solidFill>
                  <a:latin typeface="Arial" charset="0"/>
                </a:rPr>
                <a:t>RMSD plot for SRP against the initial position of atoms (red) and the position of atoms in experimental state 2. </a:t>
              </a:r>
            </a:p>
          </p:txBody>
        </p:sp>
        <p:pic>
          <p:nvPicPr>
            <p:cNvPr id="36" name="Picture 35"/>
            <p:cNvPicPr>
              <a:picLocks noChangeAspect="1"/>
            </p:cNvPicPr>
            <p:nvPr/>
          </p:nvPicPr>
          <p:blipFill>
            <a:blip r:embed="rId37"/>
            <a:stretch>
              <a:fillRect/>
            </a:stretch>
          </p:blipFill>
          <p:spPr>
            <a:xfrm>
              <a:off x="22679315" y="15388387"/>
              <a:ext cx="4175712" cy="2507651"/>
            </a:xfrm>
            <a:prstGeom prst="rect">
              <a:avLst/>
            </a:prstGeom>
          </p:spPr>
        </p:pic>
      </p:grpSp>
      <p:grpSp>
        <p:nvGrpSpPr>
          <p:cNvPr id="183" name="Group 182"/>
          <p:cNvGrpSpPr/>
          <p:nvPr/>
        </p:nvGrpSpPr>
        <p:grpSpPr>
          <a:xfrm>
            <a:off x="12651895" y="13279649"/>
            <a:ext cx="6653466" cy="2349713"/>
            <a:chOff x="24916235" y="8857829"/>
            <a:chExt cx="11558077" cy="4424424"/>
          </a:xfrm>
        </p:grpSpPr>
        <p:sp>
          <p:nvSpPr>
            <p:cNvPr id="184" name="TextBox 183"/>
            <p:cNvSpPr txBox="1"/>
            <p:nvPr/>
          </p:nvSpPr>
          <p:spPr>
            <a:xfrm>
              <a:off x="25266744" y="12007065"/>
              <a:ext cx="11001670" cy="1275188"/>
            </a:xfrm>
            <a:prstGeom prst="rect">
              <a:avLst/>
            </a:prstGeom>
            <a:noFill/>
          </p:spPr>
          <p:txBody>
            <a:bodyPr wrap="square" rtlCol="0">
              <a:spAutoFit/>
            </a:bodyPr>
            <a:lstStyle/>
            <a:p>
              <a:r>
                <a:rPr lang="en-US" sz="1600" i="1" dirty="0">
                  <a:latin typeface="Arial" panose="020B0604020202020204" pitchFamily="34" charset="0"/>
                  <a:cs typeface="Arial" panose="020B0604020202020204" pitchFamily="34" charset="0"/>
                </a:rPr>
                <a:t>Figure </a:t>
              </a:r>
              <a:r>
                <a:rPr lang="en-US" sz="1600" i="1" dirty="0" smtClean="0">
                  <a:latin typeface="Arial" panose="020B0604020202020204" pitchFamily="34" charset="0"/>
                  <a:cs typeface="Arial" panose="020B0604020202020204" pitchFamily="34" charset="0"/>
                </a:rPr>
                <a:t>6</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t>
              </a:r>
              <a:r>
                <a:rPr lang="en-US" sz="1600" dirty="0" err="1">
                  <a:latin typeface="Arial" panose="020B0604020202020204" pitchFamily="34" charset="0"/>
                  <a:cs typeface="Arial" panose="020B0604020202020204" pitchFamily="34" charset="0"/>
                </a:rPr>
                <a:t>i</a:t>
              </a:r>
              <a:r>
                <a:rPr lang="en-US" sz="1600" dirty="0">
                  <a:latin typeface="Arial" panose="020B0604020202020204" pitchFamily="34" charset="0"/>
                  <a:cs typeface="Arial" panose="020B0604020202020204" pitchFamily="34" charset="0"/>
                </a:rPr>
                <a:t>) initial position (t = 0 ns) (ii) final position at t =106 ns (iii) top view at t = 0 ns (iv) top view at t =106 ns </a:t>
              </a:r>
            </a:p>
          </p:txBody>
        </p:sp>
        <p:grpSp>
          <p:nvGrpSpPr>
            <p:cNvPr id="185" name="Group 184"/>
            <p:cNvGrpSpPr/>
            <p:nvPr/>
          </p:nvGrpSpPr>
          <p:grpSpPr>
            <a:xfrm>
              <a:off x="24916235" y="8857829"/>
              <a:ext cx="5506880" cy="2781377"/>
              <a:chOff x="24884891" y="8294143"/>
              <a:chExt cx="6017731" cy="2879972"/>
            </a:xfrm>
          </p:grpSpPr>
          <p:pic>
            <p:nvPicPr>
              <p:cNvPr id="192" name="Picture 191"/>
              <p:cNvPicPr>
                <a:picLocks noChangeAspect="1"/>
              </p:cNvPicPr>
              <p:nvPr/>
            </p:nvPicPr>
            <p:blipFill>
              <a:blip r:embed="rId38" cstate="print">
                <a:extLst>
                  <a:ext uri="{28A0092B-C50C-407E-A947-70E740481C1C}">
                    <a14:useLocalDpi xmlns:a14="http://schemas.microsoft.com/office/drawing/2010/main" val="0"/>
                  </a:ext>
                </a:extLst>
              </a:blip>
              <a:stretch>
                <a:fillRect/>
              </a:stretch>
            </p:blipFill>
            <p:spPr>
              <a:xfrm>
                <a:off x="24997118" y="8443700"/>
                <a:ext cx="2337400" cy="2730415"/>
              </a:xfrm>
              <a:prstGeom prst="rect">
                <a:avLst/>
              </a:prstGeom>
            </p:spPr>
          </p:pic>
          <p:pic>
            <p:nvPicPr>
              <p:cNvPr id="193" name="Picture 192"/>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28194620" y="8294143"/>
                <a:ext cx="2708002" cy="2728061"/>
              </a:xfrm>
              <a:prstGeom prst="rect">
                <a:avLst/>
              </a:prstGeom>
            </p:spPr>
          </p:pic>
          <p:cxnSp>
            <p:nvCxnSpPr>
              <p:cNvPr id="194" name="Straight Arrow Connector 193"/>
              <p:cNvCxnSpPr/>
              <p:nvPr/>
            </p:nvCxnSpPr>
            <p:spPr bwMode="auto">
              <a:xfrm>
                <a:off x="27524588" y="9889550"/>
                <a:ext cx="779093" cy="0"/>
              </a:xfrm>
              <a:prstGeom prst="straightConnector1">
                <a:avLst/>
              </a:prstGeom>
              <a:ln w="57150" cmpd="sng">
                <a:solidFill>
                  <a:schemeClr val="bg1">
                    <a:lumMod val="50000"/>
                  </a:schemeClr>
                </a:solidFill>
                <a:headEnd type="none" w="med" len="med"/>
                <a:tailEnd type="triangle" w="lg" len="med"/>
              </a:ln>
              <a:extLst/>
            </p:spPr>
            <p:style>
              <a:lnRef idx="1">
                <a:schemeClr val="dk1"/>
              </a:lnRef>
              <a:fillRef idx="0">
                <a:schemeClr val="dk1"/>
              </a:fillRef>
              <a:effectRef idx="0">
                <a:schemeClr val="dk1"/>
              </a:effectRef>
              <a:fontRef idx="minor">
                <a:schemeClr val="tx1"/>
              </a:fontRef>
            </p:style>
          </p:cxnSp>
          <p:sp>
            <p:nvSpPr>
              <p:cNvPr id="195" name="TextBox 194"/>
              <p:cNvSpPr txBox="1"/>
              <p:nvPr/>
            </p:nvSpPr>
            <p:spPr>
              <a:xfrm>
                <a:off x="24884891" y="8459690"/>
                <a:ext cx="225133" cy="366379"/>
              </a:xfrm>
              <a:prstGeom prst="rect">
                <a:avLst/>
              </a:prstGeom>
              <a:noFill/>
            </p:spPr>
            <p:txBody>
              <a:bodyPr wrap="square" rtlCol="0">
                <a:spAutoFit/>
              </a:bodyPr>
              <a:lstStyle/>
              <a:p>
                <a:r>
                  <a:rPr lang="en-US" sz="1371" dirty="0" err="1"/>
                  <a:t>i</a:t>
                </a:r>
                <a:endParaRPr lang="en-US" sz="1371" dirty="0"/>
              </a:p>
            </p:txBody>
          </p:sp>
          <p:sp>
            <p:nvSpPr>
              <p:cNvPr id="196" name="TextBox 195"/>
              <p:cNvSpPr txBox="1"/>
              <p:nvPr/>
            </p:nvSpPr>
            <p:spPr>
              <a:xfrm>
                <a:off x="28093287" y="8427223"/>
                <a:ext cx="621919" cy="591324"/>
              </a:xfrm>
              <a:prstGeom prst="rect">
                <a:avLst/>
              </a:prstGeom>
              <a:noFill/>
            </p:spPr>
            <p:txBody>
              <a:bodyPr wrap="square" rtlCol="0">
                <a:spAutoFit/>
              </a:bodyPr>
              <a:lstStyle/>
              <a:p>
                <a:r>
                  <a:rPr lang="en-US" sz="1371" dirty="0"/>
                  <a:t>ii</a:t>
                </a:r>
              </a:p>
            </p:txBody>
          </p:sp>
        </p:grpSp>
        <p:grpSp>
          <p:nvGrpSpPr>
            <p:cNvPr id="186" name="Group 185"/>
            <p:cNvGrpSpPr/>
            <p:nvPr/>
          </p:nvGrpSpPr>
          <p:grpSpPr>
            <a:xfrm>
              <a:off x="30705414" y="9253194"/>
              <a:ext cx="5768898" cy="1691818"/>
              <a:chOff x="24989862" y="10981497"/>
              <a:chExt cx="5768898" cy="1691818"/>
            </a:xfrm>
          </p:grpSpPr>
          <p:pic>
            <p:nvPicPr>
              <p:cNvPr id="187" name="Picture 186"/>
              <p:cNvPicPr>
                <a:picLocks noChangeAspect="1"/>
              </p:cNvPicPr>
              <p:nvPr/>
            </p:nvPicPr>
            <p:blipFill>
              <a:blip r:embed="rId40" cstate="print">
                <a:extLst>
                  <a:ext uri="{28A0092B-C50C-407E-A947-70E740481C1C}">
                    <a14:useLocalDpi xmlns:a14="http://schemas.microsoft.com/office/drawing/2010/main" val="0"/>
                  </a:ext>
                </a:extLst>
              </a:blip>
              <a:stretch>
                <a:fillRect/>
              </a:stretch>
            </p:blipFill>
            <p:spPr>
              <a:xfrm>
                <a:off x="25105540" y="11291455"/>
                <a:ext cx="2200890" cy="1366682"/>
              </a:xfrm>
              <a:prstGeom prst="rect">
                <a:avLst/>
              </a:prstGeom>
            </p:spPr>
          </p:pic>
          <p:pic>
            <p:nvPicPr>
              <p:cNvPr id="188" name="Picture 187"/>
              <p:cNvPicPr>
                <a:picLocks noChangeAspect="1"/>
              </p:cNvPicPr>
              <p:nvPr/>
            </p:nvPicPr>
            <p:blipFill>
              <a:blip r:embed="rId41" cstate="print">
                <a:extLst>
                  <a:ext uri="{28A0092B-C50C-407E-A947-70E740481C1C}">
                    <a14:useLocalDpi xmlns:a14="http://schemas.microsoft.com/office/drawing/2010/main" val="0"/>
                  </a:ext>
                </a:extLst>
              </a:blip>
              <a:stretch>
                <a:fillRect/>
              </a:stretch>
            </p:blipFill>
            <p:spPr>
              <a:xfrm>
                <a:off x="28561944" y="11424765"/>
                <a:ext cx="2196816" cy="1248550"/>
              </a:xfrm>
              <a:prstGeom prst="rect">
                <a:avLst/>
              </a:prstGeom>
            </p:spPr>
          </p:pic>
          <p:cxnSp>
            <p:nvCxnSpPr>
              <p:cNvPr id="189" name="Straight Arrow Connector 188"/>
              <p:cNvCxnSpPr/>
              <p:nvPr/>
            </p:nvCxnSpPr>
            <p:spPr bwMode="auto">
              <a:xfrm>
                <a:off x="27524589" y="12084957"/>
                <a:ext cx="779093" cy="0"/>
              </a:xfrm>
              <a:prstGeom prst="straightConnector1">
                <a:avLst/>
              </a:prstGeom>
              <a:ln w="57150" cmpd="sng">
                <a:solidFill>
                  <a:schemeClr val="bg1">
                    <a:lumMod val="50000"/>
                  </a:schemeClr>
                </a:solidFill>
                <a:headEnd type="none" w="med" len="med"/>
                <a:tailEnd type="triangle" w="lg" len="med"/>
              </a:ln>
              <a:extLst/>
            </p:spPr>
            <p:style>
              <a:lnRef idx="1">
                <a:schemeClr val="dk1"/>
              </a:lnRef>
              <a:fillRef idx="0">
                <a:schemeClr val="dk1"/>
              </a:fillRef>
              <a:effectRef idx="0">
                <a:schemeClr val="dk1"/>
              </a:effectRef>
              <a:fontRef idx="minor">
                <a:schemeClr val="tx1"/>
              </a:fontRef>
            </p:style>
          </p:cxnSp>
          <p:sp>
            <p:nvSpPr>
              <p:cNvPr id="190" name="TextBox 189"/>
              <p:cNvSpPr txBox="1"/>
              <p:nvPr/>
            </p:nvSpPr>
            <p:spPr>
              <a:xfrm>
                <a:off x="24989862" y="10981497"/>
                <a:ext cx="542113" cy="579124"/>
              </a:xfrm>
              <a:prstGeom prst="rect">
                <a:avLst/>
              </a:prstGeom>
              <a:noFill/>
            </p:spPr>
            <p:txBody>
              <a:bodyPr wrap="square" rtlCol="0">
                <a:spAutoFit/>
              </a:bodyPr>
              <a:lstStyle/>
              <a:p>
                <a:r>
                  <a:rPr lang="en-US" sz="1371" dirty="0"/>
                  <a:t>iii</a:t>
                </a:r>
              </a:p>
            </p:txBody>
          </p:sp>
          <p:sp>
            <p:nvSpPr>
              <p:cNvPr id="191" name="TextBox 190"/>
              <p:cNvSpPr txBox="1"/>
              <p:nvPr/>
            </p:nvSpPr>
            <p:spPr>
              <a:xfrm>
                <a:off x="28488340" y="10981497"/>
                <a:ext cx="536293" cy="571080"/>
              </a:xfrm>
              <a:prstGeom prst="rect">
                <a:avLst/>
              </a:prstGeom>
              <a:noFill/>
            </p:spPr>
            <p:txBody>
              <a:bodyPr wrap="square" rtlCol="0">
                <a:spAutoFit/>
              </a:bodyPr>
              <a:lstStyle/>
              <a:p>
                <a:r>
                  <a:rPr lang="en-US" sz="1371" dirty="0"/>
                  <a:t>iv</a:t>
                </a:r>
              </a:p>
            </p:txBody>
          </p:sp>
        </p:grpSp>
      </p:grpSp>
      <p:cxnSp>
        <p:nvCxnSpPr>
          <p:cNvPr id="82" name="Straight Connector 81"/>
          <p:cNvCxnSpPr/>
          <p:nvPr/>
        </p:nvCxnSpPr>
        <p:spPr>
          <a:xfrm>
            <a:off x="6809874" y="1951325"/>
            <a:ext cx="29814252" cy="137632"/>
          </a:xfrm>
          <a:prstGeom prst="line">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02705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1198</TotalTime>
  <Words>1153</Words>
  <Application>Microsoft Office PowerPoint</Application>
  <PresentationFormat>Custom</PresentationFormat>
  <Paragraphs>99</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Microsoft JhengHei</vt: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Rhiannon Jacobs</cp:lastModifiedBy>
  <cp:revision>88</cp:revision>
  <dcterms:created xsi:type="dcterms:W3CDTF">2015-09-28T19:26:45Z</dcterms:created>
  <dcterms:modified xsi:type="dcterms:W3CDTF">2015-10-01T12:00:38Z</dcterms:modified>
</cp:coreProperties>
</file>