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315200" cy="9601200"/>
  <p:defaultTextStyle>
    <a:defPPr>
      <a:defRPr lang="en-US"/>
    </a:defPPr>
    <a:lvl1pPr algn="l" rtl="0" fontAlgn="base">
      <a:spcBef>
        <a:spcPct val="0"/>
      </a:spcBef>
      <a:spcAft>
        <a:spcPct val="0"/>
      </a:spcAft>
      <a:defRPr sz="2400"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sz="2400"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sz="2400"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sz="2400"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sz="2400" kern="1200">
        <a:solidFill>
          <a:schemeClr val="tx1"/>
        </a:solidFill>
        <a:latin typeface="Calibri" panose="020F0502020204030204" pitchFamily="34" charset="0"/>
        <a:ea typeface="+mn-ea"/>
        <a:cs typeface="+mn-cs"/>
      </a:defRPr>
    </a:lvl5pPr>
    <a:lvl6pPr marL="2286000" algn="l" defTabSz="914400" rtl="0" eaLnBrk="1" latinLnBrk="0" hangingPunct="1">
      <a:defRPr sz="2400" kern="1200">
        <a:solidFill>
          <a:schemeClr val="tx1"/>
        </a:solidFill>
        <a:latin typeface="Calibri" panose="020F0502020204030204" pitchFamily="34" charset="0"/>
        <a:ea typeface="+mn-ea"/>
        <a:cs typeface="+mn-cs"/>
      </a:defRPr>
    </a:lvl6pPr>
    <a:lvl7pPr marL="2743200" algn="l" defTabSz="914400" rtl="0" eaLnBrk="1" latinLnBrk="0" hangingPunct="1">
      <a:defRPr sz="2400" kern="1200">
        <a:solidFill>
          <a:schemeClr val="tx1"/>
        </a:solidFill>
        <a:latin typeface="Calibri" panose="020F0502020204030204" pitchFamily="34" charset="0"/>
        <a:ea typeface="+mn-ea"/>
        <a:cs typeface="+mn-cs"/>
      </a:defRPr>
    </a:lvl7pPr>
    <a:lvl8pPr marL="3200400" algn="l" defTabSz="914400" rtl="0" eaLnBrk="1" latinLnBrk="0" hangingPunct="1">
      <a:defRPr sz="2400" kern="1200">
        <a:solidFill>
          <a:schemeClr val="tx1"/>
        </a:solidFill>
        <a:latin typeface="Calibri" panose="020F0502020204030204" pitchFamily="34" charset="0"/>
        <a:ea typeface="+mn-ea"/>
        <a:cs typeface="+mn-cs"/>
      </a:defRPr>
    </a:lvl8pPr>
    <a:lvl9pPr marL="3657600" algn="l" defTabSz="914400" rtl="0" eaLnBrk="1" latinLnBrk="0" hangingPunct="1">
      <a:defRPr sz="24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2774"/>
    <a:srgbClr val="000066"/>
    <a:srgbClr val="003366"/>
    <a:srgbClr val="FF0000"/>
    <a:srgbClr val="BECBB7"/>
    <a:srgbClr val="BECB53"/>
    <a:srgbClr val="001B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26" autoAdjust="0"/>
    <p:restoredTop sz="92883" autoAdjust="0"/>
  </p:normalViewPr>
  <p:slideViewPr>
    <p:cSldViewPr>
      <p:cViewPr>
        <p:scale>
          <a:sx n="25" d="100"/>
          <a:sy n="25" d="100"/>
        </p:scale>
        <p:origin x="1788" y="-150"/>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defTabSz="966788">
              <a:defRPr sz="1300">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4144963" y="0"/>
            <a:ext cx="3170237"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algn="r" defTabSz="966788">
              <a:defRPr sz="1300">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9121775"/>
            <a:ext cx="3170238"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defTabSz="966788">
              <a:defRPr sz="1300">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4144963" y="9121775"/>
            <a:ext cx="3170237"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algn="r" defTabSz="966788">
              <a:defRPr sz="1300">
                <a:latin typeface="Times New Roman" panose="02020603050405020304" pitchFamily="18" charset="0"/>
              </a:defRPr>
            </a:lvl1pPr>
          </a:lstStyle>
          <a:p>
            <a:fld id="{2717B551-3FBC-47A8-93EE-A600B9FC2EF7}" type="slidenum">
              <a:rPr lang="en-US" altLang="en-US"/>
              <a:pPr/>
              <a:t>‹#›</a:t>
            </a:fld>
            <a:endParaRPr lang="en-US" altLang="en-US"/>
          </a:p>
        </p:txBody>
      </p:sp>
    </p:spTree>
    <p:extLst>
      <p:ext uri="{BB962C8B-B14F-4D97-AF65-F5344CB8AC3E}">
        <p14:creationId xmlns:p14="http://schemas.microsoft.com/office/powerpoint/2010/main" val="23863163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176588"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defTabSz="203200">
              <a:defRPr sz="300">
                <a:latin typeface="Times New Roman" pitchFamily="18" charset="0"/>
              </a:defRPr>
            </a:lvl1pPr>
          </a:lstStyle>
          <a:p>
            <a:pPr>
              <a:defRPr/>
            </a:pPr>
            <a:endParaRPr lang="en-US"/>
          </a:p>
        </p:txBody>
      </p:sp>
      <p:sp>
        <p:nvSpPr>
          <p:cNvPr id="5123" name="Rectangle 1027"/>
          <p:cNvSpPr>
            <a:spLocks noGrp="1" noChangeArrowheads="1"/>
          </p:cNvSpPr>
          <p:nvPr>
            <p:ph type="dt" idx="1"/>
          </p:nvPr>
        </p:nvSpPr>
        <p:spPr bwMode="auto">
          <a:xfrm>
            <a:off x="4138613" y="0"/>
            <a:ext cx="3176587"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algn="r" defTabSz="203200">
              <a:defRPr sz="300">
                <a:latin typeface="Times New Roman" pitchFamily="18" charset="0"/>
              </a:defRPr>
            </a:lvl1pPr>
          </a:lstStyle>
          <a:p>
            <a:pPr>
              <a:defRPr/>
            </a:pPr>
            <a:endParaRPr lang="en-US"/>
          </a:p>
        </p:txBody>
      </p:sp>
      <p:sp>
        <p:nvSpPr>
          <p:cNvPr id="3076" name="Rectangle 1028"/>
          <p:cNvSpPr>
            <a:spLocks noGrp="1" noRot="1" noChangeAspect="1" noChangeArrowheads="1" noTextEdit="1"/>
          </p:cNvSpPr>
          <p:nvPr>
            <p:ph type="sldImg" idx="2"/>
          </p:nvPr>
        </p:nvSpPr>
        <p:spPr bwMode="auto">
          <a:xfrm>
            <a:off x="1265238" y="723900"/>
            <a:ext cx="4786312" cy="35893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1029"/>
          <p:cNvSpPr>
            <a:spLocks noGrp="1" noChangeArrowheads="1"/>
          </p:cNvSpPr>
          <p:nvPr>
            <p:ph type="body" sz="quarter" idx="3"/>
          </p:nvPr>
        </p:nvSpPr>
        <p:spPr bwMode="auto">
          <a:xfrm>
            <a:off x="979488" y="4565650"/>
            <a:ext cx="5356225" cy="4313238"/>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9115425"/>
            <a:ext cx="3176588"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defTabSz="203200">
              <a:defRPr sz="300">
                <a:latin typeface="Times New Roman" pitchFamily="18" charset="0"/>
              </a:defRPr>
            </a:lvl1pPr>
          </a:lstStyle>
          <a:p>
            <a:pPr>
              <a:defRPr/>
            </a:pPr>
            <a:endParaRPr lang="en-US"/>
          </a:p>
        </p:txBody>
      </p:sp>
      <p:sp>
        <p:nvSpPr>
          <p:cNvPr id="5127" name="Rectangle 1031"/>
          <p:cNvSpPr>
            <a:spLocks noGrp="1" noChangeArrowheads="1"/>
          </p:cNvSpPr>
          <p:nvPr>
            <p:ph type="sldNum" sz="quarter" idx="5"/>
          </p:nvPr>
        </p:nvSpPr>
        <p:spPr bwMode="auto">
          <a:xfrm>
            <a:off x="4138613" y="9115425"/>
            <a:ext cx="3176587"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algn="r" defTabSz="203200">
              <a:defRPr sz="300">
                <a:latin typeface="Times New Roman" panose="02020603050405020304" pitchFamily="18" charset="0"/>
              </a:defRPr>
            </a:lvl1pPr>
          </a:lstStyle>
          <a:p>
            <a:fld id="{897667AA-1A2D-4C2C-8BD8-683E2B261E9F}" type="slidenum">
              <a:rPr lang="en-US" altLang="en-US"/>
              <a:pPr/>
              <a:t>‹#›</a:t>
            </a:fld>
            <a:endParaRPr lang="en-US" altLang="en-US"/>
          </a:p>
        </p:txBody>
      </p:sp>
    </p:spTree>
    <p:extLst>
      <p:ext uri="{BB962C8B-B14F-4D97-AF65-F5344CB8AC3E}">
        <p14:creationId xmlns:p14="http://schemas.microsoft.com/office/powerpoint/2010/main" val="38636082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203200" eaLnBrk="0" hangingPunct="0">
              <a:defRPr sz="2400">
                <a:solidFill>
                  <a:schemeClr val="tx1"/>
                </a:solidFill>
                <a:latin typeface="Calibri" panose="020F0502020204030204" pitchFamily="34" charset="0"/>
              </a:defRPr>
            </a:lvl1pPr>
            <a:lvl2pPr marL="742950" indent="-285750" defTabSz="203200" eaLnBrk="0" hangingPunct="0">
              <a:defRPr sz="2400">
                <a:solidFill>
                  <a:schemeClr val="tx1"/>
                </a:solidFill>
                <a:latin typeface="Calibri" panose="020F0502020204030204" pitchFamily="34" charset="0"/>
              </a:defRPr>
            </a:lvl2pPr>
            <a:lvl3pPr marL="1143000" indent="-228600" defTabSz="203200" eaLnBrk="0" hangingPunct="0">
              <a:defRPr sz="2400">
                <a:solidFill>
                  <a:schemeClr val="tx1"/>
                </a:solidFill>
                <a:latin typeface="Calibri" panose="020F0502020204030204" pitchFamily="34" charset="0"/>
              </a:defRPr>
            </a:lvl3pPr>
            <a:lvl4pPr marL="1600200" indent="-228600" defTabSz="203200" eaLnBrk="0" hangingPunct="0">
              <a:defRPr sz="2400">
                <a:solidFill>
                  <a:schemeClr val="tx1"/>
                </a:solidFill>
                <a:latin typeface="Calibri" panose="020F0502020204030204" pitchFamily="34" charset="0"/>
              </a:defRPr>
            </a:lvl4pPr>
            <a:lvl5pPr marL="2057400" indent="-228600" defTabSz="203200" eaLnBrk="0" hangingPunct="0">
              <a:defRPr sz="2400">
                <a:solidFill>
                  <a:schemeClr val="tx1"/>
                </a:solidFill>
                <a:latin typeface="Calibri" panose="020F0502020204030204" pitchFamily="34" charset="0"/>
              </a:defRPr>
            </a:lvl5pPr>
            <a:lvl6pPr marL="2514600" indent="-228600" defTabSz="203200" eaLnBrk="0" fontAlgn="base" hangingPunct="0">
              <a:spcBef>
                <a:spcPct val="0"/>
              </a:spcBef>
              <a:spcAft>
                <a:spcPct val="0"/>
              </a:spcAft>
              <a:defRPr sz="2400">
                <a:solidFill>
                  <a:schemeClr val="tx1"/>
                </a:solidFill>
                <a:latin typeface="Calibri" panose="020F0502020204030204" pitchFamily="34" charset="0"/>
              </a:defRPr>
            </a:lvl6pPr>
            <a:lvl7pPr marL="2971800" indent="-228600" defTabSz="203200" eaLnBrk="0" fontAlgn="base" hangingPunct="0">
              <a:spcBef>
                <a:spcPct val="0"/>
              </a:spcBef>
              <a:spcAft>
                <a:spcPct val="0"/>
              </a:spcAft>
              <a:defRPr sz="2400">
                <a:solidFill>
                  <a:schemeClr val="tx1"/>
                </a:solidFill>
                <a:latin typeface="Calibri" panose="020F0502020204030204" pitchFamily="34" charset="0"/>
              </a:defRPr>
            </a:lvl7pPr>
            <a:lvl8pPr marL="3429000" indent="-228600" defTabSz="203200" eaLnBrk="0" fontAlgn="base" hangingPunct="0">
              <a:spcBef>
                <a:spcPct val="0"/>
              </a:spcBef>
              <a:spcAft>
                <a:spcPct val="0"/>
              </a:spcAft>
              <a:defRPr sz="2400">
                <a:solidFill>
                  <a:schemeClr val="tx1"/>
                </a:solidFill>
                <a:latin typeface="Calibri" panose="020F0502020204030204" pitchFamily="34" charset="0"/>
              </a:defRPr>
            </a:lvl8pPr>
            <a:lvl9pPr marL="3886200" indent="-228600" defTabSz="2032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fld id="{DBB57E2B-2254-4767-9774-86BCCF1D61A5}" type="slidenum">
              <a:rPr lang="en-US" altLang="en-US" sz="300">
                <a:latin typeface="Times New Roman" panose="02020603050405020304" pitchFamily="18" charset="0"/>
              </a:rPr>
              <a:pPr eaLnBrk="1" hangingPunct="1"/>
              <a:t>1</a:t>
            </a:fld>
            <a:endParaRPr lang="en-US" altLang="en-US" sz="300">
              <a:latin typeface="Times New Roman" panose="02020603050405020304" pitchFamily="18"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546253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CE96102-4E27-477D-88A0-F1E244B1FB03}" type="slidenum">
              <a:rPr lang="en-US" altLang="en-US"/>
              <a:pPr/>
              <a:t>‹#›</a:t>
            </a:fld>
            <a:endParaRPr lang="en-US" altLang="en-US"/>
          </a:p>
        </p:txBody>
      </p:sp>
    </p:spTree>
    <p:extLst>
      <p:ext uri="{BB962C8B-B14F-4D97-AF65-F5344CB8AC3E}">
        <p14:creationId xmlns:p14="http://schemas.microsoft.com/office/powerpoint/2010/main" val="3046285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6D252911-BFCF-47C1-9D9F-B160E9B130B4}" type="slidenum">
              <a:rPr lang="en-US" altLang="en-US"/>
              <a:pPr/>
              <a:t>‹#›</a:t>
            </a:fld>
            <a:endParaRPr lang="en-US" altLang="en-US"/>
          </a:p>
        </p:txBody>
      </p:sp>
    </p:spTree>
    <p:extLst>
      <p:ext uri="{BB962C8B-B14F-4D97-AF65-F5344CB8AC3E}">
        <p14:creationId xmlns:p14="http://schemas.microsoft.com/office/powerpoint/2010/main" val="161757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F1AE98F-AF43-4921-A611-C5A041531B39}" type="slidenum">
              <a:rPr lang="en-US" altLang="en-US"/>
              <a:pPr/>
              <a:t>‹#›</a:t>
            </a:fld>
            <a:endParaRPr lang="en-US" altLang="en-US"/>
          </a:p>
        </p:txBody>
      </p:sp>
    </p:spTree>
    <p:extLst>
      <p:ext uri="{BB962C8B-B14F-4D97-AF65-F5344CB8AC3E}">
        <p14:creationId xmlns:p14="http://schemas.microsoft.com/office/powerpoint/2010/main" val="3158923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9EB94E1-ECEC-4D25-B576-3A9F18861B86}" type="slidenum">
              <a:rPr lang="en-US" altLang="en-US"/>
              <a:pPr/>
              <a:t>‹#›</a:t>
            </a:fld>
            <a:endParaRPr lang="en-US" altLang="en-US"/>
          </a:p>
        </p:txBody>
      </p:sp>
    </p:spTree>
    <p:extLst>
      <p:ext uri="{BB962C8B-B14F-4D97-AF65-F5344CB8AC3E}">
        <p14:creationId xmlns:p14="http://schemas.microsoft.com/office/powerpoint/2010/main" val="1663662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C43CFAFD-5BD5-462C-ACC5-CFB1CE2F18FA}" type="slidenum">
              <a:rPr lang="en-US" altLang="en-US"/>
              <a:pPr/>
              <a:t>‹#›</a:t>
            </a:fld>
            <a:endParaRPr lang="en-US" altLang="en-US"/>
          </a:p>
        </p:txBody>
      </p:sp>
    </p:spTree>
    <p:extLst>
      <p:ext uri="{BB962C8B-B14F-4D97-AF65-F5344CB8AC3E}">
        <p14:creationId xmlns:p14="http://schemas.microsoft.com/office/powerpoint/2010/main" val="1539174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1743205C-3F10-490D-890A-70E772790853}" type="slidenum">
              <a:rPr lang="en-US" altLang="en-US"/>
              <a:pPr/>
              <a:t>‹#›</a:t>
            </a:fld>
            <a:endParaRPr lang="en-US" altLang="en-US"/>
          </a:p>
        </p:txBody>
      </p:sp>
    </p:spTree>
    <p:extLst>
      <p:ext uri="{BB962C8B-B14F-4D97-AF65-F5344CB8AC3E}">
        <p14:creationId xmlns:p14="http://schemas.microsoft.com/office/powerpoint/2010/main" val="1187452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05012094-360C-455A-B783-0DB580390783}" type="slidenum">
              <a:rPr lang="en-US" altLang="en-US"/>
              <a:pPr/>
              <a:t>‹#›</a:t>
            </a:fld>
            <a:endParaRPr lang="en-US" altLang="en-US"/>
          </a:p>
        </p:txBody>
      </p:sp>
    </p:spTree>
    <p:extLst>
      <p:ext uri="{BB962C8B-B14F-4D97-AF65-F5344CB8AC3E}">
        <p14:creationId xmlns:p14="http://schemas.microsoft.com/office/powerpoint/2010/main" val="3748012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E9E93D6-37D2-4198-876D-AB40F8180609}" type="slidenum">
              <a:rPr lang="en-US" altLang="en-US"/>
              <a:pPr/>
              <a:t>‹#›</a:t>
            </a:fld>
            <a:endParaRPr lang="en-US" altLang="en-US"/>
          </a:p>
        </p:txBody>
      </p:sp>
    </p:spTree>
    <p:extLst>
      <p:ext uri="{BB962C8B-B14F-4D97-AF65-F5344CB8AC3E}">
        <p14:creationId xmlns:p14="http://schemas.microsoft.com/office/powerpoint/2010/main" val="3411201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DC674A91-225C-4381-8BD6-25345E802599}" type="slidenum">
              <a:rPr lang="en-US" altLang="en-US"/>
              <a:pPr/>
              <a:t>‹#›</a:t>
            </a:fld>
            <a:endParaRPr lang="en-US" altLang="en-US"/>
          </a:p>
        </p:txBody>
      </p:sp>
    </p:spTree>
    <p:extLst>
      <p:ext uri="{BB962C8B-B14F-4D97-AF65-F5344CB8AC3E}">
        <p14:creationId xmlns:p14="http://schemas.microsoft.com/office/powerpoint/2010/main" val="1784861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D0CE534-E966-4D8D-9C34-8E311D7B1F07}" type="slidenum">
              <a:rPr lang="en-US" altLang="en-US"/>
              <a:pPr/>
              <a:t>‹#›</a:t>
            </a:fld>
            <a:endParaRPr lang="en-US" altLang="en-US"/>
          </a:p>
        </p:txBody>
      </p:sp>
    </p:spTree>
    <p:extLst>
      <p:ext uri="{BB962C8B-B14F-4D97-AF65-F5344CB8AC3E}">
        <p14:creationId xmlns:p14="http://schemas.microsoft.com/office/powerpoint/2010/main" val="2170277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F0271AF-CB0B-46BE-9B85-E4AAFA2B219E}" type="slidenum">
              <a:rPr lang="en-US" altLang="en-US"/>
              <a:pPr/>
              <a:t>‹#›</a:t>
            </a:fld>
            <a:endParaRPr lang="en-US" altLang="en-US"/>
          </a:p>
        </p:txBody>
      </p:sp>
    </p:spTree>
    <p:extLst>
      <p:ext uri="{BB962C8B-B14F-4D97-AF65-F5344CB8AC3E}">
        <p14:creationId xmlns:p14="http://schemas.microsoft.com/office/powerpoint/2010/main" val="3414988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smtClean="0">
                <a:latin typeface="Times New Roman" pitchFamily="18" charset="0"/>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smtClean="0">
                <a:latin typeface="Times New Roman" pitchFamily="18" charset="0"/>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anose="02020603050405020304" pitchFamily="18" charset="0"/>
              </a:defRPr>
            </a:lvl1pPr>
          </a:lstStyle>
          <a:p>
            <a:fld id="{2B5B950C-2C4E-44E2-8117-88DED9B9C24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JP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emf"/><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jpg"/><Relationship Id="rId5" Type="http://schemas.openxmlformats.org/officeDocument/2006/relationships/image" Target="../media/image3.png"/><Relationship Id="rId15" Type="http://schemas.openxmlformats.org/officeDocument/2006/relationships/image" Target="../media/image13.jpeg"/><Relationship Id="rId23" Type="http://schemas.openxmlformats.org/officeDocument/2006/relationships/image" Target="../media/image21.wmf"/><Relationship Id="rId10" Type="http://schemas.openxmlformats.org/officeDocument/2006/relationships/image" Target="../media/image8.wmf"/><Relationship Id="rId19" Type="http://schemas.openxmlformats.org/officeDocument/2006/relationships/image" Target="../media/image17.emf"/><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e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1B50"/>
        </a:solidFill>
        <a:effectLst/>
      </p:bgPr>
    </p:bg>
    <p:spTree>
      <p:nvGrpSpPr>
        <p:cNvPr id="1" name=""/>
        <p:cNvGrpSpPr/>
        <p:nvPr/>
      </p:nvGrpSpPr>
      <p:grpSpPr>
        <a:xfrm>
          <a:off x="0" y="0"/>
          <a:ext cx="0" cy="0"/>
          <a:chOff x="0" y="0"/>
          <a:chExt cx="0" cy="0"/>
        </a:xfrm>
      </p:grpSpPr>
      <p:sp>
        <p:nvSpPr>
          <p:cNvPr id="118" name="Rectangle 243"/>
          <p:cNvSpPr>
            <a:spLocks noChangeArrowheads="1"/>
          </p:cNvSpPr>
          <p:nvPr/>
        </p:nvSpPr>
        <p:spPr bwMode="auto">
          <a:xfrm rot="-5400000">
            <a:off x="32896675" y="3159093"/>
            <a:ext cx="7492708" cy="12663964"/>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sp>
        <p:nvSpPr>
          <p:cNvPr id="109" name="Rectangle 243"/>
          <p:cNvSpPr>
            <a:spLocks noChangeArrowheads="1"/>
          </p:cNvSpPr>
          <p:nvPr/>
        </p:nvSpPr>
        <p:spPr bwMode="auto">
          <a:xfrm rot="-5400000">
            <a:off x="17462582" y="20285119"/>
            <a:ext cx="9562069" cy="14028092"/>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66" name="Rectangle 243"/>
          <p:cNvSpPr>
            <a:spLocks noChangeArrowheads="1"/>
          </p:cNvSpPr>
          <p:nvPr/>
        </p:nvSpPr>
        <p:spPr bwMode="auto">
          <a:xfrm rot="-5400000">
            <a:off x="18092128" y="10895254"/>
            <a:ext cx="8302973" cy="14028093"/>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49" name="Rectangle 243"/>
          <p:cNvSpPr>
            <a:spLocks noChangeArrowheads="1"/>
          </p:cNvSpPr>
          <p:nvPr/>
        </p:nvSpPr>
        <p:spPr bwMode="auto">
          <a:xfrm rot="16200000">
            <a:off x="1894360" y="19796635"/>
            <a:ext cx="11055350" cy="13584508"/>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4000"/>
          </a:p>
        </p:txBody>
      </p:sp>
      <p:sp>
        <p:nvSpPr>
          <p:cNvPr id="2050" name="Rectangle 243"/>
          <p:cNvSpPr>
            <a:spLocks noChangeArrowheads="1"/>
          </p:cNvSpPr>
          <p:nvPr/>
        </p:nvSpPr>
        <p:spPr bwMode="auto">
          <a:xfrm rot="16200000">
            <a:off x="3549459" y="10022525"/>
            <a:ext cx="7772400" cy="1341120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4000"/>
          </a:p>
        </p:txBody>
      </p:sp>
      <p:sp>
        <p:nvSpPr>
          <p:cNvPr id="2053" name="Rectangle 280"/>
          <p:cNvSpPr>
            <a:spLocks noChangeArrowheads="1"/>
          </p:cNvSpPr>
          <p:nvPr/>
        </p:nvSpPr>
        <p:spPr bwMode="auto">
          <a:xfrm>
            <a:off x="31965922" y="147398"/>
            <a:ext cx="10972800" cy="5168637"/>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2054" name="Text Box 2"/>
          <p:cNvSpPr txBox="1">
            <a:spLocks noChangeArrowheads="1"/>
          </p:cNvSpPr>
          <p:nvPr/>
        </p:nvSpPr>
        <p:spPr bwMode="auto">
          <a:xfrm>
            <a:off x="1333500" y="1039524"/>
            <a:ext cx="2962628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sz="8000" dirty="0" smtClean="0">
                <a:solidFill>
                  <a:schemeClr val="bg1"/>
                </a:solidFill>
              </a:rPr>
              <a:t>Land-Climate Interactions Across 4 Land Cover Types in New Hampshire</a:t>
            </a:r>
            <a:endParaRPr lang="en-US" altLang="en-US" sz="8000" b="1" dirty="0">
              <a:solidFill>
                <a:schemeClr val="bg1"/>
              </a:solidFill>
            </a:endParaRPr>
          </a:p>
        </p:txBody>
      </p:sp>
      <p:grpSp>
        <p:nvGrpSpPr>
          <p:cNvPr id="2058" name="Group 196"/>
          <p:cNvGrpSpPr>
            <a:grpSpLocks noChangeAspect="1"/>
          </p:cNvGrpSpPr>
          <p:nvPr/>
        </p:nvGrpSpPr>
        <p:grpSpPr bwMode="auto">
          <a:xfrm>
            <a:off x="41312712" y="3373003"/>
            <a:ext cx="1143000" cy="955675"/>
            <a:chOff x="2124" y="1533"/>
            <a:chExt cx="1512" cy="1253"/>
          </a:xfrm>
        </p:grpSpPr>
        <p:sp>
          <p:nvSpPr>
            <p:cNvPr id="2227" name="Oval 197"/>
            <p:cNvSpPr>
              <a:spLocks noChangeAspect="1" noChangeArrowheads="1"/>
            </p:cNvSpPr>
            <p:nvPr/>
          </p:nvSpPr>
          <p:spPr bwMode="auto">
            <a:xfrm>
              <a:off x="2199" y="1536"/>
              <a:ext cx="1248" cy="124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pic>
          <p:nvPicPr>
            <p:cNvPr id="2228" name="Picture 198" descr="nasalogo2"/>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 y="1533"/>
              <a:ext cx="1512" cy="1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232" name="Picture 184" descr="ecosystems_and_society_lo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97092" y="3079034"/>
            <a:ext cx="1828800" cy="1514475"/>
          </a:xfrm>
          <a:prstGeom prst="rect">
            <a:avLst/>
          </a:prstGeom>
          <a:noFill/>
          <a:extLst>
            <a:ext uri="{909E8E84-426E-40DD-AFC4-6F175D3DCCD1}">
              <a14:hiddenFill xmlns:a14="http://schemas.microsoft.com/office/drawing/2010/main">
                <a:solidFill>
                  <a:srgbClr val="FFFFFF"/>
                </a:solidFill>
              </a14:hiddenFill>
            </a:ext>
          </a:extLst>
        </p:spPr>
      </p:pic>
      <p:sp>
        <p:nvSpPr>
          <p:cNvPr id="2242" name="Text Box 194"/>
          <p:cNvSpPr txBox="1">
            <a:spLocks noChangeArrowheads="1"/>
          </p:cNvSpPr>
          <p:nvPr/>
        </p:nvSpPr>
        <p:spPr bwMode="auto">
          <a:xfrm>
            <a:off x="5073459" y="14137325"/>
            <a:ext cx="48275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600" b="1"/>
              <a:t>Latent and sensible heat</a:t>
            </a:r>
          </a:p>
        </p:txBody>
      </p:sp>
      <p:pic>
        <p:nvPicPr>
          <p:cNvPr id="2251" name="Picture 2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46612" y="2053271"/>
            <a:ext cx="8534400" cy="120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2" name="Picture 204" descr="NSF_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743002" y="3101294"/>
            <a:ext cx="1752600" cy="1649412"/>
          </a:xfrm>
          <a:prstGeom prst="rect">
            <a:avLst/>
          </a:prstGeom>
          <a:noFill/>
          <a:extLst>
            <a:ext uri="{909E8E84-426E-40DD-AFC4-6F175D3DCCD1}">
              <a14:hiddenFill xmlns:a14="http://schemas.microsoft.com/office/drawing/2010/main">
                <a:solidFill>
                  <a:srgbClr val="FFFFFF"/>
                </a:solidFill>
              </a14:hiddenFill>
            </a:ext>
          </a:extLst>
        </p:spPr>
      </p:pic>
      <p:pic>
        <p:nvPicPr>
          <p:cNvPr id="2253" name="Picture 205" descr="NH_EPSCoR_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532680" y="3128119"/>
            <a:ext cx="2757409" cy="1472975"/>
          </a:xfrm>
          <a:prstGeom prst="rect">
            <a:avLst/>
          </a:prstGeom>
          <a:noFill/>
          <a:extLst>
            <a:ext uri="{909E8E84-426E-40DD-AFC4-6F175D3DCCD1}">
              <a14:hiddenFill xmlns:a14="http://schemas.microsoft.com/office/drawing/2010/main">
                <a:solidFill>
                  <a:srgbClr val="FFFFFF"/>
                </a:solidFill>
              </a14:hiddenFill>
            </a:ext>
          </a:extLst>
        </p:spPr>
      </p:pic>
      <p:sp>
        <p:nvSpPr>
          <p:cNvPr id="2243" name="Rectangle 243"/>
          <p:cNvSpPr>
            <a:spLocks noChangeArrowheads="1"/>
          </p:cNvSpPr>
          <p:nvPr/>
        </p:nvSpPr>
        <p:spPr bwMode="auto">
          <a:xfrm rot="-5400000">
            <a:off x="18562614" y="2490256"/>
            <a:ext cx="7492708" cy="13897385"/>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sp>
        <p:nvSpPr>
          <p:cNvPr id="2279" name="Freeform 231"/>
          <p:cNvSpPr>
            <a:spLocks/>
          </p:cNvSpPr>
          <p:nvPr/>
        </p:nvSpPr>
        <p:spPr bwMode="auto">
          <a:xfrm>
            <a:off x="691959" y="19661825"/>
            <a:ext cx="13487400" cy="947738"/>
          </a:xfrm>
          <a:custGeom>
            <a:avLst/>
            <a:gdLst>
              <a:gd name="T0" fmla="*/ 0 w 15840"/>
              <a:gd name="T1" fmla="*/ 720 h 720"/>
              <a:gd name="T2" fmla="*/ 7740 w 15840"/>
              <a:gd name="T3" fmla="*/ 0 h 720"/>
              <a:gd name="T4" fmla="*/ 15840 w 15840"/>
              <a:gd name="T5" fmla="*/ 720 h 720"/>
              <a:gd name="T6" fmla="*/ 0 w 15840"/>
              <a:gd name="T7" fmla="*/ 720 h 720"/>
            </a:gdLst>
            <a:ahLst/>
            <a:cxnLst>
              <a:cxn ang="0">
                <a:pos x="T0" y="T1"/>
              </a:cxn>
              <a:cxn ang="0">
                <a:pos x="T2" y="T3"/>
              </a:cxn>
              <a:cxn ang="0">
                <a:pos x="T4" y="T5"/>
              </a:cxn>
              <a:cxn ang="0">
                <a:pos x="T6" y="T7"/>
              </a:cxn>
            </a:cxnLst>
            <a:rect l="0" t="0" r="r" b="b"/>
            <a:pathLst>
              <a:path w="15840" h="720">
                <a:moveTo>
                  <a:pt x="0" y="720"/>
                </a:moveTo>
                <a:cubicBezTo>
                  <a:pt x="2550" y="360"/>
                  <a:pt x="5100" y="0"/>
                  <a:pt x="7740" y="0"/>
                </a:cubicBezTo>
                <a:cubicBezTo>
                  <a:pt x="10380" y="0"/>
                  <a:pt x="14490" y="600"/>
                  <a:pt x="15840" y="720"/>
                </a:cubicBezTo>
                <a:cubicBezTo>
                  <a:pt x="15840" y="720"/>
                  <a:pt x="0" y="720"/>
                  <a:pt x="0" y="720"/>
                </a:cubicBezTo>
                <a:close/>
              </a:path>
            </a:pathLst>
          </a:custGeom>
          <a:solidFill>
            <a:srgbClr val="CCFFCC"/>
          </a:solidFill>
          <a:ln w="9525">
            <a:solidFill>
              <a:srgbClr val="000000"/>
            </a:solidFill>
            <a:round/>
            <a:headEnd/>
            <a:tailEnd/>
          </a:ln>
        </p:spPr>
        <p:txBody>
          <a:bodyPr/>
          <a:lstStyle/>
          <a:p>
            <a:endParaRPr lang="en-US"/>
          </a:p>
        </p:txBody>
      </p:sp>
      <p:grpSp>
        <p:nvGrpSpPr>
          <p:cNvPr id="2295" name="Group 247"/>
          <p:cNvGrpSpPr>
            <a:grpSpLocks/>
          </p:cNvGrpSpPr>
          <p:nvPr/>
        </p:nvGrpSpPr>
        <p:grpSpPr bwMode="auto">
          <a:xfrm>
            <a:off x="3016059" y="13984925"/>
            <a:ext cx="2362200" cy="5853113"/>
            <a:chOff x="3336" y="9863"/>
            <a:chExt cx="1714" cy="4167"/>
          </a:xfrm>
        </p:grpSpPr>
        <p:pic>
          <p:nvPicPr>
            <p:cNvPr id="2278" name="Picture 230" descr="MC90043259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08" y="11808"/>
              <a:ext cx="1440" cy="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80" name="Picture 232" descr="MC900432589[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36" y="9863"/>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81" name="AutoShape 233"/>
            <p:cNvSpPr>
              <a:spLocks noChangeArrowheads="1"/>
            </p:cNvSpPr>
            <p:nvPr/>
          </p:nvSpPr>
          <p:spPr bwMode="auto">
            <a:xfrm rot="-835139">
              <a:off x="4344" y="13033"/>
              <a:ext cx="360" cy="997"/>
            </a:xfrm>
            <a:prstGeom prst="downArrow">
              <a:avLst>
                <a:gd name="adj1" fmla="val 50000"/>
                <a:gd name="adj2" fmla="val 69236"/>
              </a:avLst>
            </a:prstGeom>
            <a:solidFill>
              <a:srgbClr val="FFFF99"/>
            </a:solidFill>
            <a:ln w="9525">
              <a:solidFill>
                <a:srgbClr val="000000"/>
              </a:solidFill>
              <a:miter lim="800000"/>
              <a:headEnd/>
              <a:tailEnd/>
            </a:ln>
          </p:spPr>
          <p:txBody>
            <a:bodyPr/>
            <a:lstStyle/>
            <a:p>
              <a:endParaRPr lang="en-US"/>
            </a:p>
          </p:txBody>
        </p:sp>
        <p:sp>
          <p:nvSpPr>
            <p:cNvPr id="2282" name="AutoShape 234"/>
            <p:cNvSpPr>
              <a:spLocks noChangeArrowheads="1"/>
            </p:cNvSpPr>
            <p:nvPr/>
          </p:nvSpPr>
          <p:spPr bwMode="auto">
            <a:xfrm rot="10800000">
              <a:off x="4848" y="12889"/>
              <a:ext cx="202" cy="1008"/>
            </a:xfrm>
            <a:prstGeom prst="downArrow">
              <a:avLst>
                <a:gd name="adj1" fmla="val 50000"/>
                <a:gd name="adj2" fmla="val 124752"/>
              </a:avLst>
            </a:prstGeom>
            <a:solidFill>
              <a:srgbClr val="FFFF99"/>
            </a:solidFill>
            <a:ln w="9525">
              <a:solidFill>
                <a:srgbClr val="000000"/>
              </a:solidFill>
              <a:miter lim="800000"/>
              <a:headEnd/>
              <a:tailEnd/>
            </a:ln>
          </p:spPr>
          <p:txBody>
            <a:bodyPr/>
            <a:lstStyle/>
            <a:p>
              <a:endParaRPr lang="en-US"/>
            </a:p>
          </p:txBody>
        </p:sp>
        <p:sp>
          <p:nvSpPr>
            <p:cNvPr id="2284" name="AutoShape 236"/>
            <p:cNvSpPr>
              <a:spLocks noChangeArrowheads="1"/>
            </p:cNvSpPr>
            <p:nvPr/>
          </p:nvSpPr>
          <p:spPr bwMode="auto">
            <a:xfrm rot="-869279">
              <a:off x="3696" y="11015"/>
              <a:ext cx="552" cy="792"/>
            </a:xfrm>
            <a:prstGeom prst="downArrow">
              <a:avLst>
                <a:gd name="adj1" fmla="val 50000"/>
                <a:gd name="adj2" fmla="val 35870"/>
              </a:avLst>
            </a:prstGeom>
            <a:solidFill>
              <a:srgbClr val="FFFF99"/>
            </a:solidFill>
            <a:ln w="9525">
              <a:solidFill>
                <a:srgbClr val="000000"/>
              </a:solidFill>
              <a:miter lim="800000"/>
              <a:headEnd/>
              <a:tailEnd/>
            </a:ln>
          </p:spPr>
          <p:txBody>
            <a:bodyPr/>
            <a:lstStyle/>
            <a:p>
              <a:endParaRPr lang="en-US"/>
            </a:p>
          </p:txBody>
        </p:sp>
        <p:sp>
          <p:nvSpPr>
            <p:cNvPr id="2285" name="AutoShape 237"/>
            <p:cNvSpPr>
              <a:spLocks noChangeArrowheads="1"/>
            </p:cNvSpPr>
            <p:nvPr/>
          </p:nvSpPr>
          <p:spPr bwMode="auto">
            <a:xfrm rot="10800000">
              <a:off x="4416" y="10799"/>
              <a:ext cx="202" cy="864"/>
            </a:xfrm>
            <a:prstGeom prst="downArrow">
              <a:avLst>
                <a:gd name="adj1" fmla="val 50000"/>
                <a:gd name="adj2" fmla="val 106931"/>
              </a:avLst>
            </a:prstGeom>
            <a:solidFill>
              <a:srgbClr val="FFFF99"/>
            </a:solidFill>
            <a:ln w="9525">
              <a:solidFill>
                <a:srgbClr val="000000"/>
              </a:solidFill>
              <a:miter lim="800000"/>
              <a:headEnd/>
              <a:tailEnd/>
            </a:ln>
          </p:spPr>
          <p:txBody>
            <a:bodyPr/>
            <a:lstStyle/>
            <a:p>
              <a:endParaRPr lang="en-US"/>
            </a:p>
          </p:txBody>
        </p:sp>
      </p:grpSp>
      <p:sp>
        <p:nvSpPr>
          <p:cNvPr id="2286" name="AutoShape 238"/>
          <p:cNvSpPr>
            <a:spLocks noChangeAspect="1" noChangeArrowheads="1"/>
          </p:cNvSpPr>
          <p:nvPr/>
        </p:nvSpPr>
        <p:spPr bwMode="auto">
          <a:xfrm rot="10800000">
            <a:off x="6718109" y="18156875"/>
            <a:ext cx="328613" cy="1535113"/>
          </a:xfrm>
          <a:prstGeom prst="downArrow">
            <a:avLst>
              <a:gd name="adj1" fmla="val 50000"/>
              <a:gd name="adj2" fmla="val 116787"/>
            </a:avLst>
          </a:prstGeom>
          <a:solidFill>
            <a:srgbClr val="3366FF"/>
          </a:solidFill>
          <a:ln w="9525">
            <a:solidFill>
              <a:srgbClr val="000000"/>
            </a:solidFill>
            <a:miter lim="800000"/>
            <a:headEnd/>
            <a:tailEnd/>
          </a:ln>
        </p:spPr>
        <p:txBody>
          <a:bodyPr/>
          <a:lstStyle/>
          <a:p>
            <a:endParaRPr lang="en-US"/>
          </a:p>
        </p:txBody>
      </p:sp>
      <p:sp>
        <p:nvSpPr>
          <p:cNvPr id="2289" name="Text Box 241"/>
          <p:cNvSpPr txBox="1">
            <a:spLocks noChangeArrowheads="1"/>
          </p:cNvSpPr>
          <p:nvPr/>
        </p:nvSpPr>
        <p:spPr bwMode="auto">
          <a:xfrm>
            <a:off x="6078347" y="14942188"/>
            <a:ext cx="2819400" cy="6429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altLang="en-US" sz="2800" b="1"/>
              <a:t>“Sweating”</a:t>
            </a:r>
            <a:endParaRPr lang="en-US" altLang="en-US" sz="2800"/>
          </a:p>
        </p:txBody>
      </p:sp>
      <p:grpSp>
        <p:nvGrpSpPr>
          <p:cNvPr id="2296" name="Group 248"/>
          <p:cNvGrpSpPr>
            <a:grpSpLocks/>
          </p:cNvGrpSpPr>
          <p:nvPr/>
        </p:nvGrpSpPr>
        <p:grpSpPr bwMode="auto">
          <a:xfrm>
            <a:off x="10213784" y="15104113"/>
            <a:ext cx="2990850" cy="4862512"/>
            <a:chOff x="7704" y="10873"/>
            <a:chExt cx="1884" cy="3063"/>
          </a:xfrm>
        </p:grpSpPr>
        <p:sp>
          <p:nvSpPr>
            <p:cNvPr id="2283" name="Cloud"/>
            <p:cNvSpPr>
              <a:spLocks noChangeAspect="1" noEditPoints="1" noChangeArrowheads="1"/>
            </p:cNvSpPr>
            <p:nvPr/>
          </p:nvSpPr>
          <p:spPr bwMode="auto">
            <a:xfrm>
              <a:off x="7928" y="11377"/>
              <a:ext cx="1660" cy="1158"/>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a:lstStyle/>
            <a:p>
              <a:pPr algn="ctr"/>
              <a:endParaRPr lang="en-US" altLang="en-US" sz="1400" b="1">
                <a:latin typeface="Times New Roman" panose="02020603050405020304" pitchFamily="18" charset="0"/>
              </a:endParaRPr>
            </a:p>
            <a:p>
              <a:pPr algn="ctr"/>
              <a:r>
                <a:rPr lang="en-US" altLang="en-US" b="1"/>
                <a:t>Greenhouse Gases</a:t>
              </a:r>
            </a:p>
            <a:p>
              <a:endParaRPr lang="en-US" altLang="en-US"/>
            </a:p>
          </p:txBody>
        </p:sp>
        <p:sp>
          <p:nvSpPr>
            <p:cNvPr id="2290" name="Text Box 242"/>
            <p:cNvSpPr txBox="1">
              <a:spLocks noChangeArrowheads="1"/>
            </p:cNvSpPr>
            <p:nvPr/>
          </p:nvSpPr>
          <p:spPr bwMode="auto">
            <a:xfrm>
              <a:off x="8064" y="13392"/>
              <a:ext cx="1008" cy="50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altLang="en-US" b="1"/>
                <a:t>Longwave</a:t>
              </a:r>
            </a:p>
            <a:p>
              <a:pPr algn="ctr"/>
              <a:r>
                <a:rPr lang="en-US" altLang="en-US" b="1"/>
                <a:t>Radiation</a:t>
              </a:r>
              <a:endParaRPr lang="en-US" altLang="en-US"/>
            </a:p>
          </p:txBody>
        </p:sp>
        <p:sp>
          <p:nvSpPr>
            <p:cNvPr id="2291" name="AutoShape 243"/>
            <p:cNvSpPr>
              <a:spLocks noChangeArrowheads="1"/>
            </p:cNvSpPr>
            <p:nvPr/>
          </p:nvSpPr>
          <p:spPr bwMode="auto">
            <a:xfrm>
              <a:off x="7704" y="12601"/>
              <a:ext cx="306" cy="1335"/>
            </a:xfrm>
            <a:prstGeom prst="upArrow">
              <a:avLst>
                <a:gd name="adj1" fmla="val 50000"/>
                <a:gd name="adj2" fmla="val 109069"/>
              </a:avLst>
            </a:prstGeom>
            <a:solidFill>
              <a:srgbClr val="C0C0C0"/>
            </a:solidFill>
            <a:ln w="9525">
              <a:solidFill>
                <a:srgbClr val="000000"/>
              </a:solidFill>
              <a:miter lim="800000"/>
              <a:headEnd/>
              <a:tailEnd/>
            </a:ln>
          </p:spPr>
          <p:txBody>
            <a:bodyPr/>
            <a:lstStyle/>
            <a:p>
              <a:endParaRPr lang="en-US"/>
            </a:p>
          </p:txBody>
        </p:sp>
        <p:sp>
          <p:nvSpPr>
            <p:cNvPr id="2292" name="AutoShape 244"/>
            <p:cNvSpPr>
              <a:spLocks noChangeArrowheads="1"/>
            </p:cNvSpPr>
            <p:nvPr/>
          </p:nvSpPr>
          <p:spPr bwMode="auto">
            <a:xfrm>
              <a:off x="7780" y="10873"/>
              <a:ext cx="162" cy="1335"/>
            </a:xfrm>
            <a:prstGeom prst="upArrow">
              <a:avLst>
                <a:gd name="adj1" fmla="val 50000"/>
                <a:gd name="adj2" fmla="val 206019"/>
              </a:avLst>
            </a:prstGeom>
            <a:solidFill>
              <a:srgbClr val="C0C0C0"/>
            </a:solidFill>
            <a:ln w="9525">
              <a:solidFill>
                <a:srgbClr val="000000"/>
              </a:solidFill>
              <a:miter lim="800000"/>
              <a:headEnd/>
              <a:tailEnd/>
            </a:ln>
          </p:spPr>
          <p:txBody>
            <a:bodyPr/>
            <a:lstStyle/>
            <a:p>
              <a:endParaRPr lang="en-US"/>
            </a:p>
          </p:txBody>
        </p:sp>
        <p:sp>
          <p:nvSpPr>
            <p:cNvPr id="2293" name="AutoShape 245"/>
            <p:cNvSpPr>
              <a:spLocks noChangeArrowheads="1"/>
            </p:cNvSpPr>
            <p:nvPr/>
          </p:nvSpPr>
          <p:spPr bwMode="auto">
            <a:xfrm>
              <a:off x="7992" y="12601"/>
              <a:ext cx="936" cy="360"/>
            </a:xfrm>
            <a:prstGeom prst="curvedUpArrow">
              <a:avLst>
                <a:gd name="adj1" fmla="val 52000"/>
                <a:gd name="adj2" fmla="val 104000"/>
                <a:gd name="adj3" fmla="val 33333"/>
              </a:avLst>
            </a:prstGeom>
            <a:solidFill>
              <a:srgbClr val="FFCC99"/>
            </a:solidFill>
            <a:ln w="9525">
              <a:solidFill>
                <a:srgbClr val="000000"/>
              </a:solidFill>
              <a:miter lim="800000"/>
              <a:headEnd/>
              <a:tailEnd/>
            </a:ln>
          </p:spPr>
          <p:txBody>
            <a:bodyPr/>
            <a:lstStyle/>
            <a:p>
              <a:endParaRPr lang="en-US"/>
            </a:p>
          </p:txBody>
        </p:sp>
      </p:grpSp>
      <p:sp>
        <p:nvSpPr>
          <p:cNvPr id="2294" name="Text Box 246"/>
          <p:cNvSpPr txBox="1">
            <a:spLocks noChangeArrowheads="1"/>
          </p:cNvSpPr>
          <p:nvPr/>
        </p:nvSpPr>
        <p:spPr bwMode="auto">
          <a:xfrm>
            <a:off x="1303147" y="14137325"/>
            <a:ext cx="1543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600" b="1"/>
              <a:t>Albedo</a:t>
            </a:r>
          </a:p>
        </p:txBody>
      </p:sp>
      <p:sp>
        <p:nvSpPr>
          <p:cNvPr id="2297" name="Text Box 249"/>
          <p:cNvSpPr txBox="1">
            <a:spLocks noChangeArrowheads="1"/>
          </p:cNvSpPr>
          <p:nvPr/>
        </p:nvSpPr>
        <p:spPr bwMode="auto">
          <a:xfrm>
            <a:off x="11477434" y="14899325"/>
            <a:ext cx="1935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a:t>“Breathing”</a:t>
            </a:r>
          </a:p>
        </p:txBody>
      </p:sp>
      <p:sp>
        <p:nvSpPr>
          <p:cNvPr id="2300" name="Text Box 252"/>
          <p:cNvSpPr txBox="1">
            <a:spLocks noChangeArrowheads="1"/>
          </p:cNvSpPr>
          <p:nvPr/>
        </p:nvSpPr>
        <p:spPr bwMode="auto">
          <a:xfrm>
            <a:off x="787209" y="14899325"/>
            <a:ext cx="2576513"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altLang="en-US" sz="2800" b="1"/>
              <a:t>“Reflectivity”</a:t>
            </a:r>
            <a:endParaRPr lang="en-US" altLang="en-US" sz="2800"/>
          </a:p>
        </p:txBody>
      </p:sp>
      <p:pic>
        <p:nvPicPr>
          <p:cNvPr id="2302" name="Picture 254" descr="MC900215338[1]"/>
          <p:cNvPicPr>
            <a:picLocks noChangeAspect="1" noChangeArrowheads="1"/>
          </p:cNvPicPr>
          <p:nvPr/>
        </p:nvPicPr>
        <p:blipFill>
          <a:blip r:embed="rId10" cstate="print">
            <a:extLst>
              <a:ext uri="{28A0092B-C50C-407E-A947-70E740481C1C}">
                <a14:useLocalDpi xmlns:a14="http://schemas.microsoft.com/office/drawing/2010/main" val="0"/>
              </a:ext>
            </a:extLst>
          </a:blip>
          <a:srcRect l="-9590" t="43071" r="66434"/>
          <a:stretch>
            <a:fillRect/>
          </a:stretch>
        </p:blipFill>
        <p:spPr bwMode="auto">
          <a:xfrm>
            <a:off x="6489509" y="17215488"/>
            <a:ext cx="346075" cy="458787"/>
          </a:xfrm>
          <a:prstGeom prst="rect">
            <a:avLst/>
          </a:prstGeom>
          <a:noFill/>
          <a:extLst>
            <a:ext uri="{909E8E84-426E-40DD-AFC4-6F175D3DCCD1}">
              <a14:hiddenFill xmlns:a14="http://schemas.microsoft.com/office/drawing/2010/main">
                <a:solidFill>
                  <a:srgbClr val="FFFFFF"/>
                </a:solidFill>
              </a14:hiddenFill>
            </a:ext>
          </a:extLst>
        </p:spPr>
      </p:pic>
      <p:pic>
        <p:nvPicPr>
          <p:cNvPr id="2303" name="Picture 255" descr="MC900215338[1]"/>
          <p:cNvPicPr>
            <a:picLocks noChangeAspect="1" noChangeArrowheads="1"/>
          </p:cNvPicPr>
          <p:nvPr/>
        </p:nvPicPr>
        <p:blipFill>
          <a:blip r:embed="rId10" cstate="print">
            <a:extLst>
              <a:ext uri="{28A0092B-C50C-407E-A947-70E740481C1C}">
                <a14:useLocalDpi xmlns:a14="http://schemas.microsoft.com/office/drawing/2010/main" val="0"/>
              </a:ext>
            </a:extLst>
          </a:blip>
          <a:srcRect l="-9590" t="43071" r="66434"/>
          <a:stretch>
            <a:fillRect/>
          </a:stretch>
        </p:blipFill>
        <p:spPr bwMode="auto">
          <a:xfrm>
            <a:off x="6794309" y="16834488"/>
            <a:ext cx="346075" cy="458787"/>
          </a:xfrm>
          <a:prstGeom prst="rect">
            <a:avLst/>
          </a:prstGeom>
          <a:noFill/>
          <a:extLst>
            <a:ext uri="{909E8E84-426E-40DD-AFC4-6F175D3DCCD1}">
              <a14:hiddenFill xmlns:a14="http://schemas.microsoft.com/office/drawing/2010/main">
                <a:solidFill>
                  <a:srgbClr val="FFFFFF"/>
                </a:solidFill>
              </a14:hiddenFill>
            </a:ext>
          </a:extLst>
        </p:spPr>
      </p:pic>
      <p:pic>
        <p:nvPicPr>
          <p:cNvPr id="2304" name="Picture 256" descr="MC900215338[1]"/>
          <p:cNvPicPr>
            <a:picLocks noChangeAspect="1" noChangeArrowheads="1"/>
          </p:cNvPicPr>
          <p:nvPr/>
        </p:nvPicPr>
        <p:blipFill>
          <a:blip r:embed="rId10" cstate="print">
            <a:extLst>
              <a:ext uri="{28A0092B-C50C-407E-A947-70E740481C1C}">
                <a14:useLocalDpi xmlns:a14="http://schemas.microsoft.com/office/drawing/2010/main" val="0"/>
              </a:ext>
            </a:extLst>
          </a:blip>
          <a:srcRect l="-9590" t="43071" r="66434"/>
          <a:stretch>
            <a:fillRect/>
          </a:stretch>
        </p:blipFill>
        <p:spPr bwMode="auto">
          <a:xfrm>
            <a:off x="6337109" y="16377288"/>
            <a:ext cx="346075" cy="458787"/>
          </a:xfrm>
          <a:prstGeom prst="rect">
            <a:avLst/>
          </a:prstGeom>
          <a:noFill/>
          <a:extLst>
            <a:ext uri="{909E8E84-426E-40DD-AFC4-6F175D3DCCD1}">
              <a14:hiddenFill xmlns:a14="http://schemas.microsoft.com/office/drawing/2010/main">
                <a:solidFill>
                  <a:srgbClr val="FFFFFF"/>
                </a:solidFill>
              </a14:hiddenFill>
            </a:ext>
          </a:extLst>
        </p:spPr>
      </p:pic>
      <p:pic>
        <p:nvPicPr>
          <p:cNvPr id="2199" name="Picture 2385" descr="UNH_blue_pc"/>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486212" y="1720760"/>
            <a:ext cx="99060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0" name="Picture 2386" descr="Logo_blue_pc"/>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6490502" y="214774"/>
            <a:ext cx="1445169" cy="136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31" name="Rectangle 243"/>
          <p:cNvSpPr>
            <a:spLocks noChangeArrowheads="1"/>
          </p:cNvSpPr>
          <p:nvPr/>
        </p:nvSpPr>
        <p:spPr bwMode="auto">
          <a:xfrm rot="16200000">
            <a:off x="4364113" y="2225791"/>
            <a:ext cx="6289146" cy="1341120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800" dirty="0"/>
          </a:p>
        </p:txBody>
      </p:sp>
      <p:sp>
        <p:nvSpPr>
          <p:cNvPr id="2330" name="Text Box 282"/>
          <p:cNvSpPr txBox="1">
            <a:spLocks noChangeArrowheads="1"/>
          </p:cNvSpPr>
          <p:nvPr/>
        </p:nvSpPr>
        <p:spPr bwMode="auto">
          <a:xfrm>
            <a:off x="1412686" y="6853617"/>
            <a:ext cx="12182475"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dirty="0" smtClean="0"/>
              <a:t>To better assess land-climate interactions in NH under future change scenarios, we are measuring greenhouse gas, energy, and radiation fluxes across 4 different land cover types that broadly represent the NH landscape: forest, field/pasture, corn/agriculture, residential/paved.  In the simplest terms, these fluxes can be thought of as breathing (respiring CO</a:t>
            </a:r>
            <a:r>
              <a:rPr lang="en-US" sz="3200" baseline="-25000" dirty="0" smtClean="0"/>
              <a:t>2</a:t>
            </a:r>
            <a:r>
              <a:rPr lang="en-US" sz="3200" dirty="0" smtClean="0"/>
              <a:t> and other greenhouse gases), reflecting (albedo), and sweating (evapotranspiration). Here we present data from eddy covariance flux towers and </a:t>
            </a:r>
            <a:r>
              <a:rPr lang="en-US" sz="3200" dirty="0" err="1" smtClean="0"/>
              <a:t>biometeorological</a:t>
            </a:r>
            <a:r>
              <a:rPr lang="en-US" sz="3200" dirty="0" smtClean="0"/>
              <a:t> sensors across the 4 land cover types, highlighting the land-climate interactions of each land cover type and their effect on local and global climate.</a:t>
            </a:r>
            <a:endParaRPr lang="en-US" altLang="en-US" sz="3200" dirty="0"/>
          </a:p>
        </p:txBody>
      </p:sp>
      <p:sp>
        <p:nvSpPr>
          <p:cNvPr id="2332" name="Text Box 284"/>
          <p:cNvSpPr txBox="1">
            <a:spLocks noChangeArrowheads="1"/>
          </p:cNvSpPr>
          <p:nvPr/>
        </p:nvSpPr>
        <p:spPr bwMode="auto">
          <a:xfrm>
            <a:off x="952311" y="5882067"/>
            <a:ext cx="13185775" cy="762000"/>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4400" b="1">
                <a:solidFill>
                  <a:schemeClr val="bg1"/>
                </a:solidFill>
              </a:rPr>
              <a:t>Abstract</a:t>
            </a:r>
          </a:p>
        </p:txBody>
      </p:sp>
      <p:sp>
        <p:nvSpPr>
          <p:cNvPr id="2333" name="Text Box 285"/>
          <p:cNvSpPr txBox="1">
            <a:spLocks noChangeArrowheads="1"/>
          </p:cNvSpPr>
          <p:nvPr/>
        </p:nvSpPr>
        <p:spPr bwMode="auto">
          <a:xfrm>
            <a:off x="879284" y="12975275"/>
            <a:ext cx="13185775" cy="762000"/>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4400" b="1" dirty="0">
                <a:solidFill>
                  <a:schemeClr val="bg1"/>
                </a:solidFill>
              </a:rPr>
              <a:t>Land-Climate Interactions</a:t>
            </a:r>
          </a:p>
        </p:txBody>
      </p:sp>
      <p:sp>
        <p:nvSpPr>
          <p:cNvPr id="2334" name="Text Box 286"/>
          <p:cNvSpPr txBox="1">
            <a:spLocks noChangeArrowheads="1"/>
          </p:cNvSpPr>
          <p:nvPr/>
        </p:nvSpPr>
        <p:spPr bwMode="auto">
          <a:xfrm>
            <a:off x="11051984" y="14137325"/>
            <a:ext cx="27844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600" b="1"/>
              <a:t>Gas exchange</a:t>
            </a:r>
          </a:p>
        </p:txBody>
      </p:sp>
      <p:sp>
        <p:nvSpPr>
          <p:cNvPr id="2336" name="Text Box 288"/>
          <p:cNvSpPr txBox="1">
            <a:spLocks noChangeArrowheads="1"/>
          </p:cNvSpPr>
          <p:nvPr/>
        </p:nvSpPr>
        <p:spPr bwMode="auto">
          <a:xfrm>
            <a:off x="15469700" y="5842387"/>
            <a:ext cx="13646653"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Reflectivity of Different </a:t>
            </a:r>
            <a:r>
              <a:rPr lang="en-US" altLang="en-US" sz="4400" b="1" dirty="0" err="1" smtClean="0">
                <a:solidFill>
                  <a:schemeClr val="bg1"/>
                </a:solidFill>
              </a:rPr>
              <a:t>Landcover</a:t>
            </a:r>
            <a:r>
              <a:rPr lang="en-US" altLang="en-US" sz="4400" b="1" dirty="0">
                <a:solidFill>
                  <a:schemeClr val="bg1"/>
                </a:solidFill>
              </a:rPr>
              <a:t> </a:t>
            </a:r>
            <a:r>
              <a:rPr lang="en-US" altLang="en-US" sz="4400" b="1" dirty="0" smtClean="0">
                <a:solidFill>
                  <a:schemeClr val="bg1"/>
                </a:solidFill>
              </a:rPr>
              <a:t>Types During the Year</a:t>
            </a:r>
            <a:endParaRPr lang="en-US" altLang="en-US" sz="4400" b="1" dirty="0">
              <a:solidFill>
                <a:schemeClr val="bg1"/>
              </a:solidFill>
            </a:endParaRPr>
          </a:p>
        </p:txBody>
      </p:sp>
      <p:sp>
        <p:nvSpPr>
          <p:cNvPr id="2378" name="Text Box 330"/>
          <p:cNvSpPr txBox="1">
            <a:spLocks noChangeArrowheads="1"/>
          </p:cNvSpPr>
          <p:nvPr/>
        </p:nvSpPr>
        <p:spPr bwMode="auto">
          <a:xfrm>
            <a:off x="35661600" y="25498425"/>
            <a:ext cx="67818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The eddy flux systems and data they capture will also provide opportunities for undergraduate and graduate research projects, as well as middle and high school science and technology projects and internships.</a:t>
            </a:r>
          </a:p>
        </p:txBody>
      </p:sp>
      <p:sp>
        <p:nvSpPr>
          <p:cNvPr id="2287" name="AutoShape 239"/>
          <p:cNvSpPr>
            <a:spLocks noChangeAspect="1" noChangeArrowheads="1"/>
          </p:cNvSpPr>
          <p:nvPr/>
        </p:nvSpPr>
        <p:spPr bwMode="auto">
          <a:xfrm rot="10800000">
            <a:off x="7937309" y="18172750"/>
            <a:ext cx="306388" cy="1527175"/>
          </a:xfrm>
          <a:prstGeom prst="downArrow">
            <a:avLst>
              <a:gd name="adj1" fmla="val 50000"/>
              <a:gd name="adj2" fmla="val 124611"/>
            </a:avLst>
          </a:prstGeom>
          <a:solidFill>
            <a:srgbClr val="FF0000"/>
          </a:solidFill>
          <a:ln w="9525">
            <a:solidFill>
              <a:srgbClr val="000000"/>
            </a:solidFill>
            <a:miter lim="800000"/>
            <a:headEnd/>
            <a:tailEnd/>
          </a:ln>
        </p:spPr>
        <p:txBody>
          <a:bodyPr/>
          <a:lstStyle/>
          <a:p>
            <a:endParaRPr lang="en-US"/>
          </a:p>
        </p:txBody>
      </p:sp>
      <p:pic>
        <p:nvPicPr>
          <p:cNvPr id="2305" name="Picture 257" descr="MC900215338[1]"/>
          <p:cNvPicPr>
            <a:picLocks noChangeAspect="1" noChangeArrowheads="1"/>
          </p:cNvPicPr>
          <p:nvPr/>
        </p:nvPicPr>
        <p:blipFill>
          <a:blip r:embed="rId10" cstate="print">
            <a:extLst>
              <a:ext uri="{28A0092B-C50C-407E-A947-70E740481C1C}">
                <a14:useLocalDpi xmlns:a14="http://schemas.microsoft.com/office/drawing/2010/main" val="0"/>
              </a:ext>
            </a:extLst>
          </a:blip>
          <a:srcRect l="-9590" t="43071" r="66434"/>
          <a:stretch>
            <a:fillRect/>
          </a:stretch>
        </p:blipFill>
        <p:spPr bwMode="auto">
          <a:xfrm>
            <a:off x="6870509" y="16182025"/>
            <a:ext cx="346075" cy="458788"/>
          </a:xfrm>
          <a:prstGeom prst="rect">
            <a:avLst/>
          </a:prstGeom>
          <a:noFill/>
          <a:extLst>
            <a:ext uri="{909E8E84-426E-40DD-AFC4-6F175D3DCCD1}">
              <a14:hiddenFill xmlns:a14="http://schemas.microsoft.com/office/drawing/2010/main">
                <a:solidFill>
                  <a:srgbClr val="FFFFFF"/>
                </a:solidFill>
              </a14:hiddenFill>
            </a:ext>
          </a:extLst>
        </p:spPr>
      </p:pic>
      <p:sp>
        <p:nvSpPr>
          <p:cNvPr id="2306" name="Text Box 258"/>
          <p:cNvSpPr txBox="1">
            <a:spLocks noChangeArrowheads="1"/>
          </p:cNvSpPr>
          <p:nvPr/>
        </p:nvSpPr>
        <p:spPr bwMode="auto">
          <a:xfrm rot="16200000">
            <a:off x="7632509" y="16220125"/>
            <a:ext cx="18415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6600" b="1">
                <a:solidFill>
                  <a:srgbClr val="FF0000"/>
                </a:solidFill>
                <a:latin typeface="Times New Roman" panose="02020603050405020304" pitchFamily="18" charset="0"/>
              </a:rPr>
              <a:t>~</a:t>
            </a:r>
          </a:p>
        </p:txBody>
      </p:sp>
      <p:sp>
        <p:nvSpPr>
          <p:cNvPr id="2307" name="Text Box 259"/>
          <p:cNvSpPr txBox="1">
            <a:spLocks noChangeArrowheads="1"/>
          </p:cNvSpPr>
          <p:nvPr/>
        </p:nvSpPr>
        <p:spPr bwMode="auto">
          <a:xfrm rot="16200000">
            <a:off x="8013509" y="15989938"/>
            <a:ext cx="18415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6600" b="1">
                <a:solidFill>
                  <a:srgbClr val="FF0000"/>
                </a:solidFill>
                <a:latin typeface="Times New Roman" panose="02020603050405020304" pitchFamily="18" charset="0"/>
              </a:rPr>
              <a:t>~</a:t>
            </a:r>
          </a:p>
        </p:txBody>
      </p:sp>
      <p:sp>
        <p:nvSpPr>
          <p:cNvPr id="2308" name="Text Box 260"/>
          <p:cNvSpPr txBox="1">
            <a:spLocks noChangeArrowheads="1"/>
          </p:cNvSpPr>
          <p:nvPr/>
        </p:nvSpPr>
        <p:spPr bwMode="auto">
          <a:xfrm rot="16200000">
            <a:off x="8013509" y="16677325"/>
            <a:ext cx="18415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6600" b="1">
                <a:solidFill>
                  <a:srgbClr val="FF0000"/>
                </a:solidFill>
                <a:latin typeface="Times New Roman" panose="02020603050405020304" pitchFamily="18" charset="0"/>
              </a:rPr>
              <a:t>~</a:t>
            </a:r>
          </a:p>
        </p:txBody>
      </p:sp>
      <p:sp>
        <p:nvSpPr>
          <p:cNvPr id="2309" name="Text Box 261"/>
          <p:cNvSpPr txBox="1">
            <a:spLocks noChangeArrowheads="1"/>
          </p:cNvSpPr>
          <p:nvPr/>
        </p:nvSpPr>
        <p:spPr bwMode="auto">
          <a:xfrm rot="16200000">
            <a:off x="7708709" y="17058325"/>
            <a:ext cx="18415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6600" b="1">
                <a:solidFill>
                  <a:srgbClr val="FF0000"/>
                </a:solidFill>
                <a:latin typeface="Times New Roman" panose="02020603050405020304" pitchFamily="18" charset="0"/>
              </a:rPr>
              <a:t>~</a:t>
            </a:r>
          </a:p>
        </p:txBody>
      </p:sp>
      <p:sp>
        <p:nvSpPr>
          <p:cNvPr id="2382" name="Text Box 334"/>
          <p:cNvSpPr txBox="1">
            <a:spLocks noChangeArrowheads="1"/>
          </p:cNvSpPr>
          <p:nvPr/>
        </p:nvSpPr>
        <p:spPr bwMode="auto">
          <a:xfrm rot="16200000">
            <a:off x="7778559" y="16305850"/>
            <a:ext cx="50165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6600" b="1">
                <a:solidFill>
                  <a:srgbClr val="FF0000"/>
                </a:solidFill>
                <a:latin typeface="Times New Roman" panose="02020603050405020304" pitchFamily="18" charset="0"/>
              </a:rPr>
              <a:t>~</a:t>
            </a:r>
          </a:p>
        </p:txBody>
      </p:sp>
      <p:sp>
        <p:nvSpPr>
          <p:cNvPr id="2383" name="Text Box 335"/>
          <p:cNvSpPr txBox="1">
            <a:spLocks noChangeArrowheads="1"/>
          </p:cNvSpPr>
          <p:nvPr/>
        </p:nvSpPr>
        <p:spPr bwMode="auto">
          <a:xfrm rot="16200000">
            <a:off x="7778559" y="16991650"/>
            <a:ext cx="50165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6600" b="1">
                <a:solidFill>
                  <a:srgbClr val="FF0000"/>
                </a:solidFill>
                <a:latin typeface="Times New Roman" panose="02020603050405020304" pitchFamily="18" charset="0"/>
              </a:rPr>
              <a:t>~</a:t>
            </a:r>
          </a:p>
        </p:txBody>
      </p:sp>
      <p:sp>
        <p:nvSpPr>
          <p:cNvPr id="2399" name="Text Box 351"/>
          <p:cNvSpPr txBox="1">
            <a:spLocks noChangeArrowheads="1"/>
          </p:cNvSpPr>
          <p:nvPr/>
        </p:nvSpPr>
        <p:spPr bwMode="auto">
          <a:xfrm>
            <a:off x="31242000" y="27942476"/>
            <a:ext cx="98298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t>Data derived from the eddy flux systems have direct relevance to the </a:t>
            </a:r>
            <a:r>
              <a:rPr lang="en-US" altLang="en-US" dirty="0" err="1"/>
              <a:t>EPSCoR</a:t>
            </a:r>
            <a:r>
              <a:rPr lang="en-US" altLang="en-US" dirty="0"/>
              <a:t> Ecosystems &amp; Society project, as they will be used not only by terrestrial and hydrologic modeling groups, but also to assess climate and future land-use scenarios. By understanding how each component of the landscape contributes to the surface energy budget, we will be better able to estimate climate forcing under various land-use scenarios.  This knowledge will help inform decisions about future land use.</a:t>
            </a:r>
          </a:p>
        </p:txBody>
      </p:sp>
      <p:sp>
        <p:nvSpPr>
          <p:cNvPr id="134" name="Rectangle 3"/>
          <p:cNvSpPr>
            <a:spLocks noChangeArrowheads="1"/>
          </p:cNvSpPr>
          <p:nvPr/>
        </p:nvSpPr>
        <p:spPr bwMode="auto">
          <a:xfrm>
            <a:off x="1413716" y="2371944"/>
            <a:ext cx="2092144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4400" dirty="0">
                <a:solidFill>
                  <a:schemeClr val="bg1"/>
                </a:solidFill>
                <a:cs typeface="Times New Roman" panose="02020603050405020304" pitchFamily="18" charset="0"/>
              </a:rPr>
              <a:t>Andrew Ouimette, Lucie </a:t>
            </a:r>
            <a:r>
              <a:rPr lang="en-US" altLang="en-US" sz="4400" dirty="0" err="1">
                <a:solidFill>
                  <a:schemeClr val="bg1"/>
                </a:solidFill>
                <a:cs typeface="Times New Roman" panose="02020603050405020304" pitchFamily="18" charset="0"/>
              </a:rPr>
              <a:t>Lepine</a:t>
            </a:r>
            <a:r>
              <a:rPr lang="en-US" altLang="en-US" sz="4400" dirty="0">
                <a:solidFill>
                  <a:schemeClr val="bg1"/>
                </a:solidFill>
                <a:cs typeface="Times New Roman" panose="02020603050405020304" pitchFamily="18" charset="0"/>
              </a:rPr>
              <a:t>, </a:t>
            </a:r>
            <a:r>
              <a:rPr lang="en-US" altLang="en-US" sz="4400" dirty="0" smtClean="0">
                <a:solidFill>
                  <a:schemeClr val="bg1"/>
                </a:solidFill>
                <a:cs typeface="Times New Roman" panose="02020603050405020304" pitchFamily="18" charset="0"/>
              </a:rPr>
              <a:t>Scott Ollinger, Sean Fogarty</a:t>
            </a:r>
            <a:endParaRPr lang="en-US" altLang="en-US" sz="4400" dirty="0">
              <a:solidFill>
                <a:schemeClr val="bg1"/>
              </a:solidFill>
              <a:cs typeface="Times New Roman" panose="02020603050405020304" pitchFamily="18" charset="0"/>
            </a:endParaRPr>
          </a:p>
        </p:txBody>
      </p:sp>
      <p:sp>
        <p:nvSpPr>
          <p:cNvPr id="135" name="Rectangle 3"/>
          <p:cNvSpPr>
            <a:spLocks noChangeArrowheads="1"/>
          </p:cNvSpPr>
          <p:nvPr/>
        </p:nvSpPr>
        <p:spPr bwMode="auto">
          <a:xfrm>
            <a:off x="1413716" y="2981544"/>
            <a:ext cx="209854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4400" dirty="0">
                <a:solidFill>
                  <a:schemeClr val="bg1"/>
                </a:solidFill>
                <a:cs typeface="Times New Roman" panose="02020603050405020304" pitchFamily="18" charset="0"/>
              </a:rPr>
              <a:t>Earth Systems Research Center, University of New Hampshire, Durham, NH 03824, USA</a:t>
            </a:r>
          </a:p>
        </p:txBody>
      </p:sp>
      <p:sp>
        <p:nvSpPr>
          <p:cNvPr id="136" name="Rectangle 3"/>
          <p:cNvSpPr>
            <a:spLocks noChangeArrowheads="1"/>
          </p:cNvSpPr>
          <p:nvPr/>
        </p:nvSpPr>
        <p:spPr bwMode="auto">
          <a:xfrm>
            <a:off x="1413716" y="3823740"/>
            <a:ext cx="209854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3600" dirty="0" smtClean="0">
                <a:solidFill>
                  <a:schemeClr val="bg1"/>
                </a:solidFill>
                <a:cs typeface="Times New Roman" panose="02020603050405020304" pitchFamily="18" charset="0"/>
              </a:rPr>
              <a:t>A</a:t>
            </a:r>
            <a:r>
              <a:rPr lang="en-US" altLang="en-US" sz="3600" dirty="0" smtClean="0">
                <a:solidFill>
                  <a:schemeClr val="bg1"/>
                </a:solidFill>
                <a:cs typeface="Times New Roman" panose="02020603050405020304" pitchFamily="18" charset="0"/>
              </a:rPr>
              <a:t>ndrew.Ouimette@unh.edu</a:t>
            </a:r>
            <a:endParaRPr lang="en-US" altLang="en-US" sz="3600" dirty="0">
              <a:solidFill>
                <a:schemeClr val="bg1"/>
              </a:solidFill>
              <a:cs typeface="Times New Roman" panose="02020603050405020304" pitchFamily="18" charset="0"/>
            </a:endParaRPr>
          </a:p>
        </p:txBody>
      </p:sp>
      <p:pic>
        <p:nvPicPr>
          <p:cNvPr id="143" name="Picture 14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577981" y="22083218"/>
            <a:ext cx="6400800" cy="4780843"/>
          </a:xfrm>
          <a:prstGeom prst="rect">
            <a:avLst/>
          </a:prstGeom>
        </p:spPr>
      </p:pic>
      <p:sp>
        <p:nvSpPr>
          <p:cNvPr id="144" name="Text Box 342"/>
          <p:cNvSpPr txBox="1">
            <a:spLocks noChangeArrowheads="1"/>
          </p:cNvSpPr>
          <p:nvPr/>
        </p:nvSpPr>
        <p:spPr bwMode="auto">
          <a:xfrm>
            <a:off x="8853517" y="21973182"/>
            <a:ext cx="531794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Moore </a:t>
            </a:r>
            <a:r>
              <a:rPr lang="en-US" altLang="en-US" sz="3200" b="1" dirty="0" smtClean="0"/>
              <a:t>Cornfield, </a:t>
            </a:r>
            <a:r>
              <a:rPr lang="en-US" altLang="en-US" sz="3200" b="1" dirty="0"/>
              <a:t>Durham, NH</a:t>
            </a:r>
          </a:p>
        </p:txBody>
      </p:sp>
      <p:pic>
        <p:nvPicPr>
          <p:cNvPr id="145" name="Picture 14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97754" y="22073340"/>
            <a:ext cx="6400800" cy="4800600"/>
          </a:xfrm>
          <a:prstGeom prst="rect">
            <a:avLst/>
          </a:prstGeom>
        </p:spPr>
      </p:pic>
      <p:sp>
        <p:nvSpPr>
          <p:cNvPr id="146" name="Text Box 340"/>
          <p:cNvSpPr txBox="1">
            <a:spLocks noChangeArrowheads="1"/>
          </p:cNvSpPr>
          <p:nvPr/>
        </p:nvSpPr>
        <p:spPr bwMode="auto">
          <a:xfrm>
            <a:off x="668107" y="22054421"/>
            <a:ext cx="64865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Thompson </a:t>
            </a:r>
            <a:r>
              <a:rPr lang="en-US" altLang="en-US" sz="3200" b="1" dirty="0" smtClean="0"/>
              <a:t>Forest, </a:t>
            </a:r>
            <a:r>
              <a:rPr lang="en-US" altLang="en-US" sz="3200" b="1" dirty="0"/>
              <a:t>Durham, NH</a:t>
            </a:r>
          </a:p>
        </p:txBody>
      </p:sp>
      <p:pic>
        <p:nvPicPr>
          <p:cNvPr id="147" name="Picture 146"/>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726883" y="27104831"/>
            <a:ext cx="6400800" cy="4780841"/>
          </a:xfrm>
          <a:prstGeom prst="rect">
            <a:avLst/>
          </a:prstGeom>
        </p:spPr>
      </p:pic>
      <p:sp>
        <p:nvSpPr>
          <p:cNvPr id="148" name="Text Box 341"/>
          <p:cNvSpPr txBox="1">
            <a:spLocks noChangeArrowheads="1"/>
          </p:cNvSpPr>
          <p:nvPr/>
        </p:nvSpPr>
        <p:spPr bwMode="auto">
          <a:xfrm>
            <a:off x="691822" y="26985461"/>
            <a:ext cx="62960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Kingman </a:t>
            </a:r>
            <a:r>
              <a:rPr lang="en-US" altLang="en-US" sz="3200" b="1" dirty="0" smtClean="0"/>
              <a:t>Hayfield, </a:t>
            </a:r>
            <a:r>
              <a:rPr lang="en-US" altLang="en-US" sz="3200" b="1" dirty="0" err="1"/>
              <a:t>Madbury</a:t>
            </a:r>
            <a:r>
              <a:rPr lang="en-US" altLang="en-US" sz="3200" b="1" dirty="0"/>
              <a:t>, NH</a:t>
            </a:r>
          </a:p>
        </p:txBody>
      </p:sp>
      <p:sp>
        <p:nvSpPr>
          <p:cNvPr id="142" name="Line 349"/>
          <p:cNvSpPr>
            <a:spLocks noChangeShapeType="1"/>
          </p:cNvSpPr>
          <p:nvPr/>
        </p:nvSpPr>
        <p:spPr bwMode="auto">
          <a:xfrm flipV="1">
            <a:off x="8358589" y="27085226"/>
            <a:ext cx="207370" cy="26313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endParaRPr lang="en-US"/>
          </a:p>
        </p:txBody>
      </p:sp>
      <p:pic>
        <p:nvPicPr>
          <p:cNvPr id="151" name="Picture 150"/>
          <p:cNvPicPr>
            <a:picLocks noChangeAspect="1"/>
          </p:cNvPicPr>
          <p:nvPr/>
        </p:nvPicPr>
        <p:blipFill rotWithShape="1">
          <a:blip r:embed="rId16" cstate="print">
            <a:extLst>
              <a:ext uri="{28A0092B-C50C-407E-A947-70E740481C1C}">
                <a14:useLocalDpi xmlns:a14="http://schemas.microsoft.com/office/drawing/2010/main" val="0"/>
              </a:ext>
            </a:extLst>
          </a:blip>
          <a:srcRect l="33051" t="16538" r="10547" b="8499"/>
          <a:stretch/>
        </p:blipFill>
        <p:spPr bwMode="auto">
          <a:xfrm>
            <a:off x="7577981" y="27085226"/>
            <a:ext cx="6400800" cy="4779969"/>
          </a:xfrm>
          <a:prstGeom prst="rect">
            <a:avLst/>
          </a:prstGeom>
          <a:noFill/>
          <a:ln>
            <a:noFill/>
          </a:ln>
          <a:extLst>
            <a:ext uri="{53640926-AAD7-44D8-BBD7-CCE9431645EC}">
              <a14:shadowObscured xmlns:a14="http://schemas.microsoft.com/office/drawing/2010/main"/>
            </a:ext>
          </a:extLst>
        </p:spPr>
      </p:pic>
      <p:sp>
        <p:nvSpPr>
          <p:cNvPr id="150" name="Text Box 343"/>
          <p:cNvSpPr txBox="1">
            <a:spLocks noChangeArrowheads="1"/>
          </p:cNvSpPr>
          <p:nvPr/>
        </p:nvSpPr>
        <p:spPr bwMode="auto">
          <a:xfrm>
            <a:off x="10556685" y="27121590"/>
            <a:ext cx="3380940" cy="1077218"/>
          </a:xfrm>
          <a:prstGeom prst="rect">
            <a:avLst/>
          </a:prstGeom>
          <a:solidFill>
            <a:schemeClr val="bg1"/>
          </a:solidFill>
          <a:ln>
            <a:noFill/>
          </a:ln>
          <a:effectLs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West Edge Parking Lot, Durham, NH</a:t>
            </a:r>
          </a:p>
        </p:txBody>
      </p:sp>
      <p:sp>
        <p:nvSpPr>
          <p:cNvPr id="152" name="Text Box 285"/>
          <p:cNvSpPr txBox="1">
            <a:spLocks noChangeArrowheads="1"/>
          </p:cNvSpPr>
          <p:nvPr/>
        </p:nvSpPr>
        <p:spPr bwMode="auto">
          <a:xfrm>
            <a:off x="730059" y="21156172"/>
            <a:ext cx="13367544"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Eddy Flux Tower Sites</a:t>
            </a:r>
            <a:endParaRPr lang="en-US" altLang="en-US" sz="4400" b="1" dirty="0">
              <a:solidFill>
                <a:schemeClr val="bg1"/>
              </a:solidFill>
            </a:endParaRPr>
          </a:p>
        </p:txBody>
      </p:sp>
      <p:sp>
        <p:nvSpPr>
          <p:cNvPr id="153" name="Rectangle 243"/>
          <p:cNvSpPr>
            <a:spLocks noChangeArrowheads="1"/>
          </p:cNvSpPr>
          <p:nvPr/>
        </p:nvSpPr>
        <p:spPr bwMode="auto">
          <a:xfrm rot="-5400000">
            <a:off x="32489285" y="11575063"/>
            <a:ext cx="8307485" cy="12663961"/>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67" name="Text Box 288"/>
          <p:cNvSpPr txBox="1">
            <a:spLocks noChangeArrowheads="1"/>
          </p:cNvSpPr>
          <p:nvPr/>
        </p:nvSpPr>
        <p:spPr bwMode="auto">
          <a:xfrm>
            <a:off x="30620716" y="13847725"/>
            <a:ext cx="12244050" cy="769440"/>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Differences in Land Surface Temperature </a:t>
            </a:r>
            <a:endParaRPr lang="en-US" altLang="en-US" sz="4400" b="1" dirty="0">
              <a:solidFill>
                <a:schemeClr val="bg1"/>
              </a:solidFill>
            </a:endParaRPr>
          </a:p>
        </p:txBody>
      </p:sp>
      <p:sp>
        <p:nvSpPr>
          <p:cNvPr id="10" name="TextBox 9"/>
          <p:cNvSpPr txBox="1"/>
          <p:nvPr/>
        </p:nvSpPr>
        <p:spPr>
          <a:xfrm>
            <a:off x="16039977" y="30756131"/>
            <a:ext cx="12863926" cy="929997"/>
          </a:xfrm>
          <a:prstGeom prst="rect">
            <a:avLst/>
          </a:prstGeom>
          <a:solidFill>
            <a:schemeClr val="bg1"/>
          </a:solidFill>
          <a:ln>
            <a:solidFill>
              <a:schemeClr val="tx1"/>
            </a:solidFill>
          </a:ln>
        </p:spPr>
        <p:txBody>
          <a:bodyPr wrap="square" rtlCol="0">
            <a:spAutoFit/>
          </a:bodyPr>
          <a:lstStyle/>
          <a:p>
            <a:r>
              <a:rPr lang="en-US" sz="1800" dirty="0" smtClean="0"/>
              <a:t>Net ecosystem exchange (NEE) at Kingman Hayfield during 2014.  Negative values indicate carbon (C) uptake by the land surface (photosynthesis) while positive values indicate C release.  Data shown are only for daytime.  Mowing resulted in a decrease of C uptake by the land surface while fertilization was coincident with an increase in C uptake. </a:t>
            </a:r>
            <a:endParaRPr lang="en-US" sz="1800" dirty="0"/>
          </a:p>
        </p:txBody>
      </p:sp>
      <p:sp>
        <p:nvSpPr>
          <p:cNvPr id="102" name="TextBox 101"/>
          <p:cNvSpPr txBox="1"/>
          <p:nvPr/>
        </p:nvSpPr>
        <p:spPr>
          <a:xfrm>
            <a:off x="30978261" y="12132887"/>
            <a:ext cx="11174988" cy="923330"/>
          </a:xfrm>
          <a:prstGeom prst="rect">
            <a:avLst/>
          </a:prstGeom>
          <a:solidFill>
            <a:schemeClr val="bg1"/>
          </a:solidFill>
          <a:ln>
            <a:solidFill>
              <a:schemeClr val="tx1"/>
            </a:solidFill>
          </a:ln>
        </p:spPr>
        <p:txBody>
          <a:bodyPr wrap="square" rtlCol="0">
            <a:spAutoFit/>
          </a:bodyPr>
          <a:lstStyle/>
          <a:p>
            <a:r>
              <a:rPr lang="en-US" sz="1800" dirty="0" smtClean="0"/>
              <a:t>Comparison evapotranspiration rates of </a:t>
            </a:r>
            <a:r>
              <a:rPr lang="en-US" sz="1800" dirty="0" smtClean="0"/>
              <a:t>4 </a:t>
            </a:r>
            <a:r>
              <a:rPr lang="en-US" sz="1800" dirty="0" err="1" smtClean="0"/>
              <a:t>landcover</a:t>
            </a:r>
            <a:r>
              <a:rPr lang="en-US" sz="1800" dirty="0" smtClean="0"/>
              <a:t> types during mid </a:t>
            </a:r>
            <a:r>
              <a:rPr lang="en-US" sz="1800" dirty="0" smtClean="0"/>
              <a:t>summer.  The </a:t>
            </a:r>
            <a:r>
              <a:rPr lang="en-US" sz="1800" dirty="0" smtClean="0"/>
              <a:t>forested </a:t>
            </a:r>
            <a:r>
              <a:rPr lang="en-US" sz="1800" dirty="0" smtClean="0"/>
              <a:t>site has the highest water vapor flux rates presumably due to the larger leaf area index and deeper rooting depth of the forest stand. </a:t>
            </a:r>
            <a:r>
              <a:rPr lang="en-US" sz="1800" dirty="0" smtClean="0"/>
              <a:t>West </a:t>
            </a:r>
            <a:r>
              <a:rPr lang="en-US" sz="1800" dirty="0" smtClean="0"/>
              <a:t>Edge Parking Lot </a:t>
            </a:r>
            <a:r>
              <a:rPr lang="en-US" sz="1800" dirty="0" smtClean="0"/>
              <a:t>has comparably low </a:t>
            </a:r>
            <a:r>
              <a:rPr lang="en-US" sz="1800" dirty="0" smtClean="0"/>
              <a:t>evapotranspiration </a:t>
            </a:r>
            <a:r>
              <a:rPr lang="en-US" sz="1800" dirty="0" smtClean="0"/>
              <a:t>rates </a:t>
            </a:r>
            <a:r>
              <a:rPr lang="en-US" sz="1800" dirty="0" smtClean="0"/>
              <a:t>(inability to “sweat”).</a:t>
            </a:r>
            <a:endParaRPr lang="en-US" sz="1800" dirty="0"/>
          </a:p>
        </p:txBody>
      </p:sp>
      <p:sp>
        <p:nvSpPr>
          <p:cNvPr id="107" name="Text Box 288"/>
          <p:cNvSpPr txBox="1">
            <a:spLocks noChangeArrowheads="1"/>
          </p:cNvSpPr>
          <p:nvPr/>
        </p:nvSpPr>
        <p:spPr bwMode="auto">
          <a:xfrm>
            <a:off x="15508445" y="13847723"/>
            <a:ext cx="13607909"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Carbon Flux </a:t>
            </a:r>
            <a:r>
              <a:rPr lang="en-US" altLang="en-US" sz="4400" b="1" dirty="0">
                <a:solidFill>
                  <a:schemeClr val="bg1"/>
                </a:solidFill>
              </a:rPr>
              <a:t>of </a:t>
            </a:r>
            <a:r>
              <a:rPr lang="en-US" altLang="en-US" sz="4400" b="1" dirty="0" smtClean="0">
                <a:solidFill>
                  <a:schemeClr val="bg1"/>
                </a:solidFill>
              </a:rPr>
              <a:t>Different </a:t>
            </a:r>
            <a:r>
              <a:rPr lang="en-US" altLang="en-US" sz="4400" b="1" dirty="0" err="1" smtClean="0">
                <a:solidFill>
                  <a:schemeClr val="bg1"/>
                </a:solidFill>
              </a:rPr>
              <a:t>Landcover</a:t>
            </a:r>
            <a:r>
              <a:rPr lang="en-US" altLang="en-US" sz="4400" b="1" dirty="0" smtClean="0">
                <a:solidFill>
                  <a:schemeClr val="bg1"/>
                </a:solidFill>
              </a:rPr>
              <a:t> Types  During the </a:t>
            </a:r>
            <a:r>
              <a:rPr lang="en-US" altLang="en-US" sz="4400" b="1" dirty="0">
                <a:solidFill>
                  <a:schemeClr val="bg1"/>
                </a:solidFill>
              </a:rPr>
              <a:t>Year</a:t>
            </a:r>
            <a:endParaRPr lang="en-US" altLang="en-US" sz="4400" b="1" dirty="0">
              <a:solidFill>
                <a:schemeClr val="bg1"/>
              </a:solidFill>
            </a:endParaRPr>
          </a:p>
        </p:txBody>
      </p:sp>
      <p:sp>
        <p:nvSpPr>
          <p:cNvPr id="110" name="Text Box 288"/>
          <p:cNvSpPr txBox="1">
            <a:spLocks noChangeArrowheads="1"/>
          </p:cNvSpPr>
          <p:nvPr/>
        </p:nvSpPr>
        <p:spPr bwMode="auto">
          <a:xfrm>
            <a:off x="15508445" y="22602831"/>
            <a:ext cx="13607909"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Carbon </a:t>
            </a:r>
            <a:r>
              <a:rPr lang="en-US" altLang="en-US" sz="4400" b="1" dirty="0" smtClean="0">
                <a:solidFill>
                  <a:schemeClr val="bg1"/>
                </a:solidFill>
              </a:rPr>
              <a:t>Flux and Land Management</a:t>
            </a:r>
            <a:endParaRPr lang="en-US" altLang="en-US" sz="4400" b="1" dirty="0">
              <a:solidFill>
                <a:schemeClr val="bg1"/>
              </a:solidFill>
            </a:endParaRPr>
          </a:p>
        </p:txBody>
      </p:sp>
      <p:sp>
        <p:nvSpPr>
          <p:cNvPr id="116" name="Rectangle 243"/>
          <p:cNvSpPr>
            <a:spLocks noChangeArrowheads="1"/>
          </p:cNvSpPr>
          <p:nvPr/>
        </p:nvSpPr>
        <p:spPr bwMode="auto">
          <a:xfrm rot="-5400000">
            <a:off x="31861993" y="20967184"/>
            <a:ext cx="9562069" cy="12663961"/>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17" name="Text Box 288"/>
          <p:cNvSpPr txBox="1">
            <a:spLocks noChangeArrowheads="1"/>
          </p:cNvSpPr>
          <p:nvPr/>
        </p:nvSpPr>
        <p:spPr bwMode="auto">
          <a:xfrm>
            <a:off x="30620716" y="22602831"/>
            <a:ext cx="12244051" cy="738664"/>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200" b="1" dirty="0" smtClean="0">
                <a:solidFill>
                  <a:schemeClr val="bg1"/>
                </a:solidFill>
              </a:rPr>
              <a:t>Thermal Remote Sensing of Land Surface Temperature</a:t>
            </a:r>
            <a:endParaRPr lang="en-US" altLang="en-US" sz="4200" b="1" dirty="0">
              <a:solidFill>
                <a:schemeClr val="bg1"/>
              </a:solidFill>
            </a:endParaRPr>
          </a:p>
        </p:txBody>
      </p:sp>
      <p:sp>
        <p:nvSpPr>
          <p:cNvPr id="120" name="Text Box 288"/>
          <p:cNvSpPr txBox="1">
            <a:spLocks noChangeArrowheads="1"/>
          </p:cNvSpPr>
          <p:nvPr/>
        </p:nvSpPr>
        <p:spPr bwMode="auto">
          <a:xfrm>
            <a:off x="30620715" y="5882067"/>
            <a:ext cx="12244051"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Differences in “Sweating” </a:t>
            </a:r>
            <a:r>
              <a:rPr lang="en-US" altLang="en-US" sz="4400" b="1" dirty="0" smtClean="0">
                <a:solidFill>
                  <a:schemeClr val="bg1"/>
                </a:solidFill>
              </a:rPr>
              <a:t>Across </a:t>
            </a:r>
            <a:r>
              <a:rPr lang="en-US" altLang="en-US" sz="4400" b="1" dirty="0" err="1" smtClean="0">
                <a:solidFill>
                  <a:schemeClr val="bg1"/>
                </a:solidFill>
              </a:rPr>
              <a:t>Landcover</a:t>
            </a:r>
            <a:r>
              <a:rPr lang="en-US" altLang="en-US" sz="4400" b="1" dirty="0" smtClean="0">
                <a:solidFill>
                  <a:schemeClr val="bg1"/>
                </a:solidFill>
              </a:rPr>
              <a:t> Types</a:t>
            </a:r>
            <a:endParaRPr lang="en-US" altLang="en-US" sz="4400" b="1" dirty="0">
              <a:solidFill>
                <a:schemeClr val="bg1"/>
              </a:solidFill>
            </a:endParaRPr>
          </a:p>
        </p:txBody>
      </p:sp>
      <p:sp>
        <p:nvSpPr>
          <p:cNvPr id="98" name="TextBox 97"/>
          <p:cNvSpPr txBox="1"/>
          <p:nvPr/>
        </p:nvSpPr>
        <p:spPr>
          <a:xfrm>
            <a:off x="31242000" y="21008259"/>
            <a:ext cx="11231217" cy="923330"/>
          </a:xfrm>
          <a:prstGeom prst="rect">
            <a:avLst/>
          </a:prstGeom>
          <a:solidFill>
            <a:schemeClr val="bg1"/>
          </a:solidFill>
          <a:ln>
            <a:solidFill>
              <a:schemeClr val="tx1"/>
            </a:solidFill>
          </a:ln>
        </p:spPr>
        <p:txBody>
          <a:bodyPr wrap="square" rtlCol="0">
            <a:spAutoFit/>
          </a:bodyPr>
          <a:lstStyle/>
          <a:p>
            <a:r>
              <a:rPr lang="en-US" sz="1800" dirty="0" smtClean="0"/>
              <a:t>Comparison of the difference between land surface temperature and air temperature for Kingman Hayfield, Thompson Forest, </a:t>
            </a:r>
            <a:r>
              <a:rPr lang="en-US" sz="1800" dirty="0" smtClean="0"/>
              <a:t>Moore Cornfield and </a:t>
            </a:r>
            <a:r>
              <a:rPr lang="en-US" sz="1800" dirty="0" smtClean="0"/>
              <a:t>West Edge parking lot during a typical July day.  The inability of non-vegetated surfaces to “sweat” or </a:t>
            </a:r>
            <a:r>
              <a:rPr lang="en-US" sz="1800" dirty="0" err="1" smtClean="0"/>
              <a:t>evapo</a:t>
            </a:r>
            <a:r>
              <a:rPr lang="en-US" sz="1800" dirty="0" smtClean="0"/>
              <a:t>-transpire </a:t>
            </a:r>
            <a:r>
              <a:rPr lang="en-US" sz="1800" dirty="0" smtClean="0"/>
              <a:t>results in warmer surface temperatures (urban heat island effect</a:t>
            </a:r>
            <a:r>
              <a:rPr lang="en-US" sz="1800" dirty="0" smtClean="0"/>
              <a:t>).</a:t>
            </a:r>
            <a:endParaRPr lang="en-US" sz="1800" dirty="0"/>
          </a:p>
        </p:txBody>
      </p:sp>
      <p:sp>
        <p:nvSpPr>
          <p:cNvPr id="4" name="TextBox 3"/>
          <p:cNvSpPr txBox="1"/>
          <p:nvPr/>
        </p:nvSpPr>
        <p:spPr>
          <a:xfrm>
            <a:off x="33024353" y="4600281"/>
            <a:ext cx="8377466" cy="646331"/>
          </a:xfrm>
          <a:prstGeom prst="rect">
            <a:avLst/>
          </a:prstGeom>
          <a:solidFill>
            <a:schemeClr val="bg1"/>
          </a:solidFill>
          <a:ln>
            <a:noFill/>
          </a:ln>
        </p:spPr>
        <p:txBody>
          <a:bodyPr wrap="square" rtlCol="0">
            <a:spAutoFit/>
          </a:bodyPr>
          <a:lstStyle/>
          <a:p>
            <a:pPr algn="ctr"/>
            <a:r>
              <a:rPr lang="en-US" sz="1800" dirty="0" smtClean="0"/>
              <a:t>Support </a:t>
            </a:r>
            <a:r>
              <a:rPr lang="en-US" sz="1800" dirty="0"/>
              <a:t>for the NH </a:t>
            </a:r>
            <a:r>
              <a:rPr lang="en-US" sz="1800" dirty="0" err="1"/>
              <a:t>EPSCoR</a:t>
            </a:r>
            <a:r>
              <a:rPr lang="en-US" sz="1800" dirty="0"/>
              <a:t> Program is provided by the National Science Foundation's Research Infrastructure Improvement Award # EPS 1101245</a:t>
            </a:r>
            <a:r>
              <a:rPr lang="en-US" sz="1800" dirty="0" smtClean="0"/>
              <a:t>.</a:t>
            </a:r>
            <a:endParaRPr lang="en-US" sz="1800" dirty="0"/>
          </a:p>
        </p:txBody>
      </p:sp>
      <p:pic>
        <p:nvPicPr>
          <p:cNvPr id="8" name="Picture 7"/>
          <p:cNvPicPr>
            <a:picLocks noChangeAspect="1"/>
          </p:cNvPicPr>
          <p:nvPr/>
        </p:nvPicPr>
        <p:blipFill rotWithShape="1">
          <a:blip r:embed="rId17"/>
          <a:srcRect l="459" t="1638" r="948" b="958"/>
          <a:stretch/>
        </p:blipFill>
        <p:spPr>
          <a:xfrm>
            <a:off x="31849897" y="14694048"/>
            <a:ext cx="9431715" cy="6265354"/>
          </a:xfrm>
          <a:prstGeom prst="rect">
            <a:avLst/>
          </a:prstGeom>
        </p:spPr>
      </p:pic>
      <p:pic>
        <p:nvPicPr>
          <p:cNvPr id="108" name="Picture 107"/>
          <p:cNvPicPr>
            <a:picLocks noChangeAspect="1"/>
          </p:cNvPicPr>
          <p:nvPr/>
        </p:nvPicPr>
        <p:blipFill>
          <a:blip r:embed="rId18"/>
          <a:stretch>
            <a:fillRect/>
          </a:stretch>
        </p:blipFill>
        <p:spPr>
          <a:xfrm>
            <a:off x="16767768" y="6640580"/>
            <a:ext cx="9372600" cy="5672889"/>
          </a:xfrm>
          <a:prstGeom prst="rect">
            <a:avLst/>
          </a:prstGeom>
          <a:ln>
            <a:noFill/>
          </a:ln>
        </p:spPr>
      </p:pic>
      <p:grpSp>
        <p:nvGrpSpPr>
          <p:cNvPr id="111" name="Group 110"/>
          <p:cNvGrpSpPr/>
          <p:nvPr/>
        </p:nvGrpSpPr>
        <p:grpSpPr>
          <a:xfrm>
            <a:off x="23951202" y="6899145"/>
            <a:ext cx="1739062" cy="1285708"/>
            <a:chOff x="7584487" y="834084"/>
            <a:chExt cx="1947608" cy="1439889"/>
          </a:xfrm>
        </p:grpSpPr>
        <p:cxnSp>
          <p:nvCxnSpPr>
            <p:cNvPr id="114" name="Straight Connector 113"/>
            <p:cNvCxnSpPr/>
            <p:nvPr/>
          </p:nvCxnSpPr>
          <p:spPr>
            <a:xfrm>
              <a:off x="7584487" y="1049527"/>
              <a:ext cx="457200" cy="0"/>
            </a:xfrm>
            <a:prstGeom prst="line">
              <a:avLst/>
            </a:prstGeom>
            <a:ln w="53975">
              <a:solidFill>
                <a:srgbClr val="406FDF"/>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a:off x="7584487" y="2058529"/>
              <a:ext cx="457200" cy="0"/>
            </a:xfrm>
            <a:prstGeom prst="line">
              <a:avLst/>
            </a:prstGeom>
            <a:ln w="53975">
              <a:solidFill>
                <a:srgbClr val="39B143"/>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a:off x="7584487" y="1698913"/>
              <a:ext cx="457200" cy="0"/>
            </a:xfrm>
            <a:prstGeom prst="line">
              <a:avLst/>
            </a:prstGeom>
            <a:ln w="53975">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a:off x="7584487" y="1377971"/>
              <a:ext cx="457200" cy="0"/>
            </a:xfrm>
            <a:prstGeom prst="line">
              <a:avLst/>
            </a:prstGeom>
            <a:ln w="53975">
              <a:solidFill>
                <a:srgbClr val="D54857"/>
              </a:solidFill>
            </a:ln>
          </p:spPr>
          <p:style>
            <a:lnRef idx="1">
              <a:schemeClr val="accent1"/>
            </a:lnRef>
            <a:fillRef idx="0">
              <a:schemeClr val="accent1"/>
            </a:fillRef>
            <a:effectRef idx="0">
              <a:schemeClr val="accent1"/>
            </a:effectRef>
            <a:fontRef idx="minor">
              <a:schemeClr val="tx1"/>
            </a:fontRef>
          </p:style>
        </p:cxnSp>
        <p:sp>
          <p:nvSpPr>
            <p:cNvPr id="122" name="TextBox 121"/>
            <p:cNvSpPr txBox="1"/>
            <p:nvPr/>
          </p:nvSpPr>
          <p:spPr>
            <a:xfrm>
              <a:off x="8041687" y="834084"/>
              <a:ext cx="1152367" cy="430887"/>
            </a:xfrm>
            <a:prstGeom prst="rect">
              <a:avLst/>
            </a:prstGeom>
            <a:noFill/>
          </p:spPr>
          <p:txBody>
            <a:bodyPr wrap="none" rtlCol="0">
              <a:spAutoFit/>
            </a:bodyPr>
            <a:lstStyle/>
            <a:p>
              <a:r>
                <a:rPr lang="en-US" sz="2200" b="1" dirty="0" smtClean="0"/>
                <a:t>Hayfield</a:t>
              </a:r>
              <a:endParaRPr lang="en-US" sz="2200" b="1" dirty="0"/>
            </a:p>
          </p:txBody>
        </p:sp>
        <p:sp>
          <p:nvSpPr>
            <p:cNvPr id="123" name="TextBox 122"/>
            <p:cNvSpPr txBox="1"/>
            <p:nvPr/>
          </p:nvSpPr>
          <p:spPr>
            <a:xfrm>
              <a:off x="8041687" y="1162528"/>
              <a:ext cx="1257139" cy="430887"/>
            </a:xfrm>
            <a:prstGeom prst="rect">
              <a:avLst/>
            </a:prstGeom>
            <a:noFill/>
          </p:spPr>
          <p:txBody>
            <a:bodyPr wrap="none" rtlCol="0">
              <a:spAutoFit/>
            </a:bodyPr>
            <a:lstStyle/>
            <a:p>
              <a:r>
                <a:rPr lang="en-US" sz="2200" b="1" dirty="0" smtClean="0"/>
                <a:t>Cornfield</a:t>
              </a:r>
              <a:endParaRPr lang="en-US" sz="2200" b="1" dirty="0"/>
            </a:p>
          </p:txBody>
        </p:sp>
        <p:sp>
          <p:nvSpPr>
            <p:cNvPr id="124" name="TextBox 123"/>
            <p:cNvSpPr txBox="1"/>
            <p:nvPr/>
          </p:nvSpPr>
          <p:spPr>
            <a:xfrm>
              <a:off x="8041687" y="1483470"/>
              <a:ext cx="1490408" cy="430887"/>
            </a:xfrm>
            <a:prstGeom prst="rect">
              <a:avLst/>
            </a:prstGeom>
            <a:noFill/>
          </p:spPr>
          <p:txBody>
            <a:bodyPr wrap="none" rtlCol="0">
              <a:spAutoFit/>
            </a:bodyPr>
            <a:lstStyle/>
            <a:p>
              <a:r>
                <a:rPr lang="en-US" sz="2200" b="1" dirty="0" smtClean="0"/>
                <a:t>Parking Lot</a:t>
              </a:r>
              <a:endParaRPr lang="en-US" sz="2200" b="1" dirty="0"/>
            </a:p>
          </p:txBody>
        </p:sp>
        <p:sp>
          <p:nvSpPr>
            <p:cNvPr id="125" name="TextBox 124"/>
            <p:cNvSpPr txBox="1"/>
            <p:nvPr/>
          </p:nvSpPr>
          <p:spPr>
            <a:xfrm>
              <a:off x="8058307" y="1843086"/>
              <a:ext cx="910699" cy="430887"/>
            </a:xfrm>
            <a:prstGeom prst="rect">
              <a:avLst/>
            </a:prstGeom>
            <a:noFill/>
          </p:spPr>
          <p:txBody>
            <a:bodyPr wrap="none" rtlCol="0">
              <a:spAutoFit/>
            </a:bodyPr>
            <a:lstStyle/>
            <a:p>
              <a:r>
                <a:rPr lang="en-US" sz="2200" b="1" dirty="0" smtClean="0"/>
                <a:t>Forest</a:t>
              </a:r>
              <a:endParaRPr lang="en-US" sz="2200" b="1" dirty="0"/>
            </a:p>
          </p:txBody>
        </p:sp>
      </p:grpSp>
      <p:sp>
        <p:nvSpPr>
          <p:cNvPr id="112" name="TextBox 111"/>
          <p:cNvSpPr txBox="1"/>
          <p:nvPr/>
        </p:nvSpPr>
        <p:spPr>
          <a:xfrm>
            <a:off x="21116700" y="9800217"/>
            <a:ext cx="2258280" cy="467195"/>
          </a:xfrm>
          <a:prstGeom prst="rect">
            <a:avLst/>
          </a:prstGeom>
          <a:noFill/>
        </p:spPr>
        <p:txBody>
          <a:bodyPr wrap="none" rtlCol="0">
            <a:spAutoFit/>
          </a:bodyPr>
          <a:lstStyle/>
          <a:p>
            <a:r>
              <a:rPr lang="en-US" sz="2800" dirty="0" smtClean="0"/>
              <a:t>Growing Season</a:t>
            </a:r>
            <a:endParaRPr lang="en-US" sz="2800" dirty="0"/>
          </a:p>
        </p:txBody>
      </p:sp>
      <p:sp>
        <p:nvSpPr>
          <p:cNvPr id="113" name="TextBox 112"/>
          <p:cNvSpPr txBox="1"/>
          <p:nvPr/>
        </p:nvSpPr>
        <p:spPr>
          <a:xfrm>
            <a:off x="18249688" y="6816699"/>
            <a:ext cx="877880" cy="467195"/>
          </a:xfrm>
          <a:prstGeom prst="rect">
            <a:avLst/>
          </a:prstGeom>
          <a:noFill/>
        </p:spPr>
        <p:txBody>
          <a:bodyPr wrap="none" rtlCol="0">
            <a:spAutoFit/>
          </a:bodyPr>
          <a:lstStyle/>
          <a:p>
            <a:r>
              <a:rPr lang="en-US" sz="2800" dirty="0" smtClean="0"/>
              <a:t>Snow</a:t>
            </a:r>
            <a:endParaRPr lang="en-US" sz="2800" dirty="0"/>
          </a:p>
        </p:txBody>
      </p:sp>
      <p:pic>
        <p:nvPicPr>
          <p:cNvPr id="12" name="Picture 11"/>
          <p:cNvPicPr>
            <a:picLocks noChangeAspect="1"/>
          </p:cNvPicPr>
          <p:nvPr/>
        </p:nvPicPr>
        <p:blipFill>
          <a:blip r:embed="rId19"/>
          <a:stretch>
            <a:fillRect/>
          </a:stretch>
        </p:blipFill>
        <p:spPr>
          <a:xfrm>
            <a:off x="30926580" y="6817132"/>
            <a:ext cx="10509799" cy="5259405"/>
          </a:xfrm>
          <a:prstGeom prst="rect">
            <a:avLst/>
          </a:prstGeom>
        </p:spPr>
      </p:pic>
      <p:pic>
        <p:nvPicPr>
          <p:cNvPr id="13" name="Picture 12"/>
          <p:cNvPicPr>
            <a:picLocks noChangeAspect="1"/>
          </p:cNvPicPr>
          <p:nvPr/>
        </p:nvPicPr>
        <p:blipFill rotWithShape="1">
          <a:blip r:embed="rId20" cstate="print">
            <a:extLst>
              <a:ext uri="{28A0092B-C50C-407E-A947-70E740481C1C}">
                <a14:useLocalDpi xmlns:a14="http://schemas.microsoft.com/office/drawing/2010/main" val="0"/>
              </a:ext>
            </a:extLst>
          </a:blip>
          <a:srcRect l="5058" r="35775" b="17554"/>
          <a:stretch/>
        </p:blipFill>
        <p:spPr>
          <a:xfrm>
            <a:off x="30377855" y="23550057"/>
            <a:ext cx="7175031" cy="7070075"/>
          </a:xfrm>
          <a:prstGeom prst="rect">
            <a:avLst/>
          </a:prstGeom>
        </p:spPr>
      </p:pic>
      <p:pic>
        <p:nvPicPr>
          <p:cNvPr id="126" name="Picture 125"/>
          <p:cNvPicPr>
            <a:picLocks noChangeAspect="1"/>
          </p:cNvPicPr>
          <p:nvPr/>
        </p:nvPicPr>
        <p:blipFill rotWithShape="1">
          <a:blip r:embed="rId21">
            <a:extLst>
              <a:ext uri="{28A0092B-C50C-407E-A947-70E740481C1C}">
                <a14:useLocalDpi xmlns:a14="http://schemas.microsoft.com/office/drawing/2010/main" val="0"/>
              </a:ext>
            </a:extLst>
          </a:blip>
          <a:srcRect l="29940" t="26001" r="16168" b="22300"/>
          <a:stretch/>
        </p:blipFill>
        <p:spPr>
          <a:xfrm>
            <a:off x="38358418" y="23599004"/>
            <a:ext cx="4114799" cy="4114800"/>
          </a:xfrm>
          <a:prstGeom prst="rect">
            <a:avLst/>
          </a:prstGeom>
        </p:spPr>
      </p:pic>
      <p:pic>
        <p:nvPicPr>
          <p:cNvPr id="130" name="Picture 129"/>
          <p:cNvPicPr>
            <a:picLocks noChangeAspect="1"/>
          </p:cNvPicPr>
          <p:nvPr/>
        </p:nvPicPr>
        <p:blipFill>
          <a:blip r:embed="rId22"/>
          <a:stretch>
            <a:fillRect/>
          </a:stretch>
        </p:blipFill>
        <p:spPr>
          <a:xfrm>
            <a:off x="16796343" y="14721702"/>
            <a:ext cx="10027971" cy="6131050"/>
          </a:xfrm>
          <a:prstGeom prst="rect">
            <a:avLst/>
          </a:prstGeom>
        </p:spPr>
      </p:pic>
      <p:grpSp>
        <p:nvGrpSpPr>
          <p:cNvPr id="23" name="Group 22"/>
          <p:cNvGrpSpPr/>
          <p:nvPr/>
        </p:nvGrpSpPr>
        <p:grpSpPr>
          <a:xfrm>
            <a:off x="15501450" y="23786558"/>
            <a:ext cx="13427853" cy="6597335"/>
            <a:chOff x="15656006" y="23362701"/>
            <a:chExt cx="13427853" cy="6597335"/>
          </a:xfrm>
        </p:grpSpPr>
        <p:pic>
          <p:nvPicPr>
            <p:cNvPr id="16" name="Picture 15"/>
            <p:cNvPicPr>
              <a:picLocks noChangeAspect="1"/>
            </p:cNvPicPr>
            <p:nvPr/>
          </p:nvPicPr>
          <p:blipFill rotWithShape="1">
            <a:blip r:embed="rId23"/>
            <a:srcRect t="5685"/>
            <a:stretch/>
          </p:blipFill>
          <p:spPr>
            <a:xfrm>
              <a:off x="15656006" y="24638294"/>
              <a:ext cx="13427853" cy="5321742"/>
            </a:xfrm>
            <a:prstGeom prst="rect">
              <a:avLst/>
            </a:prstGeom>
          </p:spPr>
        </p:pic>
        <p:cxnSp>
          <p:nvCxnSpPr>
            <p:cNvPr id="155" name="Straight Arrow Connector 154"/>
            <p:cNvCxnSpPr/>
            <p:nvPr/>
          </p:nvCxnSpPr>
          <p:spPr>
            <a:xfrm flipH="1">
              <a:off x="23458915" y="23890047"/>
              <a:ext cx="1630" cy="853523"/>
            </a:xfrm>
            <a:prstGeom prst="straightConnector1">
              <a:avLst/>
            </a:prstGeom>
            <a:ln w="50800">
              <a:solidFill>
                <a:srgbClr val="0000FF"/>
              </a:solidFill>
              <a:tailEnd type="arrow"/>
            </a:ln>
          </p:spPr>
          <p:style>
            <a:lnRef idx="3">
              <a:schemeClr val="accent2"/>
            </a:lnRef>
            <a:fillRef idx="0">
              <a:schemeClr val="accent2"/>
            </a:fillRef>
            <a:effectRef idx="2">
              <a:schemeClr val="accent2"/>
            </a:effectRef>
            <a:fontRef idx="minor">
              <a:schemeClr val="tx1"/>
            </a:fontRef>
          </p:style>
        </p:cxnSp>
        <p:cxnSp>
          <p:nvCxnSpPr>
            <p:cNvPr id="160" name="Straight Arrow Connector 159"/>
            <p:cNvCxnSpPr/>
            <p:nvPr/>
          </p:nvCxnSpPr>
          <p:spPr>
            <a:xfrm>
              <a:off x="24826551" y="24743570"/>
              <a:ext cx="15992" cy="892141"/>
            </a:xfrm>
            <a:prstGeom prst="straightConnector1">
              <a:avLst/>
            </a:prstGeom>
            <a:ln w="50800">
              <a:solidFill>
                <a:srgbClr val="FF0000"/>
              </a:solidFill>
              <a:tailEnd type="arrow"/>
            </a:ln>
          </p:spPr>
          <p:style>
            <a:lnRef idx="3">
              <a:schemeClr val="accent2"/>
            </a:lnRef>
            <a:fillRef idx="0">
              <a:schemeClr val="accent2"/>
            </a:fillRef>
            <a:effectRef idx="2">
              <a:schemeClr val="accent2"/>
            </a:effectRef>
            <a:fontRef idx="minor">
              <a:schemeClr val="tx1"/>
            </a:fontRef>
          </p:style>
        </p:cxnSp>
        <p:cxnSp>
          <p:nvCxnSpPr>
            <p:cNvPr id="162" name="Straight Arrow Connector 161"/>
            <p:cNvCxnSpPr/>
            <p:nvPr/>
          </p:nvCxnSpPr>
          <p:spPr>
            <a:xfrm>
              <a:off x="22697779" y="24635567"/>
              <a:ext cx="78661" cy="862858"/>
            </a:xfrm>
            <a:prstGeom prst="straightConnector1">
              <a:avLst/>
            </a:prstGeom>
            <a:ln w="50800">
              <a:solidFill>
                <a:srgbClr val="FF0000"/>
              </a:solidFill>
              <a:tailEnd type="arrow"/>
            </a:ln>
          </p:spPr>
          <p:style>
            <a:lnRef idx="3">
              <a:schemeClr val="accent2"/>
            </a:lnRef>
            <a:fillRef idx="0">
              <a:schemeClr val="accent2"/>
            </a:fillRef>
            <a:effectRef idx="2">
              <a:schemeClr val="accent2"/>
            </a:effectRef>
            <a:fontRef idx="minor">
              <a:schemeClr val="tx1"/>
            </a:fontRef>
          </p:style>
        </p:cxnSp>
        <p:sp>
          <p:nvSpPr>
            <p:cNvPr id="165" name="TextBox 164"/>
            <p:cNvSpPr txBox="1"/>
            <p:nvPr/>
          </p:nvSpPr>
          <p:spPr>
            <a:xfrm>
              <a:off x="20549822" y="23409406"/>
              <a:ext cx="4295913" cy="523220"/>
            </a:xfrm>
            <a:prstGeom prst="rect">
              <a:avLst/>
            </a:prstGeom>
            <a:solidFill>
              <a:schemeClr val="bg1"/>
            </a:solidFill>
          </p:spPr>
          <p:txBody>
            <a:bodyPr wrap="square" rtlCol="0">
              <a:spAutoFit/>
            </a:bodyPr>
            <a:lstStyle/>
            <a:p>
              <a:pPr algn="ctr"/>
              <a:r>
                <a:rPr lang="en-US" sz="2800" b="1" dirty="0" smtClean="0">
                  <a:solidFill>
                    <a:srgbClr val="0000FF"/>
                  </a:solidFill>
                </a:rPr>
                <a:t>Liquid manure application</a:t>
              </a:r>
              <a:endParaRPr lang="en-US" sz="2800" b="1" dirty="0">
                <a:solidFill>
                  <a:srgbClr val="0000FF"/>
                </a:solidFill>
              </a:endParaRPr>
            </a:p>
          </p:txBody>
        </p:sp>
        <p:sp>
          <p:nvSpPr>
            <p:cNvPr id="9" name="TextBox 8"/>
            <p:cNvSpPr txBox="1"/>
            <p:nvPr/>
          </p:nvSpPr>
          <p:spPr>
            <a:xfrm>
              <a:off x="21405850" y="24123533"/>
              <a:ext cx="1408655" cy="523220"/>
            </a:xfrm>
            <a:prstGeom prst="rect">
              <a:avLst/>
            </a:prstGeom>
            <a:solidFill>
              <a:schemeClr val="bg1"/>
            </a:solidFill>
          </p:spPr>
          <p:txBody>
            <a:bodyPr wrap="none" rtlCol="0">
              <a:spAutoFit/>
            </a:bodyPr>
            <a:lstStyle/>
            <a:p>
              <a:r>
                <a:rPr lang="en-US" sz="2800" b="1" dirty="0" smtClean="0">
                  <a:solidFill>
                    <a:srgbClr val="FF0000"/>
                  </a:solidFill>
                </a:rPr>
                <a:t>Mowing</a:t>
              </a:r>
              <a:endParaRPr lang="en-US" sz="2800" b="1" dirty="0">
                <a:solidFill>
                  <a:srgbClr val="FF0000"/>
                </a:solidFill>
              </a:endParaRPr>
            </a:p>
          </p:txBody>
        </p:sp>
        <p:sp>
          <p:nvSpPr>
            <p:cNvPr id="164" name="TextBox 163"/>
            <p:cNvSpPr txBox="1"/>
            <p:nvPr/>
          </p:nvSpPr>
          <p:spPr>
            <a:xfrm>
              <a:off x="24277185" y="24123533"/>
              <a:ext cx="1408655" cy="523220"/>
            </a:xfrm>
            <a:prstGeom prst="rect">
              <a:avLst/>
            </a:prstGeom>
            <a:solidFill>
              <a:schemeClr val="bg1"/>
            </a:solidFill>
          </p:spPr>
          <p:txBody>
            <a:bodyPr wrap="none" rtlCol="0">
              <a:spAutoFit/>
            </a:bodyPr>
            <a:lstStyle/>
            <a:p>
              <a:r>
                <a:rPr lang="en-US" sz="2800" b="1" dirty="0" smtClean="0">
                  <a:solidFill>
                    <a:srgbClr val="FF0000"/>
                  </a:solidFill>
                </a:rPr>
                <a:t>Mowing</a:t>
              </a:r>
              <a:endParaRPr lang="en-US" sz="2800" b="1" dirty="0">
                <a:solidFill>
                  <a:srgbClr val="FF0000"/>
                </a:solidFill>
              </a:endParaRPr>
            </a:p>
          </p:txBody>
        </p:sp>
        <p:sp>
          <p:nvSpPr>
            <p:cNvPr id="131" name="TextBox 130"/>
            <p:cNvSpPr txBox="1"/>
            <p:nvPr/>
          </p:nvSpPr>
          <p:spPr>
            <a:xfrm>
              <a:off x="26838823" y="24227083"/>
              <a:ext cx="1408655" cy="523220"/>
            </a:xfrm>
            <a:prstGeom prst="rect">
              <a:avLst/>
            </a:prstGeom>
            <a:solidFill>
              <a:schemeClr val="bg1"/>
            </a:solidFill>
          </p:spPr>
          <p:txBody>
            <a:bodyPr wrap="none" rtlCol="0">
              <a:spAutoFit/>
            </a:bodyPr>
            <a:lstStyle/>
            <a:p>
              <a:r>
                <a:rPr lang="en-US" sz="2800" b="1" dirty="0" smtClean="0">
                  <a:solidFill>
                    <a:srgbClr val="FF0000"/>
                  </a:solidFill>
                </a:rPr>
                <a:t>Mowing</a:t>
              </a:r>
              <a:endParaRPr lang="en-US" sz="2800" b="1" dirty="0">
                <a:solidFill>
                  <a:srgbClr val="FF0000"/>
                </a:solidFill>
              </a:endParaRPr>
            </a:p>
          </p:txBody>
        </p:sp>
        <p:cxnSp>
          <p:nvCxnSpPr>
            <p:cNvPr id="132" name="Straight Arrow Connector 131"/>
            <p:cNvCxnSpPr/>
            <p:nvPr/>
          </p:nvCxnSpPr>
          <p:spPr>
            <a:xfrm flipH="1">
              <a:off x="26978870" y="24765370"/>
              <a:ext cx="53080" cy="870341"/>
            </a:xfrm>
            <a:prstGeom prst="straightConnector1">
              <a:avLst/>
            </a:prstGeom>
            <a:ln w="50800">
              <a:solidFill>
                <a:srgbClr val="FF0000"/>
              </a:solidFill>
              <a:tailEnd type="arrow"/>
            </a:ln>
          </p:spPr>
          <p:style>
            <a:lnRef idx="3">
              <a:schemeClr val="accent2"/>
            </a:lnRef>
            <a:fillRef idx="0">
              <a:schemeClr val="accent2"/>
            </a:fillRef>
            <a:effectRef idx="2">
              <a:schemeClr val="accent2"/>
            </a:effectRef>
            <a:fontRef idx="minor">
              <a:schemeClr val="tx1"/>
            </a:fontRef>
          </p:style>
        </p:cxnSp>
        <p:sp>
          <p:nvSpPr>
            <p:cNvPr id="133" name="TextBox 132"/>
            <p:cNvSpPr txBox="1"/>
            <p:nvPr/>
          </p:nvSpPr>
          <p:spPr>
            <a:xfrm>
              <a:off x="24970103" y="23362701"/>
              <a:ext cx="3073177" cy="954107"/>
            </a:xfrm>
            <a:prstGeom prst="rect">
              <a:avLst/>
            </a:prstGeom>
            <a:solidFill>
              <a:schemeClr val="bg1"/>
            </a:solidFill>
          </p:spPr>
          <p:txBody>
            <a:bodyPr wrap="square" rtlCol="0">
              <a:spAutoFit/>
            </a:bodyPr>
            <a:lstStyle/>
            <a:p>
              <a:pPr algn="ctr"/>
              <a:r>
                <a:rPr lang="en-US" sz="2800" b="1" dirty="0" smtClean="0">
                  <a:solidFill>
                    <a:srgbClr val="0000FF"/>
                  </a:solidFill>
                </a:rPr>
                <a:t>Manure </a:t>
              </a:r>
              <a:r>
                <a:rPr lang="en-US" sz="2800" b="1" dirty="0" smtClean="0">
                  <a:solidFill>
                    <a:srgbClr val="0000FF"/>
                  </a:solidFill>
                </a:rPr>
                <a:t>application</a:t>
              </a:r>
              <a:endParaRPr lang="en-US" sz="2800" b="1" dirty="0">
                <a:solidFill>
                  <a:srgbClr val="0000FF"/>
                </a:solidFill>
              </a:endParaRPr>
            </a:p>
          </p:txBody>
        </p:sp>
        <p:cxnSp>
          <p:nvCxnSpPr>
            <p:cNvPr id="137" name="Straight Arrow Connector 136"/>
            <p:cNvCxnSpPr/>
            <p:nvPr/>
          </p:nvCxnSpPr>
          <p:spPr>
            <a:xfrm>
              <a:off x="26527870" y="24227083"/>
              <a:ext cx="0" cy="1408628"/>
            </a:xfrm>
            <a:prstGeom prst="straightConnector1">
              <a:avLst/>
            </a:prstGeom>
            <a:ln w="50800">
              <a:solidFill>
                <a:srgbClr val="0000FF"/>
              </a:solidFill>
              <a:tailEnd type="arrow"/>
            </a:ln>
          </p:spPr>
          <p:style>
            <a:lnRef idx="3">
              <a:schemeClr val="accent2"/>
            </a:lnRef>
            <a:fillRef idx="0">
              <a:schemeClr val="accent2"/>
            </a:fillRef>
            <a:effectRef idx="2">
              <a:schemeClr val="accent2"/>
            </a:effectRef>
            <a:fontRef idx="minor">
              <a:schemeClr val="tx1"/>
            </a:fontRef>
          </p:style>
        </p:cxnSp>
      </p:grpSp>
      <p:sp>
        <p:nvSpPr>
          <p:cNvPr id="141" name="TextBox 140"/>
          <p:cNvSpPr txBox="1"/>
          <p:nvPr/>
        </p:nvSpPr>
        <p:spPr>
          <a:xfrm>
            <a:off x="30545463" y="30827157"/>
            <a:ext cx="6868349" cy="923330"/>
          </a:xfrm>
          <a:prstGeom prst="rect">
            <a:avLst/>
          </a:prstGeom>
          <a:solidFill>
            <a:schemeClr val="bg1"/>
          </a:solidFill>
          <a:ln>
            <a:solidFill>
              <a:schemeClr val="tx1"/>
            </a:solidFill>
          </a:ln>
        </p:spPr>
        <p:txBody>
          <a:bodyPr wrap="square" rtlCol="0">
            <a:spAutoFit/>
          </a:bodyPr>
          <a:lstStyle/>
          <a:p>
            <a:r>
              <a:rPr lang="en-US" sz="1800" dirty="0" smtClean="0"/>
              <a:t>Thermal remote sensing of land surface temperature of the Durham, NH area on a typical summer day.  Figures on right are zoomed in on UNH’s Organic Dairy Farm.</a:t>
            </a:r>
            <a:endParaRPr lang="en-US" sz="1800" dirty="0"/>
          </a:p>
        </p:txBody>
      </p:sp>
      <p:grpSp>
        <p:nvGrpSpPr>
          <p:cNvPr id="25" name="Group 24"/>
          <p:cNvGrpSpPr/>
          <p:nvPr/>
        </p:nvGrpSpPr>
        <p:grpSpPr>
          <a:xfrm>
            <a:off x="35161401" y="27764200"/>
            <a:ext cx="2252411" cy="2766678"/>
            <a:chOff x="32817483" y="27531758"/>
            <a:chExt cx="2252411" cy="2766678"/>
          </a:xfrm>
        </p:grpSpPr>
        <p:sp>
          <p:nvSpPr>
            <p:cNvPr id="24" name="Rectangle 23"/>
            <p:cNvSpPr/>
            <p:nvPr/>
          </p:nvSpPr>
          <p:spPr>
            <a:xfrm>
              <a:off x="32817483" y="27531758"/>
              <a:ext cx="2252411" cy="276667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8" name="Picture 127"/>
            <p:cNvPicPr>
              <a:picLocks noChangeAspect="1"/>
            </p:cNvPicPr>
            <p:nvPr/>
          </p:nvPicPr>
          <p:blipFill rotWithShape="1">
            <a:blip r:embed="rId20" cstate="print">
              <a:extLst>
                <a:ext uri="{28A0092B-C50C-407E-A947-70E740481C1C}">
                  <a14:useLocalDpi xmlns:a14="http://schemas.microsoft.com/office/drawing/2010/main" val="0"/>
                </a:ext>
              </a:extLst>
            </a:blip>
            <a:srcRect l="24957" t="92451" r="55083" b="493"/>
            <a:stretch/>
          </p:blipFill>
          <p:spPr>
            <a:xfrm>
              <a:off x="32844583" y="29759200"/>
              <a:ext cx="2133601" cy="533400"/>
            </a:xfrm>
            <a:prstGeom prst="rect">
              <a:avLst/>
            </a:prstGeom>
            <a:ln>
              <a:noFill/>
            </a:ln>
          </p:spPr>
        </p:pic>
        <p:pic>
          <p:nvPicPr>
            <p:cNvPr id="129" name="Picture 128"/>
            <p:cNvPicPr>
              <a:picLocks noChangeAspect="1"/>
            </p:cNvPicPr>
            <p:nvPr/>
          </p:nvPicPr>
          <p:blipFill rotWithShape="1">
            <a:blip r:embed="rId20" cstate="print">
              <a:extLst>
                <a:ext uri="{28A0092B-C50C-407E-A947-70E740481C1C}">
                  <a14:useLocalDpi xmlns:a14="http://schemas.microsoft.com/office/drawing/2010/main" val="0"/>
                </a:ext>
              </a:extLst>
            </a:blip>
            <a:srcRect l="71386" t="17550" r="10215" b="76186"/>
            <a:stretch/>
          </p:blipFill>
          <p:spPr>
            <a:xfrm>
              <a:off x="32853581" y="29377296"/>
              <a:ext cx="1966713" cy="473487"/>
            </a:xfrm>
            <a:prstGeom prst="rect">
              <a:avLst/>
            </a:prstGeom>
          </p:spPr>
        </p:pic>
        <p:pic>
          <p:nvPicPr>
            <p:cNvPr id="140" name="Picture 139"/>
            <p:cNvPicPr>
              <a:picLocks noChangeAspect="1"/>
            </p:cNvPicPr>
            <p:nvPr/>
          </p:nvPicPr>
          <p:blipFill rotWithShape="1">
            <a:blip r:embed="rId20" cstate="print">
              <a:extLst>
                <a:ext uri="{28A0092B-C50C-407E-A947-70E740481C1C}">
                  <a14:useLocalDpi xmlns:a14="http://schemas.microsoft.com/office/drawing/2010/main" val="0"/>
                </a:ext>
              </a:extLst>
            </a:blip>
            <a:srcRect l="71386" t="26323" r="14479" b="50000"/>
            <a:stretch/>
          </p:blipFill>
          <p:spPr>
            <a:xfrm>
              <a:off x="32878481" y="27587570"/>
              <a:ext cx="1510974" cy="1789726"/>
            </a:xfrm>
            <a:prstGeom prst="rect">
              <a:avLst/>
            </a:prstGeom>
            <a:ln>
              <a:solidFill>
                <a:schemeClr val="bg1"/>
              </a:solidFill>
            </a:ln>
          </p:spPr>
        </p:pic>
      </p:grpSp>
      <p:sp>
        <p:nvSpPr>
          <p:cNvPr id="156" name="TextBox 155"/>
          <p:cNvSpPr txBox="1"/>
          <p:nvPr/>
        </p:nvSpPr>
        <p:spPr>
          <a:xfrm>
            <a:off x="16767768" y="21239462"/>
            <a:ext cx="10810387" cy="646331"/>
          </a:xfrm>
          <a:prstGeom prst="rect">
            <a:avLst/>
          </a:prstGeom>
          <a:solidFill>
            <a:schemeClr val="bg1"/>
          </a:solidFill>
          <a:ln>
            <a:solidFill>
              <a:schemeClr val="tx1"/>
            </a:solidFill>
          </a:ln>
        </p:spPr>
        <p:txBody>
          <a:bodyPr wrap="square" rtlCol="0">
            <a:spAutoFit/>
          </a:bodyPr>
          <a:lstStyle/>
          <a:p>
            <a:r>
              <a:rPr lang="en-US" sz="1800" dirty="0" smtClean="0"/>
              <a:t>Net ecosystem exchange (NEE) </a:t>
            </a:r>
            <a:r>
              <a:rPr lang="en-US" sz="1800" dirty="0" smtClean="0"/>
              <a:t>at 4 different </a:t>
            </a:r>
            <a:r>
              <a:rPr lang="en-US" sz="1800" dirty="0" err="1" smtClean="0"/>
              <a:t>landcover</a:t>
            </a:r>
            <a:r>
              <a:rPr lang="en-US" sz="1800" dirty="0" smtClean="0"/>
              <a:t> types around Durham, NH.  </a:t>
            </a:r>
            <a:r>
              <a:rPr lang="en-US" sz="1800" dirty="0" smtClean="0"/>
              <a:t>Negative values indicate carbon (C) uptake by the land surface (photosynthesis) while positive values indicate C release.  </a:t>
            </a:r>
            <a:endParaRPr lang="en-US" sz="1800" dirty="0"/>
          </a:p>
        </p:txBody>
      </p:sp>
      <p:sp>
        <p:nvSpPr>
          <p:cNvPr id="157" name="TextBox 156"/>
          <p:cNvSpPr txBox="1"/>
          <p:nvPr/>
        </p:nvSpPr>
        <p:spPr>
          <a:xfrm>
            <a:off x="16767768" y="12426220"/>
            <a:ext cx="10356955" cy="646331"/>
          </a:xfrm>
          <a:prstGeom prst="rect">
            <a:avLst/>
          </a:prstGeom>
          <a:solidFill>
            <a:schemeClr val="bg1"/>
          </a:solidFill>
          <a:ln>
            <a:solidFill>
              <a:schemeClr val="tx1"/>
            </a:solidFill>
          </a:ln>
        </p:spPr>
        <p:txBody>
          <a:bodyPr wrap="square" rtlCol="0">
            <a:spAutoFit/>
          </a:bodyPr>
          <a:lstStyle/>
          <a:p>
            <a:r>
              <a:rPr lang="en-US" sz="1800" dirty="0" smtClean="0"/>
              <a:t>Net ecosystem exchange (NEE) </a:t>
            </a:r>
            <a:r>
              <a:rPr lang="en-US" sz="1800" dirty="0" smtClean="0"/>
              <a:t>at 4 different </a:t>
            </a:r>
            <a:r>
              <a:rPr lang="en-US" sz="1800" dirty="0" err="1" smtClean="0"/>
              <a:t>landcover</a:t>
            </a:r>
            <a:r>
              <a:rPr lang="en-US" sz="1800" dirty="0" smtClean="0"/>
              <a:t> types around Durham, NH.  </a:t>
            </a:r>
            <a:r>
              <a:rPr lang="en-US" sz="1800" dirty="0" smtClean="0"/>
              <a:t>Negative values indicate carbon (C) uptake by the land surface (photosynthesis) while positive values indicate C release.  </a:t>
            </a:r>
            <a:endParaRPr lang="en-US" sz="1800" dirty="0"/>
          </a:p>
        </p:txBody>
      </p:sp>
      <p:grpSp>
        <p:nvGrpSpPr>
          <p:cNvPr id="158" name="Group 157"/>
          <p:cNvGrpSpPr/>
          <p:nvPr/>
        </p:nvGrpSpPr>
        <p:grpSpPr>
          <a:xfrm>
            <a:off x="38358418" y="27841220"/>
            <a:ext cx="4114802" cy="4162732"/>
            <a:chOff x="37566210" y="27736493"/>
            <a:chExt cx="4114802" cy="4162732"/>
          </a:xfrm>
        </p:grpSpPr>
        <p:grpSp>
          <p:nvGrpSpPr>
            <p:cNvPr id="159" name="Group 158"/>
            <p:cNvGrpSpPr/>
            <p:nvPr/>
          </p:nvGrpSpPr>
          <p:grpSpPr>
            <a:xfrm>
              <a:off x="37566210" y="27736493"/>
              <a:ext cx="4114802" cy="4162732"/>
              <a:chOff x="37566210" y="27736493"/>
              <a:chExt cx="4114802" cy="4162732"/>
            </a:xfrm>
          </p:grpSpPr>
          <p:pic>
            <p:nvPicPr>
              <p:cNvPr id="163" name="Picture 162"/>
              <p:cNvPicPr>
                <a:picLocks noChangeAspect="1"/>
              </p:cNvPicPr>
              <p:nvPr/>
            </p:nvPicPr>
            <p:blipFill rotWithShape="1">
              <a:blip r:embed="rId24">
                <a:extLst>
                  <a:ext uri="{28A0092B-C50C-407E-A947-70E740481C1C}">
                    <a14:useLocalDpi xmlns:a14="http://schemas.microsoft.com/office/drawing/2010/main" val="0"/>
                  </a:ext>
                </a:extLst>
              </a:blip>
              <a:srcRect l="11560" t="17963" r="64493" b="43367"/>
              <a:stretch/>
            </p:blipFill>
            <p:spPr>
              <a:xfrm>
                <a:off x="37566210" y="27774216"/>
                <a:ext cx="4114802" cy="4114800"/>
              </a:xfrm>
              <a:prstGeom prst="rect">
                <a:avLst/>
              </a:prstGeom>
            </p:spPr>
          </p:pic>
          <p:sp>
            <p:nvSpPr>
              <p:cNvPr id="168" name="Freeform 167"/>
              <p:cNvSpPr/>
              <p:nvPr/>
            </p:nvSpPr>
            <p:spPr>
              <a:xfrm>
                <a:off x="37683630" y="27736493"/>
                <a:ext cx="1873696" cy="4153207"/>
              </a:xfrm>
              <a:custGeom>
                <a:avLst/>
                <a:gdLst>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95350 w 1895475"/>
                  <a:gd name="connsiteY77" fmla="*/ 1038225 h 4143375"/>
                  <a:gd name="connsiteX78" fmla="*/ 876300 w 1895475"/>
                  <a:gd name="connsiteY78" fmla="*/ 952500 h 4143375"/>
                  <a:gd name="connsiteX79" fmla="*/ 866775 w 1895475"/>
                  <a:gd name="connsiteY79" fmla="*/ 923925 h 4143375"/>
                  <a:gd name="connsiteX80" fmla="*/ 847725 w 1895475"/>
                  <a:gd name="connsiteY80" fmla="*/ 847725 h 4143375"/>
                  <a:gd name="connsiteX81" fmla="*/ 838200 w 1895475"/>
                  <a:gd name="connsiteY81" fmla="*/ 809625 h 4143375"/>
                  <a:gd name="connsiteX82" fmla="*/ 828675 w 1895475"/>
                  <a:gd name="connsiteY82" fmla="*/ 781050 h 4143375"/>
                  <a:gd name="connsiteX83" fmla="*/ 819150 w 1895475"/>
                  <a:gd name="connsiteY83" fmla="*/ 723900 h 4143375"/>
                  <a:gd name="connsiteX84" fmla="*/ 809625 w 1895475"/>
                  <a:gd name="connsiteY84" fmla="*/ 695325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95350 w 1895475"/>
                  <a:gd name="connsiteY77" fmla="*/ 1038225 h 4143375"/>
                  <a:gd name="connsiteX78" fmla="*/ 876300 w 1895475"/>
                  <a:gd name="connsiteY78" fmla="*/ 952500 h 4143375"/>
                  <a:gd name="connsiteX79" fmla="*/ 866775 w 1895475"/>
                  <a:gd name="connsiteY79" fmla="*/ 923925 h 4143375"/>
                  <a:gd name="connsiteX80" fmla="*/ 847725 w 1895475"/>
                  <a:gd name="connsiteY80" fmla="*/ 847725 h 4143375"/>
                  <a:gd name="connsiteX81" fmla="*/ 838200 w 1895475"/>
                  <a:gd name="connsiteY81" fmla="*/ 809625 h 4143375"/>
                  <a:gd name="connsiteX82" fmla="*/ 828675 w 1895475"/>
                  <a:gd name="connsiteY82" fmla="*/ 781050 h 4143375"/>
                  <a:gd name="connsiteX83" fmla="*/ 819150 w 1895475"/>
                  <a:gd name="connsiteY83" fmla="*/ 723900 h 4143375"/>
                  <a:gd name="connsiteX84" fmla="*/ 714375 w 1895475"/>
                  <a:gd name="connsiteY84" fmla="*/ 685800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95350 w 1895475"/>
                  <a:gd name="connsiteY77" fmla="*/ 1038225 h 4143375"/>
                  <a:gd name="connsiteX78" fmla="*/ 876300 w 1895475"/>
                  <a:gd name="connsiteY78" fmla="*/ 952500 h 4143375"/>
                  <a:gd name="connsiteX79" fmla="*/ 866775 w 1895475"/>
                  <a:gd name="connsiteY79" fmla="*/ 923925 h 4143375"/>
                  <a:gd name="connsiteX80" fmla="*/ 847725 w 1895475"/>
                  <a:gd name="connsiteY80" fmla="*/ 847725 h 4143375"/>
                  <a:gd name="connsiteX81" fmla="*/ 838200 w 1895475"/>
                  <a:gd name="connsiteY81" fmla="*/ 809625 h 4143375"/>
                  <a:gd name="connsiteX82" fmla="*/ 828675 w 1895475"/>
                  <a:gd name="connsiteY82" fmla="*/ 781050 h 4143375"/>
                  <a:gd name="connsiteX83" fmla="*/ 723900 w 1895475"/>
                  <a:gd name="connsiteY83" fmla="*/ 752475 h 4143375"/>
                  <a:gd name="connsiteX84" fmla="*/ 714375 w 1895475"/>
                  <a:gd name="connsiteY84" fmla="*/ 685800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95350 w 1895475"/>
                  <a:gd name="connsiteY77" fmla="*/ 1038225 h 4143375"/>
                  <a:gd name="connsiteX78" fmla="*/ 876300 w 1895475"/>
                  <a:gd name="connsiteY78" fmla="*/ 952500 h 4143375"/>
                  <a:gd name="connsiteX79" fmla="*/ 866775 w 1895475"/>
                  <a:gd name="connsiteY79" fmla="*/ 923925 h 4143375"/>
                  <a:gd name="connsiteX80" fmla="*/ 847725 w 1895475"/>
                  <a:gd name="connsiteY80" fmla="*/ 847725 h 4143375"/>
                  <a:gd name="connsiteX81" fmla="*/ 838200 w 1895475"/>
                  <a:gd name="connsiteY81" fmla="*/ 809625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95350 w 1895475"/>
                  <a:gd name="connsiteY77" fmla="*/ 1038225 h 4143375"/>
                  <a:gd name="connsiteX78" fmla="*/ 876300 w 1895475"/>
                  <a:gd name="connsiteY78" fmla="*/ 952500 h 4143375"/>
                  <a:gd name="connsiteX79" fmla="*/ 866775 w 1895475"/>
                  <a:gd name="connsiteY79" fmla="*/ 923925 h 4143375"/>
                  <a:gd name="connsiteX80" fmla="*/ 847725 w 1895475"/>
                  <a:gd name="connsiteY80" fmla="*/ 84772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09625 w 1895475"/>
                  <a:gd name="connsiteY77" fmla="*/ 1076325 h 4143375"/>
                  <a:gd name="connsiteX78" fmla="*/ 876300 w 1895475"/>
                  <a:gd name="connsiteY78" fmla="*/ 952500 h 4143375"/>
                  <a:gd name="connsiteX79" fmla="*/ 866775 w 1895475"/>
                  <a:gd name="connsiteY79" fmla="*/ 923925 h 4143375"/>
                  <a:gd name="connsiteX80" fmla="*/ 847725 w 1895475"/>
                  <a:gd name="connsiteY80" fmla="*/ 84772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09625 w 1895475"/>
                  <a:gd name="connsiteY77" fmla="*/ 1076325 h 4143375"/>
                  <a:gd name="connsiteX78" fmla="*/ 876300 w 1895475"/>
                  <a:gd name="connsiteY78" fmla="*/ 952500 h 4143375"/>
                  <a:gd name="connsiteX79" fmla="*/ 866775 w 1895475"/>
                  <a:gd name="connsiteY79" fmla="*/ 92392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09625 w 1895475"/>
                  <a:gd name="connsiteY77" fmla="*/ 1076325 h 4143375"/>
                  <a:gd name="connsiteX78" fmla="*/ 876300 w 1895475"/>
                  <a:gd name="connsiteY78" fmla="*/ 9525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800100 w 1895475"/>
                  <a:gd name="connsiteY85" fmla="*/ 657225 h 4143375"/>
                  <a:gd name="connsiteX86" fmla="*/ 781050 w 1895475"/>
                  <a:gd name="connsiteY86" fmla="*/ 628650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800100 w 1895475"/>
                  <a:gd name="connsiteY85" fmla="*/ 65722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914400 w 1895475"/>
                  <a:gd name="connsiteY76" fmla="*/ 1133475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514350 w 1895475"/>
                  <a:gd name="connsiteY63" fmla="*/ 163830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297180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71525 w 1895475"/>
                  <a:gd name="connsiteY25" fmla="*/ 3276600 h 4143375"/>
                  <a:gd name="connsiteX26" fmla="*/ 771525 w 1895475"/>
                  <a:gd name="connsiteY26" fmla="*/ 302895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71525 w 1895475"/>
                  <a:gd name="connsiteY26" fmla="*/ 3028950 h 4143375"/>
                  <a:gd name="connsiteX27" fmla="*/ 742950 w 1895475"/>
                  <a:gd name="connsiteY27" fmla="*/ 2914650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71525 w 1895475"/>
                  <a:gd name="connsiteY26" fmla="*/ 3028950 h 4143375"/>
                  <a:gd name="connsiteX27" fmla="*/ 690946 w 1895475"/>
                  <a:gd name="connsiteY27" fmla="*/ 2918984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41951 h 4143375"/>
                  <a:gd name="connsiteX27" fmla="*/ 690946 w 1895475"/>
                  <a:gd name="connsiteY27" fmla="*/ 2918984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41951 h 4143375"/>
                  <a:gd name="connsiteX27" fmla="*/ 690946 w 1895475"/>
                  <a:gd name="connsiteY27" fmla="*/ 2918984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714375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85800 w 1895475"/>
                  <a:gd name="connsiteY29" fmla="*/ 2819400 h 4143375"/>
                  <a:gd name="connsiteX30" fmla="*/ 676275 w 1895475"/>
                  <a:gd name="connsiteY30" fmla="*/ 2790825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85800 w 1895475"/>
                  <a:gd name="connsiteY29" fmla="*/ 2819400 h 4143375"/>
                  <a:gd name="connsiteX30" fmla="*/ 598269 w 1895475"/>
                  <a:gd name="connsiteY30" fmla="*/ 2782158 h 4143375"/>
                  <a:gd name="connsiteX31" fmla="*/ 638175 w 1895475"/>
                  <a:gd name="connsiteY31" fmla="*/ 2733675 h 4143375"/>
                  <a:gd name="connsiteX32" fmla="*/ 619125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85800 w 1895475"/>
                  <a:gd name="connsiteY29" fmla="*/ 2819400 h 4143375"/>
                  <a:gd name="connsiteX30" fmla="*/ 598269 w 1895475"/>
                  <a:gd name="connsiteY30" fmla="*/ 2782158 h 4143375"/>
                  <a:gd name="connsiteX31" fmla="*/ 638175 w 1895475"/>
                  <a:gd name="connsiteY31" fmla="*/ 2733675 h 4143375"/>
                  <a:gd name="connsiteX32" fmla="*/ 510784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85800 w 1895475"/>
                  <a:gd name="connsiteY29" fmla="*/ 2819400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600075 w 1895475"/>
                  <a:gd name="connsiteY33" fmla="*/ 2676525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542925 w 1895475"/>
                  <a:gd name="connsiteY34" fmla="*/ 2638425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485775 w 1895475"/>
                  <a:gd name="connsiteY35" fmla="*/ 2609850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457200 w 1895475"/>
                  <a:gd name="connsiteY36" fmla="*/ 2581275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28650 w 1895475"/>
                  <a:gd name="connsiteY65" fmla="*/ 1638300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85800 w 1895475"/>
                  <a:gd name="connsiteY66" fmla="*/ 159067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28600 w 1895475"/>
                  <a:gd name="connsiteY41" fmla="*/ 2286000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200025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52400 w 1895475"/>
                  <a:gd name="connsiteY43" fmla="*/ 2162175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133350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95250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66675 w 1895475"/>
                  <a:gd name="connsiteY46" fmla="*/ 2009775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1047750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49340 w 1895475"/>
                  <a:gd name="connsiteY46" fmla="*/ 2005441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104900 w 1895475"/>
                  <a:gd name="connsiteY17" fmla="*/ 3609975 h 4143375"/>
                  <a:gd name="connsiteX18" fmla="*/ 991413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49340 w 1895475"/>
                  <a:gd name="connsiteY46" fmla="*/ 2005441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33475 w 1895475"/>
                  <a:gd name="connsiteY16" fmla="*/ 3638550 h 4143375"/>
                  <a:gd name="connsiteX17" fmla="*/ 1083231 w 1895475"/>
                  <a:gd name="connsiteY17" fmla="*/ 3627310 h 4143375"/>
                  <a:gd name="connsiteX18" fmla="*/ 991413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49340 w 1895475"/>
                  <a:gd name="connsiteY46" fmla="*/ 2005441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11806 w 1895475"/>
                  <a:gd name="connsiteY16" fmla="*/ 3660218 h 4143375"/>
                  <a:gd name="connsiteX17" fmla="*/ 1083231 w 1895475"/>
                  <a:gd name="connsiteY17" fmla="*/ 3627310 h 4143375"/>
                  <a:gd name="connsiteX18" fmla="*/ 991413 w 1895475"/>
                  <a:gd name="connsiteY18" fmla="*/ 3524250 h 4143375"/>
                  <a:gd name="connsiteX19" fmla="*/ 1019175 w 1895475"/>
                  <a:gd name="connsiteY19" fmla="*/ 3486150 h 4143375"/>
                  <a:gd name="connsiteX20" fmla="*/ 990600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49340 w 1895475"/>
                  <a:gd name="connsiteY46" fmla="*/ 2005441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11806 w 1895475"/>
                  <a:gd name="connsiteY16" fmla="*/ 3660218 h 4143375"/>
                  <a:gd name="connsiteX17" fmla="*/ 1083231 w 1895475"/>
                  <a:gd name="connsiteY17" fmla="*/ 3627310 h 4143375"/>
                  <a:gd name="connsiteX18" fmla="*/ 991413 w 1895475"/>
                  <a:gd name="connsiteY18" fmla="*/ 3524250 h 4143375"/>
                  <a:gd name="connsiteX19" fmla="*/ 1019175 w 1895475"/>
                  <a:gd name="connsiteY19" fmla="*/ 3486150 h 4143375"/>
                  <a:gd name="connsiteX20" fmla="*/ 947264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49340 w 1895475"/>
                  <a:gd name="connsiteY46" fmla="*/ 2005441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11806 w 1895475"/>
                  <a:gd name="connsiteY16" fmla="*/ 3660218 h 4143375"/>
                  <a:gd name="connsiteX17" fmla="*/ 1083231 w 1895475"/>
                  <a:gd name="connsiteY17" fmla="*/ 3627310 h 4143375"/>
                  <a:gd name="connsiteX18" fmla="*/ 991413 w 1895475"/>
                  <a:gd name="connsiteY18" fmla="*/ 3524250 h 4143375"/>
                  <a:gd name="connsiteX19" fmla="*/ 962837 w 1895475"/>
                  <a:gd name="connsiteY19" fmla="*/ 3503484 h 4143375"/>
                  <a:gd name="connsiteX20" fmla="*/ 947264 w 1895475"/>
                  <a:gd name="connsiteY20" fmla="*/ 3467100 h 4143375"/>
                  <a:gd name="connsiteX21" fmla="*/ 933450 w 1895475"/>
                  <a:gd name="connsiteY21" fmla="*/ 3409950 h 4143375"/>
                  <a:gd name="connsiteX22" fmla="*/ 876300 w 1895475"/>
                  <a:gd name="connsiteY22" fmla="*/ 3371850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49340 w 1895475"/>
                  <a:gd name="connsiteY46" fmla="*/ 2005441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11806 w 1895475"/>
                  <a:gd name="connsiteY16" fmla="*/ 3660218 h 4143375"/>
                  <a:gd name="connsiteX17" fmla="*/ 1083231 w 1895475"/>
                  <a:gd name="connsiteY17" fmla="*/ 3627310 h 4143375"/>
                  <a:gd name="connsiteX18" fmla="*/ 991413 w 1895475"/>
                  <a:gd name="connsiteY18" fmla="*/ 3524250 h 4143375"/>
                  <a:gd name="connsiteX19" fmla="*/ 962837 w 1895475"/>
                  <a:gd name="connsiteY19" fmla="*/ 3503484 h 4143375"/>
                  <a:gd name="connsiteX20" fmla="*/ 947264 w 1895475"/>
                  <a:gd name="connsiteY20" fmla="*/ 3467100 h 4143375"/>
                  <a:gd name="connsiteX21" fmla="*/ 933450 w 1895475"/>
                  <a:gd name="connsiteY21" fmla="*/ 3409950 h 4143375"/>
                  <a:gd name="connsiteX22" fmla="*/ 880633 w 1895475"/>
                  <a:gd name="connsiteY22" fmla="*/ 3397852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49340 w 1895475"/>
                  <a:gd name="connsiteY46" fmla="*/ 2005441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95475 w 1895475"/>
                  <a:gd name="connsiteY0" fmla="*/ 4143375 h 4143375"/>
                  <a:gd name="connsiteX1" fmla="*/ 1895475 w 1895475"/>
                  <a:gd name="connsiteY1" fmla="*/ 4143375 h 4143375"/>
                  <a:gd name="connsiteX2" fmla="*/ 1819275 w 1895475"/>
                  <a:gd name="connsiteY2" fmla="*/ 4114800 h 4143375"/>
                  <a:gd name="connsiteX3" fmla="*/ 1790700 w 1895475"/>
                  <a:gd name="connsiteY3" fmla="*/ 4019550 h 4143375"/>
                  <a:gd name="connsiteX4" fmla="*/ 1771650 w 1895475"/>
                  <a:gd name="connsiteY4" fmla="*/ 3990975 h 4143375"/>
                  <a:gd name="connsiteX5" fmla="*/ 1676400 w 1895475"/>
                  <a:gd name="connsiteY5" fmla="*/ 3952875 h 4143375"/>
                  <a:gd name="connsiteX6" fmla="*/ 1619250 w 1895475"/>
                  <a:gd name="connsiteY6" fmla="*/ 3924300 h 4143375"/>
                  <a:gd name="connsiteX7" fmla="*/ 1581150 w 1895475"/>
                  <a:gd name="connsiteY7" fmla="*/ 3914775 h 4143375"/>
                  <a:gd name="connsiteX8" fmla="*/ 1543050 w 1895475"/>
                  <a:gd name="connsiteY8" fmla="*/ 3886200 h 4143375"/>
                  <a:gd name="connsiteX9" fmla="*/ 1466850 w 1895475"/>
                  <a:gd name="connsiteY9" fmla="*/ 3867150 h 4143375"/>
                  <a:gd name="connsiteX10" fmla="*/ 1381125 w 1895475"/>
                  <a:gd name="connsiteY10" fmla="*/ 3848100 h 4143375"/>
                  <a:gd name="connsiteX11" fmla="*/ 1352550 w 1895475"/>
                  <a:gd name="connsiteY11" fmla="*/ 3838575 h 4143375"/>
                  <a:gd name="connsiteX12" fmla="*/ 1257300 w 1895475"/>
                  <a:gd name="connsiteY12" fmla="*/ 3819525 h 4143375"/>
                  <a:gd name="connsiteX13" fmla="*/ 1219200 w 1895475"/>
                  <a:gd name="connsiteY13" fmla="*/ 3810000 h 4143375"/>
                  <a:gd name="connsiteX14" fmla="*/ 1190625 w 1895475"/>
                  <a:gd name="connsiteY14" fmla="*/ 3724275 h 4143375"/>
                  <a:gd name="connsiteX15" fmla="*/ 1181100 w 1895475"/>
                  <a:gd name="connsiteY15" fmla="*/ 3695700 h 4143375"/>
                  <a:gd name="connsiteX16" fmla="*/ 1111806 w 1895475"/>
                  <a:gd name="connsiteY16" fmla="*/ 3660218 h 4143375"/>
                  <a:gd name="connsiteX17" fmla="*/ 1083231 w 1895475"/>
                  <a:gd name="connsiteY17" fmla="*/ 3627310 h 4143375"/>
                  <a:gd name="connsiteX18" fmla="*/ 991413 w 1895475"/>
                  <a:gd name="connsiteY18" fmla="*/ 3524250 h 4143375"/>
                  <a:gd name="connsiteX19" fmla="*/ 962837 w 1895475"/>
                  <a:gd name="connsiteY19" fmla="*/ 3503484 h 4143375"/>
                  <a:gd name="connsiteX20" fmla="*/ 947264 w 1895475"/>
                  <a:gd name="connsiteY20" fmla="*/ 3467100 h 4143375"/>
                  <a:gd name="connsiteX21" fmla="*/ 920449 w 1895475"/>
                  <a:gd name="connsiteY21" fmla="*/ 3435952 h 4143375"/>
                  <a:gd name="connsiteX22" fmla="*/ 880633 w 1895475"/>
                  <a:gd name="connsiteY22" fmla="*/ 3397852 h 4143375"/>
                  <a:gd name="connsiteX23" fmla="*/ 847725 w 1895475"/>
                  <a:gd name="connsiteY23" fmla="*/ 3352800 h 4143375"/>
                  <a:gd name="connsiteX24" fmla="*/ 800100 w 1895475"/>
                  <a:gd name="connsiteY24" fmla="*/ 3295650 h 4143375"/>
                  <a:gd name="connsiteX25" fmla="*/ 781050 w 1895475"/>
                  <a:gd name="connsiteY25" fmla="*/ 3200400 h 4143375"/>
                  <a:gd name="connsiteX26" fmla="*/ 736856 w 1895475"/>
                  <a:gd name="connsiteY26" fmla="*/ 3050618 h 4143375"/>
                  <a:gd name="connsiteX27" fmla="*/ 690946 w 1895475"/>
                  <a:gd name="connsiteY27" fmla="*/ 2918984 h 4143375"/>
                  <a:gd name="connsiteX28" fmla="*/ 649370 w 1895475"/>
                  <a:gd name="connsiteY28" fmla="*/ 2847975 h 4143375"/>
                  <a:gd name="connsiteX29" fmla="*/ 612128 w 1895475"/>
                  <a:gd name="connsiteY29" fmla="*/ 2823733 h 4143375"/>
                  <a:gd name="connsiteX30" fmla="*/ 598269 w 1895475"/>
                  <a:gd name="connsiteY30" fmla="*/ 2782158 h 4143375"/>
                  <a:gd name="connsiteX31" fmla="*/ 560169 w 1895475"/>
                  <a:gd name="connsiteY31" fmla="*/ 2751010 h 4143375"/>
                  <a:gd name="connsiteX32" fmla="*/ 510784 w 1895475"/>
                  <a:gd name="connsiteY32" fmla="*/ 2705100 h 4143375"/>
                  <a:gd name="connsiteX33" fmla="*/ 465731 w 1895475"/>
                  <a:gd name="connsiteY33" fmla="*/ 2663524 h 4143375"/>
                  <a:gd name="connsiteX34" fmla="*/ 430250 w 1895475"/>
                  <a:gd name="connsiteY34" fmla="*/ 2621090 h 4143375"/>
                  <a:gd name="connsiteX35" fmla="*/ 394768 w 1895475"/>
                  <a:gd name="connsiteY35" fmla="*/ 2592516 h 4143375"/>
                  <a:gd name="connsiteX36" fmla="*/ 396529 w 1895475"/>
                  <a:gd name="connsiteY36" fmla="*/ 2563940 h 4143375"/>
                  <a:gd name="connsiteX37" fmla="*/ 400050 w 1895475"/>
                  <a:gd name="connsiteY37" fmla="*/ 2543175 h 4143375"/>
                  <a:gd name="connsiteX38" fmla="*/ 371475 w 1895475"/>
                  <a:gd name="connsiteY38" fmla="*/ 2514600 h 4143375"/>
                  <a:gd name="connsiteX39" fmla="*/ 276225 w 1895475"/>
                  <a:gd name="connsiteY39" fmla="*/ 2381250 h 4143375"/>
                  <a:gd name="connsiteX40" fmla="*/ 257175 w 1895475"/>
                  <a:gd name="connsiteY40" fmla="*/ 2352675 h 4143375"/>
                  <a:gd name="connsiteX41" fmla="*/ 202598 w 1895475"/>
                  <a:gd name="connsiteY41" fmla="*/ 2294668 h 4143375"/>
                  <a:gd name="connsiteX42" fmla="*/ 148021 w 1895475"/>
                  <a:gd name="connsiteY42" fmla="*/ 2247900 h 4143375"/>
                  <a:gd name="connsiteX43" fmla="*/ 109063 w 1895475"/>
                  <a:gd name="connsiteY43" fmla="*/ 2166509 h 4143375"/>
                  <a:gd name="connsiteX44" fmla="*/ 81346 w 1895475"/>
                  <a:gd name="connsiteY44" fmla="*/ 2124075 h 4143375"/>
                  <a:gd name="connsiteX45" fmla="*/ 69248 w 1895475"/>
                  <a:gd name="connsiteY45" fmla="*/ 2066925 h 4143375"/>
                  <a:gd name="connsiteX46" fmla="*/ 49340 w 1895475"/>
                  <a:gd name="connsiteY46" fmla="*/ 2005441 h 4143375"/>
                  <a:gd name="connsiteX47" fmla="*/ 28575 w 1895475"/>
                  <a:gd name="connsiteY47" fmla="*/ 1914525 h 4143375"/>
                  <a:gd name="connsiteX48" fmla="*/ 9525 w 1895475"/>
                  <a:gd name="connsiteY48" fmla="*/ 1857375 h 4143375"/>
                  <a:gd name="connsiteX49" fmla="*/ 0 w 1895475"/>
                  <a:gd name="connsiteY49" fmla="*/ 1828800 h 4143375"/>
                  <a:gd name="connsiteX50" fmla="*/ 9525 w 1895475"/>
                  <a:gd name="connsiteY50" fmla="*/ 1762125 h 4143375"/>
                  <a:gd name="connsiteX51" fmla="*/ 38100 w 1895475"/>
                  <a:gd name="connsiteY51" fmla="*/ 1724025 h 4143375"/>
                  <a:gd name="connsiteX52" fmla="*/ 95250 w 1895475"/>
                  <a:gd name="connsiteY52" fmla="*/ 1676400 h 4143375"/>
                  <a:gd name="connsiteX53" fmla="*/ 104775 w 1895475"/>
                  <a:gd name="connsiteY53" fmla="*/ 1647825 h 4143375"/>
                  <a:gd name="connsiteX54" fmla="*/ 133350 w 1895475"/>
                  <a:gd name="connsiteY54" fmla="*/ 1628775 h 4143375"/>
                  <a:gd name="connsiteX55" fmla="*/ 161925 w 1895475"/>
                  <a:gd name="connsiteY55" fmla="*/ 1600200 h 4143375"/>
                  <a:gd name="connsiteX56" fmla="*/ 200025 w 1895475"/>
                  <a:gd name="connsiteY56" fmla="*/ 1543050 h 4143375"/>
                  <a:gd name="connsiteX57" fmla="*/ 219075 w 1895475"/>
                  <a:gd name="connsiteY57" fmla="*/ 1514475 h 4143375"/>
                  <a:gd name="connsiteX58" fmla="*/ 238125 w 1895475"/>
                  <a:gd name="connsiteY58" fmla="*/ 1485900 h 4143375"/>
                  <a:gd name="connsiteX59" fmla="*/ 266700 w 1895475"/>
                  <a:gd name="connsiteY59" fmla="*/ 1466850 h 4143375"/>
                  <a:gd name="connsiteX60" fmla="*/ 390525 w 1895475"/>
                  <a:gd name="connsiteY60" fmla="*/ 1476375 h 4143375"/>
                  <a:gd name="connsiteX61" fmla="*/ 419100 w 1895475"/>
                  <a:gd name="connsiteY61" fmla="*/ 1495425 h 4143375"/>
                  <a:gd name="connsiteX62" fmla="*/ 428625 w 1895475"/>
                  <a:gd name="connsiteY62" fmla="*/ 1590675 h 4143375"/>
                  <a:gd name="connsiteX63" fmla="*/ 495300 w 1895475"/>
                  <a:gd name="connsiteY63" fmla="*/ 1657350 h 4143375"/>
                  <a:gd name="connsiteX64" fmla="*/ 542925 w 1895475"/>
                  <a:gd name="connsiteY64" fmla="*/ 1647825 h 4143375"/>
                  <a:gd name="connsiteX65" fmla="*/ 606982 w 1895475"/>
                  <a:gd name="connsiteY65" fmla="*/ 1616632 h 4143375"/>
                  <a:gd name="connsiteX66" fmla="*/ 642464 w 1895475"/>
                  <a:gd name="connsiteY66" fmla="*/ 1543005 h 4143375"/>
                  <a:gd name="connsiteX67" fmla="*/ 695325 w 1895475"/>
                  <a:gd name="connsiteY67" fmla="*/ 1524000 h 4143375"/>
                  <a:gd name="connsiteX68" fmla="*/ 762000 w 1895475"/>
                  <a:gd name="connsiteY68" fmla="*/ 1514475 h 4143375"/>
                  <a:gd name="connsiteX69" fmla="*/ 790575 w 1895475"/>
                  <a:gd name="connsiteY69" fmla="*/ 1504950 h 4143375"/>
                  <a:gd name="connsiteX70" fmla="*/ 876300 w 1895475"/>
                  <a:gd name="connsiteY70" fmla="*/ 1495425 h 4143375"/>
                  <a:gd name="connsiteX71" fmla="*/ 933450 w 1895475"/>
                  <a:gd name="connsiteY71" fmla="*/ 1466850 h 4143375"/>
                  <a:gd name="connsiteX72" fmla="*/ 952500 w 1895475"/>
                  <a:gd name="connsiteY72" fmla="*/ 1438275 h 4143375"/>
                  <a:gd name="connsiteX73" fmla="*/ 962025 w 1895475"/>
                  <a:gd name="connsiteY73" fmla="*/ 1400175 h 4143375"/>
                  <a:gd name="connsiteX74" fmla="*/ 933450 w 1895475"/>
                  <a:gd name="connsiteY74" fmla="*/ 1304925 h 4143375"/>
                  <a:gd name="connsiteX75" fmla="*/ 923925 w 1895475"/>
                  <a:gd name="connsiteY75" fmla="*/ 1276350 h 4143375"/>
                  <a:gd name="connsiteX76" fmla="*/ 847725 w 1895475"/>
                  <a:gd name="connsiteY76" fmla="*/ 1181100 h 4143375"/>
                  <a:gd name="connsiteX77" fmla="*/ 809625 w 1895475"/>
                  <a:gd name="connsiteY77" fmla="*/ 1076325 h 4143375"/>
                  <a:gd name="connsiteX78" fmla="*/ 742950 w 1895475"/>
                  <a:gd name="connsiteY78" fmla="*/ 1028700 h 4143375"/>
                  <a:gd name="connsiteX79" fmla="*/ 771525 w 1895475"/>
                  <a:gd name="connsiteY79" fmla="*/ 981075 h 4143375"/>
                  <a:gd name="connsiteX80" fmla="*/ 771525 w 1895475"/>
                  <a:gd name="connsiteY80" fmla="*/ 942975 h 4143375"/>
                  <a:gd name="connsiteX81" fmla="*/ 762000 w 1895475"/>
                  <a:gd name="connsiteY81" fmla="*/ 914400 h 4143375"/>
                  <a:gd name="connsiteX82" fmla="*/ 742950 w 1895475"/>
                  <a:gd name="connsiteY82" fmla="*/ 800100 h 4143375"/>
                  <a:gd name="connsiteX83" fmla="*/ 723900 w 1895475"/>
                  <a:gd name="connsiteY83" fmla="*/ 752475 h 4143375"/>
                  <a:gd name="connsiteX84" fmla="*/ 714375 w 1895475"/>
                  <a:gd name="connsiteY84" fmla="*/ 685800 h 4143375"/>
                  <a:gd name="connsiteX85" fmla="*/ 714375 w 1895475"/>
                  <a:gd name="connsiteY85" fmla="*/ 638175 h 4143375"/>
                  <a:gd name="connsiteX86" fmla="*/ 733425 w 1895475"/>
                  <a:gd name="connsiteY86" fmla="*/ 581025 h 4143375"/>
                  <a:gd name="connsiteX87" fmla="*/ 742950 w 1895475"/>
                  <a:gd name="connsiteY87" fmla="*/ 504825 h 4143375"/>
                  <a:gd name="connsiteX88" fmla="*/ 733425 w 1895475"/>
                  <a:gd name="connsiteY88" fmla="*/ 447675 h 4143375"/>
                  <a:gd name="connsiteX89" fmla="*/ 714375 w 1895475"/>
                  <a:gd name="connsiteY89" fmla="*/ 400050 h 4143375"/>
                  <a:gd name="connsiteX90" fmla="*/ 704850 w 1895475"/>
                  <a:gd name="connsiteY90" fmla="*/ 352425 h 4143375"/>
                  <a:gd name="connsiteX91" fmla="*/ 695325 w 1895475"/>
                  <a:gd name="connsiteY91" fmla="*/ 295275 h 4143375"/>
                  <a:gd name="connsiteX92" fmla="*/ 685800 w 1895475"/>
                  <a:gd name="connsiteY92" fmla="*/ 228600 h 4143375"/>
                  <a:gd name="connsiteX93" fmla="*/ 676275 w 1895475"/>
                  <a:gd name="connsiteY93" fmla="*/ 190500 h 4143375"/>
                  <a:gd name="connsiteX94" fmla="*/ 666750 w 1895475"/>
                  <a:gd name="connsiteY94" fmla="*/ 66675 h 4143375"/>
                  <a:gd name="connsiteX95" fmla="*/ 657225 w 1895475"/>
                  <a:gd name="connsiteY95" fmla="*/ 0 h 4143375"/>
                  <a:gd name="connsiteX96" fmla="*/ 1343025 w 1895475"/>
                  <a:gd name="connsiteY96" fmla="*/ 19050 h 4143375"/>
                  <a:gd name="connsiteX0" fmla="*/ 1886925 w 1886925"/>
                  <a:gd name="connsiteY0" fmla="*/ 4143375 h 4143375"/>
                  <a:gd name="connsiteX1" fmla="*/ 1886925 w 1886925"/>
                  <a:gd name="connsiteY1" fmla="*/ 4143375 h 4143375"/>
                  <a:gd name="connsiteX2" fmla="*/ 1810725 w 1886925"/>
                  <a:gd name="connsiteY2" fmla="*/ 4114800 h 4143375"/>
                  <a:gd name="connsiteX3" fmla="*/ 1782150 w 1886925"/>
                  <a:gd name="connsiteY3" fmla="*/ 4019550 h 4143375"/>
                  <a:gd name="connsiteX4" fmla="*/ 1763100 w 1886925"/>
                  <a:gd name="connsiteY4" fmla="*/ 3990975 h 4143375"/>
                  <a:gd name="connsiteX5" fmla="*/ 1667850 w 1886925"/>
                  <a:gd name="connsiteY5" fmla="*/ 3952875 h 4143375"/>
                  <a:gd name="connsiteX6" fmla="*/ 1610700 w 1886925"/>
                  <a:gd name="connsiteY6" fmla="*/ 3924300 h 4143375"/>
                  <a:gd name="connsiteX7" fmla="*/ 1572600 w 1886925"/>
                  <a:gd name="connsiteY7" fmla="*/ 3914775 h 4143375"/>
                  <a:gd name="connsiteX8" fmla="*/ 1534500 w 1886925"/>
                  <a:gd name="connsiteY8" fmla="*/ 3886200 h 4143375"/>
                  <a:gd name="connsiteX9" fmla="*/ 1458300 w 1886925"/>
                  <a:gd name="connsiteY9" fmla="*/ 3867150 h 4143375"/>
                  <a:gd name="connsiteX10" fmla="*/ 1372575 w 1886925"/>
                  <a:gd name="connsiteY10" fmla="*/ 3848100 h 4143375"/>
                  <a:gd name="connsiteX11" fmla="*/ 1344000 w 1886925"/>
                  <a:gd name="connsiteY11" fmla="*/ 3838575 h 4143375"/>
                  <a:gd name="connsiteX12" fmla="*/ 1248750 w 1886925"/>
                  <a:gd name="connsiteY12" fmla="*/ 3819525 h 4143375"/>
                  <a:gd name="connsiteX13" fmla="*/ 1210650 w 1886925"/>
                  <a:gd name="connsiteY13" fmla="*/ 3810000 h 4143375"/>
                  <a:gd name="connsiteX14" fmla="*/ 1182075 w 1886925"/>
                  <a:gd name="connsiteY14" fmla="*/ 3724275 h 4143375"/>
                  <a:gd name="connsiteX15" fmla="*/ 1172550 w 1886925"/>
                  <a:gd name="connsiteY15" fmla="*/ 3695700 h 4143375"/>
                  <a:gd name="connsiteX16" fmla="*/ 1103256 w 1886925"/>
                  <a:gd name="connsiteY16" fmla="*/ 3660218 h 4143375"/>
                  <a:gd name="connsiteX17" fmla="*/ 1074681 w 1886925"/>
                  <a:gd name="connsiteY17" fmla="*/ 3627310 h 4143375"/>
                  <a:gd name="connsiteX18" fmla="*/ 982863 w 1886925"/>
                  <a:gd name="connsiteY18" fmla="*/ 3524250 h 4143375"/>
                  <a:gd name="connsiteX19" fmla="*/ 954287 w 1886925"/>
                  <a:gd name="connsiteY19" fmla="*/ 3503484 h 4143375"/>
                  <a:gd name="connsiteX20" fmla="*/ 938714 w 1886925"/>
                  <a:gd name="connsiteY20" fmla="*/ 3467100 h 4143375"/>
                  <a:gd name="connsiteX21" fmla="*/ 911899 w 1886925"/>
                  <a:gd name="connsiteY21" fmla="*/ 3435952 h 4143375"/>
                  <a:gd name="connsiteX22" fmla="*/ 872083 w 1886925"/>
                  <a:gd name="connsiteY22" fmla="*/ 3397852 h 4143375"/>
                  <a:gd name="connsiteX23" fmla="*/ 839175 w 1886925"/>
                  <a:gd name="connsiteY23" fmla="*/ 3352800 h 4143375"/>
                  <a:gd name="connsiteX24" fmla="*/ 791550 w 1886925"/>
                  <a:gd name="connsiteY24" fmla="*/ 3295650 h 4143375"/>
                  <a:gd name="connsiteX25" fmla="*/ 772500 w 1886925"/>
                  <a:gd name="connsiteY25" fmla="*/ 3200400 h 4143375"/>
                  <a:gd name="connsiteX26" fmla="*/ 728306 w 1886925"/>
                  <a:gd name="connsiteY26" fmla="*/ 3050618 h 4143375"/>
                  <a:gd name="connsiteX27" fmla="*/ 682396 w 1886925"/>
                  <a:gd name="connsiteY27" fmla="*/ 2918984 h 4143375"/>
                  <a:gd name="connsiteX28" fmla="*/ 640820 w 1886925"/>
                  <a:gd name="connsiteY28" fmla="*/ 2847975 h 4143375"/>
                  <a:gd name="connsiteX29" fmla="*/ 603578 w 1886925"/>
                  <a:gd name="connsiteY29" fmla="*/ 2823733 h 4143375"/>
                  <a:gd name="connsiteX30" fmla="*/ 589719 w 1886925"/>
                  <a:gd name="connsiteY30" fmla="*/ 2782158 h 4143375"/>
                  <a:gd name="connsiteX31" fmla="*/ 551619 w 1886925"/>
                  <a:gd name="connsiteY31" fmla="*/ 2751010 h 4143375"/>
                  <a:gd name="connsiteX32" fmla="*/ 502234 w 1886925"/>
                  <a:gd name="connsiteY32" fmla="*/ 2705100 h 4143375"/>
                  <a:gd name="connsiteX33" fmla="*/ 457181 w 1886925"/>
                  <a:gd name="connsiteY33" fmla="*/ 2663524 h 4143375"/>
                  <a:gd name="connsiteX34" fmla="*/ 421700 w 1886925"/>
                  <a:gd name="connsiteY34" fmla="*/ 2621090 h 4143375"/>
                  <a:gd name="connsiteX35" fmla="*/ 386218 w 1886925"/>
                  <a:gd name="connsiteY35" fmla="*/ 2592516 h 4143375"/>
                  <a:gd name="connsiteX36" fmla="*/ 387979 w 1886925"/>
                  <a:gd name="connsiteY36" fmla="*/ 2563940 h 4143375"/>
                  <a:gd name="connsiteX37" fmla="*/ 391500 w 1886925"/>
                  <a:gd name="connsiteY37" fmla="*/ 2543175 h 4143375"/>
                  <a:gd name="connsiteX38" fmla="*/ 362925 w 1886925"/>
                  <a:gd name="connsiteY38" fmla="*/ 2514600 h 4143375"/>
                  <a:gd name="connsiteX39" fmla="*/ 267675 w 1886925"/>
                  <a:gd name="connsiteY39" fmla="*/ 2381250 h 4143375"/>
                  <a:gd name="connsiteX40" fmla="*/ 248625 w 1886925"/>
                  <a:gd name="connsiteY40" fmla="*/ 2352675 h 4143375"/>
                  <a:gd name="connsiteX41" fmla="*/ 194048 w 1886925"/>
                  <a:gd name="connsiteY41" fmla="*/ 2294668 h 4143375"/>
                  <a:gd name="connsiteX42" fmla="*/ 139471 w 1886925"/>
                  <a:gd name="connsiteY42" fmla="*/ 2247900 h 4143375"/>
                  <a:gd name="connsiteX43" fmla="*/ 100513 w 1886925"/>
                  <a:gd name="connsiteY43" fmla="*/ 2166509 h 4143375"/>
                  <a:gd name="connsiteX44" fmla="*/ 72796 w 1886925"/>
                  <a:gd name="connsiteY44" fmla="*/ 2124075 h 4143375"/>
                  <a:gd name="connsiteX45" fmla="*/ 60698 w 1886925"/>
                  <a:gd name="connsiteY45" fmla="*/ 2066925 h 4143375"/>
                  <a:gd name="connsiteX46" fmla="*/ 40790 w 1886925"/>
                  <a:gd name="connsiteY46" fmla="*/ 2005441 h 4143375"/>
                  <a:gd name="connsiteX47" fmla="*/ 20025 w 1886925"/>
                  <a:gd name="connsiteY47" fmla="*/ 1914525 h 4143375"/>
                  <a:gd name="connsiteX48" fmla="*/ 975 w 1886925"/>
                  <a:gd name="connsiteY48" fmla="*/ 1857375 h 4143375"/>
                  <a:gd name="connsiteX49" fmla="*/ 4451 w 1886925"/>
                  <a:gd name="connsiteY49" fmla="*/ 1828800 h 4143375"/>
                  <a:gd name="connsiteX50" fmla="*/ 975 w 1886925"/>
                  <a:gd name="connsiteY50" fmla="*/ 1762125 h 4143375"/>
                  <a:gd name="connsiteX51" fmla="*/ 29550 w 1886925"/>
                  <a:gd name="connsiteY51" fmla="*/ 1724025 h 4143375"/>
                  <a:gd name="connsiteX52" fmla="*/ 86700 w 1886925"/>
                  <a:gd name="connsiteY52" fmla="*/ 1676400 h 4143375"/>
                  <a:gd name="connsiteX53" fmla="*/ 96225 w 1886925"/>
                  <a:gd name="connsiteY53" fmla="*/ 1647825 h 4143375"/>
                  <a:gd name="connsiteX54" fmla="*/ 124800 w 1886925"/>
                  <a:gd name="connsiteY54" fmla="*/ 1628775 h 4143375"/>
                  <a:gd name="connsiteX55" fmla="*/ 153375 w 1886925"/>
                  <a:gd name="connsiteY55" fmla="*/ 1600200 h 4143375"/>
                  <a:gd name="connsiteX56" fmla="*/ 191475 w 1886925"/>
                  <a:gd name="connsiteY56" fmla="*/ 1543050 h 4143375"/>
                  <a:gd name="connsiteX57" fmla="*/ 210525 w 1886925"/>
                  <a:gd name="connsiteY57" fmla="*/ 1514475 h 4143375"/>
                  <a:gd name="connsiteX58" fmla="*/ 229575 w 1886925"/>
                  <a:gd name="connsiteY58" fmla="*/ 1485900 h 4143375"/>
                  <a:gd name="connsiteX59" fmla="*/ 258150 w 1886925"/>
                  <a:gd name="connsiteY59" fmla="*/ 1466850 h 4143375"/>
                  <a:gd name="connsiteX60" fmla="*/ 381975 w 1886925"/>
                  <a:gd name="connsiteY60" fmla="*/ 1476375 h 4143375"/>
                  <a:gd name="connsiteX61" fmla="*/ 410550 w 1886925"/>
                  <a:gd name="connsiteY61" fmla="*/ 1495425 h 4143375"/>
                  <a:gd name="connsiteX62" fmla="*/ 420075 w 1886925"/>
                  <a:gd name="connsiteY62" fmla="*/ 1590675 h 4143375"/>
                  <a:gd name="connsiteX63" fmla="*/ 486750 w 1886925"/>
                  <a:gd name="connsiteY63" fmla="*/ 1657350 h 4143375"/>
                  <a:gd name="connsiteX64" fmla="*/ 534375 w 1886925"/>
                  <a:gd name="connsiteY64" fmla="*/ 1647825 h 4143375"/>
                  <a:gd name="connsiteX65" fmla="*/ 598432 w 1886925"/>
                  <a:gd name="connsiteY65" fmla="*/ 1616632 h 4143375"/>
                  <a:gd name="connsiteX66" fmla="*/ 633914 w 1886925"/>
                  <a:gd name="connsiteY66" fmla="*/ 1543005 h 4143375"/>
                  <a:gd name="connsiteX67" fmla="*/ 686775 w 1886925"/>
                  <a:gd name="connsiteY67" fmla="*/ 1524000 h 4143375"/>
                  <a:gd name="connsiteX68" fmla="*/ 753450 w 1886925"/>
                  <a:gd name="connsiteY68" fmla="*/ 1514475 h 4143375"/>
                  <a:gd name="connsiteX69" fmla="*/ 782025 w 1886925"/>
                  <a:gd name="connsiteY69" fmla="*/ 1504950 h 4143375"/>
                  <a:gd name="connsiteX70" fmla="*/ 867750 w 1886925"/>
                  <a:gd name="connsiteY70" fmla="*/ 1495425 h 4143375"/>
                  <a:gd name="connsiteX71" fmla="*/ 924900 w 1886925"/>
                  <a:gd name="connsiteY71" fmla="*/ 1466850 h 4143375"/>
                  <a:gd name="connsiteX72" fmla="*/ 943950 w 1886925"/>
                  <a:gd name="connsiteY72" fmla="*/ 1438275 h 4143375"/>
                  <a:gd name="connsiteX73" fmla="*/ 953475 w 1886925"/>
                  <a:gd name="connsiteY73" fmla="*/ 1400175 h 4143375"/>
                  <a:gd name="connsiteX74" fmla="*/ 924900 w 1886925"/>
                  <a:gd name="connsiteY74" fmla="*/ 1304925 h 4143375"/>
                  <a:gd name="connsiteX75" fmla="*/ 915375 w 1886925"/>
                  <a:gd name="connsiteY75" fmla="*/ 1276350 h 4143375"/>
                  <a:gd name="connsiteX76" fmla="*/ 839175 w 1886925"/>
                  <a:gd name="connsiteY76" fmla="*/ 1181100 h 4143375"/>
                  <a:gd name="connsiteX77" fmla="*/ 801075 w 1886925"/>
                  <a:gd name="connsiteY77" fmla="*/ 1076325 h 4143375"/>
                  <a:gd name="connsiteX78" fmla="*/ 734400 w 1886925"/>
                  <a:gd name="connsiteY78" fmla="*/ 1028700 h 4143375"/>
                  <a:gd name="connsiteX79" fmla="*/ 762975 w 1886925"/>
                  <a:gd name="connsiteY79" fmla="*/ 981075 h 4143375"/>
                  <a:gd name="connsiteX80" fmla="*/ 762975 w 1886925"/>
                  <a:gd name="connsiteY80" fmla="*/ 942975 h 4143375"/>
                  <a:gd name="connsiteX81" fmla="*/ 753450 w 1886925"/>
                  <a:gd name="connsiteY81" fmla="*/ 914400 h 4143375"/>
                  <a:gd name="connsiteX82" fmla="*/ 734400 w 1886925"/>
                  <a:gd name="connsiteY82" fmla="*/ 800100 h 4143375"/>
                  <a:gd name="connsiteX83" fmla="*/ 715350 w 1886925"/>
                  <a:gd name="connsiteY83" fmla="*/ 752475 h 4143375"/>
                  <a:gd name="connsiteX84" fmla="*/ 705825 w 1886925"/>
                  <a:gd name="connsiteY84" fmla="*/ 685800 h 4143375"/>
                  <a:gd name="connsiteX85" fmla="*/ 705825 w 1886925"/>
                  <a:gd name="connsiteY85" fmla="*/ 638175 h 4143375"/>
                  <a:gd name="connsiteX86" fmla="*/ 724875 w 1886925"/>
                  <a:gd name="connsiteY86" fmla="*/ 581025 h 4143375"/>
                  <a:gd name="connsiteX87" fmla="*/ 734400 w 1886925"/>
                  <a:gd name="connsiteY87" fmla="*/ 504825 h 4143375"/>
                  <a:gd name="connsiteX88" fmla="*/ 724875 w 1886925"/>
                  <a:gd name="connsiteY88" fmla="*/ 447675 h 4143375"/>
                  <a:gd name="connsiteX89" fmla="*/ 705825 w 1886925"/>
                  <a:gd name="connsiteY89" fmla="*/ 400050 h 4143375"/>
                  <a:gd name="connsiteX90" fmla="*/ 696300 w 1886925"/>
                  <a:gd name="connsiteY90" fmla="*/ 352425 h 4143375"/>
                  <a:gd name="connsiteX91" fmla="*/ 686775 w 1886925"/>
                  <a:gd name="connsiteY91" fmla="*/ 295275 h 4143375"/>
                  <a:gd name="connsiteX92" fmla="*/ 677250 w 1886925"/>
                  <a:gd name="connsiteY92" fmla="*/ 228600 h 4143375"/>
                  <a:gd name="connsiteX93" fmla="*/ 667725 w 1886925"/>
                  <a:gd name="connsiteY93" fmla="*/ 190500 h 4143375"/>
                  <a:gd name="connsiteX94" fmla="*/ 658200 w 1886925"/>
                  <a:gd name="connsiteY94" fmla="*/ 66675 h 4143375"/>
                  <a:gd name="connsiteX95" fmla="*/ 648675 w 1886925"/>
                  <a:gd name="connsiteY95" fmla="*/ 0 h 4143375"/>
                  <a:gd name="connsiteX96" fmla="*/ 1334475 w 1886925"/>
                  <a:gd name="connsiteY96" fmla="*/ 19050 h 4143375"/>
                  <a:gd name="connsiteX0" fmla="*/ 1888979 w 1888979"/>
                  <a:gd name="connsiteY0" fmla="*/ 4143375 h 4143375"/>
                  <a:gd name="connsiteX1" fmla="*/ 1888979 w 1888979"/>
                  <a:gd name="connsiteY1" fmla="*/ 4143375 h 4143375"/>
                  <a:gd name="connsiteX2" fmla="*/ 1812779 w 1888979"/>
                  <a:gd name="connsiteY2" fmla="*/ 4114800 h 4143375"/>
                  <a:gd name="connsiteX3" fmla="*/ 1784204 w 1888979"/>
                  <a:gd name="connsiteY3" fmla="*/ 4019550 h 4143375"/>
                  <a:gd name="connsiteX4" fmla="*/ 1765154 w 1888979"/>
                  <a:gd name="connsiteY4" fmla="*/ 3990975 h 4143375"/>
                  <a:gd name="connsiteX5" fmla="*/ 1669904 w 1888979"/>
                  <a:gd name="connsiteY5" fmla="*/ 3952875 h 4143375"/>
                  <a:gd name="connsiteX6" fmla="*/ 1612754 w 1888979"/>
                  <a:gd name="connsiteY6" fmla="*/ 3924300 h 4143375"/>
                  <a:gd name="connsiteX7" fmla="*/ 1574654 w 1888979"/>
                  <a:gd name="connsiteY7" fmla="*/ 3914775 h 4143375"/>
                  <a:gd name="connsiteX8" fmla="*/ 1536554 w 1888979"/>
                  <a:gd name="connsiteY8" fmla="*/ 3886200 h 4143375"/>
                  <a:gd name="connsiteX9" fmla="*/ 1460354 w 1888979"/>
                  <a:gd name="connsiteY9" fmla="*/ 3867150 h 4143375"/>
                  <a:gd name="connsiteX10" fmla="*/ 1374629 w 1888979"/>
                  <a:gd name="connsiteY10" fmla="*/ 3848100 h 4143375"/>
                  <a:gd name="connsiteX11" fmla="*/ 1346054 w 1888979"/>
                  <a:gd name="connsiteY11" fmla="*/ 3838575 h 4143375"/>
                  <a:gd name="connsiteX12" fmla="*/ 1250804 w 1888979"/>
                  <a:gd name="connsiteY12" fmla="*/ 3819525 h 4143375"/>
                  <a:gd name="connsiteX13" fmla="*/ 1212704 w 1888979"/>
                  <a:gd name="connsiteY13" fmla="*/ 3810000 h 4143375"/>
                  <a:gd name="connsiteX14" fmla="*/ 1184129 w 1888979"/>
                  <a:gd name="connsiteY14" fmla="*/ 3724275 h 4143375"/>
                  <a:gd name="connsiteX15" fmla="*/ 1174604 w 1888979"/>
                  <a:gd name="connsiteY15" fmla="*/ 3695700 h 4143375"/>
                  <a:gd name="connsiteX16" fmla="*/ 1105310 w 1888979"/>
                  <a:gd name="connsiteY16" fmla="*/ 3660218 h 4143375"/>
                  <a:gd name="connsiteX17" fmla="*/ 1076735 w 1888979"/>
                  <a:gd name="connsiteY17" fmla="*/ 3627310 h 4143375"/>
                  <a:gd name="connsiteX18" fmla="*/ 984917 w 1888979"/>
                  <a:gd name="connsiteY18" fmla="*/ 3524250 h 4143375"/>
                  <a:gd name="connsiteX19" fmla="*/ 956341 w 1888979"/>
                  <a:gd name="connsiteY19" fmla="*/ 3503484 h 4143375"/>
                  <a:gd name="connsiteX20" fmla="*/ 940768 w 1888979"/>
                  <a:gd name="connsiteY20" fmla="*/ 3467100 h 4143375"/>
                  <a:gd name="connsiteX21" fmla="*/ 913953 w 1888979"/>
                  <a:gd name="connsiteY21" fmla="*/ 3435952 h 4143375"/>
                  <a:gd name="connsiteX22" fmla="*/ 874137 w 1888979"/>
                  <a:gd name="connsiteY22" fmla="*/ 3397852 h 4143375"/>
                  <a:gd name="connsiteX23" fmla="*/ 841229 w 1888979"/>
                  <a:gd name="connsiteY23" fmla="*/ 3352800 h 4143375"/>
                  <a:gd name="connsiteX24" fmla="*/ 793604 w 1888979"/>
                  <a:gd name="connsiteY24" fmla="*/ 3295650 h 4143375"/>
                  <a:gd name="connsiteX25" fmla="*/ 774554 w 1888979"/>
                  <a:gd name="connsiteY25" fmla="*/ 3200400 h 4143375"/>
                  <a:gd name="connsiteX26" fmla="*/ 730360 w 1888979"/>
                  <a:gd name="connsiteY26" fmla="*/ 3050618 h 4143375"/>
                  <a:gd name="connsiteX27" fmla="*/ 684450 w 1888979"/>
                  <a:gd name="connsiteY27" fmla="*/ 2918984 h 4143375"/>
                  <a:gd name="connsiteX28" fmla="*/ 642874 w 1888979"/>
                  <a:gd name="connsiteY28" fmla="*/ 2847975 h 4143375"/>
                  <a:gd name="connsiteX29" fmla="*/ 605632 w 1888979"/>
                  <a:gd name="connsiteY29" fmla="*/ 2823733 h 4143375"/>
                  <a:gd name="connsiteX30" fmla="*/ 591773 w 1888979"/>
                  <a:gd name="connsiteY30" fmla="*/ 2782158 h 4143375"/>
                  <a:gd name="connsiteX31" fmla="*/ 553673 w 1888979"/>
                  <a:gd name="connsiteY31" fmla="*/ 2751010 h 4143375"/>
                  <a:gd name="connsiteX32" fmla="*/ 504288 w 1888979"/>
                  <a:gd name="connsiteY32" fmla="*/ 2705100 h 4143375"/>
                  <a:gd name="connsiteX33" fmla="*/ 459235 w 1888979"/>
                  <a:gd name="connsiteY33" fmla="*/ 2663524 h 4143375"/>
                  <a:gd name="connsiteX34" fmla="*/ 423754 w 1888979"/>
                  <a:gd name="connsiteY34" fmla="*/ 2621090 h 4143375"/>
                  <a:gd name="connsiteX35" fmla="*/ 388272 w 1888979"/>
                  <a:gd name="connsiteY35" fmla="*/ 2592516 h 4143375"/>
                  <a:gd name="connsiteX36" fmla="*/ 390033 w 1888979"/>
                  <a:gd name="connsiteY36" fmla="*/ 2563940 h 4143375"/>
                  <a:gd name="connsiteX37" fmla="*/ 393554 w 1888979"/>
                  <a:gd name="connsiteY37" fmla="*/ 2543175 h 4143375"/>
                  <a:gd name="connsiteX38" fmla="*/ 364979 w 1888979"/>
                  <a:gd name="connsiteY38" fmla="*/ 2514600 h 4143375"/>
                  <a:gd name="connsiteX39" fmla="*/ 269729 w 1888979"/>
                  <a:gd name="connsiteY39" fmla="*/ 2381250 h 4143375"/>
                  <a:gd name="connsiteX40" fmla="*/ 250679 w 1888979"/>
                  <a:gd name="connsiteY40" fmla="*/ 2352675 h 4143375"/>
                  <a:gd name="connsiteX41" fmla="*/ 196102 w 1888979"/>
                  <a:gd name="connsiteY41" fmla="*/ 2294668 h 4143375"/>
                  <a:gd name="connsiteX42" fmla="*/ 141525 w 1888979"/>
                  <a:gd name="connsiteY42" fmla="*/ 2247900 h 4143375"/>
                  <a:gd name="connsiteX43" fmla="*/ 102567 w 1888979"/>
                  <a:gd name="connsiteY43" fmla="*/ 2166509 h 4143375"/>
                  <a:gd name="connsiteX44" fmla="*/ 74850 w 1888979"/>
                  <a:gd name="connsiteY44" fmla="*/ 2124075 h 4143375"/>
                  <a:gd name="connsiteX45" fmla="*/ 62752 w 1888979"/>
                  <a:gd name="connsiteY45" fmla="*/ 2066925 h 4143375"/>
                  <a:gd name="connsiteX46" fmla="*/ 42844 w 1888979"/>
                  <a:gd name="connsiteY46" fmla="*/ 2005441 h 4143375"/>
                  <a:gd name="connsiteX47" fmla="*/ 22079 w 1888979"/>
                  <a:gd name="connsiteY47" fmla="*/ 1914525 h 4143375"/>
                  <a:gd name="connsiteX48" fmla="*/ 3029 w 1888979"/>
                  <a:gd name="connsiteY48" fmla="*/ 1857375 h 4143375"/>
                  <a:gd name="connsiteX49" fmla="*/ 6505 w 1888979"/>
                  <a:gd name="connsiteY49" fmla="*/ 1828800 h 4143375"/>
                  <a:gd name="connsiteX50" fmla="*/ 63700 w 1888979"/>
                  <a:gd name="connsiteY50" fmla="*/ 1775126 h 4143375"/>
                  <a:gd name="connsiteX51" fmla="*/ 31604 w 1888979"/>
                  <a:gd name="connsiteY51" fmla="*/ 1724025 h 4143375"/>
                  <a:gd name="connsiteX52" fmla="*/ 88754 w 1888979"/>
                  <a:gd name="connsiteY52" fmla="*/ 1676400 h 4143375"/>
                  <a:gd name="connsiteX53" fmla="*/ 98279 w 1888979"/>
                  <a:gd name="connsiteY53" fmla="*/ 1647825 h 4143375"/>
                  <a:gd name="connsiteX54" fmla="*/ 126854 w 1888979"/>
                  <a:gd name="connsiteY54" fmla="*/ 1628775 h 4143375"/>
                  <a:gd name="connsiteX55" fmla="*/ 155429 w 1888979"/>
                  <a:gd name="connsiteY55" fmla="*/ 1600200 h 4143375"/>
                  <a:gd name="connsiteX56" fmla="*/ 193529 w 1888979"/>
                  <a:gd name="connsiteY56" fmla="*/ 1543050 h 4143375"/>
                  <a:gd name="connsiteX57" fmla="*/ 212579 w 1888979"/>
                  <a:gd name="connsiteY57" fmla="*/ 1514475 h 4143375"/>
                  <a:gd name="connsiteX58" fmla="*/ 231629 w 1888979"/>
                  <a:gd name="connsiteY58" fmla="*/ 1485900 h 4143375"/>
                  <a:gd name="connsiteX59" fmla="*/ 260204 w 1888979"/>
                  <a:gd name="connsiteY59" fmla="*/ 1466850 h 4143375"/>
                  <a:gd name="connsiteX60" fmla="*/ 384029 w 1888979"/>
                  <a:gd name="connsiteY60" fmla="*/ 1476375 h 4143375"/>
                  <a:gd name="connsiteX61" fmla="*/ 412604 w 1888979"/>
                  <a:gd name="connsiteY61" fmla="*/ 1495425 h 4143375"/>
                  <a:gd name="connsiteX62" fmla="*/ 422129 w 1888979"/>
                  <a:gd name="connsiteY62" fmla="*/ 1590675 h 4143375"/>
                  <a:gd name="connsiteX63" fmla="*/ 488804 w 1888979"/>
                  <a:gd name="connsiteY63" fmla="*/ 1657350 h 4143375"/>
                  <a:gd name="connsiteX64" fmla="*/ 536429 w 1888979"/>
                  <a:gd name="connsiteY64" fmla="*/ 1647825 h 4143375"/>
                  <a:gd name="connsiteX65" fmla="*/ 600486 w 1888979"/>
                  <a:gd name="connsiteY65" fmla="*/ 1616632 h 4143375"/>
                  <a:gd name="connsiteX66" fmla="*/ 635968 w 1888979"/>
                  <a:gd name="connsiteY66" fmla="*/ 1543005 h 4143375"/>
                  <a:gd name="connsiteX67" fmla="*/ 688829 w 1888979"/>
                  <a:gd name="connsiteY67" fmla="*/ 1524000 h 4143375"/>
                  <a:gd name="connsiteX68" fmla="*/ 755504 w 1888979"/>
                  <a:gd name="connsiteY68" fmla="*/ 1514475 h 4143375"/>
                  <a:gd name="connsiteX69" fmla="*/ 784079 w 1888979"/>
                  <a:gd name="connsiteY69" fmla="*/ 1504950 h 4143375"/>
                  <a:gd name="connsiteX70" fmla="*/ 869804 w 1888979"/>
                  <a:gd name="connsiteY70" fmla="*/ 1495425 h 4143375"/>
                  <a:gd name="connsiteX71" fmla="*/ 926954 w 1888979"/>
                  <a:gd name="connsiteY71" fmla="*/ 1466850 h 4143375"/>
                  <a:gd name="connsiteX72" fmla="*/ 946004 w 1888979"/>
                  <a:gd name="connsiteY72" fmla="*/ 1438275 h 4143375"/>
                  <a:gd name="connsiteX73" fmla="*/ 955529 w 1888979"/>
                  <a:gd name="connsiteY73" fmla="*/ 1400175 h 4143375"/>
                  <a:gd name="connsiteX74" fmla="*/ 926954 w 1888979"/>
                  <a:gd name="connsiteY74" fmla="*/ 1304925 h 4143375"/>
                  <a:gd name="connsiteX75" fmla="*/ 917429 w 1888979"/>
                  <a:gd name="connsiteY75" fmla="*/ 1276350 h 4143375"/>
                  <a:gd name="connsiteX76" fmla="*/ 841229 w 1888979"/>
                  <a:gd name="connsiteY76" fmla="*/ 1181100 h 4143375"/>
                  <a:gd name="connsiteX77" fmla="*/ 803129 w 1888979"/>
                  <a:gd name="connsiteY77" fmla="*/ 1076325 h 4143375"/>
                  <a:gd name="connsiteX78" fmla="*/ 736454 w 1888979"/>
                  <a:gd name="connsiteY78" fmla="*/ 1028700 h 4143375"/>
                  <a:gd name="connsiteX79" fmla="*/ 765029 w 1888979"/>
                  <a:gd name="connsiteY79" fmla="*/ 981075 h 4143375"/>
                  <a:gd name="connsiteX80" fmla="*/ 765029 w 1888979"/>
                  <a:gd name="connsiteY80" fmla="*/ 942975 h 4143375"/>
                  <a:gd name="connsiteX81" fmla="*/ 755504 w 1888979"/>
                  <a:gd name="connsiteY81" fmla="*/ 914400 h 4143375"/>
                  <a:gd name="connsiteX82" fmla="*/ 736454 w 1888979"/>
                  <a:gd name="connsiteY82" fmla="*/ 800100 h 4143375"/>
                  <a:gd name="connsiteX83" fmla="*/ 717404 w 1888979"/>
                  <a:gd name="connsiteY83" fmla="*/ 752475 h 4143375"/>
                  <a:gd name="connsiteX84" fmla="*/ 707879 w 1888979"/>
                  <a:gd name="connsiteY84" fmla="*/ 685800 h 4143375"/>
                  <a:gd name="connsiteX85" fmla="*/ 707879 w 1888979"/>
                  <a:gd name="connsiteY85" fmla="*/ 638175 h 4143375"/>
                  <a:gd name="connsiteX86" fmla="*/ 726929 w 1888979"/>
                  <a:gd name="connsiteY86" fmla="*/ 581025 h 4143375"/>
                  <a:gd name="connsiteX87" fmla="*/ 736454 w 1888979"/>
                  <a:gd name="connsiteY87" fmla="*/ 504825 h 4143375"/>
                  <a:gd name="connsiteX88" fmla="*/ 726929 w 1888979"/>
                  <a:gd name="connsiteY88" fmla="*/ 447675 h 4143375"/>
                  <a:gd name="connsiteX89" fmla="*/ 707879 w 1888979"/>
                  <a:gd name="connsiteY89" fmla="*/ 400050 h 4143375"/>
                  <a:gd name="connsiteX90" fmla="*/ 698354 w 1888979"/>
                  <a:gd name="connsiteY90" fmla="*/ 352425 h 4143375"/>
                  <a:gd name="connsiteX91" fmla="*/ 688829 w 1888979"/>
                  <a:gd name="connsiteY91" fmla="*/ 295275 h 4143375"/>
                  <a:gd name="connsiteX92" fmla="*/ 679304 w 1888979"/>
                  <a:gd name="connsiteY92" fmla="*/ 228600 h 4143375"/>
                  <a:gd name="connsiteX93" fmla="*/ 669779 w 1888979"/>
                  <a:gd name="connsiteY93" fmla="*/ 190500 h 4143375"/>
                  <a:gd name="connsiteX94" fmla="*/ 660254 w 1888979"/>
                  <a:gd name="connsiteY94" fmla="*/ 66675 h 4143375"/>
                  <a:gd name="connsiteX95" fmla="*/ 650729 w 1888979"/>
                  <a:gd name="connsiteY95" fmla="*/ 0 h 4143375"/>
                  <a:gd name="connsiteX96" fmla="*/ 1336529 w 1888979"/>
                  <a:gd name="connsiteY96" fmla="*/ 19050 h 4143375"/>
                  <a:gd name="connsiteX0" fmla="*/ 1886222 w 1886222"/>
                  <a:gd name="connsiteY0" fmla="*/ 4143375 h 4143375"/>
                  <a:gd name="connsiteX1" fmla="*/ 1886222 w 1886222"/>
                  <a:gd name="connsiteY1" fmla="*/ 4143375 h 4143375"/>
                  <a:gd name="connsiteX2" fmla="*/ 1810022 w 1886222"/>
                  <a:gd name="connsiteY2" fmla="*/ 4114800 h 4143375"/>
                  <a:gd name="connsiteX3" fmla="*/ 1781447 w 1886222"/>
                  <a:gd name="connsiteY3" fmla="*/ 4019550 h 4143375"/>
                  <a:gd name="connsiteX4" fmla="*/ 1762397 w 1886222"/>
                  <a:gd name="connsiteY4" fmla="*/ 3990975 h 4143375"/>
                  <a:gd name="connsiteX5" fmla="*/ 1667147 w 1886222"/>
                  <a:gd name="connsiteY5" fmla="*/ 3952875 h 4143375"/>
                  <a:gd name="connsiteX6" fmla="*/ 1609997 w 1886222"/>
                  <a:gd name="connsiteY6" fmla="*/ 3924300 h 4143375"/>
                  <a:gd name="connsiteX7" fmla="*/ 1571897 w 1886222"/>
                  <a:gd name="connsiteY7" fmla="*/ 3914775 h 4143375"/>
                  <a:gd name="connsiteX8" fmla="*/ 1533797 w 1886222"/>
                  <a:gd name="connsiteY8" fmla="*/ 3886200 h 4143375"/>
                  <a:gd name="connsiteX9" fmla="*/ 1457597 w 1886222"/>
                  <a:gd name="connsiteY9" fmla="*/ 3867150 h 4143375"/>
                  <a:gd name="connsiteX10" fmla="*/ 1371872 w 1886222"/>
                  <a:gd name="connsiteY10" fmla="*/ 3848100 h 4143375"/>
                  <a:gd name="connsiteX11" fmla="*/ 1343297 w 1886222"/>
                  <a:gd name="connsiteY11" fmla="*/ 3838575 h 4143375"/>
                  <a:gd name="connsiteX12" fmla="*/ 1248047 w 1886222"/>
                  <a:gd name="connsiteY12" fmla="*/ 3819525 h 4143375"/>
                  <a:gd name="connsiteX13" fmla="*/ 1209947 w 1886222"/>
                  <a:gd name="connsiteY13" fmla="*/ 3810000 h 4143375"/>
                  <a:gd name="connsiteX14" fmla="*/ 1181372 w 1886222"/>
                  <a:gd name="connsiteY14" fmla="*/ 3724275 h 4143375"/>
                  <a:gd name="connsiteX15" fmla="*/ 1171847 w 1886222"/>
                  <a:gd name="connsiteY15" fmla="*/ 3695700 h 4143375"/>
                  <a:gd name="connsiteX16" fmla="*/ 1102553 w 1886222"/>
                  <a:gd name="connsiteY16" fmla="*/ 3660218 h 4143375"/>
                  <a:gd name="connsiteX17" fmla="*/ 1073978 w 1886222"/>
                  <a:gd name="connsiteY17" fmla="*/ 3627310 h 4143375"/>
                  <a:gd name="connsiteX18" fmla="*/ 982160 w 1886222"/>
                  <a:gd name="connsiteY18" fmla="*/ 3524250 h 4143375"/>
                  <a:gd name="connsiteX19" fmla="*/ 953584 w 1886222"/>
                  <a:gd name="connsiteY19" fmla="*/ 3503484 h 4143375"/>
                  <a:gd name="connsiteX20" fmla="*/ 938011 w 1886222"/>
                  <a:gd name="connsiteY20" fmla="*/ 3467100 h 4143375"/>
                  <a:gd name="connsiteX21" fmla="*/ 911196 w 1886222"/>
                  <a:gd name="connsiteY21" fmla="*/ 3435952 h 4143375"/>
                  <a:gd name="connsiteX22" fmla="*/ 871380 w 1886222"/>
                  <a:gd name="connsiteY22" fmla="*/ 3397852 h 4143375"/>
                  <a:gd name="connsiteX23" fmla="*/ 838472 w 1886222"/>
                  <a:gd name="connsiteY23" fmla="*/ 3352800 h 4143375"/>
                  <a:gd name="connsiteX24" fmla="*/ 790847 w 1886222"/>
                  <a:gd name="connsiteY24" fmla="*/ 3295650 h 4143375"/>
                  <a:gd name="connsiteX25" fmla="*/ 771797 w 1886222"/>
                  <a:gd name="connsiteY25" fmla="*/ 3200400 h 4143375"/>
                  <a:gd name="connsiteX26" fmla="*/ 727603 w 1886222"/>
                  <a:gd name="connsiteY26" fmla="*/ 3050618 h 4143375"/>
                  <a:gd name="connsiteX27" fmla="*/ 681693 w 1886222"/>
                  <a:gd name="connsiteY27" fmla="*/ 2918984 h 4143375"/>
                  <a:gd name="connsiteX28" fmla="*/ 640117 w 1886222"/>
                  <a:gd name="connsiteY28" fmla="*/ 2847975 h 4143375"/>
                  <a:gd name="connsiteX29" fmla="*/ 602875 w 1886222"/>
                  <a:gd name="connsiteY29" fmla="*/ 2823733 h 4143375"/>
                  <a:gd name="connsiteX30" fmla="*/ 589016 w 1886222"/>
                  <a:gd name="connsiteY30" fmla="*/ 2782158 h 4143375"/>
                  <a:gd name="connsiteX31" fmla="*/ 550916 w 1886222"/>
                  <a:gd name="connsiteY31" fmla="*/ 2751010 h 4143375"/>
                  <a:gd name="connsiteX32" fmla="*/ 501531 w 1886222"/>
                  <a:gd name="connsiteY32" fmla="*/ 2705100 h 4143375"/>
                  <a:gd name="connsiteX33" fmla="*/ 456478 w 1886222"/>
                  <a:gd name="connsiteY33" fmla="*/ 2663524 h 4143375"/>
                  <a:gd name="connsiteX34" fmla="*/ 420997 w 1886222"/>
                  <a:gd name="connsiteY34" fmla="*/ 2621090 h 4143375"/>
                  <a:gd name="connsiteX35" fmla="*/ 385515 w 1886222"/>
                  <a:gd name="connsiteY35" fmla="*/ 2592516 h 4143375"/>
                  <a:gd name="connsiteX36" fmla="*/ 387276 w 1886222"/>
                  <a:gd name="connsiteY36" fmla="*/ 2563940 h 4143375"/>
                  <a:gd name="connsiteX37" fmla="*/ 390797 w 1886222"/>
                  <a:gd name="connsiteY37" fmla="*/ 2543175 h 4143375"/>
                  <a:gd name="connsiteX38" fmla="*/ 362222 w 1886222"/>
                  <a:gd name="connsiteY38" fmla="*/ 2514600 h 4143375"/>
                  <a:gd name="connsiteX39" fmla="*/ 266972 w 1886222"/>
                  <a:gd name="connsiteY39" fmla="*/ 2381250 h 4143375"/>
                  <a:gd name="connsiteX40" fmla="*/ 247922 w 1886222"/>
                  <a:gd name="connsiteY40" fmla="*/ 2352675 h 4143375"/>
                  <a:gd name="connsiteX41" fmla="*/ 193345 w 1886222"/>
                  <a:gd name="connsiteY41" fmla="*/ 2294668 h 4143375"/>
                  <a:gd name="connsiteX42" fmla="*/ 138768 w 1886222"/>
                  <a:gd name="connsiteY42" fmla="*/ 2247900 h 4143375"/>
                  <a:gd name="connsiteX43" fmla="*/ 99810 w 1886222"/>
                  <a:gd name="connsiteY43" fmla="*/ 2166509 h 4143375"/>
                  <a:gd name="connsiteX44" fmla="*/ 72093 w 1886222"/>
                  <a:gd name="connsiteY44" fmla="*/ 2124075 h 4143375"/>
                  <a:gd name="connsiteX45" fmla="*/ 59995 w 1886222"/>
                  <a:gd name="connsiteY45" fmla="*/ 2066925 h 4143375"/>
                  <a:gd name="connsiteX46" fmla="*/ 40087 w 1886222"/>
                  <a:gd name="connsiteY46" fmla="*/ 2005441 h 4143375"/>
                  <a:gd name="connsiteX47" fmla="*/ 19322 w 1886222"/>
                  <a:gd name="connsiteY47" fmla="*/ 1914525 h 4143375"/>
                  <a:gd name="connsiteX48" fmla="*/ 272 w 1886222"/>
                  <a:gd name="connsiteY48" fmla="*/ 1857375 h 4143375"/>
                  <a:gd name="connsiteX49" fmla="*/ 34083 w 1886222"/>
                  <a:gd name="connsiteY49" fmla="*/ 1837467 h 4143375"/>
                  <a:gd name="connsiteX50" fmla="*/ 60943 w 1886222"/>
                  <a:gd name="connsiteY50" fmla="*/ 1775126 h 4143375"/>
                  <a:gd name="connsiteX51" fmla="*/ 28847 w 1886222"/>
                  <a:gd name="connsiteY51" fmla="*/ 1724025 h 4143375"/>
                  <a:gd name="connsiteX52" fmla="*/ 85997 w 1886222"/>
                  <a:gd name="connsiteY52" fmla="*/ 1676400 h 4143375"/>
                  <a:gd name="connsiteX53" fmla="*/ 95522 w 1886222"/>
                  <a:gd name="connsiteY53" fmla="*/ 1647825 h 4143375"/>
                  <a:gd name="connsiteX54" fmla="*/ 124097 w 1886222"/>
                  <a:gd name="connsiteY54" fmla="*/ 1628775 h 4143375"/>
                  <a:gd name="connsiteX55" fmla="*/ 152672 w 1886222"/>
                  <a:gd name="connsiteY55" fmla="*/ 1600200 h 4143375"/>
                  <a:gd name="connsiteX56" fmla="*/ 190772 w 1886222"/>
                  <a:gd name="connsiteY56" fmla="*/ 1543050 h 4143375"/>
                  <a:gd name="connsiteX57" fmla="*/ 209822 w 1886222"/>
                  <a:gd name="connsiteY57" fmla="*/ 1514475 h 4143375"/>
                  <a:gd name="connsiteX58" fmla="*/ 228872 w 1886222"/>
                  <a:gd name="connsiteY58" fmla="*/ 1485900 h 4143375"/>
                  <a:gd name="connsiteX59" fmla="*/ 257447 w 1886222"/>
                  <a:gd name="connsiteY59" fmla="*/ 1466850 h 4143375"/>
                  <a:gd name="connsiteX60" fmla="*/ 381272 w 1886222"/>
                  <a:gd name="connsiteY60" fmla="*/ 1476375 h 4143375"/>
                  <a:gd name="connsiteX61" fmla="*/ 409847 w 1886222"/>
                  <a:gd name="connsiteY61" fmla="*/ 1495425 h 4143375"/>
                  <a:gd name="connsiteX62" fmla="*/ 419372 w 1886222"/>
                  <a:gd name="connsiteY62" fmla="*/ 1590675 h 4143375"/>
                  <a:gd name="connsiteX63" fmla="*/ 486047 w 1886222"/>
                  <a:gd name="connsiteY63" fmla="*/ 1657350 h 4143375"/>
                  <a:gd name="connsiteX64" fmla="*/ 533672 w 1886222"/>
                  <a:gd name="connsiteY64" fmla="*/ 1647825 h 4143375"/>
                  <a:gd name="connsiteX65" fmla="*/ 597729 w 1886222"/>
                  <a:gd name="connsiteY65" fmla="*/ 1616632 h 4143375"/>
                  <a:gd name="connsiteX66" fmla="*/ 633211 w 1886222"/>
                  <a:gd name="connsiteY66" fmla="*/ 1543005 h 4143375"/>
                  <a:gd name="connsiteX67" fmla="*/ 686072 w 1886222"/>
                  <a:gd name="connsiteY67" fmla="*/ 1524000 h 4143375"/>
                  <a:gd name="connsiteX68" fmla="*/ 752747 w 1886222"/>
                  <a:gd name="connsiteY68" fmla="*/ 1514475 h 4143375"/>
                  <a:gd name="connsiteX69" fmla="*/ 781322 w 1886222"/>
                  <a:gd name="connsiteY69" fmla="*/ 1504950 h 4143375"/>
                  <a:gd name="connsiteX70" fmla="*/ 867047 w 1886222"/>
                  <a:gd name="connsiteY70" fmla="*/ 1495425 h 4143375"/>
                  <a:gd name="connsiteX71" fmla="*/ 924197 w 1886222"/>
                  <a:gd name="connsiteY71" fmla="*/ 1466850 h 4143375"/>
                  <a:gd name="connsiteX72" fmla="*/ 943247 w 1886222"/>
                  <a:gd name="connsiteY72" fmla="*/ 1438275 h 4143375"/>
                  <a:gd name="connsiteX73" fmla="*/ 952772 w 1886222"/>
                  <a:gd name="connsiteY73" fmla="*/ 1400175 h 4143375"/>
                  <a:gd name="connsiteX74" fmla="*/ 924197 w 1886222"/>
                  <a:gd name="connsiteY74" fmla="*/ 1304925 h 4143375"/>
                  <a:gd name="connsiteX75" fmla="*/ 914672 w 1886222"/>
                  <a:gd name="connsiteY75" fmla="*/ 1276350 h 4143375"/>
                  <a:gd name="connsiteX76" fmla="*/ 838472 w 1886222"/>
                  <a:gd name="connsiteY76" fmla="*/ 1181100 h 4143375"/>
                  <a:gd name="connsiteX77" fmla="*/ 800372 w 1886222"/>
                  <a:gd name="connsiteY77" fmla="*/ 1076325 h 4143375"/>
                  <a:gd name="connsiteX78" fmla="*/ 733697 w 1886222"/>
                  <a:gd name="connsiteY78" fmla="*/ 1028700 h 4143375"/>
                  <a:gd name="connsiteX79" fmla="*/ 762272 w 1886222"/>
                  <a:gd name="connsiteY79" fmla="*/ 981075 h 4143375"/>
                  <a:gd name="connsiteX80" fmla="*/ 762272 w 1886222"/>
                  <a:gd name="connsiteY80" fmla="*/ 942975 h 4143375"/>
                  <a:gd name="connsiteX81" fmla="*/ 752747 w 1886222"/>
                  <a:gd name="connsiteY81" fmla="*/ 914400 h 4143375"/>
                  <a:gd name="connsiteX82" fmla="*/ 733697 w 1886222"/>
                  <a:gd name="connsiteY82" fmla="*/ 800100 h 4143375"/>
                  <a:gd name="connsiteX83" fmla="*/ 714647 w 1886222"/>
                  <a:gd name="connsiteY83" fmla="*/ 752475 h 4143375"/>
                  <a:gd name="connsiteX84" fmla="*/ 705122 w 1886222"/>
                  <a:gd name="connsiteY84" fmla="*/ 685800 h 4143375"/>
                  <a:gd name="connsiteX85" fmla="*/ 705122 w 1886222"/>
                  <a:gd name="connsiteY85" fmla="*/ 638175 h 4143375"/>
                  <a:gd name="connsiteX86" fmla="*/ 724172 w 1886222"/>
                  <a:gd name="connsiteY86" fmla="*/ 581025 h 4143375"/>
                  <a:gd name="connsiteX87" fmla="*/ 733697 w 1886222"/>
                  <a:gd name="connsiteY87" fmla="*/ 504825 h 4143375"/>
                  <a:gd name="connsiteX88" fmla="*/ 724172 w 1886222"/>
                  <a:gd name="connsiteY88" fmla="*/ 447675 h 4143375"/>
                  <a:gd name="connsiteX89" fmla="*/ 705122 w 1886222"/>
                  <a:gd name="connsiteY89" fmla="*/ 400050 h 4143375"/>
                  <a:gd name="connsiteX90" fmla="*/ 695597 w 1886222"/>
                  <a:gd name="connsiteY90" fmla="*/ 352425 h 4143375"/>
                  <a:gd name="connsiteX91" fmla="*/ 686072 w 1886222"/>
                  <a:gd name="connsiteY91" fmla="*/ 295275 h 4143375"/>
                  <a:gd name="connsiteX92" fmla="*/ 676547 w 1886222"/>
                  <a:gd name="connsiteY92" fmla="*/ 228600 h 4143375"/>
                  <a:gd name="connsiteX93" fmla="*/ 667022 w 1886222"/>
                  <a:gd name="connsiteY93" fmla="*/ 190500 h 4143375"/>
                  <a:gd name="connsiteX94" fmla="*/ 657497 w 1886222"/>
                  <a:gd name="connsiteY94" fmla="*/ 66675 h 4143375"/>
                  <a:gd name="connsiteX95" fmla="*/ 647972 w 1886222"/>
                  <a:gd name="connsiteY95" fmla="*/ 0 h 4143375"/>
                  <a:gd name="connsiteX96" fmla="*/ 1333772 w 1886222"/>
                  <a:gd name="connsiteY96" fmla="*/ 19050 h 4143375"/>
                  <a:gd name="connsiteX0" fmla="*/ 1886222 w 1886222"/>
                  <a:gd name="connsiteY0" fmla="*/ 4143375 h 4143375"/>
                  <a:gd name="connsiteX1" fmla="*/ 1886222 w 1886222"/>
                  <a:gd name="connsiteY1" fmla="*/ 4143375 h 4143375"/>
                  <a:gd name="connsiteX2" fmla="*/ 1810022 w 1886222"/>
                  <a:gd name="connsiteY2" fmla="*/ 4114800 h 4143375"/>
                  <a:gd name="connsiteX3" fmla="*/ 1781447 w 1886222"/>
                  <a:gd name="connsiteY3" fmla="*/ 4019550 h 4143375"/>
                  <a:gd name="connsiteX4" fmla="*/ 1762397 w 1886222"/>
                  <a:gd name="connsiteY4" fmla="*/ 3990975 h 4143375"/>
                  <a:gd name="connsiteX5" fmla="*/ 1667147 w 1886222"/>
                  <a:gd name="connsiteY5" fmla="*/ 3952875 h 4143375"/>
                  <a:gd name="connsiteX6" fmla="*/ 1609997 w 1886222"/>
                  <a:gd name="connsiteY6" fmla="*/ 3924300 h 4143375"/>
                  <a:gd name="connsiteX7" fmla="*/ 1571897 w 1886222"/>
                  <a:gd name="connsiteY7" fmla="*/ 3914775 h 4143375"/>
                  <a:gd name="connsiteX8" fmla="*/ 1533797 w 1886222"/>
                  <a:gd name="connsiteY8" fmla="*/ 3886200 h 4143375"/>
                  <a:gd name="connsiteX9" fmla="*/ 1457597 w 1886222"/>
                  <a:gd name="connsiteY9" fmla="*/ 3867150 h 4143375"/>
                  <a:gd name="connsiteX10" fmla="*/ 1371872 w 1886222"/>
                  <a:gd name="connsiteY10" fmla="*/ 3848100 h 4143375"/>
                  <a:gd name="connsiteX11" fmla="*/ 1343297 w 1886222"/>
                  <a:gd name="connsiteY11" fmla="*/ 3838575 h 4143375"/>
                  <a:gd name="connsiteX12" fmla="*/ 1248047 w 1886222"/>
                  <a:gd name="connsiteY12" fmla="*/ 3819525 h 4143375"/>
                  <a:gd name="connsiteX13" fmla="*/ 1209947 w 1886222"/>
                  <a:gd name="connsiteY13" fmla="*/ 3810000 h 4143375"/>
                  <a:gd name="connsiteX14" fmla="*/ 1181372 w 1886222"/>
                  <a:gd name="connsiteY14" fmla="*/ 3724275 h 4143375"/>
                  <a:gd name="connsiteX15" fmla="*/ 1171847 w 1886222"/>
                  <a:gd name="connsiteY15" fmla="*/ 3695700 h 4143375"/>
                  <a:gd name="connsiteX16" fmla="*/ 1102553 w 1886222"/>
                  <a:gd name="connsiteY16" fmla="*/ 3660218 h 4143375"/>
                  <a:gd name="connsiteX17" fmla="*/ 1073978 w 1886222"/>
                  <a:gd name="connsiteY17" fmla="*/ 3627310 h 4143375"/>
                  <a:gd name="connsiteX18" fmla="*/ 982160 w 1886222"/>
                  <a:gd name="connsiteY18" fmla="*/ 3524250 h 4143375"/>
                  <a:gd name="connsiteX19" fmla="*/ 953584 w 1886222"/>
                  <a:gd name="connsiteY19" fmla="*/ 3503484 h 4143375"/>
                  <a:gd name="connsiteX20" fmla="*/ 938011 w 1886222"/>
                  <a:gd name="connsiteY20" fmla="*/ 3467100 h 4143375"/>
                  <a:gd name="connsiteX21" fmla="*/ 911196 w 1886222"/>
                  <a:gd name="connsiteY21" fmla="*/ 3435952 h 4143375"/>
                  <a:gd name="connsiteX22" fmla="*/ 871380 w 1886222"/>
                  <a:gd name="connsiteY22" fmla="*/ 3397852 h 4143375"/>
                  <a:gd name="connsiteX23" fmla="*/ 838472 w 1886222"/>
                  <a:gd name="connsiteY23" fmla="*/ 3352800 h 4143375"/>
                  <a:gd name="connsiteX24" fmla="*/ 790847 w 1886222"/>
                  <a:gd name="connsiteY24" fmla="*/ 3295650 h 4143375"/>
                  <a:gd name="connsiteX25" fmla="*/ 771797 w 1886222"/>
                  <a:gd name="connsiteY25" fmla="*/ 3200400 h 4143375"/>
                  <a:gd name="connsiteX26" fmla="*/ 727603 w 1886222"/>
                  <a:gd name="connsiteY26" fmla="*/ 3050618 h 4143375"/>
                  <a:gd name="connsiteX27" fmla="*/ 681693 w 1886222"/>
                  <a:gd name="connsiteY27" fmla="*/ 2918984 h 4143375"/>
                  <a:gd name="connsiteX28" fmla="*/ 640117 w 1886222"/>
                  <a:gd name="connsiteY28" fmla="*/ 2847975 h 4143375"/>
                  <a:gd name="connsiteX29" fmla="*/ 602875 w 1886222"/>
                  <a:gd name="connsiteY29" fmla="*/ 2823733 h 4143375"/>
                  <a:gd name="connsiteX30" fmla="*/ 589016 w 1886222"/>
                  <a:gd name="connsiteY30" fmla="*/ 2782158 h 4143375"/>
                  <a:gd name="connsiteX31" fmla="*/ 550916 w 1886222"/>
                  <a:gd name="connsiteY31" fmla="*/ 2751010 h 4143375"/>
                  <a:gd name="connsiteX32" fmla="*/ 501531 w 1886222"/>
                  <a:gd name="connsiteY32" fmla="*/ 2705100 h 4143375"/>
                  <a:gd name="connsiteX33" fmla="*/ 456478 w 1886222"/>
                  <a:gd name="connsiteY33" fmla="*/ 2663524 h 4143375"/>
                  <a:gd name="connsiteX34" fmla="*/ 420997 w 1886222"/>
                  <a:gd name="connsiteY34" fmla="*/ 2621090 h 4143375"/>
                  <a:gd name="connsiteX35" fmla="*/ 385515 w 1886222"/>
                  <a:gd name="connsiteY35" fmla="*/ 2592516 h 4143375"/>
                  <a:gd name="connsiteX36" fmla="*/ 387276 w 1886222"/>
                  <a:gd name="connsiteY36" fmla="*/ 2563940 h 4143375"/>
                  <a:gd name="connsiteX37" fmla="*/ 390797 w 1886222"/>
                  <a:gd name="connsiteY37" fmla="*/ 2543175 h 4143375"/>
                  <a:gd name="connsiteX38" fmla="*/ 362222 w 1886222"/>
                  <a:gd name="connsiteY38" fmla="*/ 2514600 h 4143375"/>
                  <a:gd name="connsiteX39" fmla="*/ 266972 w 1886222"/>
                  <a:gd name="connsiteY39" fmla="*/ 2381250 h 4143375"/>
                  <a:gd name="connsiteX40" fmla="*/ 247922 w 1886222"/>
                  <a:gd name="connsiteY40" fmla="*/ 2352675 h 4143375"/>
                  <a:gd name="connsiteX41" fmla="*/ 193345 w 1886222"/>
                  <a:gd name="connsiteY41" fmla="*/ 2294668 h 4143375"/>
                  <a:gd name="connsiteX42" fmla="*/ 138768 w 1886222"/>
                  <a:gd name="connsiteY42" fmla="*/ 2247900 h 4143375"/>
                  <a:gd name="connsiteX43" fmla="*/ 99810 w 1886222"/>
                  <a:gd name="connsiteY43" fmla="*/ 2166509 h 4143375"/>
                  <a:gd name="connsiteX44" fmla="*/ 72093 w 1886222"/>
                  <a:gd name="connsiteY44" fmla="*/ 2124075 h 4143375"/>
                  <a:gd name="connsiteX45" fmla="*/ 59995 w 1886222"/>
                  <a:gd name="connsiteY45" fmla="*/ 2066925 h 4143375"/>
                  <a:gd name="connsiteX46" fmla="*/ 40087 w 1886222"/>
                  <a:gd name="connsiteY46" fmla="*/ 2005441 h 4143375"/>
                  <a:gd name="connsiteX47" fmla="*/ 19322 w 1886222"/>
                  <a:gd name="connsiteY47" fmla="*/ 1914525 h 4143375"/>
                  <a:gd name="connsiteX48" fmla="*/ 272 w 1886222"/>
                  <a:gd name="connsiteY48" fmla="*/ 1857375 h 4143375"/>
                  <a:gd name="connsiteX49" fmla="*/ 34083 w 1886222"/>
                  <a:gd name="connsiteY49" fmla="*/ 1837467 h 4143375"/>
                  <a:gd name="connsiteX50" fmla="*/ 60943 w 1886222"/>
                  <a:gd name="connsiteY50" fmla="*/ 1775126 h 4143375"/>
                  <a:gd name="connsiteX51" fmla="*/ 98186 w 1886222"/>
                  <a:gd name="connsiteY51" fmla="*/ 1724025 h 4143375"/>
                  <a:gd name="connsiteX52" fmla="*/ 85997 w 1886222"/>
                  <a:gd name="connsiteY52" fmla="*/ 1676400 h 4143375"/>
                  <a:gd name="connsiteX53" fmla="*/ 95522 w 1886222"/>
                  <a:gd name="connsiteY53" fmla="*/ 1647825 h 4143375"/>
                  <a:gd name="connsiteX54" fmla="*/ 124097 w 1886222"/>
                  <a:gd name="connsiteY54" fmla="*/ 1628775 h 4143375"/>
                  <a:gd name="connsiteX55" fmla="*/ 152672 w 1886222"/>
                  <a:gd name="connsiteY55" fmla="*/ 1600200 h 4143375"/>
                  <a:gd name="connsiteX56" fmla="*/ 190772 w 1886222"/>
                  <a:gd name="connsiteY56" fmla="*/ 1543050 h 4143375"/>
                  <a:gd name="connsiteX57" fmla="*/ 209822 w 1886222"/>
                  <a:gd name="connsiteY57" fmla="*/ 1514475 h 4143375"/>
                  <a:gd name="connsiteX58" fmla="*/ 228872 w 1886222"/>
                  <a:gd name="connsiteY58" fmla="*/ 1485900 h 4143375"/>
                  <a:gd name="connsiteX59" fmla="*/ 257447 w 1886222"/>
                  <a:gd name="connsiteY59" fmla="*/ 1466850 h 4143375"/>
                  <a:gd name="connsiteX60" fmla="*/ 381272 w 1886222"/>
                  <a:gd name="connsiteY60" fmla="*/ 1476375 h 4143375"/>
                  <a:gd name="connsiteX61" fmla="*/ 409847 w 1886222"/>
                  <a:gd name="connsiteY61" fmla="*/ 1495425 h 4143375"/>
                  <a:gd name="connsiteX62" fmla="*/ 419372 w 1886222"/>
                  <a:gd name="connsiteY62" fmla="*/ 1590675 h 4143375"/>
                  <a:gd name="connsiteX63" fmla="*/ 486047 w 1886222"/>
                  <a:gd name="connsiteY63" fmla="*/ 1657350 h 4143375"/>
                  <a:gd name="connsiteX64" fmla="*/ 533672 w 1886222"/>
                  <a:gd name="connsiteY64" fmla="*/ 1647825 h 4143375"/>
                  <a:gd name="connsiteX65" fmla="*/ 597729 w 1886222"/>
                  <a:gd name="connsiteY65" fmla="*/ 1616632 h 4143375"/>
                  <a:gd name="connsiteX66" fmla="*/ 633211 w 1886222"/>
                  <a:gd name="connsiteY66" fmla="*/ 1543005 h 4143375"/>
                  <a:gd name="connsiteX67" fmla="*/ 686072 w 1886222"/>
                  <a:gd name="connsiteY67" fmla="*/ 1524000 h 4143375"/>
                  <a:gd name="connsiteX68" fmla="*/ 752747 w 1886222"/>
                  <a:gd name="connsiteY68" fmla="*/ 1514475 h 4143375"/>
                  <a:gd name="connsiteX69" fmla="*/ 781322 w 1886222"/>
                  <a:gd name="connsiteY69" fmla="*/ 1504950 h 4143375"/>
                  <a:gd name="connsiteX70" fmla="*/ 867047 w 1886222"/>
                  <a:gd name="connsiteY70" fmla="*/ 1495425 h 4143375"/>
                  <a:gd name="connsiteX71" fmla="*/ 924197 w 1886222"/>
                  <a:gd name="connsiteY71" fmla="*/ 1466850 h 4143375"/>
                  <a:gd name="connsiteX72" fmla="*/ 943247 w 1886222"/>
                  <a:gd name="connsiteY72" fmla="*/ 1438275 h 4143375"/>
                  <a:gd name="connsiteX73" fmla="*/ 952772 w 1886222"/>
                  <a:gd name="connsiteY73" fmla="*/ 1400175 h 4143375"/>
                  <a:gd name="connsiteX74" fmla="*/ 924197 w 1886222"/>
                  <a:gd name="connsiteY74" fmla="*/ 1304925 h 4143375"/>
                  <a:gd name="connsiteX75" fmla="*/ 914672 w 1886222"/>
                  <a:gd name="connsiteY75" fmla="*/ 1276350 h 4143375"/>
                  <a:gd name="connsiteX76" fmla="*/ 838472 w 1886222"/>
                  <a:gd name="connsiteY76" fmla="*/ 1181100 h 4143375"/>
                  <a:gd name="connsiteX77" fmla="*/ 800372 w 1886222"/>
                  <a:gd name="connsiteY77" fmla="*/ 1076325 h 4143375"/>
                  <a:gd name="connsiteX78" fmla="*/ 733697 w 1886222"/>
                  <a:gd name="connsiteY78" fmla="*/ 1028700 h 4143375"/>
                  <a:gd name="connsiteX79" fmla="*/ 762272 w 1886222"/>
                  <a:gd name="connsiteY79" fmla="*/ 981075 h 4143375"/>
                  <a:gd name="connsiteX80" fmla="*/ 762272 w 1886222"/>
                  <a:gd name="connsiteY80" fmla="*/ 942975 h 4143375"/>
                  <a:gd name="connsiteX81" fmla="*/ 752747 w 1886222"/>
                  <a:gd name="connsiteY81" fmla="*/ 914400 h 4143375"/>
                  <a:gd name="connsiteX82" fmla="*/ 733697 w 1886222"/>
                  <a:gd name="connsiteY82" fmla="*/ 800100 h 4143375"/>
                  <a:gd name="connsiteX83" fmla="*/ 714647 w 1886222"/>
                  <a:gd name="connsiteY83" fmla="*/ 752475 h 4143375"/>
                  <a:gd name="connsiteX84" fmla="*/ 705122 w 1886222"/>
                  <a:gd name="connsiteY84" fmla="*/ 685800 h 4143375"/>
                  <a:gd name="connsiteX85" fmla="*/ 705122 w 1886222"/>
                  <a:gd name="connsiteY85" fmla="*/ 638175 h 4143375"/>
                  <a:gd name="connsiteX86" fmla="*/ 724172 w 1886222"/>
                  <a:gd name="connsiteY86" fmla="*/ 581025 h 4143375"/>
                  <a:gd name="connsiteX87" fmla="*/ 733697 w 1886222"/>
                  <a:gd name="connsiteY87" fmla="*/ 504825 h 4143375"/>
                  <a:gd name="connsiteX88" fmla="*/ 724172 w 1886222"/>
                  <a:gd name="connsiteY88" fmla="*/ 447675 h 4143375"/>
                  <a:gd name="connsiteX89" fmla="*/ 705122 w 1886222"/>
                  <a:gd name="connsiteY89" fmla="*/ 400050 h 4143375"/>
                  <a:gd name="connsiteX90" fmla="*/ 695597 w 1886222"/>
                  <a:gd name="connsiteY90" fmla="*/ 352425 h 4143375"/>
                  <a:gd name="connsiteX91" fmla="*/ 686072 w 1886222"/>
                  <a:gd name="connsiteY91" fmla="*/ 295275 h 4143375"/>
                  <a:gd name="connsiteX92" fmla="*/ 676547 w 1886222"/>
                  <a:gd name="connsiteY92" fmla="*/ 228600 h 4143375"/>
                  <a:gd name="connsiteX93" fmla="*/ 667022 w 1886222"/>
                  <a:gd name="connsiteY93" fmla="*/ 190500 h 4143375"/>
                  <a:gd name="connsiteX94" fmla="*/ 657497 w 1886222"/>
                  <a:gd name="connsiteY94" fmla="*/ 66675 h 4143375"/>
                  <a:gd name="connsiteX95" fmla="*/ 647972 w 1886222"/>
                  <a:gd name="connsiteY95" fmla="*/ 0 h 4143375"/>
                  <a:gd name="connsiteX96" fmla="*/ 1333772 w 1886222"/>
                  <a:gd name="connsiteY96" fmla="*/ 19050 h 4143375"/>
                  <a:gd name="connsiteX0" fmla="*/ 1886222 w 1886222"/>
                  <a:gd name="connsiteY0" fmla="*/ 4143375 h 4143375"/>
                  <a:gd name="connsiteX1" fmla="*/ 1886222 w 1886222"/>
                  <a:gd name="connsiteY1" fmla="*/ 4143375 h 4143375"/>
                  <a:gd name="connsiteX2" fmla="*/ 1810022 w 1886222"/>
                  <a:gd name="connsiteY2" fmla="*/ 4114800 h 4143375"/>
                  <a:gd name="connsiteX3" fmla="*/ 1781447 w 1886222"/>
                  <a:gd name="connsiteY3" fmla="*/ 4019550 h 4143375"/>
                  <a:gd name="connsiteX4" fmla="*/ 1762397 w 1886222"/>
                  <a:gd name="connsiteY4" fmla="*/ 3990975 h 4143375"/>
                  <a:gd name="connsiteX5" fmla="*/ 1667147 w 1886222"/>
                  <a:gd name="connsiteY5" fmla="*/ 3952875 h 4143375"/>
                  <a:gd name="connsiteX6" fmla="*/ 1609997 w 1886222"/>
                  <a:gd name="connsiteY6" fmla="*/ 3924300 h 4143375"/>
                  <a:gd name="connsiteX7" fmla="*/ 1571897 w 1886222"/>
                  <a:gd name="connsiteY7" fmla="*/ 3914775 h 4143375"/>
                  <a:gd name="connsiteX8" fmla="*/ 1533797 w 1886222"/>
                  <a:gd name="connsiteY8" fmla="*/ 3886200 h 4143375"/>
                  <a:gd name="connsiteX9" fmla="*/ 1457597 w 1886222"/>
                  <a:gd name="connsiteY9" fmla="*/ 3867150 h 4143375"/>
                  <a:gd name="connsiteX10" fmla="*/ 1371872 w 1886222"/>
                  <a:gd name="connsiteY10" fmla="*/ 3848100 h 4143375"/>
                  <a:gd name="connsiteX11" fmla="*/ 1343297 w 1886222"/>
                  <a:gd name="connsiteY11" fmla="*/ 3838575 h 4143375"/>
                  <a:gd name="connsiteX12" fmla="*/ 1248047 w 1886222"/>
                  <a:gd name="connsiteY12" fmla="*/ 3819525 h 4143375"/>
                  <a:gd name="connsiteX13" fmla="*/ 1209947 w 1886222"/>
                  <a:gd name="connsiteY13" fmla="*/ 3810000 h 4143375"/>
                  <a:gd name="connsiteX14" fmla="*/ 1181372 w 1886222"/>
                  <a:gd name="connsiteY14" fmla="*/ 3724275 h 4143375"/>
                  <a:gd name="connsiteX15" fmla="*/ 1171847 w 1886222"/>
                  <a:gd name="connsiteY15" fmla="*/ 3695700 h 4143375"/>
                  <a:gd name="connsiteX16" fmla="*/ 1102553 w 1886222"/>
                  <a:gd name="connsiteY16" fmla="*/ 3660218 h 4143375"/>
                  <a:gd name="connsiteX17" fmla="*/ 1073978 w 1886222"/>
                  <a:gd name="connsiteY17" fmla="*/ 3627310 h 4143375"/>
                  <a:gd name="connsiteX18" fmla="*/ 982160 w 1886222"/>
                  <a:gd name="connsiteY18" fmla="*/ 3524250 h 4143375"/>
                  <a:gd name="connsiteX19" fmla="*/ 953584 w 1886222"/>
                  <a:gd name="connsiteY19" fmla="*/ 3503484 h 4143375"/>
                  <a:gd name="connsiteX20" fmla="*/ 938011 w 1886222"/>
                  <a:gd name="connsiteY20" fmla="*/ 3467100 h 4143375"/>
                  <a:gd name="connsiteX21" fmla="*/ 911196 w 1886222"/>
                  <a:gd name="connsiteY21" fmla="*/ 3435952 h 4143375"/>
                  <a:gd name="connsiteX22" fmla="*/ 871380 w 1886222"/>
                  <a:gd name="connsiteY22" fmla="*/ 3397852 h 4143375"/>
                  <a:gd name="connsiteX23" fmla="*/ 838472 w 1886222"/>
                  <a:gd name="connsiteY23" fmla="*/ 3352800 h 4143375"/>
                  <a:gd name="connsiteX24" fmla="*/ 790847 w 1886222"/>
                  <a:gd name="connsiteY24" fmla="*/ 3295650 h 4143375"/>
                  <a:gd name="connsiteX25" fmla="*/ 771797 w 1886222"/>
                  <a:gd name="connsiteY25" fmla="*/ 3200400 h 4143375"/>
                  <a:gd name="connsiteX26" fmla="*/ 727603 w 1886222"/>
                  <a:gd name="connsiteY26" fmla="*/ 3050618 h 4143375"/>
                  <a:gd name="connsiteX27" fmla="*/ 681693 w 1886222"/>
                  <a:gd name="connsiteY27" fmla="*/ 2918984 h 4143375"/>
                  <a:gd name="connsiteX28" fmla="*/ 640117 w 1886222"/>
                  <a:gd name="connsiteY28" fmla="*/ 2847975 h 4143375"/>
                  <a:gd name="connsiteX29" fmla="*/ 602875 w 1886222"/>
                  <a:gd name="connsiteY29" fmla="*/ 2823733 h 4143375"/>
                  <a:gd name="connsiteX30" fmla="*/ 589016 w 1886222"/>
                  <a:gd name="connsiteY30" fmla="*/ 2782158 h 4143375"/>
                  <a:gd name="connsiteX31" fmla="*/ 550916 w 1886222"/>
                  <a:gd name="connsiteY31" fmla="*/ 2751010 h 4143375"/>
                  <a:gd name="connsiteX32" fmla="*/ 501531 w 1886222"/>
                  <a:gd name="connsiteY32" fmla="*/ 2705100 h 4143375"/>
                  <a:gd name="connsiteX33" fmla="*/ 456478 w 1886222"/>
                  <a:gd name="connsiteY33" fmla="*/ 2663524 h 4143375"/>
                  <a:gd name="connsiteX34" fmla="*/ 420997 w 1886222"/>
                  <a:gd name="connsiteY34" fmla="*/ 2621090 h 4143375"/>
                  <a:gd name="connsiteX35" fmla="*/ 385515 w 1886222"/>
                  <a:gd name="connsiteY35" fmla="*/ 2592516 h 4143375"/>
                  <a:gd name="connsiteX36" fmla="*/ 387276 w 1886222"/>
                  <a:gd name="connsiteY36" fmla="*/ 2563940 h 4143375"/>
                  <a:gd name="connsiteX37" fmla="*/ 390797 w 1886222"/>
                  <a:gd name="connsiteY37" fmla="*/ 2543175 h 4143375"/>
                  <a:gd name="connsiteX38" fmla="*/ 362222 w 1886222"/>
                  <a:gd name="connsiteY38" fmla="*/ 2514600 h 4143375"/>
                  <a:gd name="connsiteX39" fmla="*/ 266972 w 1886222"/>
                  <a:gd name="connsiteY39" fmla="*/ 2381250 h 4143375"/>
                  <a:gd name="connsiteX40" fmla="*/ 247922 w 1886222"/>
                  <a:gd name="connsiteY40" fmla="*/ 2352675 h 4143375"/>
                  <a:gd name="connsiteX41" fmla="*/ 193345 w 1886222"/>
                  <a:gd name="connsiteY41" fmla="*/ 2294668 h 4143375"/>
                  <a:gd name="connsiteX42" fmla="*/ 138768 w 1886222"/>
                  <a:gd name="connsiteY42" fmla="*/ 2247900 h 4143375"/>
                  <a:gd name="connsiteX43" fmla="*/ 99810 w 1886222"/>
                  <a:gd name="connsiteY43" fmla="*/ 2166509 h 4143375"/>
                  <a:gd name="connsiteX44" fmla="*/ 72093 w 1886222"/>
                  <a:gd name="connsiteY44" fmla="*/ 2124075 h 4143375"/>
                  <a:gd name="connsiteX45" fmla="*/ 59995 w 1886222"/>
                  <a:gd name="connsiteY45" fmla="*/ 2066925 h 4143375"/>
                  <a:gd name="connsiteX46" fmla="*/ 40087 w 1886222"/>
                  <a:gd name="connsiteY46" fmla="*/ 2005441 h 4143375"/>
                  <a:gd name="connsiteX47" fmla="*/ 19322 w 1886222"/>
                  <a:gd name="connsiteY47" fmla="*/ 1914525 h 4143375"/>
                  <a:gd name="connsiteX48" fmla="*/ 272 w 1886222"/>
                  <a:gd name="connsiteY48" fmla="*/ 1857375 h 4143375"/>
                  <a:gd name="connsiteX49" fmla="*/ 34083 w 1886222"/>
                  <a:gd name="connsiteY49" fmla="*/ 1837467 h 4143375"/>
                  <a:gd name="connsiteX50" fmla="*/ 60943 w 1886222"/>
                  <a:gd name="connsiteY50" fmla="*/ 1775126 h 4143375"/>
                  <a:gd name="connsiteX51" fmla="*/ 98186 w 1886222"/>
                  <a:gd name="connsiteY51" fmla="*/ 1724025 h 4143375"/>
                  <a:gd name="connsiteX52" fmla="*/ 129333 w 1886222"/>
                  <a:gd name="connsiteY52" fmla="*/ 1676400 h 4143375"/>
                  <a:gd name="connsiteX53" fmla="*/ 95522 w 1886222"/>
                  <a:gd name="connsiteY53" fmla="*/ 1647825 h 4143375"/>
                  <a:gd name="connsiteX54" fmla="*/ 124097 w 1886222"/>
                  <a:gd name="connsiteY54" fmla="*/ 1628775 h 4143375"/>
                  <a:gd name="connsiteX55" fmla="*/ 152672 w 1886222"/>
                  <a:gd name="connsiteY55" fmla="*/ 1600200 h 4143375"/>
                  <a:gd name="connsiteX56" fmla="*/ 190772 w 1886222"/>
                  <a:gd name="connsiteY56" fmla="*/ 1543050 h 4143375"/>
                  <a:gd name="connsiteX57" fmla="*/ 209822 w 1886222"/>
                  <a:gd name="connsiteY57" fmla="*/ 1514475 h 4143375"/>
                  <a:gd name="connsiteX58" fmla="*/ 228872 w 1886222"/>
                  <a:gd name="connsiteY58" fmla="*/ 1485900 h 4143375"/>
                  <a:gd name="connsiteX59" fmla="*/ 257447 w 1886222"/>
                  <a:gd name="connsiteY59" fmla="*/ 1466850 h 4143375"/>
                  <a:gd name="connsiteX60" fmla="*/ 381272 w 1886222"/>
                  <a:gd name="connsiteY60" fmla="*/ 1476375 h 4143375"/>
                  <a:gd name="connsiteX61" fmla="*/ 409847 w 1886222"/>
                  <a:gd name="connsiteY61" fmla="*/ 1495425 h 4143375"/>
                  <a:gd name="connsiteX62" fmla="*/ 419372 w 1886222"/>
                  <a:gd name="connsiteY62" fmla="*/ 1590675 h 4143375"/>
                  <a:gd name="connsiteX63" fmla="*/ 486047 w 1886222"/>
                  <a:gd name="connsiteY63" fmla="*/ 1657350 h 4143375"/>
                  <a:gd name="connsiteX64" fmla="*/ 533672 w 1886222"/>
                  <a:gd name="connsiteY64" fmla="*/ 1647825 h 4143375"/>
                  <a:gd name="connsiteX65" fmla="*/ 597729 w 1886222"/>
                  <a:gd name="connsiteY65" fmla="*/ 1616632 h 4143375"/>
                  <a:gd name="connsiteX66" fmla="*/ 633211 w 1886222"/>
                  <a:gd name="connsiteY66" fmla="*/ 1543005 h 4143375"/>
                  <a:gd name="connsiteX67" fmla="*/ 686072 w 1886222"/>
                  <a:gd name="connsiteY67" fmla="*/ 1524000 h 4143375"/>
                  <a:gd name="connsiteX68" fmla="*/ 752747 w 1886222"/>
                  <a:gd name="connsiteY68" fmla="*/ 1514475 h 4143375"/>
                  <a:gd name="connsiteX69" fmla="*/ 781322 w 1886222"/>
                  <a:gd name="connsiteY69" fmla="*/ 1504950 h 4143375"/>
                  <a:gd name="connsiteX70" fmla="*/ 867047 w 1886222"/>
                  <a:gd name="connsiteY70" fmla="*/ 1495425 h 4143375"/>
                  <a:gd name="connsiteX71" fmla="*/ 924197 w 1886222"/>
                  <a:gd name="connsiteY71" fmla="*/ 1466850 h 4143375"/>
                  <a:gd name="connsiteX72" fmla="*/ 943247 w 1886222"/>
                  <a:gd name="connsiteY72" fmla="*/ 1438275 h 4143375"/>
                  <a:gd name="connsiteX73" fmla="*/ 952772 w 1886222"/>
                  <a:gd name="connsiteY73" fmla="*/ 1400175 h 4143375"/>
                  <a:gd name="connsiteX74" fmla="*/ 924197 w 1886222"/>
                  <a:gd name="connsiteY74" fmla="*/ 1304925 h 4143375"/>
                  <a:gd name="connsiteX75" fmla="*/ 914672 w 1886222"/>
                  <a:gd name="connsiteY75" fmla="*/ 1276350 h 4143375"/>
                  <a:gd name="connsiteX76" fmla="*/ 838472 w 1886222"/>
                  <a:gd name="connsiteY76" fmla="*/ 1181100 h 4143375"/>
                  <a:gd name="connsiteX77" fmla="*/ 800372 w 1886222"/>
                  <a:gd name="connsiteY77" fmla="*/ 1076325 h 4143375"/>
                  <a:gd name="connsiteX78" fmla="*/ 733697 w 1886222"/>
                  <a:gd name="connsiteY78" fmla="*/ 1028700 h 4143375"/>
                  <a:gd name="connsiteX79" fmla="*/ 762272 w 1886222"/>
                  <a:gd name="connsiteY79" fmla="*/ 981075 h 4143375"/>
                  <a:gd name="connsiteX80" fmla="*/ 762272 w 1886222"/>
                  <a:gd name="connsiteY80" fmla="*/ 942975 h 4143375"/>
                  <a:gd name="connsiteX81" fmla="*/ 752747 w 1886222"/>
                  <a:gd name="connsiteY81" fmla="*/ 914400 h 4143375"/>
                  <a:gd name="connsiteX82" fmla="*/ 733697 w 1886222"/>
                  <a:gd name="connsiteY82" fmla="*/ 800100 h 4143375"/>
                  <a:gd name="connsiteX83" fmla="*/ 714647 w 1886222"/>
                  <a:gd name="connsiteY83" fmla="*/ 752475 h 4143375"/>
                  <a:gd name="connsiteX84" fmla="*/ 705122 w 1886222"/>
                  <a:gd name="connsiteY84" fmla="*/ 685800 h 4143375"/>
                  <a:gd name="connsiteX85" fmla="*/ 705122 w 1886222"/>
                  <a:gd name="connsiteY85" fmla="*/ 638175 h 4143375"/>
                  <a:gd name="connsiteX86" fmla="*/ 724172 w 1886222"/>
                  <a:gd name="connsiteY86" fmla="*/ 581025 h 4143375"/>
                  <a:gd name="connsiteX87" fmla="*/ 733697 w 1886222"/>
                  <a:gd name="connsiteY87" fmla="*/ 504825 h 4143375"/>
                  <a:gd name="connsiteX88" fmla="*/ 724172 w 1886222"/>
                  <a:gd name="connsiteY88" fmla="*/ 447675 h 4143375"/>
                  <a:gd name="connsiteX89" fmla="*/ 705122 w 1886222"/>
                  <a:gd name="connsiteY89" fmla="*/ 400050 h 4143375"/>
                  <a:gd name="connsiteX90" fmla="*/ 695597 w 1886222"/>
                  <a:gd name="connsiteY90" fmla="*/ 352425 h 4143375"/>
                  <a:gd name="connsiteX91" fmla="*/ 686072 w 1886222"/>
                  <a:gd name="connsiteY91" fmla="*/ 295275 h 4143375"/>
                  <a:gd name="connsiteX92" fmla="*/ 676547 w 1886222"/>
                  <a:gd name="connsiteY92" fmla="*/ 228600 h 4143375"/>
                  <a:gd name="connsiteX93" fmla="*/ 667022 w 1886222"/>
                  <a:gd name="connsiteY93" fmla="*/ 190500 h 4143375"/>
                  <a:gd name="connsiteX94" fmla="*/ 657497 w 1886222"/>
                  <a:gd name="connsiteY94" fmla="*/ 66675 h 4143375"/>
                  <a:gd name="connsiteX95" fmla="*/ 647972 w 1886222"/>
                  <a:gd name="connsiteY95" fmla="*/ 0 h 4143375"/>
                  <a:gd name="connsiteX96" fmla="*/ 1333772 w 1886222"/>
                  <a:gd name="connsiteY96" fmla="*/ 19050 h 4143375"/>
                  <a:gd name="connsiteX0" fmla="*/ 1886222 w 1886222"/>
                  <a:gd name="connsiteY0" fmla="*/ 4143375 h 4143375"/>
                  <a:gd name="connsiteX1" fmla="*/ 1886222 w 1886222"/>
                  <a:gd name="connsiteY1" fmla="*/ 4143375 h 4143375"/>
                  <a:gd name="connsiteX2" fmla="*/ 1810022 w 1886222"/>
                  <a:gd name="connsiteY2" fmla="*/ 4114800 h 4143375"/>
                  <a:gd name="connsiteX3" fmla="*/ 1781447 w 1886222"/>
                  <a:gd name="connsiteY3" fmla="*/ 4019550 h 4143375"/>
                  <a:gd name="connsiteX4" fmla="*/ 1762397 w 1886222"/>
                  <a:gd name="connsiteY4" fmla="*/ 3990975 h 4143375"/>
                  <a:gd name="connsiteX5" fmla="*/ 1667147 w 1886222"/>
                  <a:gd name="connsiteY5" fmla="*/ 3952875 h 4143375"/>
                  <a:gd name="connsiteX6" fmla="*/ 1609997 w 1886222"/>
                  <a:gd name="connsiteY6" fmla="*/ 3924300 h 4143375"/>
                  <a:gd name="connsiteX7" fmla="*/ 1571897 w 1886222"/>
                  <a:gd name="connsiteY7" fmla="*/ 3914775 h 4143375"/>
                  <a:gd name="connsiteX8" fmla="*/ 1533797 w 1886222"/>
                  <a:gd name="connsiteY8" fmla="*/ 3886200 h 4143375"/>
                  <a:gd name="connsiteX9" fmla="*/ 1457597 w 1886222"/>
                  <a:gd name="connsiteY9" fmla="*/ 3867150 h 4143375"/>
                  <a:gd name="connsiteX10" fmla="*/ 1371872 w 1886222"/>
                  <a:gd name="connsiteY10" fmla="*/ 3848100 h 4143375"/>
                  <a:gd name="connsiteX11" fmla="*/ 1343297 w 1886222"/>
                  <a:gd name="connsiteY11" fmla="*/ 3838575 h 4143375"/>
                  <a:gd name="connsiteX12" fmla="*/ 1248047 w 1886222"/>
                  <a:gd name="connsiteY12" fmla="*/ 3819525 h 4143375"/>
                  <a:gd name="connsiteX13" fmla="*/ 1209947 w 1886222"/>
                  <a:gd name="connsiteY13" fmla="*/ 3810000 h 4143375"/>
                  <a:gd name="connsiteX14" fmla="*/ 1181372 w 1886222"/>
                  <a:gd name="connsiteY14" fmla="*/ 3724275 h 4143375"/>
                  <a:gd name="connsiteX15" fmla="*/ 1171847 w 1886222"/>
                  <a:gd name="connsiteY15" fmla="*/ 3695700 h 4143375"/>
                  <a:gd name="connsiteX16" fmla="*/ 1102553 w 1886222"/>
                  <a:gd name="connsiteY16" fmla="*/ 3660218 h 4143375"/>
                  <a:gd name="connsiteX17" fmla="*/ 1073978 w 1886222"/>
                  <a:gd name="connsiteY17" fmla="*/ 3627310 h 4143375"/>
                  <a:gd name="connsiteX18" fmla="*/ 982160 w 1886222"/>
                  <a:gd name="connsiteY18" fmla="*/ 3524250 h 4143375"/>
                  <a:gd name="connsiteX19" fmla="*/ 953584 w 1886222"/>
                  <a:gd name="connsiteY19" fmla="*/ 3503484 h 4143375"/>
                  <a:gd name="connsiteX20" fmla="*/ 938011 w 1886222"/>
                  <a:gd name="connsiteY20" fmla="*/ 3467100 h 4143375"/>
                  <a:gd name="connsiteX21" fmla="*/ 911196 w 1886222"/>
                  <a:gd name="connsiteY21" fmla="*/ 3435952 h 4143375"/>
                  <a:gd name="connsiteX22" fmla="*/ 871380 w 1886222"/>
                  <a:gd name="connsiteY22" fmla="*/ 3397852 h 4143375"/>
                  <a:gd name="connsiteX23" fmla="*/ 838472 w 1886222"/>
                  <a:gd name="connsiteY23" fmla="*/ 3352800 h 4143375"/>
                  <a:gd name="connsiteX24" fmla="*/ 790847 w 1886222"/>
                  <a:gd name="connsiteY24" fmla="*/ 3295650 h 4143375"/>
                  <a:gd name="connsiteX25" fmla="*/ 771797 w 1886222"/>
                  <a:gd name="connsiteY25" fmla="*/ 3200400 h 4143375"/>
                  <a:gd name="connsiteX26" fmla="*/ 727603 w 1886222"/>
                  <a:gd name="connsiteY26" fmla="*/ 3050618 h 4143375"/>
                  <a:gd name="connsiteX27" fmla="*/ 681693 w 1886222"/>
                  <a:gd name="connsiteY27" fmla="*/ 2918984 h 4143375"/>
                  <a:gd name="connsiteX28" fmla="*/ 640117 w 1886222"/>
                  <a:gd name="connsiteY28" fmla="*/ 2847975 h 4143375"/>
                  <a:gd name="connsiteX29" fmla="*/ 602875 w 1886222"/>
                  <a:gd name="connsiteY29" fmla="*/ 2823733 h 4143375"/>
                  <a:gd name="connsiteX30" fmla="*/ 589016 w 1886222"/>
                  <a:gd name="connsiteY30" fmla="*/ 2782158 h 4143375"/>
                  <a:gd name="connsiteX31" fmla="*/ 550916 w 1886222"/>
                  <a:gd name="connsiteY31" fmla="*/ 2751010 h 4143375"/>
                  <a:gd name="connsiteX32" fmla="*/ 501531 w 1886222"/>
                  <a:gd name="connsiteY32" fmla="*/ 2705100 h 4143375"/>
                  <a:gd name="connsiteX33" fmla="*/ 456478 w 1886222"/>
                  <a:gd name="connsiteY33" fmla="*/ 2663524 h 4143375"/>
                  <a:gd name="connsiteX34" fmla="*/ 420997 w 1886222"/>
                  <a:gd name="connsiteY34" fmla="*/ 2621090 h 4143375"/>
                  <a:gd name="connsiteX35" fmla="*/ 385515 w 1886222"/>
                  <a:gd name="connsiteY35" fmla="*/ 2592516 h 4143375"/>
                  <a:gd name="connsiteX36" fmla="*/ 387276 w 1886222"/>
                  <a:gd name="connsiteY36" fmla="*/ 2563940 h 4143375"/>
                  <a:gd name="connsiteX37" fmla="*/ 390797 w 1886222"/>
                  <a:gd name="connsiteY37" fmla="*/ 2543175 h 4143375"/>
                  <a:gd name="connsiteX38" fmla="*/ 362222 w 1886222"/>
                  <a:gd name="connsiteY38" fmla="*/ 2514600 h 4143375"/>
                  <a:gd name="connsiteX39" fmla="*/ 266972 w 1886222"/>
                  <a:gd name="connsiteY39" fmla="*/ 2381250 h 4143375"/>
                  <a:gd name="connsiteX40" fmla="*/ 247922 w 1886222"/>
                  <a:gd name="connsiteY40" fmla="*/ 2352675 h 4143375"/>
                  <a:gd name="connsiteX41" fmla="*/ 193345 w 1886222"/>
                  <a:gd name="connsiteY41" fmla="*/ 2294668 h 4143375"/>
                  <a:gd name="connsiteX42" fmla="*/ 138768 w 1886222"/>
                  <a:gd name="connsiteY42" fmla="*/ 2247900 h 4143375"/>
                  <a:gd name="connsiteX43" fmla="*/ 99810 w 1886222"/>
                  <a:gd name="connsiteY43" fmla="*/ 2166509 h 4143375"/>
                  <a:gd name="connsiteX44" fmla="*/ 72093 w 1886222"/>
                  <a:gd name="connsiteY44" fmla="*/ 2124075 h 4143375"/>
                  <a:gd name="connsiteX45" fmla="*/ 59995 w 1886222"/>
                  <a:gd name="connsiteY45" fmla="*/ 2066925 h 4143375"/>
                  <a:gd name="connsiteX46" fmla="*/ 40087 w 1886222"/>
                  <a:gd name="connsiteY46" fmla="*/ 2005441 h 4143375"/>
                  <a:gd name="connsiteX47" fmla="*/ 19322 w 1886222"/>
                  <a:gd name="connsiteY47" fmla="*/ 1914525 h 4143375"/>
                  <a:gd name="connsiteX48" fmla="*/ 272 w 1886222"/>
                  <a:gd name="connsiteY48" fmla="*/ 1857375 h 4143375"/>
                  <a:gd name="connsiteX49" fmla="*/ 34083 w 1886222"/>
                  <a:gd name="connsiteY49" fmla="*/ 1837467 h 4143375"/>
                  <a:gd name="connsiteX50" fmla="*/ 60943 w 1886222"/>
                  <a:gd name="connsiteY50" fmla="*/ 1775126 h 4143375"/>
                  <a:gd name="connsiteX51" fmla="*/ 98186 w 1886222"/>
                  <a:gd name="connsiteY51" fmla="*/ 1724025 h 4143375"/>
                  <a:gd name="connsiteX52" fmla="*/ 129333 w 1886222"/>
                  <a:gd name="connsiteY52" fmla="*/ 1676400 h 4143375"/>
                  <a:gd name="connsiteX53" fmla="*/ 95522 w 1886222"/>
                  <a:gd name="connsiteY53" fmla="*/ 1647825 h 4143375"/>
                  <a:gd name="connsiteX54" fmla="*/ 167433 w 1886222"/>
                  <a:gd name="connsiteY54" fmla="*/ 1624442 h 4143375"/>
                  <a:gd name="connsiteX55" fmla="*/ 152672 w 1886222"/>
                  <a:gd name="connsiteY55" fmla="*/ 1600200 h 4143375"/>
                  <a:gd name="connsiteX56" fmla="*/ 190772 w 1886222"/>
                  <a:gd name="connsiteY56" fmla="*/ 1543050 h 4143375"/>
                  <a:gd name="connsiteX57" fmla="*/ 209822 w 1886222"/>
                  <a:gd name="connsiteY57" fmla="*/ 1514475 h 4143375"/>
                  <a:gd name="connsiteX58" fmla="*/ 228872 w 1886222"/>
                  <a:gd name="connsiteY58" fmla="*/ 1485900 h 4143375"/>
                  <a:gd name="connsiteX59" fmla="*/ 257447 w 1886222"/>
                  <a:gd name="connsiteY59" fmla="*/ 1466850 h 4143375"/>
                  <a:gd name="connsiteX60" fmla="*/ 381272 w 1886222"/>
                  <a:gd name="connsiteY60" fmla="*/ 1476375 h 4143375"/>
                  <a:gd name="connsiteX61" fmla="*/ 409847 w 1886222"/>
                  <a:gd name="connsiteY61" fmla="*/ 1495425 h 4143375"/>
                  <a:gd name="connsiteX62" fmla="*/ 419372 w 1886222"/>
                  <a:gd name="connsiteY62" fmla="*/ 1590675 h 4143375"/>
                  <a:gd name="connsiteX63" fmla="*/ 486047 w 1886222"/>
                  <a:gd name="connsiteY63" fmla="*/ 1657350 h 4143375"/>
                  <a:gd name="connsiteX64" fmla="*/ 533672 w 1886222"/>
                  <a:gd name="connsiteY64" fmla="*/ 1647825 h 4143375"/>
                  <a:gd name="connsiteX65" fmla="*/ 597729 w 1886222"/>
                  <a:gd name="connsiteY65" fmla="*/ 1616632 h 4143375"/>
                  <a:gd name="connsiteX66" fmla="*/ 633211 w 1886222"/>
                  <a:gd name="connsiteY66" fmla="*/ 1543005 h 4143375"/>
                  <a:gd name="connsiteX67" fmla="*/ 686072 w 1886222"/>
                  <a:gd name="connsiteY67" fmla="*/ 1524000 h 4143375"/>
                  <a:gd name="connsiteX68" fmla="*/ 752747 w 1886222"/>
                  <a:gd name="connsiteY68" fmla="*/ 1514475 h 4143375"/>
                  <a:gd name="connsiteX69" fmla="*/ 781322 w 1886222"/>
                  <a:gd name="connsiteY69" fmla="*/ 1504950 h 4143375"/>
                  <a:gd name="connsiteX70" fmla="*/ 867047 w 1886222"/>
                  <a:gd name="connsiteY70" fmla="*/ 1495425 h 4143375"/>
                  <a:gd name="connsiteX71" fmla="*/ 924197 w 1886222"/>
                  <a:gd name="connsiteY71" fmla="*/ 1466850 h 4143375"/>
                  <a:gd name="connsiteX72" fmla="*/ 943247 w 1886222"/>
                  <a:gd name="connsiteY72" fmla="*/ 1438275 h 4143375"/>
                  <a:gd name="connsiteX73" fmla="*/ 952772 w 1886222"/>
                  <a:gd name="connsiteY73" fmla="*/ 1400175 h 4143375"/>
                  <a:gd name="connsiteX74" fmla="*/ 924197 w 1886222"/>
                  <a:gd name="connsiteY74" fmla="*/ 1304925 h 4143375"/>
                  <a:gd name="connsiteX75" fmla="*/ 914672 w 1886222"/>
                  <a:gd name="connsiteY75" fmla="*/ 1276350 h 4143375"/>
                  <a:gd name="connsiteX76" fmla="*/ 838472 w 1886222"/>
                  <a:gd name="connsiteY76" fmla="*/ 1181100 h 4143375"/>
                  <a:gd name="connsiteX77" fmla="*/ 800372 w 1886222"/>
                  <a:gd name="connsiteY77" fmla="*/ 1076325 h 4143375"/>
                  <a:gd name="connsiteX78" fmla="*/ 733697 w 1886222"/>
                  <a:gd name="connsiteY78" fmla="*/ 1028700 h 4143375"/>
                  <a:gd name="connsiteX79" fmla="*/ 762272 w 1886222"/>
                  <a:gd name="connsiteY79" fmla="*/ 981075 h 4143375"/>
                  <a:gd name="connsiteX80" fmla="*/ 762272 w 1886222"/>
                  <a:gd name="connsiteY80" fmla="*/ 942975 h 4143375"/>
                  <a:gd name="connsiteX81" fmla="*/ 752747 w 1886222"/>
                  <a:gd name="connsiteY81" fmla="*/ 914400 h 4143375"/>
                  <a:gd name="connsiteX82" fmla="*/ 733697 w 1886222"/>
                  <a:gd name="connsiteY82" fmla="*/ 800100 h 4143375"/>
                  <a:gd name="connsiteX83" fmla="*/ 714647 w 1886222"/>
                  <a:gd name="connsiteY83" fmla="*/ 752475 h 4143375"/>
                  <a:gd name="connsiteX84" fmla="*/ 705122 w 1886222"/>
                  <a:gd name="connsiteY84" fmla="*/ 685800 h 4143375"/>
                  <a:gd name="connsiteX85" fmla="*/ 705122 w 1886222"/>
                  <a:gd name="connsiteY85" fmla="*/ 638175 h 4143375"/>
                  <a:gd name="connsiteX86" fmla="*/ 724172 w 1886222"/>
                  <a:gd name="connsiteY86" fmla="*/ 581025 h 4143375"/>
                  <a:gd name="connsiteX87" fmla="*/ 733697 w 1886222"/>
                  <a:gd name="connsiteY87" fmla="*/ 504825 h 4143375"/>
                  <a:gd name="connsiteX88" fmla="*/ 724172 w 1886222"/>
                  <a:gd name="connsiteY88" fmla="*/ 447675 h 4143375"/>
                  <a:gd name="connsiteX89" fmla="*/ 705122 w 1886222"/>
                  <a:gd name="connsiteY89" fmla="*/ 400050 h 4143375"/>
                  <a:gd name="connsiteX90" fmla="*/ 695597 w 1886222"/>
                  <a:gd name="connsiteY90" fmla="*/ 352425 h 4143375"/>
                  <a:gd name="connsiteX91" fmla="*/ 686072 w 1886222"/>
                  <a:gd name="connsiteY91" fmla="*/ 295275 h 4143375"/>
                  <a:gd name="connsiteX92" fmla="*/ 676547 w 1886222"/>
                  <a:gd name="connsiteY92" fmla="*/ 228600 h 4143375"/>
                  <a:gd name="connsiteX93" fmla="*/ 667022 w 1886222"/>
                  <a:gd name="connsiteY93" fmla="*/ 190500 h 4143375"/>
                  <a:gd name="connsiteX94" fmla="*/ 657497 w 1886222"/>
                  <a:gd name="connsiteY94" fmla="*/ 66675 h 4143375"/>
                  <a:gd name="connsiteX95" fmla="*/ 647972 w 1886222"/>
                  <a:gd name="connsiteY95" fmla="*/ 0 h 4143375"/>
                  <a:gd name="connsiteX96" fmla="*/ 1333772 w 1886222"/>
                  <a:gd name="connsiteY96" fmla="*/ 19050 h 4143375"/>
                  <a:gd name="connsiteX0" fmla="*/ 1886222 w 1886222"/>
                  <a:gd name="connsiteY0" fmla="*/ 4143375 h 4143375"/>
                  <a:gd name="connsiteX1" fmla="*/ 1886222 w 1886222"/>
                  <a:gd name="connsiteY1" fmla="*/ 4143375 h 4143375"/>
                  <a:gd name="connsiteX2" fmla="*/ 1810022 w 1886222"/>
                  <a:gd name="connsiteY2" fmla="*/ 4114800 h 4143375"/>
                  <a:gd name="connsiteX3" fmla="*/ 1781447 w 1886222"/>
                  <a:gd name="connsiteY3" fmla="*/ 4019550 h 4143375"/>
                  <a:gd name="connsiteX4" fmla="*/ 1762397 w 1886222"/>
                  <a:gd name="connsiteY4" fmla="*/ 3990975 h 4143375"/>
                  <a:gd name="connsiteX5" fmla="*/ 1667147 w 1886222"/>
                  <a:gd name="connsiteY5" fmla="*/ 3952875 h 4143375"/>
                  <a:gd name="connsiteX6" fmla="*/ 1609997 w 1886222"/>
                  <a:gd name="connsiteY6" fmla="*/ 3924300 h 4143375"/>
                  <a:gd name="connsiteX7" fmla="*/ 1571897 w 1886222"/>
                  <a:gd name="connsiteY7" fmla="*/ 3914775 h 4143375"/>
                  <a:gd name="connsiteX8" fmla="*/ 1533797 w 1886222"/>
                  <a:gd name="connsiteY8" fmla="*/ 3886200 h 4143375"/>
                  <a:gd name="connsiteX9" fmla="*/ 1457597 w 1886222"/>
                  <a:gd name="connsiteY9" fmla="*/ 3867150 h 4143375"/>
                  <a:gd name="connsiteX10" fmla="*/ 1371872 w 1886222"/>
                  <a:gd name="connsiteY10" fmla="*/ 3848100 h 4143375"/>
                  <a:gd name="connsiteX11" fmla="*/ 1343297 w 1886222"/>
                  <a:gd name="connsiteY11" fmla="*/ 3838575 h 4143375"/>
                  <a:gd name="connsiteX12" fmla="*/ 1248047 w 1886222"/>
                  <a:gd name="connsiteY12" fmla="*/ 3819525 h 4143375"/>
                  <a:gd name="connsiteX13" fmla="*/ 1209947 w 1886222"/>
                  <a:gd name="connsiteY13" fmla="*/ 3810000 h 4143375"/>
                  <a:gd name="connsiteX14" fmla="*/ 1181372 w 1886222"/>
                  <a:gd name="connsiteY14" fmla="*/ 3724275 h 4143375"/>
                  <a:gd name="connsiteX15" fmla="*/ 1171847 w 1886222"/>
                  <a:gd name="connsiteY15" fmla="*/ 3695700 h 4143375"/>
                  <a:gd name="connsiteX16" fmla="*/ 1102553 w 1886222"/>
                  <a:gd name="connsiteY16" fmla="*/ 3660218 h 4143375"/>
                  <a:gd name="connsiteX17" fmla="*/ 1073978 w 1886222"/>
                  <a:gd name="connsiteY17" fmla="*/ 3627310 h 4143375"/>
                  <a:gd name="connsiteX18" fmla="*/ 982160 w 1886222"/>
                  <a:gd name="connsiteY18" fmla="*/ 3524250 h 4143375"/>
                  <a:gd name="connsiteX19" fmla="*/ 953584 w 1886222"/>
                  <a:gd name="connsiteY19" fmla="*/ 3503484 h 4143375"/>
                  <a:gd name="connsiteX20" fmla="*/ 938011 w 1886222"/>
                  <a:gd name="connsiteY20" fmla="*/ 3467100 h 4143375"/>
                  <a:gd name="connsiteX21" fmla="*/ 911196 w 1886222"/>
                  <a:gd name="connsiteY21" fmla="*/ 3435952 h 4143375"/>
                  <a:gd name="connsiteX22" fmla="*/ 871380 w 1886222"/>
                  <a:gd name="connsiteY22" fmla="*/ 3397852 h 4143375"/>
                  <a:gd name="connsiteX23" fmla="*/ 838472 w 1886222"/>
                  <a:gd name="connsiteY23" fmla="*/ 3352800 h 4143375"/>
                  <a:gd name="connsiteX24" fmla="*/ 790847 w 1886222"/>
                  <a:gd name="connsiteY24" fmla="*/ 3295650 h 4143375"/>
                  <a:gd name="connsiteX25" fmla="*/ 771797 w 1886222"/>
                  <a:gd name="connsiteY25" fmla="*/ 3200400 h 4143375"/>
                  <a:gd name="connsiteX26" fmla="*/ 727603 w 1886222"/>
                  <a:gd name="connsiteY26" fmla="*/ 3050618 h 4143375"/>
                  <a:gd name="connsiteX27" fmla="*/ 681693 w 1886222"/>
                  <a:gd name="connsiteY27" fmla="*/ 2918984 h 4143375"/>
                  <a:gd name="connsiteX28" fmla="*/ 640117 w 1886222"/>
                  <a:gd name="connsiteY28" fmla="*/ 2847975 h 4143375"/>
                  <a:gd name="connsiteX29" fmla="*/ 602875 w 1886222"/>
                  <a:gd name="connsiteY29" fmla="*/ 2823733 h 4143375"/>
                  <a:gd name="connsiteX30" fmla="*/ 589016 w 1886222"/>
                  <a:gd name="connsiteY30" fmla="*/ 2782158 h 4143375"/>
                  <a:gd name="connsiteX31" fmla="*/ 550916 w 1886222"/>
                  <a:gd name="connsiteY31" fmla="*/ 2751010 h 4143375"/>
                  <a:gd name="connsiteX32" fmla="*/ 501531 w 1886222"/>
                  <a:gd name="connsiteY32" fmla="*/ 2705100 h 4143375"/>
                  <a:gd name="connsiteX33" fmla="*/ 456478 w 1886222"/>
                  <a:gd name="connsiteY33" fmla="*/ 2663524 h 4143375"/>
                  <a:gd name="connsiteX34" fmla="*/ 420997 w 1886222"/>
                  <a:gd name="connsiteY34" fmla="*/ 2621090 h 4143375"/>
                  <a:gd name="connsiteX35" fmla="*/ 385515 w 1886222"/>
                  <a:gd name="connsiteY35" fmla="*/ 2592516 h 4143375"/>
                  <a:gd name="connsiteX36" fmla="*/ 387276 w 1886222"/>
                  <a:gd name="connsiteY36" fmla="*/ 2563940 h 4143375"/>
                  <a:gd name="connsiteX37" fmla="*/ 390797 w 1886222"/>
                  <a:gd name="connsiteY37" fmla="*/ 2543175 h 4143375"/>
                  <a:gd name="connsiteX38" fmla="*/ 362222 w 1886222"/>
                  <a:gd name="connsiteY38" fmla="*/ 2514600 h 4143375"/>
                  <a:gd name="connsiteX39" fmla="*/ 266972 w 1886222"/>
                  <a:gd name="connsiteY39" fmla="*/ 2381250 h 4143375"/>
                  <a:gd name="connsiteX40" fmla="*/ 247922 w 1886222"/>
                  <a:gd name="connsiteY40" fmla="*/ 2352675 h 4143375"/>
                  <a:gd name="connsiteX41" fmla="*/ 193345 w 1886222"/>
                  <a:gd name="connsiteY41" fmla="*/ 2294668 h 4143375"/>
                  <a:gd name="connsiteX42" fmla="*/ 138768 w 1886222"/>
                  <a:gd name="connsiteY42" fmla="*/ 2247900 h 4143375"/>
                  <a:gd name="connsiteX43" fmla="*/ 99810 w 1886222"/>
                  <a:gd name="connsiteY43" fmla="*/ 2166509 h 4143375"/>
                  <a:gd name="connsiteX44" fmla="*/ 72093 w 1886222"/>
                  <a:gd name="connsiteY44" fmla="*/ 2124075 h 4143375"/>
                  <a:gd name="connsiteX45" fmla="*/ 59995 w 1886222"/>
                  <a:gd name="connsiteY45" fmla="*/ 2066925 h 4143375"/>
                  <a:gd name="connsiteX46" fmla="*/ 40087 w 1886222"/>
                  <a:gd name="connsiteY46" fmla="*/ 2005441 h 4143375"/>
                  <a:gd name="connsiteX47" fmla="*/ 19322 w 1886222"/>
                  <a:gd name="connsiteY47" fmla="*/ 1914525 h 4143375"/>
                  <a:gd name="connsiteX48" fmla="*/ 272 w 1886222"/>
                  <a:gd name="connsiteY48" fmla="*/ 1857375 h 4143375"/>
                  <a:gd name="connsiteX49" fmla="*/ 34083 w 1886222"/>
                  <a:gd name="connsiteY49" fmla="*/ 1837467 h 4143375"/>
                  <a:gd name="connsiteX50" fmla="*/ 60943 w 1886222"/>
                  <a:gd name="connsiteY50" fmla="*/ 1775126 h 4143375"/>
                  <a:gd name="connsiteX51" fmla="*/ 98186 w 1886222"/>
                  <a:gd name="connsiteY51" fmla="*/ 1724025 h 4143375"/>
                  <a:gd name="connsiteX52" fmla="*/ 129333 w 1886222"/>
                  <a:gd name="connsiteY52" fmla="*/ 1676400 h 4143375"/>
                  <a:gd name="connsiteX53" fmla="*/ 143192 w 1886222"/>
                  <a:gd name="connsiteY53" fmla="*/ 1652159 h 4143375"/>
                  <a:gd name="connsiteX54" fmla="*/ 167433 w 1886222"/>
                  <a:gd name="connsiteY54" fmla="*/ 1624442 h 4143375"/>
                  <a:gd name="connsiteX55" fmla="*/ 152672 w 1886222"/>
                  <a:gd name="connsiteY55" fmla="*/ 1600200 h 4143375"/>
                  <a:gd name="connsiteX56" fmla="*/ 190772 w 1886222"/>
                  <a:gd name="connsiteY56" fmla="*/ 1543050 h 4143375"/>
                  <a:gd name="connsiteX57" fmla="*/ 209822 w 1886222"/>
                  <a:gd name="connsiteY57" fmla="*/ 1514475 h 4143375"/>
                  <a:gd name="connsiteX58" fmla="*/ 228872 w 1886222"/>
                  <a:gd name="connsiteY58" fmla="*/ 1485900 h 4143375"/>
                  <a:gd name="connsiteX59" fmla="*/ 257447 w 1886222"/>
                  <a:gd name="connsiteY59" fmla="*/ 1466850 h 4143375"/>
                  <a:gd name="connsiteX60" fmla="*/ 381272 w 1886222"/>
                  <a:gd name="connsiteY60" fmla="*/ 1476375 h 4143375"/>
                  <a:gd name="connsiteX61" fmla="*/ 409847 w 1886222"/>
                  <a:gd name="connsiteY61" fmla="*/ 1495425 h 4143375"/>
                  <a:gd name="connsiteX62" fmla="*/ 419372 w 1886222"/>
                  <a:gd name="connsiteY62" fmla="*/ 1590675 h 4143375"/>
                  <a:gd name="connsiteX63" fmla="*/ 486047 w 1886222"/>
                  <a:gd name="connsiteY63" fmla="*/ 1657350 h 4143375"/>
                  <a:gd name="connsiteX64" fmla="*/ 533672 w 1886222"/>
                  <a:gd name="connsiteY64" fmla="*/ 1647825 h 4143375"/>
                  <a:gd name="connsiteX65" fmla="*/ 597729 w 1886222"/>
                  <a:gd name="connsiteY65" fmla="*/ 1616632 h 4143375"/>
                  <a:gd name="connsiteX66" fmla="*/ 633211 w 1886222"/>
                  <a:gd name="connsiteY66" fmla="*/ 1543005 h 4143375"/>
                  <a:gd name="connsiteX67" fmla="*/ 686072 w 1886222"/>
                  <a:gd name="connsiteY67" fmla="*/ 1524000 h 4143375"/>
                  <a:gd name="connsiteX68" fmla="*/ 752747 w 1886222"/>
                  <a:gd name="connsiteY68" fmla="*/ 1514475 h 4143375"/>
                  <a:gd name="connsiteX69" fmla="*/ 781322 w 1886222"/>
                  <a:gd name="connsiteY69" fmla="*/ 1504950 h 4143375"/>
                  <a:gd name="connsiteX70" fmla="*/ 867047 w 1886222"/>
                  <a:gd name="connsiteY70" fmla="*/ 1495425 h 4143375"/>
                  <a:gd name="connsiteX71" fmla="*/ 924197 w 1886222"/>
                  <a:gd name="connsiteY71" fmla="*/ 1466850 h 4143375"/>
                  <a:gd name="connsiteX72" fmla="*/ 943247 w 1886222"/>
                  <a:gd name="connsiteY72" fmla="*/ 1438275 h 4143375"/>
                  <a:gd name="connsiteX73" fmla="*/ 952772 w 1886222"/>
                  <a:gd name="connsiteY73" fmla="*/ 1400175 h 4143375"/>
                  <a:gd name="connsiteX74" fmla="*/ 924197 w 1886222"/>
                  <a:gd name="connsiteY74" fmla="*/ 1304925 h 4143375"/>
                  <a:gd name="connsiteX75" fmla="*/ 914672 w 1886222"/>
                  <a:gd name="connsiteY75" fmla="*/ 1276350 h 4143375"/>
                  <a:gd name="connsiteX76" fmla="*/ 838472 w 1886222"/>
                  <a:gd name="connsiteY76" fmla="*/ 1181100 h 4143375"/>
                  <a:gd name="connsiteX77" fmla="*/ 800372 w 1886222"/>
                  <a:gd name="connsiteY77" fmla="*/ 1076325 h 4143375"/>
                  <a:gd name="connsiteX78" fmla="*/ 733697 w 1886222"/>
                  <a:gd name="connsiteY78" fmla="*/ 1028700 h 4143375"/>
                  <a:gd name="connsiteX79" fmla="*/ 762272 w 1886222"/>
                  <a:gd name="connsiteY79" fmla="*/ 981075 h 4143375"/>
                  <a:gd name="connsiteX80" fmla="*/ 762272 w 1886222"/>
                  <a:gd name="connsiteY80" fmla="*/ 942975 h 4143375"/>
                  <a:gd name="connsiteX81" fmla="*/ 752747 w 1886222"/>
                  <a:gd name="connsiteY81" fmla="*/ 914400 h 4143375"/>
                  <a:gd name="connsiteX82" fmla="*/ 733697 w 1886222"/>
                  <a:gd name="connsiteY82" fmla="*/ 800100 h 4143375"/>
                  <a:gd name="connsiteX83" fmla="*/ 714647 w 1886222"/>
                  <a:gd name="connsiteY83" fmla="*/ 752475 h 4143375"/>
                  <a:gd name="connsiteX84" fmla="*/ 705122 w 1886222"/>
                  <a:gd name="connsiteY84" fmla="*/ 685800 h 4143375"/>
                  <a:gd name="connsiteX85" fmla="*/ 705122 w 1886222"/>
                  <a:gd name="connsiteY85" fmla="*/ 638175 h 4143375"/>
                  <a:gd name="connsiteX86" fmla="*/ 724172 w 1886222"/>
                  <a:gd name="connsiteY86" fmla="*/ 581025 h 4143375"/>
                  <a:gd name="connsiteX87" fmla="*/ 733697 w 1886222"/>
                  <a:gd name="connsiteY87" fmla="*/ 504825 h 4143375"/>
                  <a:gd name="connsiteX88" fmla="*/ 724172 w 1886222"/>
                  <a:gd name="connsiteY88" fmla="*/ 447675 h 4143375"/>
                  <a:gd name="connsiteX89" fmla="*/ 705122 w 1886222"/>
                  <a:gd name="connsiteY89" fmla="*/ 400050 h 4143375"/>
                  <a:gd name="connsiteX90" fmla="*/ 695597 w 1886222"/>
                  <a:gd name="connsiteY90" fmla="*/ 352425 h 4143375"/>
                  <a:gd name="connsiteX91" fmla="*/ 686072 w 1886222"/>
                  <a:gd name="connsiteY91" fmla="*/ 295275 h 4143375"/>
                  <a:gd name="connsiteX92" fmla="*/ 676547 w 1886222"/>
                  <a:gd name="connsiteY92" fmla="*/ 228600 h 4143375"/>
                  <a:gd name="connsiteX93" fmla="*/ 667022 w 1886222"/>
                  <a:gd name="connsiteY93" fmla="*/ 190500 h 4143375"/>
                  <a:gd name="connsiteX94" fmla="*/ 657497 w 1886222"/>
                  <a:gd name="connsiteY94" fmla="*/ 66675 h 4143375"/>
                  <a:gd name="connsiteX95" fmla="*/ 647972 w 1886222"/>
                  <a:gd name="connsiteY95" fmla="*/ 0 h 4143375"/>
                  <a:gd name="connsiteX96" fmla="*/ 1333772 w 1886222"/>
                  <a:gd name="connsiteY96" fmla="*/ 19050 h 4143375"/>
                  <a:gd name="connsiteX0" fmla="*/ 1886222 w 1886222"/>
                  <a:gd name="connsiteY0" fmla="*/ 4143375 h 4143375"/>
                  <a:gd name="connsiteX1" fmla="*/ 1886222 w 1886222"/>
                  <a:gd name="connsiteY1" fmla="*/ 4143375 h 4143375"/>
                  <a:gd name="connsiteX2" fmla="*/ 1810022 w 1886222"/>
                  <a:gd name="connsiteY2" fmla="*/ 4114800 h 4143375"/>
                  <a:gd name="connsiteX3" fmla="*/ 1781447 w 1886222"/>
                  <a:gd name="connsiteY3" fmla="*/ 4019550 h 4143375"/>
                  <a:gd name="connsiteX4" fmla="*/ 1762397 w 1886222"/>
                  <a:gd name="connsiteY4" fmla="*/ 3990975 h 4143375"/>
                  <a:gd name="connsiteX5" fmla="*/ 1667147 w 1886222"/>
                  <a:gd name="connsiteY5" fmla="*/ 3952875 h 4143375"/>
                  <a:gd name="connsiteX6" fmla="*/ 1609997 w 1886222"/>
                  <a:gd name="connsiteY6" fmla="*/ 3924300 h 4143375"/>
                  <a:gd name="connsiteX7" fmla="*/ 1571897 w 1886222"/>
                  <a:gd name="connsiteY7" fmla="*/ 3914775 h 4143375"/>
                  <a:gd name="connsiteX8" fmla="*/ 1533797 w 1886222"/>
                  <a:gd name="connsiteY8" fmla="*/ 3886200 h 4143375"/>
                  <a:gd name="connsiteX9" fmla="*/ 1457597 w 1886222"/>
                  <a:gd name="connsiteY9" fmla="*/ 3867150 h 4143375"/>
                  <a:gd name="connsiteX10" fmla="*/ 1371872 w 1886222"/>
                  <a:gd name="connsiteY10" fmla="*/ 3848100 h 4143375"/>
                  <a:gd name="connsiteX11" fmla="*/ 1343297 w 1886222"/>
                  <a:gd name="connsiteY11" fmla="*/ 3838575 h 4143375"/>
                  <a:gd name="connsiteX12" fmla="*/ 1248047 w 1886222"/>
                  <a:gd name="connsiteY12" fmla="*/ 3819525 h 4143375"/>
                  <a:gd name="connsiteX13" fmla="*/ 1209947 w 1886222"/>
                  <a:gd name="connsiteY13" fmla="*/ 3810000 h 4143375"/>
                  <a:gd name="connsiteX14" fmla="*/ 1181372 w 1886222"/>
                  <a:gd name="connsiteY14" fmla="*/ 3724275 h 4143375"/>
                  <a:gd name="connsiteX15" fmla="*/ 1171847 w 1886222"/>
                  <a:gd name="connsiteY15" fmla="*/ 3695700 h 4143375"/>
                  <a:gd name="connsiteX16" fmla="*/ 1102553 w 1886222"/>
                  <a:gd name="connsiteY16" fmla="*/ 3660218 h 4143375"/>
                  <a:gd name="connsiteX17" fmla="*/ 1073978 w 1886222"/>
                  <a:gd name="connsiteY17" fmla="*/ 3627310 h 4143375"/>
                  <a:gd name="connsiteX18" fmla="*/ 982160 w 1886222"/>
                  <a:gd name="connsiteY18" fmla="*/ 3524250 h 4143375"/>
                  <a:gd name="connsiteX19" fmla="*/ 953584 w 1886222"/>
                  <a:gd name="connsiteY19" fmla="*/ 3503484 h 4143375"/>
                  <a:gd name="connsiteX20" fmla="*/ 938011 w 1886222"/>
                  <a:gd name="connsiteY20" fmla="*/ 3467100 h 4143375"/>
                  <a:gd name="connsiteX21" fmla="*/ 911196 w 1886222"/>
                  <a:gd name="connsiteY21" fmla="*/ 3435952 h 4143375"/>
                  <a:gd name="connsiteX22" fmla="*/ 871380 w 1886222"/>
                  <a:gd name="connsiteY22" fmla="*/ 3397852 h 4143375"/>
                  <a:gd name="connsiteX23" fmla="*/ 838472 w 1886222"/>
                  <a:gd name="connsiteY23" fmla="*/ 3352800 h 4143375"/>
                  <a:gd name="connsiteX24" fmla="*/ 790847 w 1886222"/>
                  <a:gd name="connsiteY24" fmla="*/ 3295650 h 4143375"/>
                  <a:gd name="connsiteX25" fmla="*/ 771797 w 1886222"/>
                  <a:gd name="connsiteY25" fmla="*/ 3200400 h 4143375"/>
                  <a:gd name="connsiteX26" fmla="*/ 727603 w 1886222"/>
                  <a:gd name="connsiteY26" fmla="*/ 3050618 h 4143375"/>
                  <a:gd name="connsiteX27" fmla="*/ 681693 w 1886222"/>
                  <a:gd name="connsiteY27" fmla="*/ 2918984 h 4143375"/>
                  <a:gd name="connsiteX28" fmla="*/ 640117 w 1886222"/>
                  <a:gd name="connsiteY28" fmla="*/ 2847975 h 4143375"/>
                  <a:gd name="connsiteX29" fmla="*/ 602875 w 1886222"/>
                  <a:gd name="connsiteY29" fmla="*/ 2823733 h 4143375"/>
                  <a:gd name="connsiteX30" fmla="*/ 589016 w 1886222"/>
                  <a:gd name="connsiteY30" fmla="*/ 2782158 h 4143375"/>
                  <a:gd name="connsiteX31" fmla="*/ 550916 w 1886222"/>
                  <a:gd name="connsiteY31" fmla="*/ 2751010 h 4143375"/>
                  <a:gd name="connsiteX32" fmla="*/ 501531 w 1886222"/>
                  <a:gd name="connsiteY32" fmla="*/ 2705100 h 4143375"/>
                  <a:gd name="connsiteX33" fmla="*/ 456478 w 1886222"/>
                  <a:gd name="connsiteY33" fmla="*/ 2663524 h 4143375"/>
                  <a:gd name="connsiteX34" fmla="*/ 420997 w 1886222"/>
                  <a:gd name="connsiteY34" fmla="*/ 2621090 h 4143375"/>
                  <a:gd name="connsiteX35" fmla="*/ 385515 w 1886222"/>
                  <a:gd name="connsiteY35" fmla="*/ 2592516 h 4143375"/>
                  <a:gd name="connsiteX36" fmla="*/ 387276 w 1886222"/>
                  <a:gd name="connsiteY36" fmla="*/ 2563940 h 4143375"/>
                  <a:gd name="connsiteX37" fmla="*/ 390797 w 1886222"/>
                  <a:gd name="connsiteY37" fmla="*/ 2543175 h 4143375"/>
                  <a:gd name="connsiteX38" fmla="*/ 362222 w 1886222"/>
                  <a:gd name="connsiteY38" fmla="*/ 2514600 h 4143375"/>
                  <a:gd name="connsiteX39" fmla="*/ 266972 w 1886222"/>
                  <a:gd name="connsiteY39" fmla="*/ 2381250 h 4143375"/>
                  <a:gd name="connsiteX40" fmla="*/ 247922 w 1886222"/>
                  <a:gd name="connsiteY40" fmla="*/ 2352675 h 4143375"/>
                  <a:gd name="connsiteX41" fmla="*/ 193345 w 1886222"/>
                  <a:gd name="connsiteY41" fmla="*/ 2294668 h 4143375"/>
                  <a:gd name="connsiteX42" fmla="*/ 138768 w 1886222"/>
                  <a:gd name="connsiteY42" fmla="*/ 2247900 h 4143375"/>
                  <a:gd name="connsiteX43" fmla="*/ 99810 w 1886222"/>
                  <a:gd name="connsiteY43" fmla="*/ 2166509 h 4143375"/>
                  <a:gd name="connsiteX44" fmla="*/ 72093 w 1886222"/>
                  <a:gd name="connsiteY44" fmla="*/ 2124075 h 4143375"/>
                  <a:gd name="connsiteX45" fmla="*/ 59995 w 1886222"/>
                  <a:gd name="connsiteY45" fmla="*/ 2066925 h 4143375"/>
                  <a:gd name="connsiteX46" fmla="*/ 40087 w 1886222"/>
                  <a:gd name="connsiteY46" fmla="*/ 2005441 h 4143375"/>
                  <a:gd name="connsiteX47" fmla="*/ 19322 w 1886222"/>
                  <a:gd name="connsiteY47" fmla="*/ 1914525 h 4143375"/>
                  <a:gd name="connsiteX48" fmla="*/ 272 w 1886222"/>
                  <a:gd name="connsiteY48" fmla="*/ 1857375 h 4143375"/>
                  <a:gd name="connsiteX49" fmla="*/ 34083 w 1886222"/>
                  <a:gd name="connsiteY49" fmla="*/ 1837467 h 4143375"/>
                  <a:gd name="connsiteX50" fmla="*/ 60943 w 1886222"/>
                  <a:gd name="connsiteY50" fmla="*/ 1775126 h 4143375"/>
                  <a:gd name="connsiteX51" fmla="*/ 98186 w 1886222"/>
                  <a:gd name="connsiteY51" fmla="*/ 1724025 h 4143375"/>
                  <a:gd name="connsiteX52" fmla="*/ 129333 w 1886222"/>
                  <a:gd name="connsiteY52" fmla="*/ 1676400 h 4143375"/>
                  <a:gd name="connsiteX53" fmla="*/ 143192 w 1886222"/>
                  <a:gd name="connsiteY53" fmla="*/ 1652159 h 4143375"/>
                  <a:gd name="connsiteX54" fmla="*/ 167433 w 1886222"/>
                  <a:gd name="connsiteY54" fmla="*/ 1624442 h 4143375"/>
                  <a:gd name="connsiteX55" fmla="*/ 161340 w 1886222"/>
                  <a:gd name="connsiteY55" fmla="*/ 1600200 h 4143375"/>
                  <a:gd name="connsiteX56" fmla="*/ 190772 w 1886222"/>
                  <a:gd name="connsiteY56" fmla="*/ 1543050 h 4143375"/>
                  <a:gd name="connsiteX57" fmla="*/ 209822 w 1886222"/>
                  <a:gd name="connsiteY57" fmla="*/ 1514475 h 4143375"/>
                  <a:gd name="connsiteX58" fmla="*/ 228872 w 1886222"/>
                  <a:gd name="connsiteY58" fmla="*/ 1485900 h 4143375"/>
                  <a:gd name="connsiteX59" fmla="*/ 257447 w 1886222"/>
                  <a:gd name="connsiteY59" fmla="*/ 1466850 h 4143375"/>
                  <a:gd name="connsiteX60" fmla="*/ 381272 w 1886222"/>
                  <a:gd name="connsiteY60" fmla="*/ 1476375 h 4143375"/>
                  <a:gd name="connsiteX61" fmla="*/ 409847 w 1886222"/>
                  <a:gd name="connsiteY61" fmla="*/ 1495425 h 4143375"/>
                  <a:gd name="connsiteX62" fmla="*/ 419372 w 1886222"/>
                  <a:gd name="connsiteY62" fmla="*/ 1590675 h 4143375"/>
                  <a:gd name="connsiteX63" fmla="*/ 486047 w 1886222"/>
                  <a:gd name="connsiteY63" fmla="*/ 1657350 h 4143375"/>
                  <a:gd name="connsiteX64" fmla="*/ 533672 w 1886222"/>
                  <a:gd name="connsiteY64" fmla="*/ 1647825 h 4143375"/>
                  <a:gd name="connsiteX65" fmla="*/ 597729 w 1886222"/>
                  <a:gd name="connsiteY65" fmla="*/ 1616632 h 4143375"/>
                  <a:gd name="connsiteX66" fmla="*/ 633211 w 1886222"/>
                  <a:gd name="connsiteY66" fmla="*/ 1543005 h 4143375"/>
                  <a:gd name="connsiteX67" fmla="*/ 686072 w 1886222"/>
                  <a:gd name="connsiteY67" fmla="*/ 1524000 h 4143375"/>
                  <a:gd name="connsiteX68" fmla="*/ 752747 w 1886222"/>
                  <a:gd name="connsiteY68" fmla="*/ 1514475 h 4143375"/>
                  <a:gd name="connsiteX69" fmla="*/ 781322 w 1886222"/>
                  <a:gd name="connsiteY69" fmla="*/ 1504950 h 4143375"/>
                  <a:gd name="connsiteX70" fmla="*/ 867047 w 1886222"/>
                  <a:gd name="connsiteY70" fmla="*/ 1495425 h 4143375"/>
                  <a:gd name="connsiteX71" fmla="*/ 924197 w 1886222"/>
                  <a:gd name="connsiteY71" fmla="*/ 1466850 h 4143375"/>
                  <a:gd name="connsiteX72" fmla="*/ 943247 w 1886222"/>
                  <a:gd name="connsiteY72" fmla="*/ 1438275 h 4143375"/>
                  <a:gd name="connsiteX73" fmla="*/ 952772 w 1886222"/>
                  <a:gd name="connsiteY73" fmla="*/ 1400175 h 4143375"/>
                  <a:gd name="connsiteX74" fmla="*/ 924197 w 1886222"/>
                  <a:gd name="connsiteY74" fmla="*/ 1304925 h 4143375"/>
                  <a:gd name="connsiteX75" fmla="*/ 914672 w 1886222"/>
                  <a:gd name="connsiteY75" fmla="*/ 1276350 h 4143375"/>
                  <a:gd name="connsiteX76" fmla="*/ 838472 w 1886222"/>
                  <a:gd name="connsiteY76" fmla="*/ 1181100 h 4143375"/>
                  <a:gd name="connsiteX77" fmla="*/ 800372 w 1886222"/>
                  <a:gd name="connsiteY77" fmla="*/ 1076325 h 4143375"/>
                  <a:gd name="connsiteX78" fmla="*/ 733697 w 1886222"/>
                  <a:gd name="connsiteY78" fmla="*/ 1028700 h 4143375"/>
                  <a:gd name="connsiteX79" fmla="*/ 762272 w 1886222"/>
                  <a:gd name="connsiteY79" fmla="*/ 981075 h 4143375"/>
                  <a:gd name="connsiteX80" fmla="*/ 762272 w 1886222"/>
                  <a:gd name="connsiteY80" fmla="*/ 942975 h 4143375"/>
                  <a:gd name="connsiteX81" fmla="*/ 752747 w 1886222"/>
                  <a:gd name="connsiteY81" fmla="*/ 914400 h 4143375"/>
                  <a:gd name="connsiteX82" fmla="*/ 733697 w 1886222"/>
                  <a:gd name="connsiteY82" fmla="*/ 800100 h 4143375"/>
                  <a:gd name="connsiteX83" fmla="*/ 714647 w 1886222"/>
                  <a:gd name="connsiteY83" fmla="*/ 752475 h 4143375"/>
                  <a:gd name="connsiteX84" fmla="*/ 705122 w 1886222"/>
                  <a:gd name="connsiteY84" fmla="*/ 685800 h 4143375"/>
                  <a:gd name="connsiteX85" fmla="*/ 705122 w 1886222"/>
                  <a:gd name="connsiteY85" fmla="*/ 638175 h 4143375"/>
                  <a:gd name="connsiteX86" fmla="*/ 724172 w 1886222"/>
                  <a:gd name="connsiteY86" fmla="*/ 581025 h 4143375"/>
                  <a:gd name="connsiteX87" fmla="*/ 733697 w 1886222"/>
                  <a:gd name="connsiteY87" fmla="*/ 504825 h 4143375"/>
                  <a:gd name="connsiteX88" fmla="*/ 724172 w 1886222"/>
                  <a:gd name="connsiteY88" fmla="*/ 447675 h 4143375"/>
                  <a:gd name="connsiteX89" fmla="*/ 705122 w 1886222"/>
                  <a:gd name="connsiteY89" fmla="*/ 400050 h 4143375"/>
                  <a:gd name="connsiteX90" fmla="*/ 695597 w 1886222"/>
                  <a:gd name="connsiteY90" fmla="*/ 352425 h 4143375"/>
                  <a:gd name="connsiteX91" fmla="*/ 686072 w 1886222"/>
                  <a:gd name="connsiteY91" fmla="*/ 295275 h 4143375"/>
                  <a:gd name="connsiteX92" fmla="*/ 676547 w 1886222"/>
                  <a:gd name="connsiteY92" fmla="*/ 228600 h 4143375"/>
                  <a:gd name="connsiteX93" fmla="*/ 667022 w 1886222"/>
                  <a:gd name="connsiteY93" fmla="*/ 190500 h 4143375"/>
                  <a:gd name="connsiteX94" fmla="*/ 657497 w 1886222"/>
                  <a:gd name="connsiteY94" fmla="*/ 66675 h 4143375"/>
                  <a:gd name="connsiteX95" fmla="*/ 647972 w 1886222"/>
                  <a:gd name="connsiteY95" fmla="*/ 0 h 4143375"/>
                  <a:gd name="connsiteX96" fmla="*/ 1333772 w 1886222"/>
                  <a:gd name="connsiteY96" fmla="*/ 19050 h 4143375"/>
                  <a:gd name="connsiteX0" fmla="*/ 1873696 w 1873696"/>
                  <a:gd name="connsiteY0" fmla="*/ 4143375 h 4143375"/>
                  <a:gd name="connsiteX1" fmla="*/ 1873696 w 1873696"/>
                  <a:gd name="connsiteY1" fmla="*/ 4143375 h 4143375"/>
                  <a:gd name="connsiteX2" fmla="*/ 1797496 w 1873696"/>
                  <a:gd name="connsiteY2" fmla="*/ 4114800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30721 w 1873696"/>
                  <a:gd name="connsiteY72" fmla="*/ 1438275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21171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96" fmla="*/ 1321246 w 1873696"/>
                  <a:gd name="connsiteY96" fmla="*/ 19050 h 4143375"/>
                  <a:gd name="connsiteX0" fmla="*/ 1873696 w 1873696"/>
                  <a:gd name="connsiteY0" fmla="*/ 4143375 h 4143375"/>
                  <a:gd name="connsiteX1" fmla="*/ 1873696 w 1873696"/>
                  <a:gd name="connsiteY1" fmla="*/ 4143375 h 4143375"/>
                  <a:gd name="connsiteX2" fmla="*/ 1797496 w 1873696"/>
                  <a:gd name="connsiteY2" fmla="*/ 4114800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30721 w 1873696"/>
                  <a:gd name="connsiteY72" fmla="*/ 1438275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96" fmla="*/ 1321246 w 1873696"/>
                  <a:gd name="connsiteY96" fmla="*/ 1905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30721 w 1873696"/>
                  <a:gd name="connsiteY72" fmla="*/ 1438275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96" fmla="*/ 1321246 w 1873696"/>
                  <a:gd name="connsiteY96" fmla="*/ 1905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30721 w 1873696"/>
                  <a:gd name="connsiteY72" fmla="*/ 1438275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96" fmla="*/ 1321246 w 1873696"/>
                  <a:gd name="connsiteY96" fmla="*/ 1905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30721 w 1873696"/>
                  <a:gd name="connsiteY72" fmla="*/ 1438275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96" fmla="*/ 1321246 w 1873696"/>
                  <a:gd name="connsiteY96" fmla="*/ 1905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30721 w 1873696"/>
                  <a:gd name="connsiteY72" fmla="*/ 1438275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96" fmla="*/ 1028859 w 1873696"/>
                  <a:gd name="connsiteY96" fmla="*/ 10699 h 4143375"/>
                  <a:gd name="connsiteX97" fmla="*/ 1321246 w 1873696"/>
                  <a:gd name="connsiteY97" fmla="*/ 1905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30721 w 1873696"/>
                  <a:gd name="connsiteY72" fmla="*/ 1438275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96" fmla="*/ 1321246 w 1873696"/>
                  <a:gd name="connsiteY96" fmla="*/ 1905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30721 w 1873696"/>
                  <a:gd name="connsiteY72" fmla="*/ 1438275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911671 w 1873696"/>
                  <a:gd name="connsiteY71" fmla="*/ 1466850 h 4143375"/>
                  <a:gd name="connsiteX72" fmla="*/ 910625 w 1873696"/>
                  <a:gd name="connsiteY72" fmla="*/ 1433251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910625 w 1873696"/>
                  <a:gd name="connsiteY72" fmla="*/ 1433251 h 4143375"/>
                  <a:gd name="connsiteX73" fmla="*/ 940246 w 1873696"/>
                  <a:gd name="connsiteY73" fmla="*/ 1400175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910625 w 1873696"/>
                  <a:gd name="connsiteY72" fmla="*/ 1433251 h 4143375"/>
                  <a:gd name="connsiteX73" fmla="*/ 895029 w 1873696"/>
                  <a:gd name="connsiteY73" fmla="*/ 1390127 h 4143375"/>
                  <a:gd name="connsiteX74" fmla="*/ 911671 w 1873696"/>
                  <a:gd name="connsiteY74" fmla="*/ 1304925 h 4143375"/>
                  <a:gd name="connsiteX75" fmla="*/ 902146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910625 w 1873696"/>
                  <a:gd name="connsiteY72" fmla="*/ 1433251 h 4143375"/>
                  <a:gd name="connsiteX73" fmla="*/ 895029 w 1873696"/>
                  <a:gd name="connsiteY73" fmla="*/ 1390127 h 4143375"/>
                  <a:gd name="connsiteX74" fmla="*/ 911671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910625 w 1873696"/>
                  <a:gd name="connsiteY72" fmla="*/ 1433251 h 4143375"/>
                  <a:gd name="connsiteX73" fmla="*/ 905078 w 1873696"/>
                  <a:gd name="connsiteY73" fmla="*/ 1390127 h 4143375"/>
                  <a:gd name="connsiteX74" fmla="*/ 911671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5078 w 1873696"/>
                  <a:gd name="connsiteY73" fmla="*/ 1390127 h 4143375"/>
                  <a:gd name="connsiteX74" fmla="*/ 911671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11671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92596 w 1873696"/>
                  <a:gd name="connsiteY89" fmla="*/ 400050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58183 w 1873696"/>
                  <a:gd name="connsiteY89" fmla="*/ 404966 h 4143375"/>
                  <a:gd name="connsiteX90" fmla="*/ 683071 w 1873696"/>
                  <a:gd name="connsiteY90" fmla="*/ 352425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58183 w 1873696"/>
                  <a:gd name="connsiteY89" fmla="*/ 404966 h 4143375"/>
                  <a:gd name="connsiteX90" fmla="*/ 609329 w 1873696"/>
                  <a:gd name="connsiteY90" fmla="*/ 342592 h 4143375"/>
                  <a:gd name="connsiteX91" fmla="*/ 673546 w 1873696"/>
                  <a:gd name="connsiteY91" fmla="*/ 295275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58183 w 1873696"/>
                  <a:gd name="connsiteY89" fmla="*/ 404966 h 4143375"/>
                  <a:gd name="connsiteX90" fmla="*/ 609329 w 1873696"/>
                  <a:gd name="connsiteY90" fmla="*/ 342592 h 4143375"/>
                  <a:gd name="connsiteX91" fmla="*/ 580139 w 1873696"/>
                  <a:gd name="connsiteY91" fmla="*/ 285443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58183 w 1873696"/>
                  <a:gd name="connsiteY89" fmla="*/ 404966 h 4143375"/>
                  <a:gd name="connsiteX90" fmla="*/ 609329 w 1873696"/>
                  <a:gd name="connsiteY90" fmla="*/ 342592 h 4143375"/>
                  <a:gd name="connsiteX91" fmla="*/ 442487 w 1873696"/>
                  <a:gd name="connsiteY91" fmla="*/ 251030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58183 w 1873696"/>
                  <a:gd name="connsiteY89" fmla="*/ 404966 h 4143375"/>
                  <a:gd name="connsiteX90" fmla="*/ 609329 w 1873696"/>
                  <a:gd name="connsiteY90" fmla="*/ 342592 h 4143375"/>
                  <a:gd name="connsiteX91" fmla="*/ 442487 w 1873696"/>
                  <a:gd name="connsiteY91" fmla="*/ 251030 h 4143375"/>
                  <a:gd name="connsiteX92" fmla="*/ 664021 w 1873696"/>
                  <a:gd name="connsiteY92" fmla="*/ 228600 h 4143375"/>
                  <a:gd name="connsiteX93" fmla="*/ 654496 w 1873696"/>
                  <a:gd name="connsiteY93" fmla="*/ 190500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58183 w 1873696"/>
                  <a:gd name="connsiteY89" fmla="*/ 404966 h 4143375"/>
                  <a:gd name="connsiteX90" fmla="*/ 609329 w 1873696"/>
                  <a:gd name="connsiteY90" fmla="*/ 342592 h 4143375"/>
                  <a:gd name="connsiteX91" fmla="*/ 442487 w 1873696"/>
                  <a:gd name="connsiteY91" fmla="*/ 251030 h 4143375"/>
                  <a:gd name="connsiteX92" fmla="*/ 664021 w 1873696"/>
                  <a:gd name="connsiteY92" fmla="*/ 228600 h 4143375"/>
                  <a:gd name="connsiteX93" fmla="*/ 462767 w 1873696"/>
                  <a:gd name="connsiteY93" fmla="*/ 141339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58183 w 1873696"/>
                  <a:gd name="connsiteY89" fmla="*/ 404966 h 4143375"/>
                  <a:gd name="connsiteX90" fmla="*/ 609329 w 1873696"/>
                  <a:gd name="connsiteY90" fmla="*/ 342592 h 4143375"/>
                  <a:gd name="connsiteX91" fmla="*/ 442487 w 1873696"/>
                  <a:gd name="connsiteY91" fmla="*/ 251030 h 4143375"/>
                  <a:gd name="connsiteX92" fmla="*/ 452627 w 1873696"/>
                  <a:gd name="connsiteY92" fmla="*/ 194187 h 4143375"/>
                  <a:gd name="connsiteX93" fmla="*/ 462767 w 1873696"/>
                  <a:gd name="connsiteY93" fmla="*/ 141339 h 4143375"/>
                  <a:gd name="connsiteX94" fmla="*/ 644971 w 1873696"/>
                  <a:gd name="connsiteY94" fmla="*/ 66675 h 4143375"/>
                  <a:gd name="connsiteX95" fmla="*/ 635446 w 1873696"/>
                  <a:gd name="connsiteY95" fmla="*/ 0 h 4143375"/>
                  <a:gd name="connsiteX0" fmla="*/ 1873696 w 1873696"/>
                  <a:gd name="connsiteY0" fmla="*/ 4143375 h 4143375"/>
                  <a:gd name="connsiteX1" fmla="*/ 1873696 w 1873696"/>
                  <a:gd name="connsiteY1" fmla="*/ 4143375 h 4143375"/>
                  <a:gd name="connsiteX2" fmla="*/ 1827832 w 1873696"/>
                  <a:gd name="connsiteY2" fmla="*/ 4106133 h 4143375"/>
                  <a:gd name="connsiteX3" fmla="*/ 1768921 w 1873696"/>
                  <a:gd name="connsiteY3" fmla="*/ 4019550 h 4143375"/>
                  <a:gd name="connsiteX4" fmla="*/ 1749871 w 1873696"/>
                  <a:gd name="connsiteY4" fmla="*/ 3990975 h 4143375"/>
                  <a:gd name="connsiteX5" fmla="*/ 1654621 w 1873696"/>
                  <a:gd name="connsiteY5" fmla="*/ 3952875 h 4143375"/>
                  <a:gd name="connsiteX6" fmla="*/ 1597471 w 1873696"/>
                  <a:gd name="connsiteY6" fmla="*/ 3924300 h 4143375"/>
                  <a:gd name="connsiteX7" fmla="*/ 1559371 w 1873696"/>
                  <a:gd name="connsiteY7" fmla="*/ 3914775 h 4143375"/>
                  <a:gd name="connsiteX8" fmla="*/ 1521271 w 1873696"/>
                  <a:gd name="connsiteY8" fmla="*/ 3886200 h 4143375"/>
                  <a:gd name="connsiteX9" fmla="*/ 1445071 w 1873696"/>
                  <a:gd name="connsiteY9" fmla="*/ 3867150 h 4143375"/>
                  <a:gd name="connsiteX10" fmla="*/ 1359346 w 1873696"/>
                  <a:gd name="connsiteY10" fmla="*/ 3848100 h 4143375"/>
                  <a:gd name="connsiteX11" fmla="*/ 1330771 w 1873696"/>
                  <a:gd name="connsiteY11" fmla="*/ 3838575 h 4143375"/>
                  <a:gd name="connsiteX12" fmla="*/ 1235521 w 1873696"/>
                  <a:gd name="connsiteY12" fmla="*/ 3819525 h 4143375"/>
                  <a:gd name="connsiteX13" fmla="*/ 1197421 w 1873696"/>
                  <a:gd name="connsiteY13" fmla="*/ 3810000 h 4143375"/>
                  <a:gd name="connsiteX14" fmla="*/ 1168846 w 1873696"/>
                  <a:gd name="connsiteY14" fmla="*/ 3724275 h 4143375"/>
                  <a:gd name="connsiteX15" fmla="*/ 1159321 w 1873696"/>
                  <a:gd name="connsiteY15" fmla="*/ 3695700 h 4143375"/>
                  <a:gd name="connsiteX16" fmla="*/ 1090027 w 1873696"/>
                  <a:gd name="connsiteY16" fmla="*/ 3660218 h 4143375"/>
                  <a:gd name="connsiteX17" fmla="*/ 1061452 w 1873696"/>
                  <a:gd name="connsiteY17" fmla="*/ 3627310 h 4143375"/>
                  <a:gd name="connsiteX18" fmla="*/ 969634 w 1873696"/>
                  <a:gd name="connsiteY18" fmla="*/ 3524250 h 4143375"/>
                  <a:gd name="connsiteX19" fmla="*/ 941058 w 1873696"/>
                  <a:gd name="connsiteY19" fmla="*/ 3503484 h 4143375"/>
                  <a:gd name="connsiteX20" fmla="*/ 925485 w 1873696"/>
                  <a:gd name="connsiteY20" fmla="*/ 3467100 h 4143375"/>
                  <a:gd name="connsiteX21" fmla="*/ 898670 w 1873696"/>
                  <a:gd name="connsiteY21" fmla="*/ 3435952 h 4143375"/>
                  <a:gd name="connsiteX22" fmla="*/ 858854 w 1873696"/>
                  <a:gd name="connsiteY22" fmla="*/ 3397852 h 4143375"/>
                  <a:gd name="connsiteX23" fmla="*/ 825946 w 1873696"/>
                  <a:gd name="connsiteY23" fmla="*/ 3352800 h 4143375"/>
                  <a:gd name="connsiteX24" fmla="*/ 778321 w 1873696"/>
                  <a:gd name="connsiteY24" fmla="*/ 3295650 h 4143375"/>
                  <a:gd name="connsiteX25" fmla="*/ 759271 w 1873696"/>
                  <a:gd name="connsiteY25" fmla="*/ 3200400 h 4143375"/>
                  <a:gd name="connsiteX26" fmla="*/ 715077 w 1873696"/>
                  <a:gd name="connsiteY26" fmla="*/ 3050618 h 4143375"/>
                  <a:gd name="connsiteX27" fmla="*/ 669167 w 1873696"/>
                  <a:gd name="connsiteY27" fmla="*/ 2918984 h 4143375"/>
                  <a:gd name="connsiteX28" fmla="*/ 627591 w 1873696"/>
                  <a:gd name="connsiteY28" fmla="*/ 2847975 h 4143375"/>
                  <a:gd name="connsiteX29" fmla="*/ 590349 w 1873696"/>
                  <a:gd name="connsiteY29" fmla="*/ 2823733 h 4143375"/>
                  <a:gd name="connsiteX30" fmla="*/ 576490 w 1873696"/>
                  <a:gd name="connsiteY30" fmla="*/ 2782158 h 4143375"/>
                  <a:gd name="connsiteX31" fmla="*/ 538390 w 1873696"/>
                  <a:gd name="connsiteY31" fmla="*/ 2751010 h 4143375"/>
                  <a:gd name="connsiteX32" fmla="*/ 489005 w 1873696"/>
                  <a:gd name="connsiteY32" fmla="*/ 2705100 h 4143375"/>
                  <a:gd name="connsiteX33" fmla="*/ 443952 w 1873696"/>
                  <a:gd name="connsiteY33" fmla="*/ 2663524 h 4143375"/>
                  <a:gd name="connsiteX34" fmla="*/ 408471 w 1873696"/>
                  <a:gd name="connsiteY34" fmla="*/ 2621090 h 4143375"/>
                  <a:gd name="connsiteX35" fmla="*/ 372989 w 1873696"/>
                  <a:gd name="connsiteY35" fmla="*/ 2592516 h 4143375"/>
                  <a:gd name="connsiteX36" fmla="*/ 374750 w 1873696"/>
                  <a:gd name="connsiteY36" fmla="*/ 2563940 h 4143375"/>
                  <a:gd name="connsiteX37" fmla="*/ 378271 w 1873696"/>
                  <a:gd name="connsiteY37" fmla="*/ 2543175 h 4143375"/>
                  <a:gd name="connsiteX38" fmla="*/ 349696 w 1873696"/>
                  <a:gd name="connsiteY38" fmla="*/ 2514600 h 4143375"/>
                  <a:gd name="connsiteX39" fmla="*/ 254446 w 1873696"/>
                  <a:gd name="connsiteY39" fmla="*/ 2381250 h 4143375"/>
                  <a:gd name="connsiteX40" fmla="*/ 235396 w 1873696"/>
                  <a:gd name="connsiteY40" fmla="*/ 2352675 h 4143375"/>
                  <a:gd name="connsiteX41" fmla="*/ 180819 w 1873696"/>
                  <a:gd name="connsiteY41" fmla="*/ 2294668 h 4143375"/>
                  <a:gd name="connsiteX42" fmla="*/ 126242 w 1873696"/>
                  <a:gd name="connsiteY42" fmla="*/ 2247900 h 4143375"/>
                  <a:gd name="connsiteX43" fmla="*/ 87284 w 1873696"/>
                  <a:gd name="connsiteY43" fmla="*/ 2166509 h 4143375"/>
                  <a:gd name="connsiteX44" fmla="*/ 59567 w 1873696"/>
                  <a:gd name="connsiteY44" fmla="*/ 2124075 h 4143375"/>
                  <a:gd name="connsiteX45" fmla="*/ 47469 w 1873696"/>
                  <a:gd name="connsiteY45" fmla="*/ 2066925 h 4143375"/>
                  <a:gd name="connsiteX46" fmla="*/ 27561 w 1873696"/>
                  <a:gd name="connsiteY46" fmla="*/ 2005441 h 4143375"/>
                  <a:gd name="connsiteX47" fmla="*/ 6796 w 1873696"/>
                  <a:gd name="connsiteY47" fmla="*/ 1914525 h 4143375"/>
                  <a:gd name="connsiteX48" fmla="*/ 747 w 1873696"/>
                  <a:gd name="connsiteY48" fmla="*/ 1861709 h 4143375"/>
                  <a:gd name="connsiteX49" fmla="*/ 21557 w 1873696"/>
                  <a:gd name="connsiteY49" fmla="*/ 1837467 h 4143375"/>
                  <a:gd name="connsiteX50" fmla="*/ 48417 w 1873696"/>
                  <a:gd name="connsiteY50" fmla="*/ 1775126 h 4143375"/>
                  <a:gd name="connsiteX51" fmla="*/ 85660 w 1873696"/>
                  <a:gd name="connsiteY51" fmla="*/ 1724025 h 4143375"/>
                  <a:gd name="connsiteX52" fmla="*/ 116807 w 1873696"/>
                  <a:gd name="connsiteY52" fmla="*/ 1676400 h 4143375"/>
                  <a:gd name="connsiteX53" fmla="*/ 130666 w 1873696"/>
                  <a:gd name="connsiteY53" fmla="*/ 1652159 h 4143375"/>
                  <a:gd name="connsiteX54" fmla="*/ 154907 w 1873696"/>
                  <a:gd name="connsiteY54" fmla="*/ 1624442 h 4143375"/>
                  <a:gd name="connsiteX55" fmla="*/ 148814 w 1873696"/>
                  <a:gd name="connsiteY55" fmla="*/ 1600200 h 4143375"/>
                  <a:gd name="connsiteX56" fmla="*/ 178246 w 1873696"/>
                  <a:gd name="connsiteY56" fmla="*/ 1543050 h 4143375"/>
                  <a:gd name="connsiteX57" fmla="*/ 197296 w 1873696"/>
                  <a:gd name="connsiteY57" fmla="*/ 1514475 h 4143375"/>
                  <a:gd name="connsiteX58" fmla="*/ 216346 w 1873696"/>
                  <a:gd name="connsiteY58" fmla="*/ 1485900 h 4143375"/>
                  <a:gd name="connsiteX59" fmla="*/ 244921 w 1873696"/>
                  <a:gd name="connsiteY59" fmla="*/ 1466850 h 4143375"/>
                  <a:gd name="connsiteX60" fmla="*/ 368746 w 1873696"/>
                  <a:gd name="connsiteY60" fmla="*/ 1476375 h 4143375"/>
                  <a:gd name="connsiteX61" fmla="*/ 397321 w 1873696"/>
                  <a:gd name="connsiteY61" fmla="*/ 1495425 h 4143375"/>
                  <a:gd name="connsiteX62" fmla="*/ 406846 w 1873696"/>
                  <a:gd name="connsiteY62" fmla="*/ 1590675 h 4143375"/>
                  <a:gd name="connsiteX63" fmla="*/ 473521 w 1873696"/>
                  <a:gd name="connsiteY63" fmla="*/ 1657350 h 4143375"/>
                  <a:gd name="connsiteX64" fmla="*/ 521146 w 1873696"/>
                  <a:gd name="connsiteY64" fmla="*/ 1647825 h 4143375"/>
                  <a:gd name="connsiteX65" fmla="*/ 585203 w 1873696"/>
                  <a:gd name="connsiteY65" fmla="*/ 1616632 h 4143375"/>
                  <a:gd name="connsiteX66" fmla="*/ 620685 w 1873696"/>
                  <a:gd name="connsiteY66" fmla="*/ 1543005 h 4143375"/>
                  <a:gd name="connsiteX67" fmla="*/ 673546 w 1873696"/>
                  <a:gd name="connsiteY67" fmla="*/ 1524000 h 4143375"/>
                  <a:gd name="connsiteX68" fmla="*/ 740221 w 1873696"/>
                  <a:gd name="connsiteY68" fmla="*/ 1514475 h 4143375"/>
                  <a:gd name="connsiteX69" fmla="*/ 768796 w 1873696"/>
                  <a:gd name="connsiteY69" fmla="*/ 1504950 h 4143375"/>
                  <a:gd name="connsiteX70" fmla="*/ 854521 w 1873696"/>
                  <a:gd name="connsiteY70" fmla="*/ 1495425 h 4143375"/>
                  <a:gd name="connsiteX71" fmla="*/ 881526 w 1873696"/>
                  <a:gd name="connsiteY71" fmla="*/ 1466850 h 4143375"/>
                  <a:gd name="connsiteX72" fmla="*/ 885504 w 1873696"/>
                  <a:gd name="connsiteY72" fmla="*/ 1433251 h 4143375"/>
                  <a:gd name="connsiteX73" fmla="*/ 900053 w 1873696"/>
                  <a:gd name="connsiteY73" fmla="*/ 1390127 h 4143375"/>
                  <a:gd name="connsiteX74" fmla="*/ 901623 w 1873696"/>
                  <a:gd name="connsiteY74" fmla="*/ 1304925 h 4143375"/>
                  <a:gd name="connsiteX75" fmla="*/ 892097 w 1873696"/>
                  <a:gd name="connsiteY75" fmla="*/ 1276350 h 4143375"/>
                  <a:gd name="connsiteX76" fmla="*/ 825946 w 1873696"/>
                  <a:gd name="connsiteY76" fmla="*/ 1181100 h 4143375"/>
                  <a:gd name="connsiteX77" fmla="*/ 787846 w 1873696"/>
                  <a:gd name="connsiteY77" fmla="*/ 1076325 h 4143375"/>
                  <a:gd name="connsiteX78" fmla="*/ 760174 w 1873696"/>
                  <a:gd name="connsiteY78" fmla="*/ 1028700 h 4143375"/>
                  <a:gd name="connsiteX79" fmla="*/ 749746 w 1873696"/>
                  <a:gd name="connsiteY79" fmla="*/ 981075 h 4143375"/>
                  <a:gd name="connsiteX80" fmla="*/ 749746 w 1873696"/>
                  <a:gd name="connsiteY80" fmla="*/ 942975 h 4143375"/>
                  <a:gd name="connsiteX81" fmla="*/ 740221 w 1873696"/>
                  <a:gd name="connsiteY81" fmla="*/ 914400 h 4143375"/>
                  <a:gd name="connsiteX82" fmla="*/ 721171 w 1873696"/>
                  <a:gd name="connsiteY82" fmla="*/ 800100 h 4143375"/>
                  <a:gd name="connsiteX83" fmla="*/ 702121 w 1873696"/>
                  <a:gd name="connsiteY83" fmla="*/ 752475 h 4143375"/>
                  <a:gd name="connsiteX84" fmla="*/ 692596 w 1873696"/>
                  <a:gd name="connsiteY84" fmla="*/ 685800 h 4143375"/>
                  <a:gd name="connsiteX85" fmla="*/ 692596 w 1873696"/>
                  <a:gd name="connsiteY85" fmla="*/ 638175 h 4143375"/>
                  <a:gd name="connsiteX86" fmla="*/ 711646 w 1873696"/>
                  <a:gd name="connsiteY86" fmla="*/ 581025 h 4143375"/>
                  <a:gd name="connsiteX87" fmla="*/ 721171 w 1873696"/>
                  <a:gd name="connsiteY87" fmla="*/ 504825 h 4143375"/>
                  <a:gd name="connsiteX88" fmla="*/ 711646 w 1873696"/>
                  <a:gd name="connsiteY88" fmla="*/ 447675 h 4143375"/>
                  <a:gd name="connsiteX89" fmla="*/ 658183 w 1873696"/>
                  <a:gd name="connsiteY89" fmla="*/ 404966 h 4143375"/>
                  <a:gd name="connsiteX90" fmla="*/ 609329 w 1873696"/>
                  <a:gd name="connsiteY90" fmla="*/ 342592 h 4143375"/>
                  <a:gd name="connsiteX91" fmla="*/ 442487 w 1873696"/>
                  <a:gd name="connsiteY91" fmla="*/ 251030 h 4143375"/>
                  <a:gd name="connsiteX92" fmla="*/ 452627 w 1873696"/>
                  <a:gd name="connsiteY92" fmla="*/ 194187 h 4143375"/>
                  <a:gd name="connsiteX93" fmla="*/ 462767 w 1873696"/>
                  <a:gd name="connsiteY93" fmla="*/ 141339 h 4143375"/>
                  <a:gd name="connsiteX94" fmla="*/ 507319 w 1873696"/>
                  <a:gd name="connsiteY94" fmla="*/ 51926 h 4143375"/>
                  <a:gd name="connsiteX95" fmla="*/ 635446 w 1873696"/>
                  <a:gd name="connsiteY95" fmla="*/ 0 h 4143375"/>
                  <a:gd name="connsiteX0" fmla="*/ 1873696 w 1873696"/>
                  <a:gd name="connsiteY0" fmla="*/ 4148291 h 4148291"/>
                  <a:gd name="connsiteX1" fmla="*/ 1873696 w 1873696"/>
                  <a:gd name="connsiteY1" fmla="*/ 4148291 h 4148291"/>
                  <a:gd name="connsiteX2" fmla="*/ 1827832 w 1873696"/>
                  <a:gd name="connsiteY2" fmla="*/ 4111049 h 4148291"/>
                  <a:gd name="connsiteX3" fmla="*/ 1768921 w 1873696"/>
                  <a:gd name="connsiteY3" fmla="*/ 4024466 h 4148291"/>
                  <a:gd name="connsiteX4" fmla="*/ 1749871 w 1873696"/>
                  <a:gd name="connsiteY4" fmla="*/ 3995891 h 4148291"/>
                  <a:gd name="connsiteX5" fmla="*/ 1654621 w 1873696"/>
                  <a:gd name="connsiteY5" fmla="*/ 3957791 h 4148291"/>
                  <a:gd name="connsiteX6" fmla="*/ 1597471 w 1873696"/>
                  <a:gd name="connsiteY6" fmla="*/ 3929216 h 4148291"/>
                  <a:gd name="connsiteX7" fmla="*/ 1559371 w 1873696"/>
                  <a:gd name="connsiteY7" fmla="*/ 3919691 h 4148291"/>
                  <a:gd name="connsiteX8" fmla="*/ 1521271 w 1873696"/>
                  <a:gd name="connsiteY8" fmla="*/ 3891116 h 4148291"/>
                  <a:gd name="connsiteX9" fmla="*/ 1445071 w 1873696"/>
                  <a:gd name="connsiteY9" fmla="*/ 3872066 h 4148291"/>
                  <a:gd name="connsiteX10" fmla="*/ 1359346 w 1873696"/>
                  <a:gd name="connsiteY10" fmla="*/ 3853016 h 4148291"/>
                  <a:gd name="connsiteX11" fmla="*/ 1330771 w 1873696"/>
                  <a:gd name="connsiteY11" fmla="*/ 3843491 h 4148291"/>
                  <a:gd name="connsiteX12" fmla="*/ 1235521 w 1873696"/>
                  <a:gd name="connsiteY12" fmla="*/ 3824441 h 4148291"/>
                  <a:gd name="connsiteX13" fmla="*/ 1197421 w 1873696"/>
                  <a:gd name="connsiteY13" fmla="*/ 3814916 h 4148291"/>
                  <a:gd name="connsiteX14" fmla="*/ 1168846 w 1873696"/>
                  <a:gd name="connsiteY14" fmla="*/ 3729191 h 4148291"/>
                  <a:gd name="connsiteX15" fmla="*/ 1159321 w 1873696"/>
                  <a:gd name="connsiteY15" fmla="*/ 3700616 h 4148291"/>
                  <a:gd name="connsiteX16" fmla="*/ 1090027 w 1873696"/>
                  <a:gd name="connsiteY16" fmla="*/ 3665134 h 4148291"/>
                  <a:gd name="connsiteX17" fmla="*/ 1061452 w 1873696"/>
                  <a:gd name="connsiteY17" fmla="*/ 3632226 h 4148291"/>
                  <a:gd name="connsiteX18" fmla="*/ 969634 w 1873696"/>
                  <a:gd name="connsiteY18" fmla="*/ 3529166 h 4148291"/>
                  <a:gd name="connsiteX19" fmla="*/ 941058 w 1873696"/>
                  <a:gd name="connsiteY19" fmla="*/ 3508400 h 4148291"/>
                  <a:gd name="connsiteX20" fmla="*/ 925485 w 1873696"/>
                  <a:gd name="connsiteY20" fmla="*/ 3472016 h 4148291"/>
                  <a:gd name="connsiteX21" fmla="*/ 898670 w 1873696"/>
                  <a:gd name="connsiteY21" fmla="*/ 3440868 h 4148291"/>
                  <a:gd name="connsiteX22" fmla="*/ 858854 w 1873696"/>
                  <a:gd name="connsiteY22" fmla="*/ 3402768 h 4148291"/>
                  <a:gd name="connsiteX23" fmla="*/ 825946 w 1873696"/>
                  <a:gd name="connsiteY23" fmla="*/ 3357716 h 4148291"/>
                  <a:gd name="connsiteX24" fmla="*/ 778321 w 1873696"/>
                  <a:gd name="connsiteY24" fmla="*/ 3300566 h 4148291"/>
                  <a:gd name="connsiteX25" fmla="*/ 759271 w 1873696"/>
                  <a:gd name="connsiteY25" fmla="*/ 3205316 h 4148291"/>
                  <a:gd name="connsiteX26" fmla="*/ 715077 w 1873696"/>
                  <a:gd name="connsiteY26" fmla="*/ 3055534 h 4148291"/>
                  <a:gd name="connsiteX27" fmla="*/ 669167 w 1873696"/>
                  <a:gd name="connsiteY27" fmla="*/ 2923900 h 4148291"/>
                  <a:gd name="connsiteX28" fmla="*/ 627591 w 1873696"/>
                  <a:gd name="connsiteY28" fmla="*/ 2852891 h 4148291"/>
                  <a:gd name="connsiteX29" fmla="*/ 590349 w 1873696"/>
                  <a:gd name="connsiteY29" fmla="*/ 2828649 h 4148291"/>
                  <a:gd name="connsiteX30" fmla="*/ 576490 w 1873696"/>
                  <a:gd name="connsiteY30" fmla="*/ 2787074 h 4148291"/>
                  <a:gd name="connsiteX31" fmla="*/ 538390 w 1873696"/>
                  <a:gd name="connsiteY31" fmla="*/ 2755926 h 4148291"/>
                  <a:gd name="connsiteX32" fmla="*/ 489005 w 1873696"/>
                  <a:gd name="connsiteY32" fmla="*/ 2710016 h 4148291"/>
                  <a:gd name="connsiteX33" fmla="*/ 443952 w 1873696"/>
                  <a:gd name="connsiteY33" fmla="*/ 2668440 h 4148291"/>
                  <a:gd name="connsiteX34" fmla="*/ 408471 w 1873696"/>
                  <a:gd name="connsiteY34" fmla="*/ 2626006 h 4148291"/>
                  <a:gd name="connsiteX35" fmla="*/ 372989 w 1873696"/>
                  <a:gd name="connsiteY35" fmla="*/ 2597432 h 4148291"/>
                  <a:gd name="connsiteX36" fmla="*/ 374750 w 1873696"/>
                  <a:gd name="connsiteY36" fmla="*/ 2568856 h 4148291"/>
                  <a:gd name="connsiteX37" fmla="*/ 378271 w 1873696"/>
                  <a:gd name="connsiteY37" fmla="*/ 2548091 h 4148291"/>
                  <a:gd name="connsiteX38" fmla="*/ 349696 w 1873696"/>
                  <a:gd name="connsiteY38" fmla="*/ 2519516 h 4148291"/>
                  <a:gd name="connsiteX39" fmla="*/ 254446 w 1873696"/>
                  <a:gd name="connsiteY39" fmla="*/ 2386166 h 4148291"/>
                  <a:gd name="connsiteX40" fmla="*/ 235396 w 1873696"/>
                  <a:gd name="connsiteY40" fmla="*/ 2357591 h 4148291"/>
                  <a:gd name="connsiteX41" fmla="*/ 180819 w 1873696"/>
                  <a:gd name="connsiteY41" fmla="*/ 2299584 h 4148291"/>
                  <a:gd name="connsiteX42" fmla="*/ 126242 w 1873696"/>
                  <a:gd name="connsiteY42" fmla="*/ 2252816 h 4148291"/>
                  <a:gd name="connsiteX43" fmla="*/ 87284 w 1873696"/>
                  <a:gd name="connsiteY43" fmla="*/ 2171425 h 4148291"/>
                  <a:gd name="connsiteX44" fmla="*/ 59567 w 1873696"/>
                  <a:gd name="connsiteY44" fmla="*/ 2128991 h 4148291"/>
                  <a:gd name="connsiteX45" fmla="*/ 47469 w 1873696"/>
                  <a:gd name="connsiteY45" fmla="*/ 2071841 h 4148291"/>
                  <a:gd name="connsiteX46" fmla="*/ 27561 w 1873696"/>
                  <a:gd name="connsiteY46" fmla="*/ 2010357 h 4148291"/>
                  <a:gd name="connsiteX47" fmla="*/ 6796 w 1873696"/>
                  <a:gd name="connsiteY47" fmla="*/ 1919441 h 4148291"/>
                  <a:gd name="connsiteX48" fmla="*/ 747 w 1873696"/>
                  <a:gd name="connsiteY48" fmla="*/ 1866625 h 4148291"/>
                  <a:gd name="connsiteX49" fmla="*/ 21557 w 1873696"/>
                  <a:gd name="connsiteY49" fmla="*/ 1842383 h 4148291"/>
                  <a:gd name="connsiteX50" fmla="*/ 48417 w 1873696"/>
                  <a:gd name="connsiteY50" fmla="*/ 1780042 h 4148291"/>
                  <a:gd name="connsiteX51" fmla="*/ 85660 w 1873696"/>
                  <a:gd name="connsiteY51" fmla="*/ 1728941 h 4148291"/>
                  <a:gd name="connsiteX52" fmla="*/ 116807 w 1873696"/>
                  <a:gd name="connsiteY52" fmla="*/ 1681316 h 4148291"/>
                  <a:gd name="connsiteX53" fmla="*/ 130666 w 1873696"/>
                  <a:gd name="connsiteY53" fmla="*/ 1657075 h 4148291"/>
                  <a:gd name="connsiteX54" fmla="*/ 154907 w 1873696"/>
                  <a:gd name="connsiteY54" fmla="*/ 1629358 h 4148291"/>
                  <a:gd name="connsiteX55" fmla="*/ 148814 w 1873696"/>
                  <a:gd name="connsiteY55" fmla="*/ 1605116 h 4148291"/>
                  <a:gd name="connsiteX56" fmla="*/ 178246 w 1873696"/>
                  <a:gd name="connsiteY56" fmla="*/ 1547966 h 4148291"/>
                  <a:gd name="connsiteX57" fmla="*/ 197296 w 1873696"/>
                  <a:gd name="connsiteY57" fmla="*/ 1519391 h 4148291"/>
                  <a:gd name="connsiteX58" fmla="*/ 216346 w 1873696"/>
                  <a:gd name="connsiteY58" fmla="*/ 1490816 h 4148291"/>
                  <a:gd name="connsiteX59" fmla="*/ 244921 w 1873696"/>
                  <a:gd name="connsiteY59" fmla="*/ 1471766 h 4148291"/>
                  <a:gd name="connsiteX60" fmla="*/ 368746 w 1873696"/>
                  <a:gd name="connsiteY60" fmla="*/ 1481291 h 4148291"/>
                  <a:gd name="connsiteX61" fmla="*/ 397321 w 1873696"/>
                  <a:gd name="connsiteY61" fmla="*/ 1500341 h 4148291"/>
                  <a:gd name="connsiteX62" fmla="*/ 406846 w 1873696"/>
                  <a:gd name="connsiteY62" fmla="*/ 1595591 h 4148291"/>
                  <a:gd name="connsiteX63" fmla="*/ 473521 w 1873696"/>
                  <a:gd name="connsiteY63" fmla="*/ 1662266 h 4148291"/>
                  <a:gd name="connsiteX64" fmla="*/ 521146 w 1873696"/>
                  <a:gd name="connsiteY64" fmla="*/ 1652741 h 4148291"/>
                  <a:gd name="connsiteX65" fmla="*/ 585203 w 1873696"/>
                  <a:gd name="connsiteY65" fmla="*/ 1621548 h 4148291"/>
                  <a:gd name="connsiteX66" fmla="*/ 620685 w 1873696"/>
                  <a:gd name="connsiteY66" fmla="*/ 1547921 h 4148291"/>
                  <a:gd name="connsiteX67" fmla="*/ 673546 w 1873696"/>
                  <a:gd name="connsiteY67" fmla="*/ 1528916 h 4148291"/>
                  <a:gd name="connsiteX68" fmla="*/ 740221 w 1873696"/>
                  <a:gd name="connsiteY68" fmla="*/ 1519391 h 4148291"/>
                  <a:gd name="connsiteX69" fmla="*/ 768796 w 1873696"/>
                  <a:gd name="connsiteY69" fmla="*/ 1509866 h 4148291"/>
                  <a:gd name="connsiteX70" fmla="*/ 854521 w 1873696"/>
                  <a:gd name="connsiteY70" fmla="*/ 1500341 h 4148291"/>
                  <a:gd name="connsiteX71" fmla="*/ 881526 w 1873696"/>
                  <a:gd name="connsiteY71" fmla="*/ 1471766 h 4148291"/>
                  <a:gd name="connsiteX72" fmla="*/ 885504 w 1873696"/>
                  <a:gd name="connsiteY72" fmla="*/ 1438167 h 4148291"/>
                  <a:gd name="connsiteX73" fmla="*/ 900053 w 1873696"/>
                  <a:gd name="connsiteY73" fmla="*/ 1395043 h 4148291"/>
                  <a:gd name="connsiteX74" fmla="*/ 901623 w 1873696"/>
                  <a:gd name="connsiteY74" fmla="*/ 1309841 h 4148291"/>
                  <a:gd name="connsiteX75" fmla="*/ 892097 w 1873696"/>
                  <a:gd name="connsiteY75" fmla="*/ 1281266 h 4148291"/>
                  <a:gd name="connsiteX76" fmla="*/ 825946 w 1873696"/>
                  <a:gd name="connsiteY76" fmla="*/ 1186016 h 4148291"/>
                  <a:gd name="connsiteX77" fmla="*/ 787846 w 1873696"/>
                  <a:gd name="connsiteY77" fmla="*/ 1081241 h 4148291"/>
                  <a:gd name="connsiteX78" fmla="*/ 760174 w 1873696"/>
                  <a:gd name="connsiteY78" fmla="*/ 1033616 h 4148291"/>
                  <a:gd name="connsiteX79" fmla="*/ 749746 w 1873696"/>
                  <a:gd name="connsiteY79" fmla="*/ 985991 h 4148291"/>
                  <a:gd name="connsiteX80" fmla="*/ 749746 w 1873696"/>
                  <a:gd name="connsiteY80" fmla="*/ 947891 h 4148291"/>
                  <a:gd name="connsiteX81" fmla="*/ 740221 w 1873696"/>
                  <a:gd name="connsiteY81" fmla="*/ 919316 h 4148291"/>
                  <a:gd name="connsiteX82" fmla="*/ 721171 w 1873696"/>
                  <a:gd name="connsiteY82" fmla="*/ 805016 h 4148291"/>
                  <a:gd name="connsiteX83" fmla="*/ 702121 w 1873696"/>
                  <a:gd name="connsiteY83" fmla="*/ 757391 h 4148291"/>
                  <a:gd name="connsiteX84" fmla="*/ 692596 w 1873696"/>
                  <a:gd name="connsiteY84" fmla="*/ 690716 h 4148291"/>
                  <a:gd name="connsiteX85" fmla="*/ 692596 w 1873696"/>
                  <a:gd name="connsiteY85" fmla="*/ 643091 h 4148291"/>
                  <a:gd name="connsiteX86" fmla="*/ 711646 w 1873696"/>
                  <a:gd name="connsiteY86" fmla="*/ 585941 h 4148291"/>
                  <a:gd name="connsiteX87" fmla="*/ 721171 w 1873696"/>
                  <a:gd name="connsiteY87" fmla="*/ 509741 h 4148291"/>
                  <a:gd name="connsiteX88" fmla="*/ 711646 w 1873696"/>
                  <a:gd name="connsiteY88" fmla="*/ 452591 h 4148291"/>
                  <a:gd name="connsiteX89" fmla="*/ 658183 w 1873696"/>
                  <a:gd name="connsiteY89" fmla="*/ 409882 h 4148291"/>
                  <a:gd name="connsiteX90" fmla="*/ 609329 w 1873696"/>
                  <a:gd name="connsiteY90" fmla="*/ 347508 h 4148291"/>
                  <a:gd name="connsiteX91" fmla="*/ 442487 w 1873696"/>
                  <a:gd name="connsiteY91" fmla="*/ 255946 h 4148291"/>
                  <a:gd name="connsiteX92" fmla="*/ 452627 w 1873696"/>
                  <a:gd name="connsiteY92" fmla="*/ 199103 h 4148291"/>
                  <a:gd name="connsiteX93" fmla="*/ 462767 w 1873696"/>
                  <a:gd name="connsiteY93" fmla="*/ 146255 h 4148291"/>
                  <a:gd name="connsiteX94" fmla="*/ 507319 w 1873696"/>
                  <a:gd name="connsiteY94" fmla="*/ 56842 h 4148291"/>
                  <a:gd name="connsiteX95" fmla="*/ 507627 w 1873696"/>
                  <a:gd name="connsiteY95" fmla="*/ 0 h 4148291"/>
                  <a:gd name="connsiteX0" fmla="*/ 1873696 w 1873696"/>
                  <a:gd name="connsiteY0" fmla="*/ 4148291 h 4148291"/>
                  <a:gd name="connsiteX1" fmla="*/ 1873696 w 1873696"/>
                  <a:gd name="connsiteY1" fmla="*/ 4148291 h 4148291"/>
                  <a:gd name="connsiteX2" fmla="*/ 1827832 w 1873696"/>
                  <a:gd name="connsiteY2" fmla="*/ 4111049 h 4148291"/>
                  <a:gd name="connsiteX3" fmla="*/ 1768921 w 1873696"/>
                  <a:gd name="connsiteY3" fmla="*/ 4024466 h 4148291"/>
                  <a:gd name="connsiteX4" fmla="*/ 1749871 w 1873696"/>
                  <a:gd name="connsiteY4" fmla="*/ 3995891 h 4148291"/>
                  <a:gd name="connsiteX5" fmla="*/ 1654621 w 1873696"/>
                  <a:gd name="connsiteY5" fmla="*/ 3957791 h 4148291"/>
                  <a:gd name="connsiteX6" fmla="*/ 1597471 w 1873696"/>
                  <a:gd name="connsiteY6" fmla="*/ 3929216 h 4148291"/>
                  <a:gd name="connsiteX7" fmla="*/ 1559371 w 1873696"/>
                  <a:gd name="connsiteY7" fmla="*/ 3919691 h 4148291"/>
                  <a:gd name="connsiteX8" fmla="*/ 1521271 w 1873696"/>
                  <a:gd name="connsiteY8" fmla="*/ 3891116 h 4148291"/>
                  <a:gd name="connsiteX9" fmla="*/ 1445071 w 1873696"/>
                  <a:gd name="connsiteY9" fmla="*/ 3872066 h 4148291"/>
                  <a:gd name="connsiteX10" fmla="*/ 1359346 w 1873696"/>
                  <a:gd name="connsiteY10" fmla="*/ 3853016 h 4148291"/>
                  <a:gd name="connsiteX11" fmla="*/ 1330771 w 1873696"/>
                  <a:gd name="connsiteY11" fmla="*/ 3843491 h 4148291"/>
                  <a:gd name="connsiteX12" fmla="*/ 1235521 w 1873696"/>
                  <a:gd name="connsiteY12" fmla="*/ 3824441 h 4148291"/>
                  <a:gd name="connsiteX13" fmla="*/ 1197421 w 1873696"/>
                  <a:gd name="connsiteY13" fmla="*/ 3814916 h 4148291"/>
                  <a:gd name="connsiteX14" fmla="*/ 1168846 w 1873696"/>
                  <a:gd name="connsiteY14" fmla="*/ 3729191 h 4148291"/>
                  <a:gd name="connsiteX15" fmla="*/ 1159321 w 1873696"/>
                  <a:gd name="connsiteY15" fmla="*/ 3700616 h 4148291"/>
                  <a:gd name="connsiteX16" fmla="*/ 1090027 w 1873696"/>
                  <a:gd name="connsiteY16" fmla="*/ 3665134 h 4148291"/>
                  <a:gd name="connsiteX17" fmla="*/ 1061452 w 1873696"/>
                  <a:gd name="connsiteY17" fmla="*/ 3632226 h 4148291"/>
                  <a:gd name="connsiteX18" fmla="*/ 969634 w 1873696"/>
                  <a:gd name="connsiteY18" fmla="*/ 3529166 h 4148291"/>
                  <a:gd name="connsiteX19" fmla="*/ 941058 w 1873696"/>
                  <a:gd name="connsiteY19" fmla="*/ 3508400 h 4148291"/>
                  <a:gd name="connsiteX20" fmla="*/ 925485 w 1873696"/>
                  <a:gd name="connsiteY20" fmla="*/ 3472016 h 4148291"/>
                  <a:gd name="connsiteX21" fmla="*/ 898670 w 1873696"/>
                  <a:gd name="connsiteY21" fmla="*/ 3440868 h 4148291"/>
                  <a:gd name="connsiteX22" fmla="*/ 858854 w 1873696"/>
                  <a:gd name="connsiteY22" fmla="*/ 3402768 h 4148291"/>
                  <a:gd name="connsiteX23" fmla="*/ 825946 w 1873696"/>
                  <a:gd name="connsiteY23" fmla="*/ 3357716 h 4148291"/>
                  <a:gd name="connsiteX24" fmla="*/ 778321 w 1873696"/>
                  <a:gd name="connsiteY24" fmla="*/ 3300566 h 4148291"/>
                  <a:gd name="connsiteX25" fmla="*/ 759271 w 1873696"/>
                  <a:gd name="connsiteY25" fmla="*/ 3205316 h 4148291"/>
                  <a:gd name="connsiteX26" fmla="*/ 715077 w 1873696"/>
                  <a:gd name="connsiteY26" fmla="*/ 3055534 h 4148291"/>
                  <a:gd name="connsiteX27" fmla="*/ 669167 w 1873696"/>
                  <a:gd name="connsiteY27" fmla="*/ 2923900 h 4148291"/>
                  <a:gd name="connsiteX28" fmla="*/ 627591 w 1873696"/>
                  <a:gd name="connsiteY28" fmla="*/ 2852891 h 4148291"/>
                  <a:gd name="connsiteX29" fmla="*/ 590349 w 1873696"/>
                  <a:gd name="connsiteY29" fmla="*/ 2828649 h 4148291"/>
                  <a:gd name="connsiteX30" fmla="*/ 576490 w 1873696"/>
                  <a:gd name="connsiteY30" fmla="*/ 2787074 h 4148291"/>
                  <a:gd name="connsiteX31" fmla="*/ 538390 w 1873696"/>
                  <a:gd name="connsiteY31" fmla="*/ 2755926 h 4148291"/>
                  <a:gd name="connsiteX32" fmla="*/ 489005 w 1873696"/>
                  <a:gd name="connsiteY32" fmla="*/ 2710016 h 4148291"/>
                  <a:gd name="connsiteX33" fmla="*/ 443952 w 1873696"/>
                  <a:gd name="connsiteY33" fmla="*/ 2668440 h 4148291"/>
                  <a:gd name="connsiteX34" fmla="*/ 408471 w 1873696"/>
                  <a:gd name="connsiteY34" fmla="*/ 2626006 h 4148291"/>
                  <a:gd name="connsiteX35" fmla="*/ 372989 w 1873696"/>
                  <a:gd name="connsiteY35" fmla="*/ 2597432 h 4148291"/>
                  <a:gd name="connsiteX36" fmla="*/ 374750 w 1873696"/>
                  <a:gd name="connsiteY36" fmla="*/ 2568856 h 4148291"/>
                  <a:gd name="connsiteX37" fmla="*/ 378271 w 1873696"/>
                  <a:gd name="connsiteY37" fmla="*/ 2548091 h 4148291"/>
                  <a:gd name="connsiteX38" fmla="*/ 349696 w 1873696"/>
                  <a:gd name="connsiteY38" fmla="*/ 2519516 h 4148291"/>
                  <a:gd name="connsiteX39" fmla="*/ 254446 w 1873696"/>
                  <a:gd name="connsiteY39" fmla="*/ 2386166 h 4148291"/>
                  <a:gd name="connsiteX40" fmla="*/ 235396 w 1873696"/>
                  <a:gd name="connsiteY40" fmla="*/ 2357591 h 4148291"/>
                  <a:gd name="connsiteX41" fmla="*/ 180819 w 1873696"/>
                  <a:gd name="connsiteY41" fmla="*/ 2299584 h 4148291"/>
                  <a:gd name="connsiteX42" fmla="*/ 126242 w 1873696"/>
                  <a:gd name="connsiteY42" fmla="*/ 2252816 h 4148291"/>
                  <a:gd name="connsiteX43" fmla="*/ 87284 w 1873696"/>
                  <a:gd name="connsiteY43" fmla="*/ 2171425 h 4148291"/>
                  <a:gd name="connsiteX44" fmla="*/ 59567 w 1873696"/>
                  <a:gd name="connsiteY44" fmla="*/ 2128991 h 4148291"/>
                  <a:gd name="connsiteX45" fmla="*/ 47469 w 1873696"/>
                  <a:gd name="connsiteY45" fmla="*/ 2071841 h 4148291"/>
                  <a:gd name="connsiteX46" fmla="*/ 27561 w 1873696"/>
                  <a:gd name="connsiteY46" fmla="*/ 2010357 h 4148291"/>
                  <a:gd name="connsiteX47" fmla="*/ 6796 w 1873696"/>
                  <a:gd name="connsiteY47" fmla="*/ 1919441 h 4148291"/>
                  <a:gd name="connsiteX48" fmla="*/ 747 w 1873696"/>
                  <a:gd name="connsiteY48" fmla="*/ 1866625 h 4148291"/>
                  <a:gd name="connsiteX49" fmla="*/ 21557 w 1873696"/>
                  <a:gd name="connsiteY49" fmla="*/ 1842383 h 4148291"/>
                  <a:gd name="connsiteX50" fmla="*/ 48417 w 1873696"/>
                  <a:gd name="connsiteY50" fmla="*/ 1780042 h 4148291"/>
                  <a:gd name="connsiteX51" fmla="*/ 85660 w 1873696"/>
                  <a:gd name="connsiteY51" fmla="*/ 1728941 h 4148291"/>
                  <a:gd name="connsiteX52" fmla="*/ 116807 w 1873696"/>
                  <a:gd name="connsiteY52" fmla="*/ 1681316 h 4148291"/>
                  <a:gd name="connsiteX53" fmla="*/ 130666 w 1873696"/>
                  <a:gd name="connsiteY53" fmla="*/ 1657075 h 4148291"/>
                  <a:gd name="connsiteX54" fmla="*/ 154907 w 1873696"/>
                  <a:gd name="connsiteY54" fmla="*/ 1629358 h 4148291"/>
                  <a:gd name="connsiteX55" fmla="*/ 148814 w 1873696"/>
                  <a:gd name="connsiteY55" fmla="*/ 1605116 h 4148291"/>
                  <a:gd name="connsiteX56" fmla="*/ 178246 w 1873696"/>
                  <a:gd name="connsiteY56" fmla="*/ 1547966 h 4148291"/>
                  <a:gd name="connsiteX57" fmla="*/ 197296 w 1873696"/>
                  <a:gd name="connsiteY57" fmla="*/ 1519391 h 4148291"/>
                  <a:gd name="connsiteX58" fmla="*/ 216346 w 1873696"/>
                  <a:gd name="connsiteY58" fmla="*/ 1490816 h 4148291"/>
                  <a:gd name="connsiteX59" fmla="*/ 244921 w 1873696"/>
                  <a:gd name="connsiteY59" fmla="*/ 1471766 h 4148291"/>
                  <a:gd name="connsiteX60" fmla="*/ 368746 w 1873696"/>
                  <a:gd name="connsiteY60" fmla="*/ 1481291 h 4148291"/>
                  <a:gd name="connsiteX61" fmla="*/ 397321 w 1873696"/>
                  <a:gd name="connsiteY61" fmla="*/ 1500341 h 4148291"/>
                  <a:gd name="connsiteX62" fmla="*/ 406846 w 1873696"/>
                  <a:gd name="connsiteY62" fmla="*/ 1595591 h 4148291"/>
                  <a:gd name="connsiteX63" fmla="*/ 473521 w 1873696"/>
                  <a:gd name="connsiteY63" fmla="*/ 1662266 h 4148291"/>
                  <a:gd name="connsiteX64" fmla="*/ 521146 w 1873696"/>
                  <a:gd name="connsiteY64" fmla="*/ 1652741 h 4148291"/>
                  <a:gd name="connsiteX65" fmla="*/ 585203 w 1873696"/>
                  <a:gd name="connsiteY65" fmla="*/ 1621548 h 4148291"/>
                  <a:gd name="connsiteX66" fmla="*/ 620685 w 1873696"/>
                  <a:gd name="connsiteY66" fmla="*/ 1547921 h 4148291"/>
                  <a:gd name="connsiteX67" fmla="*/ 673546 w 1873696"/>
                  <a:gd name="connsiteY67" fmla="*/ 1528916 h 4148291"/>
                  <a:gd name="connsiteX68" fmla="*/ 740221 w 1873696"/>
                  <a:gd name="connsiteY68" fmla="*/ 1519391 h 4148291"/>
                  <a:gd name="connsiteX69" fmla="*/ 768796 w 1873696"/>
                  <a:gd name="connsiteY69" fmla="*/ 1509866 h 4148291"/>
                  <a:gd name="connsiteX70" fmla="*/ 854521 w 1873696"/>
                  <a:gd name="connsiteY70" fmla="*/ 1500341 h 4148291"/>
                  <a:gd name="connsiteX71" fmla="*/ 881526 w 1873696"/>
                  <a:gd name="connsiteY71" fmla="*/ 1471766 h 4148291"/>
                  <a:gd name="connsiteX72" fmla="*/ 885504 w 1873696"/>
                  <a:gd name="connsiteY72" fmla="*/ 1438167 h 4148291"/>
                  <a:gd name="connsiteX73" fmla="*/ 900053 w 1873696"/>
                  <a:gd name="connsiteY73" fmla="*/ 1395043 h 4148291"/>
                  <a:gd name="connsiteX74" fmla="*/ 901623 w 1873696"/>
                  <a:gd name="connsiteY74" fmla="*/ 1309841 h 4148291"/>
                  <a:gd name="connsiteX75" fmla="*/ 892097 w 1873696"/>
                  <a:gd name="connsiteY75" fmla="*/ 1281266 h 4148291"/>
                  <a:gd name="connsiteX76" fmla="*/ 825946 w 1873696"/>
                  <a:gd name="connsiteY76" fmla="*/ 1186016 h 4148291"/>
                  <a:gd name="connsiteX77" fmla="*/ 787846 w 1873696"/>
                  <a:gd name="connsiteY77" fmla="*/ 1081241 h 4148291"/>
                  <a:gd name="connsiteX78" fmla="*/ 760174 w 1873696"/>
                  <a:gd name="connsiteY78" fmla="*/ 1033616 h 4148291"/>
                  <a:gd name="connsiteX79" fmla="*/ 749746 w 1873696"/>
                  <a:gd name="connsiteY79" fmla="*/ 985991 h 4148291"/>
                  <a:gd name="connsiteX80" fmla="*/ 749746 w 1873696"/>
                  <a:gd name="connsiteY80" fmla="*/ 947891 h 4148291"/>
                  <a:gd name="connsiteX81" fmla="*/ 740221 w 1873696"/>
                  <a:gd name="connsiteY81" fmla="*/ 919316 h 4148291"/>
                  <a:gd name="connsiteX82" fmla="*/ 721171 w 1873696"/>
                  <a:gd name="connsiteY82" fmla="*/ 805016 h 4148291"/>
                  <a:gd name="connsiteX83" fmla="*/ 702121 w 1873696"/>
                  <a:gd name="connsiteY83" fmla="*/ 757391 h 4148291"/>
                  <a:gd name="connsiteX84" fmla="*/ 692596 w 1873696"/>
                  <a:gd name="connsiteY84" fmla="*/ 690716 h 4148291"/>
                  <a:gd name="connsiteX85" fmla="*/ 692596 w 1873696"/>
                  <a:gd name="connsiteY85" fmla="*/ 643091 h 4148291"/>
                  <a:gd name="connsiteX86" fmla="*/ 711646 w 1873696"/>
                  <a:gd name="connsiteY86" fmla="*/ 585941 h 4148291"/>
                  <a:gd name="connsiteX87" fmla="*/ 721171 w 1873696"/>
                  <a:gd name="connsiteY87" fmla="*/ 509741 h 4148291"/>
                  <a:gd name="connsiteX88" fmla="*/ 711646 w 1873696"/>
                  <a:gd name="connsiteY88" fmla="*/ 452591 h 4148291"/>
                  <a:gd name="connsiteX89" fmla="*/ 658183 w 1873696"/>
                  <a:gd name="connsiteY89" fmla="*/ 409882 h 4148291"/>
                  <a:gd name="connsiteX90" fmla="*/ 609329 w 1873696"/>
                  <a:gd name="connsiteY90" fmla="*/ 347508 h 4148291"/>
                  <a:gd name="connsiteX91" fmla="*/ 442487 w 1873696"/>
                  <a:gd name="connsiteY91" fmla="*/ 255946 h 4148291"/>
                  <a:gd name="connsiteX92" fmla="*/ 452627 w 1873696"/>
                  <a:gd name="connsiteY92" fmla="*/ 199103 h 4148291"/>
                  <a:gd name="connsiteX93" fmla="*/ 462767 w 1873696"/>
                  <a:gd name="connsiteY93" fmla="*/ 146255 h 4148291"/>
                  <a:gd name="connsiteX94" fmla="*/ 497487 w 1873696"/>
                  <a:gd name="connsiteY94" fmla="*/ 47009 h 4148291"/>
                  <a:gd name="connsiteX95" fmla="*/ 507627 w 1873696"/>
                  <a:gd name="connsiteY95" fmla="*/ 0 h 4148291"/>
                  <a:gd name="connsiteX0" fmla="*/ 1873696 w 1873696"/>
                  <a:gd name="connsiteY0" fmla="*/ 4153207 h 4153207"/>
                  <a:gd name="connsiteX1" fmla="*/ 1873696 w 1873696"/>
                  <a:gd name="connsiteY1" fmla="*/ 4153207 h 4153207"/>
                  <a:gd name="connsiteX2" fmla="*/ 1827832 w 1873696"/>
                  <a:gd name="connsiteY2" fmla="*/ 4115965 h 4153207"/>
                  <a:gd name="connsiteX3" fmla="*/ 1768921 w 1873696"/>
                  <a:gd name="connsiteY3" fmla="*/ 4029382 h 4153207"/>
                  <a:gd name="connsiteX4" fmla="*/ 1749871 w 1873696"/>
                  <a:gd name="connsiteY4" fmla="*/ 4000807 h 4153207"/>
                  <a:gd name="connsiteX5" fmla="*/ 1654621 w 1873696"/>
                  <a:gd name="connsiteY5" fmla="*/ 3962707 h 4153207"/>
                  <a:gd name="connsiteX6" fmla="*/ 1597471 w 1873696"/>
                  <a:gd name="connsiteY6" fmla="*/ 3934132 h 4153207"/>
                  <a:gd name="connsiteX7" fmla="*/ 1559371 w 1873696"/>
                  <a:gd name="connsiteY7" fmla="*/ 3924607 h 4153207"/>
                  <a:gd name="connsiteX8" fmla="*/ 1521271 w 1873696"/>
                  <a:gd name="connsiteY8" fmla="*/ 3896032 h 4153207"/>
                  <a:gd name="connsiteX9" fmla="*/ 1445071 w 1873696"/>
                  <a:gd name="connsiteY9" fmla="*/ 3876982 h 4153207"/>
                  <a:gd name="connsiteX10" fmla="*/ 1359346 w 1873696"/>
                  <a:gd name="connsiteY10" fmla="*/ 3857932 h 4153207"/>
                  <a:gd name="connsiteX11" fmla="*/ 1330771 w 1873696"/>
                  <a:gd name="connsiteY11" fmla="*/ 3848407 h 4153207"/>
                  <a:gd name="connsiteX12" fmla="*/ 1235521 w 1873696"/>
                  <a:gd name="connsiteY12" fmla="*/ 3829357 h 4153207"/>
                  <a:gd name="connsiteX13" fmla="*/ 1197421 w 1873696"/>
                  <a:gd name="connsiteY13" fmla="*/ 3819832 h 4153207"/>
                  <a:gd name="connsiteX14" fmla="*/ 1168846 w 1873696"/>
                  <a:gd name="connsiteY14" fmla="*/ 3734107 h 4153207"/>
                  <a:gd name="connsiteX15" fmla="*/ 1159321 w 1873696"/>
                  <a:gd name="connsiteY15" fmla="*/ 3705532 h 4153207"/>
                  <a:gd name="connsiteX16" fmla="*/ 1090027 w 1873696"/>
                  <a:gd name="connsiteY16" fmla="*/ 3670050 h 4153207"/>
                  <a:gd name="connsiteX17" fmla="*/ 1061452 w 1873696"/>
                  <a:gd name="connsiteY17" fmla="*/ 3637142 h 4153207"/>
                  <a:gd name="connsiteX18" fmla="*/ 969634 w 1873696"/>
                  <a:gd name="connsiteY18" fmla="*/ 3534082 h 4153207"/>
                  <a:gd name="connsiteX19" fmla="*/ 941058 w 1873696"/>
                  <a:gd name="connsiteY19" fmla="*/ 3513316 h 4153207"/>
                  <a:gd name="connsiteX20" fmla="*/ 925485 w 1873696"/>
                  <a:gd name="connsiteY20" fmla="*/ 3476932 h 4153207"/>
                  <a:gd name="connsiteX21" fmla="*/ 898670 w 1873696"/>
                  <a:gd name="connsiteY21" fmla="*/ 3445784 h 4153207"/>
                  <a:gd name="connsiteX22" fmla="*/ 858854 w 1873696"/>
                  <a:gd name="connsiteY22" fmla="*/ 3407684 h 4153207"/>
                  <a:gd name="connsiteX23" fmla="*/ 825946 w 1873696"/>
                  <a:gd name="connsiteY23" fmla="*/ 3362632 h 4153207"/>
                  <a:gd name="connsiteX24" fmla="*/ 778321 w 1873696"/>
                  <a:gd name="connsiteY24" fmla="*/ 3305482 h 4153207"/>
                  <a:gd name="connsiteX25" fmla="*/ 759271 w 1873696"/>
                  <a:gd name="connsiteY25" fmla="*/ 3210232 h 4153207"/>
                  <a:gd name="connsiteX26" fmla="*/ 715077 w 1873696"/>
                  <a:gd name="connsiteY26" fmla="*/ 3060450 h 4153207"/>
                  <a:gd name="connsiteX27" fmla="*/ 669167 w 1873696"/>
                  <a:gd name="connsiteY27" fmla="*/ 2928816 h 4153207"/>
                  <a:gd name="connsiteX28" fmla="*/ 627591 w 1873696"/>
                  <a:gd name="connsiteY28" fmla="*/ 2857807 h 4153207"/>
                  <a:gd name="connsiteX29" fmla="*/ 590349 w 1873696"/>
                  <a:gd name="connsiteY29" fmla="*/ 2833565 h 4153207"/>
                  <a:gd name="connsiteX30" fmla="*/ 576490 w 1873696"/>
                  <a:gd name="connsiteY30" fmla="*/ 2791990 h 4153207"/>
                  <a:gd name="connsiteX31" fmla="*/ 538390 w 1873696"/>
                  <a:gd name="connsiteY31" fmla="*/ 2760842 h 4153207"/>
                  <a:gd name="connsiteX32" fmla="*/ 489005 w 1873696"/>
                  <a:gd name="connsiteY32" fmla="*/ 2714932 h 4153207"/>
                  <a:gd name="connsiteX33" fmla="*/ 443952 w 1873696"/>
                  <a:gd name="connsiteY33" fmla="*/ 2673356 h 4153207"/>
                  <a:gd name="connsiteX34" fmla="*/ 408471 w 1873696"/>
                  <a:gd name="connsiteY34" fmla="*/ 2630922 h 4153207"/>
                  <a:gd name="connsiteX35" fmla="*/ 372989 w 1873696"/>
                  <a:gd name="connsiteY35" fmla="*/ 2602348 h 4153207"/>
                  <a:gd name="connsiteX36" fmla="*/ 374750 w 1873696"/>
                  <a:gd name="connsiteY36" fmla="*/ 2573772 h 4153207"/>
                  <a:gd name="connsiteX37" fmla="*/ 378271 w 1873696"/>
                  <a:gd name="connsiteY37" fmla="*/ 2553007 h 4153207"/>
                  <a:gd name="connsiteX38" fmla="*/ 349696 w 1873696"/>
                  <a:gd name="connsiteY38" fmla="*/ 2524432 h 4153207"/>
                  <a:gd name="connsiteX39" fmla="*/ 254446 w 1873696"/>
                  <a:gd name="connsiteY39" fmla="*/ 2391082 h 4153207"/>
                  <a:gd name="connsiteX40" fmla="*/ 235396 w 1873696"/>
                  <a:gd name="connsiteY40" fmla="*/ 2362507 h 4153207"/>
                  <a:gd name="connsiteX41" fmla="*/ 180819 w 1873696"/>
                  <a:gd name="connsiteY41" fmla="*/ 2304500 h 4153207"/>
                  <a:gd name="connsiteX42" fmla="*/ 126242 w 1873696"/>
                  <a:gd name="connsiteY42" fmla="*/ 2257732 h 4153207"/>
                  <a:gd name="connsiteX43" fmla="*/ 87284 w 1873696"/>
                  <a:gd name="connsiteY43" fmla="*/ 2176341 h 4153207"/>
                  <a:gd name="connsiteX44" fmla="*/ 59567 w 1873696"/>
                  <a:gd name="connsiteY44" fmla="*/ 2133907 h 4153207"/>
                  <a:gd name="connsiteX45" fmla="*/ 47469 w 1873696"/>
                  <a:gd name="connsiteY45" fmla="*/ 2076757 h 4153207"/>
                  <a:gd name="connsiteX46" fmla="*/ 27561 w 1873696"/>
                  <a:gd name="connsiteY46" fmla="*/ 2015273 h 4153207"/>
                  <a:gd name="connsiteX47" fmla="*/ 6796 w 1873696"/>
                  <a:gd name="connsiteY47" fmla="*/ 1924357 h 4153207"/>
                  <a:gd name="connsiteX48" fmla="*/ 747 w 1873696"/>
                  <a:gd name="connsiteY48" fmla="*/ 1871541 h 4153207"/>
                  <a:gd name="connsiteX49" fmla="*/ 21557 w 1873696"/>
                  <a:gd name="connsiteY49" fmla="*/ 1847299 h 4153207"/>
                  <a:gd name="connsiteX50" fmla="*/ 48417 w 1873696"/>
                  <a:gd name="connsiteY50" fmla="*/ 1784958 h 4153207"/>
                  <a:gd name="connsiteX51" fmla="*/ 85660 w 1873696"/>
                  <a:gd name="connsiteY51" fmla="*/ 1733857 h 4153207"/>
                  <a:gd name="connsiteX52" fmla="*/ 116807 w 1873696"/>
                  <a:gd name="connsiteY52" fmla="*/ 1686232 h 4153207"/>
                  <a:gd name="connsiteX53" fmla="*/ 130666 w 1873696"/>
                  <a:gd name="connsiteY53" fmla="*/ 1661991 h 4153207"/>
                  <a:gd name="connsiteX54" fmla="*/ 154907 w 1873696"/>
                  <a:gd name="connsiteY54" fmla="*/ 1634274 h 4153207"/>
                  <a:gd name="connsiteX55" fmla="*/ 148814 w 1873696"/>
                  <a:gd name="connsiteY55" fmla="*/ 1610032 h 4153207"/>
                  <a:gd name="connsiteX56" fmla="*/ 178246 w 1873696"/>
                  <a:gd name="connsiteY56" fmla="*/ 1552882 h 4153207"/>
                  <a:gd name="connsiteX57" fmla="*/ 197296 w 1873696"/>
                  <a:gd name="connsiteY57" fmla="*/ 1524307 h 4153207"/>
                  <a:gd name="connsiteX58" fmla="*/ 216346 w 1873696"/>
                  <a:gd name="connsiteY58" fmla="*/ 1495732 h 4153207"/>
                  <a:gd name="connsiteX59" fmla="*/ 244921 w 1873696"/>
                  <a:gd name="connsiteY59" fmla="*/ 1476682 h 4153207"/>
                  <a:gd name="connsiteX60" fmla="*/ 368746 w 1873696"/>
                  <a:gd name="connsiteY60" fmla="*/ 1486207 h 4153207"/>
                  <a:gd name="connsiteX61" fmla="*/ 397321 w 1873696"/>
                  <a:gd name="connsiteY61" fmla="*/ 1505257 h 4153207"/>
                  <a:gd name="connsiteX62" fmla="*/ 406846 w 1873696"/>
                  <a:gd name="connsiteY62" fmla="*/ 1600507 h 4153207"/>
                  <a:gd name="connsiteX63" fmla="*/ 473521 w 1873696"/>
                  <a:gd name="connsiteY63" fmla="*/ 1667182 h 4153207"/>
                  <a:gd name="connsiteX64" fmla="*/ 521146 w 1873696"/>
                  <a:gd name="connsiteY64" fmla="*/ 1657657 h 4153207"/>
                  <a:gd name="connsiteX65" fmla="*/ 585203 w 1873696"/>
                  <a:gd name="connsiteY65" fmla="*/ 1626464 h 4153207"/>
                  <a:gd name="connsiteX66" fmla="*/ 620685 w 1873696"/>
                  <a:gd name="connsiteY66" fmla="*/ 1552837 h 4153207"/>
                  <a:gd name="connsiteX67" fmla="*/ 673546 w 1873696"/>
                  <a:gd name="connsiteY67" fmla="*/ 1533832 h 4153207"/>
                  <a:gd name="connsiteX68" fmla="*/ 740221 w 1873696"/>
                  <a:gd name="connsiteY68" fmla="*/ 1524307 h 4153207"/>
                  <a:gd name="connsiteX69" fmla="*/ 768796 w 1873696"/>
                  <a:gd name="connsiteY69" fmla="*/ 1514782 h 4153207"/>
                  <a:gd name="connsiteX70" fmla="*/ 854521 w 1873696"/>
                  <a:gd name="connsiteY70" fmla="*/ 1505257 h 4153207"/>
                  <a:gd name="connsiteX71" fmla="*/ 881526 w 1873696"/>
                  <a:gd name="connsiteY71" fmla="*/ 1476682 h 4153207"/>
                  <a:gd name="connsiteX72" fmla="*/ 885504 w 1873696"/>
                  <a:gd name="connsiteY72" fmla="*/ 1443083 h 4153207"/>
                  <a:gd name="connsiteX73" fmla="*/ 900053 w 1873696"/>
                  <a:gd name="connsiteY73" fmla="*/ 1399959 h 4153207"/>
                  <a:gd name="connsiteX74" fmla="*/ 901623 w 1873696"/>
                  <a:gd name="connsiteY74" fmla="*/ 1314757 h 4153207"/>
                  <a:gd name="connsiteX75" fmla="*/ 892097 w 1873696"/>
                  <a:gd name="connsiteY75" fmla="*/ 1286182 h 4153207"/>
                  <a:gd name="connsiteX76" fmla="*/ 825946 w 1873696"/>
                  <a:gd name="connsiteY76" fmla="*/ 1190932 h 4153207"/>
                  <a:gd name="connsiteX77" fmla="*/ 787846 w 1873696"/>
                  <a:gd name="connsiteY77" fmla="*/ 1086157 h 4153207"/>
                  <a:gd name="connsiteX78" fmla="*/ 760174 w 1873696"/>
                  <a:gd name="connsiteY78" fmla="*/ 1038532 h 4153207"/>
                  <a:gd name="connsiteX79" fmla="*/ 749746 w 1873696"/>
                  <a:gd name="connsiteY79" fmla="*/ 990907 h 4153207"/>
                  <a:gd name="connsiteX80" fmla="*/ 749746 w 1873696"/>
                  <a:gd name="connsiteY80" fmla="*/ 952807 h 4153207"/>
                  <a:gd name="connsiteX81" fmla="*/ 740221 w 1873696"/>
                  <a:gd name="connsiteY81" fmla="*/ 924232 h 4153207"/>
                  <a:gd name="connsiteX82" fmla="*/ 721171 w 1873696"/>
                  <a:gd name="connsiteY82" fmla="*/ 809932 h 4153207"/>
                  <a:gd name="connsiteX83" fmla="*/ 702121 w 1873696"/>
                  <a:gd name="connsiteY83" fmla="*/ 762307 h 4153207"/>
                  <a:gd name="connsiteX84" fmla="*/ 692596 w 1873696"/>
                  <a:gd name="connsiteY84" fmla="*/ 695632 h 4153207"/>
                  <a:gd name="connsiteX85" fmla="*/ 692596 w 1873696"/>
                  <a:gd name="connsiteY85" fmla="*/ 648007 h 4153207"/>
                  <a:gd name="connsiteX86" fmla="*/ 711646 w 1873696"/>
                  <a:gd name="connsiteY86" fmla="*/ 590857 h 4153207"/>
                  <a:gd name="connsiteX87" fmla="*/ 721171 w 1873696"/>
                  <a:gd name="connsiteY87" fmla="*/ 514657 h 4153207"/>
                  <a:gd name="connsiteX88" fmla="*/ 711646 w 1873696"/>
                  <a:gd name="connsiteY88" fmla="*/ 457507 h 4153207"/>
                  <a:gd name="connsiteX89" fmla="*/ 658183 w 1873696"/>
                  <a:gd name="connsiteY89" fmla="*/ 414798 h 4153207"/>
                  <a:gd name="connsiteX90" fmla="*/ 609329 w 1873696"/>
                  <a:gd name="connsiteY90" fmla="*/ 352424 h 4153207"/>
                  <a:gd name="connsiteX91" fmla="*/ 442487 w 1873696"/>
                  <a:gd name="connsiteY91" fmla="*/ 260862 h 4153207"/>
                  <a:gd name="connsiteX92" fmla="*/ 452627 w 1873696"/>
                  <a:gd name="connsiteY92" fmla="*/ 204019 h 4153207"/>
                  <a:gd name="connsiteX93" fmla="*/ 462767 w 1873696"/>
                  <a:gd name="connsiteY93" fmla="*/ 151171 h 4153207"/>
                  <a:gd name="connsiteX94" fmla="*/ 497487 w 1873696"/>
                  <a:gd name="connsiteY94" fmla="*/ 51925 h 4153207"/>
                  <a:gd name="connsiteX95" fmla="*/ 502711 w 1873696"/>
                  <a:gd name="connsiteY95" fmla="*/ 0 h 4153207"/>
                  <a:gd name="connsiteX0" fmla="*/ 1873696 w 1873696"/>
                  <a:gd name="connsiteY0" fmla="*/ 4153207 h 4153207"/>
                  <a:gd name="connsiteX1" fmla="*/ 1873696 w 1873696"/>
                  <a:gd name="connsiteY1" fmla="*/ 4153207 h 4153207"/>
                  <a:gd name="connsiteX2" fmla="*/ 1827832 w 1873696"/>
                  <a:gd name="connsiteY2" fmla="*/ 4115965 h 4153207"/>
                  <a:gd name="connsiteX3" fmla="*/ 1768921 w 1873696"/>
                  <a:gd name="connsiteY3" fmla="*/ 4029382 h 4153207"/>
                  <a:gd name="connsiteX4" fmla="*/ 1749871 w 1873696"/>
                  <a:gd name="connsiteY4" fmla="*/ 4000807 h 4153207"/>
                  <a:gd name="connsiteX5" fmla="*/ 1654621 w 1873696"/>
                  <a:gd name="connsiteY5" fmla="*/ 3962707 h 4153207"/>
                  <a:gd name="connsiteX6" fmla="*/ 1597471 w 1873696"/>
                  <a:gd name="connsiteY6" fmla="*/ 3934132 h 4153207"/>
                  <a:gd name="connsiteX7" fmla="*/ 1559371 w 1873696"/>
                  <a:gd name="connsiteY7" fmla="*/ 3924607 h 4153207"/>
                  <a:gd name="connsiteX8" fmla="*/ 1521271 w 1873696"/>
                  <a:gd name="connsiteY8" fmla="*/ 3896032 h 4153207"/>
                  <a:gd name="connsiteX9" fmla="*/ 1445071 w 1873696"/>
                  <a:gd name="connsiteY9" fmla="*/ 3876982 h 4153207"/>
                  <a:gd name="connsiteX10" fmla="*/ 1359346 w 1873696"/>
                  <a:gd name="connsiteY10" fmla="*/ 3857932 h 4153207"/>
                  <a:gd name="connsiteX11" fmla="*/ 1330771 w 1873696"/>
                  <a:gd name="connsiteY11" fmla="*/ 3848407 h 4153207"/>
                  <a:gd name="connsiteX12" fmla="*/ 1235521 w 1873696"/>
                  <a:gd name="connsiteY12" fmla="*/ 3829357 h 4153207"/>
                  <a:gd name="connsiteX13" fmla="*/ 1197421 w 1873696"/>
                  <a:gd name="connsiteY13" fmla="*/ 3819832 h 4153207"/>
                  <a:gd name="connsiteX14" fmla="*/ 1168846 w 1873696"/>
                  <a:gd name="connsiteY14" fmla="*/ 3734107 h 4153207"/>
                  <a:gd name="connsiteX15" fmla="*/ 1159321 w 1873696"/>
                  <a:gd name="connsiteY15" fmla="*/ 3705532 h 4153207"/>
                  <a:gd name="connsiteX16" fmla="*/ 1090027 w 1873696"/>
                  <a:gd name="connsiteY16" fmla="*/ 3670050 h 4153207"/>
                  <a:gd name="connsiteX17" fmla="*/ 1061452 w 1873696"/>
                  <a:gd name="connsiteY17" fmla="*/ 3637142 h 4153207"/>
                  <a:gd name="connsiteX18" fmla="*/ 969634 w 1873696"/>
                  <a:gd name="connsiteY18" fmla="*/ 3534082 h 4153207"/>
                  <a:gd name="connsiteX19" fmla="*/ 941058 w 1873696"/>
                  <a:gd name="connsiteY19" fmla="*/ 3513316 h 4153207"/>
                  <a:gd name="connsiteX20" fmla="*/ 925485 w 1873696"/>
                  <a:gd name="connsiteY20" fmla="*/ 3476932 h 4153207"/>
                  <a:gd name="connsiteX21" fmla="*/ 898670 w 1873696"/>
                  <a:gd name="connsiteY21" fmla="*/ 3445784 h 4153207"/>
                  <a:gd name="connsiteX22" fmla="*/ 858854 w 1873696"/>
                  <a:gd name="connsiteY22" fmla="*/ 3407684 h 4153207"/>
                  <a:gd name="connsiteX23" fmla="*/ 825946 w 1873696"/>
                  <a:gd name="connsiteY23" fmla="*/ 3362632 h 4153207"/>
                  <a:gd name="connsiteX24" fmla="*/ 778321 w 1873696"/>
                  <a:gd name="connsiteY24" fmla="*/ 3305482 h 4153207"/>
                  <a:gd name="connsiteX25" fmla="*/ 759271 w 1873696"/>
                  <a:gd name="connsiteY25" fmla="*/ 3210232 h 4153207"/>
                  <a:gd name="connsiteX26" fmla="*/ 715077 w 1873696"/>
                  <a:gd name="connsiteY26" fmla="*/ 3060450 h 4153207"/>
                  <a:gd name="connsiteX27" fmla="*/ 669167 w 1873696"/>
                  <a:gd name="connsiteY27" fmla="*/ 2928816 h 4153207"/>
                  <a:gd name="connsiteX28" fmla="*/ 627591 w 1873696"/>
                  <a:gd name="connsiteY28" fmla="*/ 2857807 h 4153207"/>
                  <a:gd name="connsiteX29" fmla="*/ 590349 w 1873696"/>
                  <a:gd name="connsiteY29" fmla="*/ 2833565 h 4153207"/>
                  <a:gd name="connsiteX30" fmla="*/ 576490 w 1873696"/>
                  <a:gd name="connsiteY30" fmla="*/ 2791990 h 4153207"/>
                  <a:gd name="connsiteX31" fmla="*/ 538390 w 1873696"/>
                  <a:gd name="connsiteY31" fmla="*/ 2760842 h 4153207"/>
                  <a:gd name="connsiteX32" fmla="*/ 489005 w 1873696"/>
                  <a:gd name="connsiteY32" fmla="*/ 2714932 h 4153207"/>
                  <a:gd name="connsiteX33" fmla="*/ 443952 w 1873696"/>
                  <a:gd name="connsiteY33" fmla="*/ 2673356 h 4153207"/>
                  <a:gd name="connsiteX34" fmla="*/ 408471 w 1873696"/>
                  <a:gd name="connsiteY34" fmla="*/ 2630922 h 4153207"/>
                  <a:gd name="connsiteX35" fmla="*/ 372989 w 1873696"/>
                  <a:gd name="connsiteY35" fmla="*/ 2602348 h 4153207"/>
                  <a:gd name="connsiteX36" fmla="*/ 374750 w 1873696"/>
                  <a:gd name="connsiteY36" fmla="*/ 2573772 h 4153207"/>
                  <a:gd name="connsiteX37" fmla="*/ 378271 w 1873696"/>
                  <a:gd name="connsiteY37" fmla="*/ 2553007 h 4153207"/>
                  <a:gd name="connsiteX38" fmla="*/ 349696 w 1873696"/>
                  <a:gd name="connsiteY38" fmla="*/ 2524432 h 4153207"/>
                  <a:gd name="connsiteX39" fmla="*/ 254446 w 1873696"/>
                  <a:gd name="connsiteY39" fmla="*/ 2391082 h 4153207"/>
                  <a:gd name="connsiteX40" fmla="*/ 235396 w 1873696"/>
                  <a:gd name="connsiteY40" fmla="*/ 2362507 h 4153207"/>
                  <a:gd name="connsiteX41" fmla="*/ 180819 w 1873696"/>
                  <a:gd name="connsiteY41" fmla="*/ 2304500 h 4153207"/>
                  <a:gd name="connsiteX42" fmla="*/ 126242 w 1873696"/>
                  <a:gd name="connsiteY42" fmla="*/ 2257732 h 4153207"/>
                  <a:gd name="connsiteX43" fmla="*/ 87284 w 1873696"/>
                  <a:gd name="connsiteY43" fmla="*/ 2176341 h 4153207"/>
                  <a:gd name="connsiteX44" fmla="*/ 59567 w 1873696"/>
                  <a:gd name="connsiteY44" fmla="*/ 2133907 h 4153207"/>
                  <a:gd name="connsiteX45" fmla="*/ 47469 w 1873696"/>
                  <a:gd name="connsiteY45" fmla="*/ 2076757 h 4153207"/>
                  <a:gd name="connsiteX46" fmla="*/ 27561 w 1873696"/>
                  <a:gd name="connsiteY46" fmla="*/ 2015273 h 4153207"/>
                  <a:gd name="connsiteX47" fmla="*/ 6796 w 1873696"/>
                  <a:gd name="connsiteY47" fmla="*/ 1924357 h 4153207"/>
                  <a:gd name="connsiteX48" fmla="*/ 747 w 1873696"/>
                  <a:gd name="connsiteY48" fmla="*/ 1871541 h 4153207"/>
                  <a:gd name="connsiteX49" fmla="*/ 21557 w 1873696"/>
                  <a:gd name="connsiteY49" fmla="*/ 1847299 h 4153207"/>
                  <a:gd name="connsiteX50" fmla="*/ 48417 w 1873696"/>
                  <a:gd name="connsiteY50" fmla="*/ 1784958 h 4153207"/>
                  <a:gd name="connsiteX51" fmla="*/ 85660 w 1873696"/>
                  <a:gd name="connsiteY51" fmla="*/ 1733857 h 4153207"/>
                  <a:gd name="connsiteX52" fmla="*/ 116807 w 1873696"/>
                  <a:gd name="connsiteY52" fmla="*/ 1686232 h 4153207"/>
                  <a:gd name="connsiteX53" fmla="*/ 130666 w 1873696"/>
                  <a:gd name="connsiteY53" fmla="*/ 1661991 h 4153207"/>
                  <a:gd name="connsiteX54" fmla="*/ 154907 w 1873696"/>
                  <a:gd name="connsiteY54" fmla="*/ 1634274 h 4153207"/>
                  <a:gd name="connsiteX55" fmla="*/ 148814 w 1873696"/>
                  <a:gd name="connsiteY55" fmla="*/ 1610032 h 4153207"/>
                  <a:gd name="connsiteX56" fmla="*/ 178246 w 1873696"/>
                  <a:gd name="connsiteY56" fmla="*/ 1552882 h 4153207"/>
                  <a:gd name="connsiteX57" fmla="*/ 197296 w 1873696"/>
                  <a:gd name="connsiteY57" fmla="*/ 1524307 h 4153207"/>
                  <a:gd name="connsiteX58" fmla="*/ 216346 w 1873696"/>
                  <a:gd name="connsiteY58" fmla="*/ 1495732 h 4153207"/>
                  <a:gd name="connsiteX59" fmla="*/ 244921 w 1873696"/>
                  <a:gd name="connsiteY59" fmla="*/ 1476682 h 4153207"/>
                  <a:gd name="connsiteX60" fmla="*/ 368746 w 1873696"/>
                  <a:gd name="connsiteY60" fmla="*/ 1486207 h 4153207"/>
                  <a:gd name="connsiteX61" fmla="*/ 397321 w 1873696"/>
                  <a:gd name="connsiteY61" fmla="*/ 1505257 h 4153207"/>
                  <a:gd name="connsiteX62" fmla="*/ 406846 w 1873696"/>
                  <a:gd name="connsiteY62" fmla="*/ 1600507 h 4153207"/>
                  <a:gd name="connsiteX63" fmla="*/ 473521 w 1873696"/>
                  <a:gd name="connsiteY63" fmla="*/ 1667182 h 4153207"/>
                  <a:gd name="connsiteX64" fmla="*/ 521146 w 1873696"/>
                  <a:gd name="connsiteY64" fmla="*/ 1657657 h 4153207"/>
                  <a:gd name="connsiteX65" fmla="*/ 585203 w 1873696"/>
                  <a:gd name="connsiteY65" fmla="*/ 1626464 h 4153207"/>
                  <a:gd name="connsiteX66" fmla="*/ 620685 w 1873696"/>
                  <a:gd name="connsiteY66" fmla="*/ 1552837 h 4153207"/>
                  <a:gd name="connsiteX67" fmla="*/ 673546 w 1873696"/>
                  <a:gd name="connsiteY67" fmla="*/ 1533832 h 4153207"/>
                  <a:gd name="connsiteX68" fmla="*/ 740221 w 1873696"/>
                  <a:gd name="connsiteY68" fmla="*/ 1524307 h 4153207"/>
                  <a:gd name="connsiteX69" fmla="*/ 768796 w 1873696"/>
                  <a:gd name="connsiteY69" fmla="*/ 1514782 h 4153207"/>
                  <a:gd name="connsiteX70" fmla="*/ 854521 w 1873696"/>
                  <a:gd name="connsiteY70" fmla="*/ 1505257 h 4153207"/>
                  <a:gd name="connsiteX71" fmla="*/ 881526 w 1873696"/>
                  <a:gd name="connsiteY71" fmla="*/ 1476682 h 4153207"/>
                  <a:gd name="connsiteX72" fmla="*/ 885504 w 1873696"/>
                  <a:gd name="connsiteY72" fmla="*/ 1443083 h 4153207"/>
                  <a:gd name="connsiteX73" fmla="*/ 900053 w 1873696"/>
                  <a:gd name="connsiteY73" fmla="*/ 1399959 h 4153207"/>
                  <a:gd name="connsiteX74" fmla="*/ 901623 w 1873696"/>
                  <a:gd name="connsiteY74" fmla="*/ 1314757 h 4153207"/>
                  <a:gd name="connsiteX75" fmla="*/ 892097 w 1873696"/>
                  <a:gd name="connsiteY75" fmla="*/ 1286182 h 4153207"/>
                  <a:gd name="connsiteX76" fmla="*/ 825946 w 1873696"/>
                  <a:gd name="connsiteY76" fmla="*/ 1190932 h 4153207"/>
                  <a:gd name="connsiteX77" fmla="*/ 787846 w 1873696"/>
                  <a:gd name="connsiteY77" fmla="*/ 1086157 h 4153207"/>
                  <a:gd name="connsiteX78" fmla="*/ 760174 w 1873696"/>
                  <a:gd name="connsiteY78" fmla="*/ 1038532 h 4153207"/>
                  <a:gd name="connsiteX79" fmla="*/ 749746 w 1873696"/>
                  <a:gd name="connsiteY79" fmla="*/ 990907 h 4153207"/>
                  <a:gd name="connsiteX80" fmla="*/ 749746 w 1873696"/>
                  <a:gd name="connsiteY80" fmla="*/ 952807 h 4153207"/>
                  <a:gd name="connsiteX81" fmla="*/ 740221 w 1873696"/>
                  <a:gd name="connsiteY81" fmla="*/ 924232 h 4153207"/>
                  <a:gd name="connsiteX82" fmla="*/ 721171 w 1873696"/>
                  <a:gd name="connsiteY82" fmla="*/ 809932 h 4153207"/>
                  <a:gd name="connsiteX83" fmla="*/ 702121 w 1873696"/>
                  <a:gd name="connsiteY83" fmla="*/ 762307 h 4153207"/>
                  <a:gd name="connsiteX84" fmla="*/ 692596 w 1873696"/>
                  <a:gd name="connsiteY84" fmla="*/ 695632 h 4153207"/>
                  <a:gd name="connsiteX85" fmla="*/ 692596 w 1873696"/>
                  <a:gd name="connsiteY85" fmla="*/ 648007 h 4153207"/>
                  <a:gd name="connsiteX86" fmla="*/ 711646 w 1873696"/>
                  <a:gd name="connsiteY86" fmla="*/ 590857 h 4153207"/>
                  <a:gd name="connsiteX87" fmla="*/ 721171 w 1873696"/>
                  <a:gd name="connsiteY87" fmla="*/ 514657 h 4153207"/>
                  <a:gd name="connsiteX88" fmla="*/ 711646 w 1873696"/>
                  <a:gd name="connsiteY88" fmla="*/ 457507 h 4153207"/>
                  <a:gd name="connsiteX89" fmla="*/ 658183 w 1873696"/>
                  <a:gd name="connsiteY89" fmla="*/ 414798 h 4153207"/>
                  <a:gd name="connsiteX90" fmla="*/ 609329 w 1873696"/>
                  <a:gd name="connsiteY90" fmla="*/ 352424 h 4153207"/>
                  <a:gd name="connsiteX91" fmla="*/ 442487 w 1873696"/>
                  <a:gd name="connsiteY91" fmla="*/ 260862 h 4153207"/>
                  <a:gd name="connsiteX92" fmla="*/ 452627 w 1873696"/>
                  <a:gd name="connsiteY92" fmla="*/ 204019 h 4153207"/>
                  <a:gd name="connsiteX93" fmla="*/ 462767 w 1873696"/>
                  <a:gd name="connsiteY93" fmla="*/ 151171 h 4153207"/>
                  <a:gd name="connsiteX94" fmla="*/ 497487 w 1873696"/>
                  <a:gd name="connsiteY94" fmla="*/ 51925 h 4153207"/>
                  <a:gd name="connsiteX95" fmla="*/ 502711 w 1873696"/>
                  <a:gd name="connsiteY95" fmla="*/ 0 h 4153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873696" h="4153207">
                    <a:moveTo>
                      <a:pt x="1873696" y="4153207"/>
                    </a:moveTo>
                    <a:lnTo>
                      <a:pt x="1873696" y="4153207"/>
                    </a:lnTo>
                    <a:cubicBezTo>
                      <a:pt x="1866052" y="4147000"/>
                      <a:pt x="1851093" y="4129922"/>
                      <a:pt x="1827832" y="4115965"/>
                    </a:cubicBezTo>
                    <a:cubicBezTo>
                      <a:pt x="1799079" y="4098713"/>
                      <a:pt x="1781914" y="4048575"/>
                      <a:pt x="1768921" y="4029382"/>
                    </a:cubicBezTo>
                    <a:cubicBezTo>
                      <a:pt x="1755928" y="4010189"/>
                      <a:pt x="1757966" y="4008902"/>
                      <a:pt x="1749871" y="4000807"/>
                    </a:cubicBezTo>
                    <a:cubicBezTo>
                      <a:pt x="1724366" y="3975302"/>
                      <a:pt x="1687219" y="3972021"/>
                      <a:pt x="1654621" y="3962707"/>
                    </a:cubicBezTo>
                    <a:cubicBezTo>
                      <a:pt x="1574349" y="3939772"/>
                      <a:pt x="1680961" y="3969913"/>
                      <a:pt x="1597471" y="3934132"/>
                    </a:cubicBezTo>
                    <a:cubicBezTo>
                      <a:pt x="1585439" y="3928975"/>
                      <a:pt x="1572071" y="3927782"/>
                      <a:pt x="1559371" y="3924607"/>
                    </a:cubicBezTo>
                    <a:cubicBezTo>
                      <a:pt x="1546671" y="3915082"/>
                      <a:pt x="1535925" y="3902138"/>
                      <a:pt x="1521271" y="3896032"/>
                    </a:cubicBezTo>
                    <a:cubicBezTo>
                      <a:pt x="1497103" y="3885962"/>
                      <a:pt x="1469909" y="3885261"/>
                      <a:pt x="1445071" y="3876982"/>
                    </a:cubicBezTo>
                    <a:cubicBezTo>
                      <a:pt x="1380745" y="3855540"/>
                      <a:pt x="1459926" y="3880283"/>
                      <a:pt x="1359346" y="3857932"/>
                    </a:cubicBezTo>
                    <a:cubicBezTo>
                      <a:pt x="1349545" y="3855754"/>
                      <a:pt x="1340554" y="3850665"/>
                      <a:pt x="1330771" y="3848407"/>
                    </a:cubicBezTo>
                    <a:cubicBezTo>
                      <a:pt x="1299221" y="3841126"/>
                      <a:pt x="1266933" y="3837210"/>
                      <a:pt x="1235521" y="3829357"/>
                    </a:cubicBezTo>
                    <a:lnTo>
                      <a:pt x="1197421" y="3819832"/>
                    </a:lnTo>
                    <a:lnTo>
                      <a:pt x="1168846" y="3734107"/>
                    </a:lnTo>
                    <a:cubicBezTo>
                      <a:pt x="1165671" y="3724582"/>
                      <a:pt x="1172458" y="3716208"/>
                      <a:pt x="1159321" y="3705532"/>
                    </a:cubicBezTo>
                    <a:cubicBezTo>
                      <a:pt x="1146184" y="3694856"/>
                      <a:pt x="1106338" y="3681448"/>
                      <a:pt x="1090027" y="3670050"/>
                    </a:cubicBezTo>
                    <a:cubicBezTo>
                      <a:pt x="1073716" y="3658652"/>
                      <a:pt x="1081517" y="3659803"/>
                      <a:pt x="1061452" y="3637142"/>
                    </a:cubicBezTo>
                    <a:cubicBezTo>
                      <a:pt x="1041387" y="3614481"/>
                      <a:pt x="989700" y="3554720"/>
                      <a:pt x="969634" y="3534082"/>
                    </a:cubicBezTo>
                    <a:cubicBezTo>
                      <a:pt x="949568" y="3513444"/>
                      <a:pt x="948416" y="3522841"/>
                      <a:pt x="941058" y="3513316"/>
                    </a:cubicBezTo>
                    <a:cubicBezTo>
                      <a:pt x="933700" y="3503791"/>
                      <a:pt x="932550" y="3488187"/>
                      <a:pt x="925485" y="3476932"/>
                    </a:cubicBezTo>
                    <a:cubicBezTo>
                      <a:pt x="918420" y="3465677"/>
                      <a:pt x="909775" y="3457325"/>
                      <a:pt x="898670" y="3445784"/>
                    </a:cubicBezTo>
                    <a:cubicBezTo>
                      <a:pt x="887565" y="3434243"/>
                      <a:pt x="870975" y="3421543"/>
                      <a:pt x="858854" y="3407684"/>
                    </a:cubicBezTo>
                    <a:cubicBezTo>
                      <a:pt x="846733" y="3393825"/>
                      <a:pt x="839368" y="3379666"/>
                      <a:pt x="825946" y="3362632"/>
                    </a:cubicBezTo>
                    <a:cubicBezTo>
                      <a:pt x="812524" y="3345598"/>
                      <a:pt x="789433" y="3330882"/>
                      <a:pt x="778321" y="3305482"/>
                    </a:cubicBezTo>
                    <a:cubicBezTo>
                      <a:pt x="767209" y="3280082"/>
                      <a:pt x="768796" y="3216582"/>
                      <a:pt x="759271" y="3210232"/>
                    </a:cubicBezTo>
                    <a:cubicBezTo>
                      <a:pt x="766676" y="3062124"/>
                      <a:pt x="743095" y="3133355"/>
                      <a:pt x="715077" y="3060450"/>
                    </a:cubicBezTo>
                    <a:cubicBezTo>
                      <a:pt x="697410" y="3014480"/>
                      <a:pt x="683748" y="2962590"/>
                      <a:pt x="669167" y="2928816"/>
                    </a:cubicBezTo>
                    <a:cubicBezTo>
                      <a:pt x="654586" y="2895042"/>
                      <a:pt x="640727" y="2873682"/>
                      <a:pt x="627591" y="2857807"/>
                    </a:cubicBezTo>
                    <a:cubicBezTo>
                      <a:pt x="614455" y="2841932"/>
                      <a:pt x="599874" y="2843090"/>
                      <a:pt x="590349" y="2833565"/>
                    </a:cubicBezTo>
                    <a:cubicBezTo>
                      <a:pt x="587174" y="2824040"/>
                      <a:pt x="585150" y="2804111"/>
                      <a:pt x="576490" y="2791990"/>
                    </a:cubicBezTo>
                    <a:cubicBezTo>
                      <a:pt x="567830" y="2779870"/>
                      <a:pt x="552971" y="2773685"/>
                      <a:pt x="538390" y="2760842"/>
                    </a:cubicBezTo>
                    <a:cubicBezTo>
                      <a:pt x="523809" y="2747999"/>
                      <a:pt x="504745" y="2729513"/>
                      <a:pt x="489005" y="2714932"/>
                    </a:cubicBezTo>
                    <a:cubicBezTo>
                      <a:pt x="473265" y="2700351"/>
                      <a:pt x="457374" y="2687358"/>
                      <a:pt x="443952" y="2673356"/>
                    </a:cubicBezTo>
                    <a:cubicBezTo>
                      <a:pt x="430530" y="2659354"/>
                      <a:pt x="420298" y="2642757"/>
                      <a:pt x="408471" y="2630922"/>
                    </a:cubicBezTo>
                    <a:cubicBezTo>
                      <a:pt x="396644" y="2619087"/>
                      <a:pt x="378609" y="2611873"/>
                      <a:pt x="372989" y="2602348"/>
                    </a:cubicBezTo>
                    <a:cubicBezTo>
                      <a:pt x="367369" y="2592823"/>
                      <a:pt x="373870" y="2581995"/>
                      <a:pt x="374750" y="2573772"/>
                    </a:cubicBezTo>
                    <a:cubicBezTo>
                      <a:pt x="375630" y="2565549"/>
                      <a:pt x="382447" y="2561230"/>
                      <a:pt x="378271" y="2553007"/>
                    </a:cubicBezTo>
                    <a:cubicBezTo>
                      <a:pt x="374095" y="2544784"/>
                      <a:pt x="358226" y="2534858"/>
                      <a:pt x="349696" y="2524432"/>
                    </a:cubicBezTo>
                    <a:cubicBezTo>
                      <a:pt x="307164" y="2472448"/>
                      <a:pt x="289711" y="2443979"/>
                      <a:pt x="254446" y="2391082"/>
                    </a:cubicBezTo>
                    <a:cubicBezTo>
                      <a:pt x="248096" y="2381557"/>
                      <a:pt x="247667" y="2376937"/>
                      <a:pt x="235396" y="2362507"/>
                    </a:cubicBezTo>
                    <a:cubicBezTo>
                      <a:pt x="223125" y="2348077"/>
                      <a:pt x="199011" y="2321963"/>
                      <a:pt x="180819" y="2304500"/>
                    </a:cubicBezTo>
                    <a:cubicBezTo>
                      <a:pt x="162627" y="2287037"/>
                      <a:pt x="135767" y="2270432"/>
                      <a:pt x="126242" y="2257732"/>
                    </a:cubicBezTo>
                    <a:cubicBezTo>
                      <a:pt x="99902" y="2178711"/>
                      <a:pt x="98396" y="2196978"/>
                      <a:pt x="87284" y="2176341"/>
                    </a:cubicBezTo>
                    <a:cubicBezTo>
                      <a:pt x="76172" y="2155704"/>
                      <a:pt x="66203" y="2150504"/>
                      <a:pt x="59567" y="2133907"/>
                    </a:cubicBezTo>
                    <a:cubicBezTo>
                      <a:pt x="52931" y="2117310"/>
                      <a:pt x="52803" y="2096529"/>
                      <a:pt x="47469" y="2076757"/>
                    </a:cubicBezTo>
                    <a:cubicBezTo>
                      <a:pt x="42135" y="2056985"/>
                      <a:pt x="52180" y="2052202"/>
                      <a:pt x="27561" y="2015273"/>
                    </a:cubicBezTo>
                    <a:cubicBezTo>
                      <a:pt x="7580" y="1935349"/>
                      <a:pt x="11265" y="1948312"/>
                      <a:pt x="6796" y="1924357"/>
                    </a:cubicBezTo>
                    <a:cubicBezTo>
                      <a:pt x="2327" y="1900402"/>
                      <a:pt x="-1713" y="1884384"/>
                      <a:pt x="747" y="1871541"/>
                    </a:cubicBezTo>
                    <a:cubicBezTo>
                      <a:pt x="3207" y="1858698"/>
                      <a:pt x="13612" y="1861730"/>
                      <a:pt x="21557" y="1847299"/>
                    </a:cubicBezTo>
                    <a:cubicBezTo>
                      <a:pt x="29502" y="1832868"/>
                      <a:pt x="37733" y="1803865"/>
                      <a:pt x="48417" y="1784958"/>
                    </a:cubicBezTo>
                    <a:cubicBezTo>
                      <a:pt x="59101" y="1766051"/>
                      <a:pt x="74262" y="1750311"/>
                      <a:pt x="85660" y="1733857"/>
                    </a:cubicBezTo>
                    <a:cubicBezTo>
                      <a:pt x="97058" y="1717403"/>
                      <a:pt x="87412" y="1705829"/>
                      <a:pt x="116807" y="1686232"/>
                    </a:cubicBezTo>
                    <a:cubicBezTo>
                      <a:pt x="119982" y="1676707"/>
                      <a:pt x="124316" y="1670651"/>
                      <a:pt x="130666" y="1661991"/>
                    </a:cubicBezTo>
                    <a:cubicBezTo>
                      <a:pt x="137016" y="1653331"/>
                      <a:pt x="151882" y="1642934"/>
                      <a:pt x="154907" y="1634274"/>
                    </a:cubicBezTo>
                    <a:cubicBezTo>
                      <a:pt x="157932" y="1625614"/>
                      <a:pt x="144924" y="1623597"/>
                      <a:pt x="148814" y="1610032"/>
                    </a:cubicBezTo>
                    <a:cubicBezTo>
                      <a:pt x="152704" y="1596467"/>
                      <a:pt x="170166" y="1567169"/>
                      <a:pt x="178246" y="1552882"/>
                    </a:cubicBezTo>
                    <a:cubicBezTo>
                      <a:pt x="186326" y="1538595"/>
                      <a:pt x="190946" y="1533832"/>
                      <a:pt x="197296" y="1524307"/>
                    </a:cubicBezTo>
                    <a:cubicBezTo>
                      <a:pt x="203646" y="1514782"/>
                      <a:pt x="206821" y="1502082"/>
                      <a:pt x="216346" y="1495732"/>
                    </a:cubicBezTo>
                    <a:lnTo>
                      <a:pt x="244921" y="1476682"/>
                    </a:lnTo>
                    <a:cubicBezTo>
                      <a:pt x="286196" y="1479857"/>
                      <a:pt x="328058" y="1478578"/>
                      <a:pt x="368746" y="1486207"/>
                    </a:cubicBezTo>
                    <a:cubicBezTo>
                      <a:pt x="379998" y="1488317"/>
                      <a:pt x="393701" y="1494397"/>
                      <a:pt x="397321" y="1505257"/>
                    </a:cubicBezTo>
                    <a:cubicBezTo>
                      <a:pt x="407411" y="1535528"/>
                      <a:pt x="394146" y="1573520"/>
                      <a:pt x="406846" y="1600507"/>
                    </a:cubicBezTo>
                    <a:cubicBezTo>
                      <a:pt x="419546" y="1627494"/>
                      <a:pt x="454471" y="1657657"/>
                      <a:pt x="473521" y="1667182"/>
                    </a:cubicBezTo>
                    <a:cubicBezTo>
                      <a:pt x="492571" y="1676707"/>
                      <a:pt x="502532" y="1664443"/>
                      <a:pt x="521146" y="1657657"/>
                    </a:cubicBezTo>
                    <a:cubicBezTo>
                      <a:pt x="539760" y="1650871"/>
                      <a:pt x="568613" y="1643934"/>
                      <a:pt x="585203" y="1626464"/>
                    </a:cubicBezTo>
                    <a:cubicBezTo>
                      <a:pt x="601793" y="1608994"/>
                      <a:pt x="610022" y="1563500"/>
                      <a:pt x="620685" y="1552837"/>
                    </a:cubicBezTo>
                    <a:cubicBezTo>
                      <a:pt x="623860" y="1530612"/>
                      <a:pt x="653623" y="1538587"/>
                      <a:pt x="673546" y="1533832"/>
                    </a:cubicBezTo>
                    <a:cubicBezTo>
                      <a:pt x="693469" y="1529077"/>
                      <a:pt x="718206" y="1528710"/>
                      <a:pt x="740221" y="1524307"/>
                    </a:cubicBezTo>
                    <a:cubicBezTo>
                      <a:pt x="750066" y="1522338"/>
                      <a:pt x="758892" y="1516433"/>
                      <a:pt x="768796" y="1514782"/>
                    </a:cubicBezTo>
                    <a:cubicBezTo>
                      <a:pt x="797156" y="1510055"/>
                      <a:pt x="825946" y="1508432"/>
                      <a:pt x="854521" y="1505257"/>
                    </a:cubicBezTo>
                    <a:cubicBezTo>
                      <a:pt x="877762" y="1497510"/>
                      <a:pt x="876362" y="1487044"/>
                      <a:pt x="881526" y="1476682"/>
                    </a:cubicBezTo>
                    <a:cubicBezTo>
                      <a:pt x="886690" y="1466320"/>
                      <a:pt x="879154" y="1452608"/>
                      <a:pt x="885504" y="1443083"/>
                    </a:cubicBezTo>
                    <a:cubicBezTo>
                      <a:pt x="888679" y="1430383"/>
                      <a:pt x="897367" y="1421347"/>
                      <a:pt x="900053" y="1399959"/>
                    </a:cubicBezTo>
                    <a:cubicBezTo>
                      <a:pt x="902739" y="1378571"/>
                      <a:pt x="902949" y="1333720"/>
                      <a:pt x="901623" y="1314757"/>
                    </a:cubicBezTo>
                    <a:cubicBezTo>
                      <a:pt x="900297" y="1295794"/>
                      <a:pt x="904710" y="1306820"/>
                      <a:pt x="892097" y="1286182"/>
                    </a:cubicBezTo>
                    <a:cubicBezTo>
                      <a:pt x="879484" y="1265545"/>
                      <a:pt x="843321" y="1224269"/>
                      <a:pt x="825946" y="1190932"/>
                    </a:cubicBezTo>
                    <a:cubicBezTo>
                      <a:pt x="808571" y="1157595"/>
                      <a:pt x="798808" y="1111557"/>
                      <a:pt x="787846" y="1086157"/>
                    </a:cubicBezTo>
                    <a:cubicBezTo>
                      <a:pt x="776884" y="1060757"/>
                      <a:pt x="766524" y="1054407"/>
                      <a:pt x="760174" y="1038532"/>
                    </a:cubicBezTo>
                    <a:cubicBezTo>
                      <a:pt x="753824" y="1022657"/>
                      <a:pt x="751484" y="1005194"/>
                      <a:pt x="749746" y="990907"/>
                    </a:cubicBezTo>
                    <a:cubicBezTo>
                      <a:pt x="748008" y="976620"/>
                      <a:pt x="751333" y="963919"/>
                      <a:pt x="749746" y="952807"/>
                    </a:cubicBezTo>
                    <a:cubicBezTo>
                      <a:pt x="748159" y="941695"/>
                      <a:pt x="744983" y="948044"/>
                      <a:pt x="740221" y="924232"/>
                    </a:cubicBezTo>
                    <a:cubicBezTo>
                      <a:pt x="735459" y="900420"/>
                      <a:pt x="727521" y="836919"/>
                      <a:pt x="721171" y="809932"/>
                    </a:cubicBezTo>
                    <a:cubicBezTo>
                      <a:pt x="714821" y="782945"/>
                      <a:pt x="706883" y="781357"/>
                      <a:pt x="702121" y="762307"/>
                    </a:cubicBezTo>
                    <a:cubicBezTo>
                      <a:pt x="697359" y="743257"/>
                      <a:pt x="694183" y="714682"/>
                      <a:pt x="692596" y="695632"/>
                    </a:cubicBezTo>
                    <a:cubicBezTo>
                      <a:pt x="691009" y="676582"/>
                      <a:pt x="689421" y="665470"/>
                      <a:pt x="692596" y="648007"/>
                    </a:cubicBezTo>
                    <a:cubicBezTo>
                      <a:pt x="695771" y="630545"/>
                      <a:pt x="717996" y="600382"/>
                      <a:pt x="711646" y="590857"/>
                    </a:cubicBezTo>
                    <a:cubicBezTo>
                      <a:pt x="688933" y="431865"/>
                      <a:pt x="721171" y="536882"/>
                      <a:pt x="721171" y="514657"/>
                    </a:cubicBezTo>
                    <a:cubicBezTo>
                      <a:pt x="721171" y="492432"/>
                      <a:pt x="722144" y="474150"/>
                      <a:pt x="711646" y="457507"/>
                    </a:cubicBezTo>
                    <a:cubicBezTo>
                      <a:pt x="701148" y="440864"/>
                      <a:pt x="675236" y="432312"/>
                      <a:pt x="658183" y="414798"/>
                    </a:cubicBezTo>
                    <a:cubicBezTo>
                      <a:pt x="641130" y="397284"/>
                      <a:pt x="645278" y="378080"/>
                      <a:pt x="609329" y="352424"/>
                    </a:cubicBezTo>
                    <a:cubicBezTo>
                      <a:pt x="573380" y="326768"/>
                      <a:pt x="468604" y="285596"/>
                      <a:pt x="442487" y="260862"/>
                    </a:cubicBezTo>
                    <a:cubicBezTo>
                      <a:pt x="416370" y="236128"/>
                      <a:pt x="449247" y="222301"/>
                      <a:pt x="452627" y="204019"/>
                    </a:cubicBezTo>
                    <a:cubicBezTo>
                      <a:pt x="456007" y="185737"/>
                      <a:pt x="465942" y="163871"/>
                      <a:pt x="462767" y="151171"/>
                    </a:cubicBezTo>
                    <a:cubicBezTo>
                      <a:pt x="459592" y="109896"/>
                      <a:pt x="490830" y="77120"/>
                      <a:pt x="497487" y="51925"/>
                    </a:cubicBezTo>
                    <a:cubicBezTo>
                      <a:pt x="504144" y="26730"/>
                      <a:pt x="468298" y="133782"/>
                      <a:pt x="502711" y="0"/>
                    </a:cubicBez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Freeform 168"/>
              <p:cNvSpPr/>
              <p:nvPr/>
            </p:nvSpPr>
            <p:spPr>
              <a:xfrm>
                <a:off x="38972532" y="27773644"/>
                <a:ext cx="1884066" cy="2652765"/>
              </a:xfrm>
              <a:custGeom>
                <a:avLst/>
                <a:gdLst>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517490 w 1884066"/>
                  <a:gd name="connsiteY63" fmla="*/ 1899138 h 2652765"/>
                  <a:gd name="connsiteX64" fmla="*/ 532563 w 1884066"/>
                  <a:gd name="connsiteY64" fmla="*/ 1914211 h 2652765"/>
                  <a:gd name="connsiteX65" fmla="*/ 547635 w 1884066"/>
                  <a:gd name="connsiteY65" fmla="*/ 191923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517490 w 1884066"/>
                  <a:gd name="connsiteY63" fmla="*/ 1899138 h 2652765"/>
                  <a:gd name="connsiteX64" fmla="*/ 532563 w 1884066"/>
                  <a:gd name="connsiteY64" fmla="*/ 191421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517490 w 1884066"/>
                  <a:gd name="connsiteY63" fmla="*/ 1899138 h 2652765"/>
                  <a:gd name="connsiteX64" fmla="*/ 393802 w 1884066"/>
                  <a:gd name="connsiteY64" fmla="*/ 2198849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517490 w 1884066"/>
                  <a:gd name="connsiteY63" fmla="*/ 1899138 h 2652765"/>
                  <a:gd name="connsiteX64" fmla="*/ 393802 w 1884066"/>
                  <a:gd name="connsiteY64" fmla="*/ 2198849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517490 w 1884066"/>
                  <a:gd name="connsiteY63" fmla="*/ 1899138 h 2652765"/>
                  <a:gd name="connsiteX64" fmla="*/ 393802 w 1884066"/>
                  <a:gd name="connsiteY64" fmla="*/ 2198849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517490 w 1884066"/>
                  <a:gd name="connsiteY63" fmla="*/ 1899138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517490 w 1884066"/>
                  <a:gd name="connsiteY63" fmla="*/ 1899138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497393 w 1884066"/>
                  <a:gd name="connsiteY62" fmla="*/ 1853921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472272 w 1884066"/>
                  <a:gd name="connsiteY61" fmla="*/ 1818752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447152 w 1884066"/>
                  <a:gd name="connsiteY57" fmla="*/ 170319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237446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9254 w 1884066"/>
                  <a:gd name="connsiteY57" fmla="*/ 1667616 h 2652765"/>
                  <a:gd name="connsiteX58" fmla="*/ 442127 w 1884066"/>
                  <a:gd name="connsiteY58" fmla="*/ 1728316 h 2652765"/>
                  <a:gd name="connsiteX59" fmla="*/ 452176 w 1884066"/>
                  <a:gd name="connsiteY59" fmla="*/ 1778558 h 2652765"/>
                  <a:gd name="connsiteX60" fmla="*/ 462224 w 1884066"/>
                  <a:gd name="connsiteY60" fmla="*/ 1788607 h 2652765"/>
                  <a:gd name="connsiteX61" fmla="*/ 237446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9254 w 1884066"/>
                  <a:gd name="connsiteY57" fmla="*/ 1667616 h 2652765"/>
                  <a:gd name="connsiteX58" fmla="*/ 264228 w 1884066"/>
                  <a:gd name="connsiteY58" fmla="*/ 1717642 h 2652765"/>
                  <a:gd name="connsiteX59" fmla="*/ 452176 w 1884066"/>
                  <a:gd name="connsiteY59" fmla="*/ 1778558 h 2652765"/>
                  <a:gd name="connsiteX60" fmla="*/ 462224 w 1884066"/>
                  <a:gd name="connsiteY60" fmla="*/ 1788607 h 2652765"/>
                  <a:gd name="connsiteX61" fmla="*/ 237446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9254 w 1884066"/>
                  <a:gd name="connsiteY57" fmla="*/ 1667616 h 2652765"/>
                  <a:gd name="connsiteX58" fmla="*/ 264228 w 1884066"/>
                  <a:gd name="connsiteY58" fmla="*/ 1717642 h 2652765"/>
                  <a:gd name="connsiteX59" fmla="*/ 452176 w 1884066"/>
                  <a:gd name="connsiteY59" fmla="*/ 1778558 h 2652765"/>
                  <a:gd name="connsiteX60" fmla="*/ 270094 w 1884066"/>
                  <a:gd name="connsiteY60" fmla="*/ 1781491 h 2652765"/>
                  <a:gd name="connsiteX61" fmla="*/ 237446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9254 w 1884066"/>
                  <a:gd name="connsiteY57" fmla="*/ 1667616 h 2652765"/>
                  <a:gd name="connsiteX58" fmla="*/ 264228 w 1884066"/>
                  <a:gd name="connsiteY58" fmla="*/ 1717642 h 2652765"/>
                  <a:gd name="connsiteX59" fmla="*/ 256488 w 1884066"/>
                  <a:gd name="connsiteY59" fmla="*/ 1739420 h 2652765"/>
                  <a:gd name="connsiteX60" fmla="*/ 270094 w 1884066"/>
                  <a:gd name="connsiteY60" fmla="*/ 1781491 h 2652765"/>
                  <a:gd name="connsiteX61" fmla="*/ 237446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9254 w 1884066"/>
                  <a:gd name="connsiteY57" fmla="*/ 1667616 h 2652765"/>
                  <a:gd name="connsiteX58" fmla="*/ 264228 w 1884066"/>
                  <a:gd name="connsiteY58" fmla="*/ 1717642 h 2652765"/>
                  <a:gd name="connsiteX59" fmla="*/ 256488 w 1884066"/>
                  <a:gd name="connsiteY59" fmla="*/ 1739420 h 2652765"/>
                  <a:gd name="connsiteX60" fmla="*/ 270094 w 1884066"/>
                  <a:gd name="connsiteY60" fmla="*/ 1781491 h 2652765"/>
                  <a:gd name="connsiteX61" fmla="*/ 198308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21362 h 2652765"/>
                  <a:gd name="connsiteX58" fmla="*/ 264228 w 1884066"/>
                  <a:gd name="connsiteY58" fmla="*/ 1717642 h 2652765"/>
                  <a:gd name="connsiteX59" fmla="*/ 256488 w 1884066"/>
                  <a:gd name="connsiteY59" fmla="*/ 1739420 h 2652765"/>
                  <a:gd name="connsiteX60" fmla="*/ 270094 w 1884066"/>
                  <a:gd name="connsiteY60" fmla="*/ 1781491 h 2652765"/>
                  <a:gd name="connsiteX61" fmla="*/ 198308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21362 h 2652765"/>
                  <a:gd name="connsiteX58" fmla="*/ 264228 w 1884066"/>
                  <a:gd name="connsiteY58" fmla="*/ 1717642 h 2652765"/>
                  <a:gd name="connsiteX59" fmla="*/ 256488 w 1884066"/>
                  <a:gd name="connsiteY59" fmla="*/ 1739420 h 2652765"/>
                  <a:gd name="connsiteX60" fmla="*/ 216725 w 1884066"/>
                  <a:gd name="connsiteY60" fmla="*/ 1749469 h 2652765"/>
                  <a:gd name="connsiteX61" fmla="*/ 198308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21362 h 2652765"/>
                  <a:gd name="connsiteX58" fmla="*/ 242881 w 1884066"/>
                  <a:gd name="connsiteY58" fmla="*/ 1671388 h 2652765"/>
                  <a:gd name="connsiteX59" fmla="*/ 256488 w 1884066"/>
                  <a:gd name="connsiteY59" fmla="*/ 1739420 h 2652765"/>
                  <a:gd name="connsiteX60" fmla="*/ 216725 w 1884066"/>
                  <a:gd name="connsiteY60" fmla="*/ 1749469 h 2652765"/>
                  <a:gd name="connsiteX61" fmla="*/ 198308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21362 h 2652765"/>
                  <a:gd name="connsiteX58" fmla="*/ 242881 w 1884066"/>
                  <a:gd name="connsiteY58" fmla="*/ 1671388 h 2652765"/>
                  <a:gd name="connsiteX59" fmla="*/ 213792 w 1884066"/>
                  <a:gd name="connsiteY59" fmla="*/ 1721630 h 2652765"/>
                  <a:gd name="connsiteX60" fmla="*/ 216725 w 1884066"/>
                  <a:gd name="connsiteY60" fmla="*/ 1749469 h 2652765"/>
                  <a:gd name="connsiteX61" fmla="*/ 198308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21362 h 2652765"/>
                  <a:gd name="connsiteX58" fmla="*/ 242881 w 1884066"/>
                  <a:gd name="connsiteY58" fmla="*/ 1671388 h 2652765"/>
                  <a:gd name="connsiteX59" fmla="*/ 228024 w 1884066"/>
                  <a:gd name="connsiteY59" fmla="*/ 1718072 h 2652765"/>
                  <a:gd name="connsiteX60" fmla="*/ 216725 w 1884066"/>
                  <a:gd name="connsiteY60" fmla="*/ 1749469 h 2652765"/>
                  <a:gd name="connsiteX61" fmla="*/ 198308 w 1884066"/>
                  <a:gd name="connsiteY61" fmla="*/ 1790288 h 2652765"/>
                  <a:gd name="connsiteX62" fmla="*/ 162943 w 1884066"/>
                  <a:gd name="connsiteY62" fmla="*/ 1868153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21362 h 2652765"/>
                  <a:gd name="connsiteX58" fmla="*/ 242881 w 1884066"/>
                  <a:gd name="connsiteY58" fmla="*/ 1671388 h 2652765"/>
                  <a:gd name="connsiteX59" fmla="*/ 228024 w 1884066"/>
                  <a:gd name="connsiteY59" fmla="*/ 1718072 h 2652765"/>
                  <a:gd name="connsiteX60" fmla="*/ 216725 w 1884066"/>
                  <a:gd name="connsiteY60" fmla="*/ 1749469 h 2652765"/>
                  <a:gd name="connsiteX61" fmla="*/ 198308 w 1884066"/>
                  <a:gd name="connsiteY61" fmla="*/ 1790288 h 2652765"/>
                  <a:gd name="connsiteX62" fmla="*/ 184291 w 1884066"/>
                  <a:gd name="connsiteY62" fmla="*/ 1875269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21362 h 2652765"/>
                  <a:gd name="connsiteX58" fmla="*/ 242881 w 1884066"/>
                  <a:gd name="connsiteY58" fmla="*/ 1671388 h 2652765"/>
                  <a:gd name="connsiteX59" fmla="*/ 228024 w 1884066"/>
                  <a:gd name="connsiteY59" fmla="*/ 1718072 h 2652765"/>
                  <a:gd name="connsiteX60" fmla="*/ 216725 w 1884066"/>
                  <a:gd name="connsiteY60" fmla="*/ 1749469 h 2652765"/>
                  <a:gd name="connsiteX61" fmla="*/ 198308 w 1884066"/>
                  <a:gd name="connsiteY61" fmla="*/ 1790288 h 2652765"/>
                  <a:gd name="connsiteX62" fmla="*/ 184291 w 1884066"/>
                  <a:gd name="connsiteY62" fmla="*/ 1875269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10688 h 2652765"/>
                  <a:gd name="connsiteX58" fmla="*/ 242881 w 1884066"/>
                  <a:gd name="connsiteY58" fmla="*/ 1671388 h 2652765"/>
                  <a:gd name="connsiteX59" fmla="*/ 228024 w 1884066"/>
                  <a:gd name="connsiteY59" fmla="*/ 1718072 h 2652765"/>
                  <a:gd name="connsiteX60" fmla="*/ 216725 w 1884066"/>
                  <a:gd name="connsiteY60" fmla="*/ 1749469 h 2652765"/>
                  <a:gd name="connsiteX61" fmla="*/ 198308 w 1884066"/>
                  <a:gd name="connsiteY61" fmla="*/ 1790288 h 2652765"/>
                  <a:gd name="connsiteX62" fmla="*/ 184291 w 1884066"/>
                  <a:gd name="connsiteY62" fmla="*/ 1875269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10688 h 2652765"/>
                  <a:gd name="connsiteX58" fmla="*/ 256905 w 1884066"/>
                  <a:gd name="connsiteY58" fmla="*/ 1713462 h 2652765"/>
                  <a:gd name="connsiteX59" fmla="*/ 228024 w 1884066"/>
                  <a:gd name="connsiteY59" fmla="*/ 1718072 h 2652765"/>
                  <a:gd name="connsiteX60" fmla="*/ 216725 w 1884066"/>
                  <a:gd name="connsiteY60" fmla="*/ 1749469 h 2652765"/>
                  <a:gd name="connsiteX61" fmla="*/ 198308 w 1884066"/>
                  <a:gd name="connsiteY61" fmla="*/ 1790288 h 2652765"/>
                  <a:gd name="connsiteX62" fmla="*/ 184291 w 1884066"/>
                  <a:gd name="connsiteY62" fmla="*/ 1875269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10688 h 2652765"/>
                  <a:gd name="connsiteX58" fmla="*/ 256905 w 1884066"/>
                  <a:gd name="connsiteY58" fmla="*/ 1713462 h 2652765"/>
                  <a:gd name="connsiteX59" fmla="*/ 253268 w 1884066"/>
                  <a:gd name="connsiteY59" fmla="*/ 1760146 h 2652765"/>
                  <a:gd name="connsiteX60" fmla="*/ 216725 w 1884066"/>
                  <a:gd name="connsiteY60" fmla="*/ 1749469 h 2652765"/>
                  <a:gd name="connsiteX61" fmla="*/ 198308 w 1884066"/>
                  <a:gd name="connsiteY61" fmla="*/ 1790288 h 2652765"/>
                  <a:gd name="connsiteX62" fmla="*/ 184291 w 1884066"/>
                  <a:gd name="connsiteY62" fmla="*/ 1875269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10688 h 2652765"/>
                  <a:gd name="connsiteX58" fmla="*/ 256905 w 1884066"/>
                  <a:gd name="connsiteY58" fmla="*/ 1713462 h 2652765"/>
                  <a:gd name="connsiteX59" fmla="*/ 253268 w 1884066"/>
                  <a:gd name="connsiteY59" fmla="*/ 1760146 h 2652765"/>
                  <a:gd name="connsiteX60" fmla="*/ 255994 w 1884066"/>
                  <a:gd name="connsiteY60" fmla="*/ 1833616 h 2652765"/>
                  <a:gd name="connsiteX61" fmla="*/ 198308 w 1884066"/>
                  <a:gd name="connsiteY61" fmla="*/ 1790288 h 2652765"/>
                  <a:gd name="connsiteX62" fmla="*/ 184291 w 1884066"/>
                  <a:gd name="connsiteY62" fmla="*/ 1875269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10688 h 2652765"/>
                  <a:gd name="connsiteX58" fmla="*/ 256905 w 1884066"/>
                  <a:gd name="connsiteY58" fmla="*/ 1713462 h 2652765"/>
                  <a:gd name="connsiteX59" fmla="*/ 253268 w 1884066"/>
                  <a:gd name="connsiteY59" fmla="*/ 1760146 h 2652765"/>
                  <a:gd name="connsiteX60" fmla="*/ 255994 w 1884066"/>
                  <a:gd name="connsiteY60" fmla="*/ 1833616 h 2652765"/>
                  <a:gd name="connsiteX61" fmla="*/ 257211 w 1884066"/>
                  <a:gd name="connsiteY61" fmla="*/ 1913704 h 2652765"/>
                  <a:gd name="connsiteX62" fmla="*/ 184291 w 1884066"/>
                  <a:gd name="connsiteY62" fmla="*/ 1875269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10688 h 2652765"/>
                  <a:gd name="connsiteX58" fmla="*/ 256905 w 1884066"/>
                  <a:gd name="connsiteY58" fmla="*/ 1713462 h 2652765"/>
                  <a:gd name="connsiteX59" fmla="*/ 253268 w 1884066"/>
                  <a:gd name="connsiteY59" fmla="*/ 1760146 h 2652765"/>
                  <a:gd name="connsiteX60" fmla="*/ 255994 w 1884066"/>
                  <a:gd name="connsiteY60" fmla="*/ 1833616 h 2652765"/>
                  <a:gd name="connsiteX61" fmla="*/ 257211 w 1884066"/>
                  <a:gd name="connsiteY61" fmla="*/ 1913704 h 2652765"/>
                  <a:gd name="connsiteX62" fmla="*/ 251609 w 1884066"/>
                  <a:gd name="connsiteY62" fmla="*/ 2007100 h 2652765"/>
                  <a:gd name="connsiteX63" fmla="*/ 175924 w 1884066"/>
                  <a:gd name="connsiteY63" fmla="*/ 2109059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10688 h 2652765"/>
                  <a:gd name="connsiteX58" fmla="*/ 256905 w 1884066"/>
                  <a:gd name="connsiteY58" fmla="*/ 1713462 h 2652765"/>
                  <a:gd name="connsiteX59" fmla="*/ 253268 w 1884066"/>
                  <a:gd name="connsiteY59" fmla="*/ 1760146 h 2652765"/>
                  <a:gd name="connsiteX60" fmla="*/ 255994 w 1884066"/>
                  <a:gd name="connsiteY60" fmla="*/ 1833616 h 2652765"/>
                  <a:gd name="connsiteX61" fmla="*/ 257211 w 1884066"/>
                  <a:gd name="connsiteY61" fmla="*/ 1913704 h 2652765"/>
                  <a:gd name="connsiteX62" fmla="*/ 251609 w 1884066"/>
                  <a:gd name="connsiteY62" fmla="*/ 2007100 h 2652765"/>
                  <a:gd name="connsiteX63" fmla="*/ 260071 w 1884066"/>
                  <a:gd name="connsiteY63" fmla="*/ 2176377 h 2652765"/>
                  <a:gd name="connsiteX64" fmla="*/ 383128 w 1884066"/>
                  <a:gd name="connsiteY64" fmla="*/ 221308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 name="connsiteX0" fmla="*/ 0 w 1884066"/>
                  <a:gd name="connsiteY0" fmla="*/ 0 h 2652765"/>
                  <a:gd name="connsiteX1" fmla="*/ 0 w 1884066"/>
                  <a:gd name="connsiteY1" fmla="*/ 0 h 2652765"/>
                  <a:gd name="connsiteX2" fmla="*/ 35169 w 1884066"/>
                  <a:gd name="connsiteY2" fmla="*/ 30145 h 2652765"/>
                  <a:gd name="connsiteX3" fmla="*/ 70338 w 1884066"/>
                  <a:gd name="connsiteY3" fmla="*/ 60290 h 2652765"/>
                  <a:gd name="connsiteX4" fmla="*/ 95459 w 1884066"/>
                  <a:gd name="connsiteY4" fmla="*/ 100483 h 2652765"/>
                  <a:gd name="connsiteX5" fmla="*/ 105508 w 1884066"/>
                  <a:gd name="connsiteY5" fmla="*/ 110532 h 2652765"/>
                  <a:gd name="connsiteX6" fmla="*/ 160773 w 1884066"/>
                  <a:gd name="connsiteY6" fmla="*/ 120580 h 2652765"/>
                  <a:gd name="connsiteX7" fmla="*/ 170822 w 1884066"/>
                  <a:gd name="connsiteY7" fmla="*/ 130629 h 2652765"/>
                  <a:gd name="connsiteX8" fmla="*/ 180870 w 1884066"/>
                  <a:gd name="connsiteY8" fmla="*/ 145701 h 2652765"/>
                  <a:gd name="connsiteX9" fmla="*/ 195943 w 1884066"/>
                  <a:gd name="connsiteY9" fmla="*/ 155749 h 2652765"/>
                  <a:gd name="connsiteX10" fmla="*/ 221064 w 1884066"/>
                  <a:gd name="connsiteY10" fmla="*/ 200967 h 2652765"/>
                  <a:gd name="connsiteX11" fmla="*/ 231112 w 1884066"/>
                  <a:gd name="connsiteY11" fmla="*/ 216040 h 2652765"/>
                  <a:gd name="connsiteX12" fmla="*/ 241160 w 1884066"/>
                  <a:gd name="connsiteY12" fmla="*/ 246185 h 2652765"/>
                  <a:gd name="connsiteX13" fmla="*/ 246184 w 1884066"/>
                  <a:gd name="connsiteY13" fmla="*/ 261257 h 2652765"/>
                  <a:gd name="connsiteX14" fmla="*/ 251209 w 1884066"/>
                  <a:gd name="connsiteY14" fmla="*/ 301451 h 2652765"/>
                  <a:gd name="connsiteX15" fmla="*/ 261257 w 1884066"/>
                  <a:gd name="connsiteY15" fmla="*/ 331596 h 2652765"/>
                  <a:gd name="connsiteX16" fmla="*/ 266281 w 1884066"/>
                  <a:gd name="connsiteY16" fmla="*/ 346668 h 2652765"/>
                  <a:gd name="connsiteX17" fmla="*/ 276330 w 1884066"/>
                  <a:gd name="connsiteY17" fmla="*/ 361741 h 2652765"/>
                  <a:gd name="connsiteX18" fmla="*/ 296426 w 1884066"/>
                  <a:gd name="connsiteY18" fmla="*/ 406958 h 2652765"/>
                  <a:gd name="connsiteX19" fmla="*/ 316523 w 1884066"/>
                  <a:gd name="connsiteY19" fmla="*/ 447152 h 2652765"/>
                  <a:gd name="connsiteX20" fmla="*/ 321547 w 1884066"/>
                  <a:gd name="connsiteY20" fmla="*/ 467248 h 2652765"/>
                  <a:gd name="connsiteX21" fmla="*/ 326571 w 1884066"/>
                  <a:gd name="connsiteY21" fmla="*/ 482321 h 2652765"/>
                  <a:gd name="connsiteX22" fmla="*/ 336620 w 1884066"/>
                  <a:gd name="connsiteY22" fmla="*/ 542611 h 2652765"/>
                  <a:gd name="connsiteX23" fmla="*/ 341644 w 1884066"/>
                  <a:gd name="connsiteY23" fmla="*/ 557683 h 2652765"/>
                  <a:gd name="connsiteX24" fmla="*/ 346668 w 1884066"/>
                  <a:gd name="connsiteY24" fmla="*/ 577780 h 2652765"/>
                  <a:gd name="connsiteX25" fmla="*/ 351692 w 1884066"/>
                  <a:gd name="connsiteY25" fmla="*/ 592853 h 2652765"/>
                  <a:gd name="connsiteX26" fmla="*/ 366765 w 1884066"/>
                  <a:gd name="connsiteY26" fmla="*/ 648119 h 2652765"/>
                  <a:gd name="connsiteX27" fmla="*/ 376813 w 1884066"/>
                  <a:gd name="connsiteY27" fmla="*/ 668215 h 2652765"/>
                  <a:gd name="connsiteX28" fmla="*/ 381837 w 1884066"/>
                  <a:gd name="connsiteY28" fmla="*/ 683288 h 2652765"/>
                  <a:gd name="connsiteX29" fmla="*/ 401934 w 1884066"/>
                  <a:gd name="connsiteY29" fmla="*/ 708409 h 2652765"/>
                  <a:gd name="connsiteX30" fmla="*/ 411982 w 1884066"/>
                  <a:gd name="connsiteY30" fmla="*/ 738554 h 2652765"/>
                  <a:gd name="connsiteX31" fmla="*/ 422031 w 1884066"/>
                  <a:gd name="connsiteY31" fmla="*/ 763675 h 2652765"/>
                  <a:gd name="connsiteX32" fmla="*/ 432079 w 1884066"/>
                  <a:gd name="connsiteY32" fmla="*/ 813916 h 2652765"/>
                  <a:gd name="connsiteX33" fmla="*/ 442127 w 1884066"/>
                  <a:gd name="connsiteY33" fmla="*/ 844061 h 2652765"/>
                  <a:gd name="connsiteX34" fmla="*/ 452176 w 1884066"/>
                  <a:gd name="connsiteY34" fmla="*/ 864158 h 2652765"/>
                  <a:gd name="connsiteX35" fmla="*/ 472272 w 1884066"/>
                  <a:gd name="connsiteY35" fmla="*/ 904352 h 2652765"/>
                  <a:gd name="connsiteX36" fmla="*/ 487345 w 1884066"/>
                  <a:gd name="connsiteY36" fmla="*/ 954593 h 2652765"/>
                  <a:gd name="connsiteX37" fmla="*/ 497393 w 1884066"/>
                  <a:gd name="connsiteY37" fmla="*/ 969666 h 2652765"/>
                  <a:gd name="connsiteX38" fmla="*/ 507442 w 1884066"/>
                  <a:gd name="connsiteY38" fmla="*/ 999811 h 2652765"/>
                  <a:gd name="connsiteX39" fmla="*/ 517490 w 1884066"/>
                  <a:gd name="connsiteY39" fmla="*/ 1019908 h 2652765"/>
                  <a:gd name="connsiteX40" fmla="*/ 527538 w 1884066"/>
                  <a:gd name="connsiteY40" fmla="*/ 1070149 h 2652765"/>
                  <a:gd name="connsiteX41" fmla="*/ 537587 w 1884066"/>
                  <a:gd name="connsiteY41" fmla="*/ 1080198 h 2652765"/>
                  <a:gd name="connsiteX42" fmla="*/ 547635 w 1884066"/>
                  <a:gd name="connsiteY42" fmla="*/ 1110343 h 2652765"/>
                  <a:gd name="connsiteX43" fmla="*/ 552659 w 1884066"/>
                  <a:gd name="connsiteY43" fmla="*/ 1125415 h 2652765"/>
                  <a:gd name="connsiteX44" fmla="*/ 557683 w 1884066"/>
                  <a:gd name="connsiteY44" fmla="*/ 1195754 h 2652765"/>
                  <a:gd name="connsiteX45" fmla="*/ 562708 w 1884066"/>
                  <a:gd name="connsiteY45" fmla="*/ 1210826 h 2652765"/>
                  <a:gd name="connsiteX46" fmla="*/ 557683 w 1884066"/>
                  <a:gd name="connsiteY46" fmla="*/ 1286189 h 2652765"/>
                  <a:gd name="connsiteX47" fmla="*/ 547635 w 1884066"/>
                  <a:gd name="connsiteY47" fmla="*/ 1316334 h 2652765"/>
                  <a:gd name="connsiteX48" fmla="*/ 542611 w 1884066"/>
                  <a:gd name="connsiteY48" fmla="*/ 1341455 h 2652765"/>
                  <a:gd name="connsiteX49" fmla="*/ 527538 w 1884066"/>
                  <a:gd name="connsiteY49" fmla="*/ 1396721 h 2652765"/>
                  <a:gd name="connsiteX50" fmla="*/ 522514 w 1884066"/>
                  <a:gd name="connsiteY50" fmla="*/ 1416818 h 2652765"/>
                  <a:gd name="connsiteX51" fmla="*/ 512466 w 1884066"/>
                  <a:gd name="connsiteY51" fmla="*/ 1446963 h 2652765"/>
                  <a:gd name="connsiteX52" fmla="*/ 507442 w 1884066"/>
                  <a:gd name="connsiteY52" fmla="*/ 1492180 h 2652765"/>
                  <a:gd name="connsiteX53" fmla="*/ 497393 w 1884066"/>
                  <a:gd name="connsiteY53" fmla="*/ 1507253 h 2652765"/>
                  <a:gd name="connsiteX54" fmla="*/ 492369 w 1884066"/>
                  <a:gd name="connsiteY54" fmla="*/ 1527349 h 2652765"/>
                  <a:gd name="connsiteX55" fmla="*/ 472272 w 1884066"/>
                  <a:gd name="connsiteY55" fmla="*/ 1592664 h 2652765"/>
                  <a:gd name="connsiteX56" fmla="*/ 457200 w 1884066"/>
                  <a:gd name="connsiteY56" fmla="*/ 1647930 h 2652765"/>
                  <a:gd name="connsiteX57" fmla="*/ 265696 w 1884066"/>
                  <a:gd name="connsiteY57" fmla="*/ 1610688 h 2652765"/>
                  <a:gd name="connsiteX58" fmla="*/ 256905 w 1884066"/>
                  <a:gd name="connsiteY58" fmla="*/ 1713462 h 2652765"/>
                  <a:gd name="connsiteX59" fmla="*/ 253268 w 1884066"/>
                  <a:gd name="connsiteY59" fmla="*/ 1760146 h 2652765"/>
                  <a:gd name="connsiteX60" fmla="*/ 255994 w 1884066"/>
                  <a:gd name="connsiteY60" fmla="*/ 1833616 h 2652765"/>
                  <a:gd name="connsiteX61" fmla="*/ 257211 w 1884066"/>
                  <a:gd name="connsiteY61" fmla="*/ 1913704 h 2652765"/>
                  <a:gd name="connsiteX62" fmla="*/ 251609 w 1884066"/>
                  <a:gd name="connsiteY62" fmla="*/ 2007100 h 2652765"/>
                  <a:gd name="connsiteX63" fmla="*/ 260071 w 1884066"/>
                  <a:gd name="connsiteY63" fmla="*/ 2176377 h 2652765"/>
                  <a:gd name="connsiteX64" fmla="*/ 380323 w 1884066"/>
                  <a:gd name="connsiteY64" fmla="*/ 2224301 h 2652765"/>
                  <a:gd name="connsiteX65" fmla="*/ 689954 w 1884066"/>
                  <a:gd name="connsiteY65" fmla="*/ 2307055 h 2652765"/>
                  <a:gd name="connsiteX66" fmla="*/ 753626 w 1884066"/>
                  <a:gd name="connsiteY66" fmla="*/ 2074985 h 2652765"/>
                  <a:gd name="connsiteX67" fmla="*/ 798844 w 1884066"/>
                  <a:gd name="connsiteY67" fmla="*/ 2080009 h 2652765"/>
                  <a:gd name="connsiteX68" fmla="*/ 813916 w 1884066"/>
                  <a:gd name="connsiteY68" fmla="*/ 2085033 h 2652765"/>
                  <a:gd name="connsiteX69" fmla="*/ 839037 w 1884066"/>
                  <a:gd name="connsiteY69" fmla="*/ 2090057 h 2652765"/>
                  <a:gd name="connsiteX70" fmla="*/ 859134 w 1884066"/>
                  <a:gd name="connsiteY70" fmla="*/ 2095081 h 2652765"/>
                  <a:gd name="connsiteX71" fmla="*/ 944545 w 1884066"/>
                  <a:gd name="connsiteY71" fmla="*/ 2100105 h 2652765"/>
                  <a:gd name="connsiteX72" fmla="*/ 959617 w 1884066"/>
                  <a:gd name="connsiteY72" fmla="*/ 2105130 h 2652765"/>
                  <a:gd name="connsiteX73" fmla="*/ 1009859 w 1884066"/>
                  <a:gd name="connsiteY73" fmla="*/ 2115178 h 2652765"/>
                  <a:gd name="connsiteX74" fmla="*/ 1034980 w 1884066"/>
                  <a:gd name="connsiteY74" fmla="*/ 2125226 h 2652765"/>
                  <a:gd name="connsiteX75" fmla="*/ 1055077 w 1884066"/>
                  <a:gd name="connsiteY75" fmla="*/ 2130251 h 2652765"/>
                  <a:gd name="connsiteX76" fmla="*/ 1090246 w 1884066"/>
                  <a:gd name="connsiteY76" fmla="*/ 2145323 h 2652765"/>
                  <a:gd name="connsiteX77" fmla="*/ 1105319 w 1884066"/>
                  <a:gd name="connsiteY77" fmla="*/ 2150347 h 2652765"/>
                  <a:gd name="connsiteX78" fmla="*/ 1120391 w 1884066"/>
                  <a:gd name="connsiteY78" fmla="*/ 2160396 h 2652765"/>
                  <a:gd name="connsiteX79" fmla="*/ 1150536 w 1884066"/>
                  <a:gd name="connsiteY79" fmla="*/ 2165420 h 2652765"/>
                  <a:gd name="connsiteX80" fmla="*/ 1165609 w 1884066"/>
                  <a:gd name="connsiteY80" fmla="*/ 2170444 h 2652765"/>
                  <a:gd name="connsiteX81" fmla="*/ 1401745 w 1884066"/>
                  <a:gd name="connsiteY81" fmla="*/ 2175468 h 2652765"/>
                  <a:gd name="connsiteX82" fmla="*/ 1416817 w 1884066"/>
                  <a:gd name="connsiteY82" fmla="*/ 2185516 h 2652765"/>
                  <a:gd name="connsiteX83" fmla="*/ 1436914 w 1884066"/>
                  <a:gd name="connsiteY83" fmla="*/ 2200589 h 2652765"/>
                  <a:gd name="connsiteX84" fmla="*/ 1451987 w 1884066"/>
                  <a:gd name="connsiteY84" fmla="*/ 2205613 h 2652765"/>
                  <a:gd name="connsiteX85" fmla="*/ 1467059 w 1884066"/>
                  <a:gd name="connsiteY85" fmla="*/ 2220686 h 2652765"/>
                  <a:gd name="connsiteX86" fmla="*/ 1492180 w 1884066"/>
                  <a:gd name="connsiteY86" fmla="*/ 2255855 h 2652765"/>
                  <a:gd name="connsiteX87" fmla="*/ 1507253 w 1884066"/>
                  <a:gd name="connsiteY87" fmla="*/ 2265903 h 2652765"/>
                  <a:gd name="connsiteX88" fmla="*/ 1537398 w 1884066"/>
                  <a:gd name="connsiteY88" fmla="*/ 2296048 h 2652765"/>
                  <a:gd name="connsiteX89" fmla="*/ 1587639 w 1884066"/>
                  <a:gd name="connsiteY89" fmla="*/ 2326193 h 2652765"/>
                  <a:gd name="connsiteX90" fmla="*/ 1622809 w 1884066"/>
                  <a:gd name="connsiteY90" fmla="*/ 2351314 h 2652765"/>
                  <a:gd name="connsiteX91" fmla="*/ 1637881 w 1884066"/>
                  <a:gd name="connsiteY91" fmla="*/ 2366387 h 2652765"/>
                  <a:gd name="connsiteX92" fmla="*/ 1668026 w 1884066"/>
                  <a:gd name="connsiteY92" fmla="*/ 2391508 h 2652765"/>
                  <a:gd name="connsiteX93" fmla="*/ 1683099 w 1884066"/>
                  <a:gd name="connsiteY93" fmla="*/ 2416629 h 2652765"/>
                  <a:gd name="connsiteX94" fmla="*/ 1703195 w 1884066"/>
                  <a:gd name="connsiteY94" fmla="*/ 2441749 h 2652765"/>
                  <a:gd name="connsiteX95" fmla="*/ 1723292 w 1884066"/>
                  <a:gd name="connsiteY95" fmla="*/ 2466870 h 2652765"/>
                  <a:gd name="connsiteX96" fmla="*/ 1768510 w 1884066"/>
                  <a:gd name="connsiteY96" fmla="*/ 2522136 h 2652765"/>
                  <a:gd name="connsiteX97" fmla="*/ 1798655 w 1884066"/>
                  <a:gd name="connsiteY97" fmla="*/ 2552281 h 2652765"/>
                  <a:gd name="connsiteX98" fmla="*/ 1808703 w 1884066"/>
                  <a:gd name="connsiteY98" fmla="*/ 2562330 h 2652765"/>
                  <a:gd name="connsiteX99" fmla="*/ 1818752 w 1884066"/>
                  <a:gd name="connsiteY99" fmla="*/ 2572378 h 2652765"/>
                  <a:gd name="connsiteX100" fmla="*/ 1823776 w 1884066"/>
                  <a:gd name="connsiteY100" fmla="*/ 2587451 h 2652765"/>
                  <a:gd name="connsiteX101" fmla="*/ 1838848 w 1884066"/>
                  <a:gd name="connsiteY101" fmla="*/ 2597499 h 2652765"/>
                  <a:gd name="connsiteX102" fmla="*/ 1848897 w 1884066"/>
                  <a:gd name="connsiteY102" fmla="*/ 2607547 h 2652765"/>
                  <a:gd name="connsiteX103" fmla="*/ 1868993 w 1884066"/>
                  <a:gd name="connsiteY103" fmla="*/ 2637692 h 2652765"/>
                  <a:gd name="connsiteX104" fmla="*/ 1874017 w 1884066"/>
                  <a:gd name="connsiteY104" fmla="*/ 2652765 h 2652765"/>
                  <a:gd name="connsiteX105" fmla="*/ 1874017 w 1884066"/>
                  <a:gd name="connsiteY105" fmla="*/ 2652765 h 2652765"/>
                  <a:gd name="connsiteX106" fmla="*/ 1874017 w 1884066"/>
                  <a:gd name="connsiteY106" fmla="*/ 2652765 h 2652765"/>
                  <a:gd name="connsiteX107" fmla="*/ 1884066 w 1884066"/>
                  <a:gd name="connsiteY107" fmla="*/ 2652765 h 2652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884066" h="2652765">
                    <a:moveTo>
                      <a:pt x="0" y="0"/>
                    </a:moveTo>
                    <a:lnTo>
                      <a:pt x="0" y="0"/>
                    </a:lnTo>
                    <a:cubicBezTo>
                      <a:pt x="11723" y="10048"/>
                      <a:pt x="23219" y="20368"/>
                      <a:pt x="35169" y="30145"/>
                    </a:cubicBezTo>
                    <a:cubicBezTo>
                      <a:pt x="46961" y="39793"/>
                      <a:pt x="61214" y="47517"/>
                      <a:pt x="70338" y="60290"/>
                    </a:cubicBezTo>
                    <a:cubicBezTo>
                      <a:pt x="113840" y="121193"/>
                      <a:pt x="42680" y="37148"/>
                      <a:pt x="95459" y="100483"/>
                    </a:cubicBezTo>
                    <a:cubicBezTo>
                      <a:pt x="98492" y="104122"/>
                      <a:pt x="101154" y="108666"/>
                      <a:pt x="105508" y="110532"/>
                    </a:cubicBezTo>
                    <a:cubicBezTo>
                      <a:pt x="109977" y="112447"/>
                      <a:pt x="158758" y="120244"/>
                      <a:pt x="160773" y="120580"/>
                    </a:cubicBezTo>
                    <a:cubicBezTo>
                      <a:pt x="164123" y="123930"/>
                      <a:pt x="167863" y="126930"/>
                      <a:pt x="170822" y="130629"/>
                    </a:cubicBezTo>
                    <a:cubicBezTo>
                      <a:pt x="174594" y="135344"/>
                      <a:pt x="176600" y="141432"/>
                      <a:pt x="180870" y="145701"/>
                    </a:cubicBezTo>
                    <a:cubicBezTo>
                      <a:pt x="185140" y="149971"/>
                      <a:pt x="190919" y="152400"/>
                      <a:pt x="195943" y="155749"/>
                    </a:cubicBezTo>
                    <a:cubicBezTo>
                      <a:pt x="204786" y="182280"/>
                      <a:pt x="198029" y="166414"/>
                      <a:pt x="221064" y="200967"/>
                    </a:cubicBezTo>
                    <a:cubicBezTo>
                      <a:pt x="224413" y="205991"/>
                      <a:pt x="229203" y="210311"/>
                      <a:pt x="231112" y="216040"/>
                    </a:cubicBezTo>
                    <a:lnTo>
                      <a:pt x="241160" y="246185"/>
                    </a:lnTo>
                    <a:lnTo>
                      <a:pt x="246184" y="261257"/>
                    </a:lnTo>
                    <a:cubicBezTo>
                      <a:pt x="247859" y="274655"/>
                      <a:pt x="248380" y="288248"/>
                      <a:pt x="251209" y="301451"/>
                    </a:cubicBezTo>
                    <a:cubicBezTo>
                      <a:pt x="253428" y="311808"/>
                      <a:pt x="257908" y="321548"/>
                      <a:pt x="261257" y="331596"/>
                    </a:cubicBezTo>
                    <a:cubicBezTo>
                      <a:pt x="262932" y="336620"/>
                      <a:pt x="263343" y="342262"/>
                      <a:pt x="266281" y="346668"/>
                    </a:cubicBezTo>
                    <a:lnTo>
                      <a:pt x="276330" y="361741"/>
                    </a:lnTo>
                    <a:cubicBezTo>
                      <a:pt x="288287" y="397614"/>
                      <a:pt x="280503" y="383073"/>
                      <a:pt x="296426" y="406958"/>
                    </a:cubicBezTo>
                    <a:cubicBezTo>
                      <a:pt x="312042" y="453810"/>
                      <a:pt x="284888" y="375974"/>
                      <a:pt x="316523" y="447152"/>
                    </a:cubicBezTo>
                    <a:cubicBezTo>
                      <a:pt x="319327" y="453462"/>
                      <a:pt x="319650" y="460609"/>
                      <a:pt x="321547" y="467248"/>
                    </a:cubicBezTo>
                    <a:cubicBezTo>
                      <a:pt x="323002" y="472340"/>
                      <a:pt x="325287" y="477183"/>
                      <a:pt x="326571" y="482321"/>
                    </a:cubicBezTo>
                    <a:cubicBezTo>
                      <a:pt x="335558" y="518269"/>
                      <a:pt x="328112" y="500077"/>
                      <a:pt x="336620" y="542611"/>
                    </a:cubicBezTo>
                    <a:cubicBezTo>
                      <a:pt x="337659" y="547804"/>
                      <a:pt x="340189" y="552591"/>
                      <a:pt x="341644" y="557683"/>
                    </a:cubicBezTo>
                    <a:cubicBezTo>
                      <a:pt x="343541" y="564322"/>
                      <a:pt x="344771" y="571141"/>
                      <a:pt x="346668" y="577780"/>
                    </a:cubicBezTo>
                    <a:cubicBezTo>
                      <a:pt x="348123" y="582872"/>
                      <a:pt x="350408" y="587715"/>
                      <a:pt x="351692" y="592853"/>
                    </a:cubicBezTo>
                    <a:cubicBezTo>
                      <a:pt x="357205" y="614908"/>
                      <a:pt x="355985" y="626559"/>
                      <a:pt x="366765" y="648119"/>
                    </a:cubicBezTo>
                    <a:cubicBezTo>
                      <a:pt x="370114" y="654818"/>
                      <a:pt x="373863" y="661331"/>
                      <a:pt x="376813" y="668215"/>
                    </a:cubicBezTo>
                    <a:cubicBezTo>
                      <a:pt x="378899" y="673083"/>
                      <a:pt x="379112" y="678747"/>
                      <a:pt x="381837" y="683288"/>
                    </a:cubicBezTo>
                    <a:cubicBezTo>
                      <a:pt x="399737" y="713120"/>
                      <a:pt x="384694" y="669618"/>
                      <a:pt x="401934" y="708409"/>
                    </a:cubicBezTo>
                    <a:cubicBezTo>
                      <a:pt x="406236" y="718088"/>
                      <a:pt x="408048" y="728720"/>
                      <a:pt x="411982" y="738554"/>
                    </a:cubicBezTo>
                    <a:lnTo>
                      <a:pt x="422031" y="763675"/>
                    </a:lnTo>
                    <a:cubicBezTo>
                      <a:pt x="425426" y="784047"/>
                      <a:pt x="426458" y="795178"/>
                      <a:pt x="432079" y="813916"/>
                    </a:cubicBezTo>
                    <a:cubicBezTo>
                      <a:pt x="435122" y="824061"/>
                      <a:pt x="437390" y="834587"/>
                      <a:pt x="442127" y="844061"/>
                    </a:cubicBezTo>
                    <a:cubicBezTo>
                      <a:pt x="445477" y="850760"/>
                      <a:pt x="449394" y="857204"/>
                      <a:pt x="452176" y="864158"/>
                    </a:cubicBezTo>
                    <a:cubicBezTo>
                      <a:pt x="467572" y="902647"/>
                      <a:pt x="453013" y="885091"/>
                      <a:pt x="472272" y="904352"/>
                    </a:cubicBezTo>
                    <a:cubicBezTo>
                      <a:pt x="475080" y="915583"/>
                      <a:pt x="482455" y="947258"/>
                      <a:pt x="487345" y="954593"/>
                    </a:cubicBezTo>
                    <a:cubicBezTo>
                      <a:pt x="490694" y="959617"/>
                      <a:pt x="494941" y="964148"/>
                      <a:pt x="497393" y="969666"/>
                    </a:cubicBezTo>
                    <a:cubicBezTo>
                      <a:pt x="501695" y="979345"/>
                      <a:pt x="502705" y="990337"/>
                      <a:pt x="507442" y="999811"/>
                    </a:cubicBezTo>
                    <a:lnTo>
                      <a:pt x="517490" y="1019908"/>
                    </a:lnTo>
                    <a:cubicBezTo>
                      <a:pt x="518121" y="1023692"/>
                      <a:pt x="523791" y="1062654"/>
                      <a:pt x="527538" y="1070149"/>
                    </a:cubicBezTo>
                    <a:cubicBezTo>
                      <a:pt x="529657" y="1074386"/>
                      <a:pt x="534237" y="1076848"/>
                      <a:pt x="537587" y="1080198"/>
                    </a:cubicBezTo>
                    <a:lnTo>
                      <a:pt x="547635" y="1110343"/>
                    </a:lnTo>
                    <a:lnTo>
                      <a:pt x="552659" y="1125415"/>
                    </a:lnTo>
                    <a:cubicBezTo>
                      <a:pt x="554334" y="1148861"/>
                      <a:pt x="554936" y="1172409"/>
                      <a:pt x="557683" y="1195754"/>
                    </a:cubicBezTo>
                    <a:cubicBezTo>
                      <a:pt x="558302" y="1201014"/>
                      <a:pt x="562708" y="1205530"/>
                      <a:pt x="562708" y="1210826"/>
                    </a:cubicBezTo>
                    <a:cubicBezTo>
                      <a:pt x="562708" y="1236003"/>
                      <a:pt x="561244" y="1261265"/>
                      <a:pt x="557683" y="1286189"/>
                    </a:cubicBezTo>
                    <a:cubicBezTo>
                      <a:pt x="556185" y="1296674"/>
                      <a:pt x="550422" y="1306115"/>
                      <a:pt x="547635" y="1316334"/>
                    </a:cubicBezTo>
                    <a:cubicBezTo>
                      <a:pt x="545388" y="1324573"/>
                      <a:pt x="544531" y="1333134"/>
                      <a:pt x="542611" y="1341455"/>
                    </a:cubicBezTo>
                    <a:cubicBezTo>
                      <a:pt x="521113" y="1434615"/>
                      <a:pt x="540829" y="1350204"/>
                      <a:pt x="527538" y="1396721"/>
                    </a:cubicBezTo>
                    <a:cubicBezTo>
                      <a:pt x="525641" y="1403360"/>
                      <a:pt x="524498" y="1410204"/>
                      <a:pt x="522514" y="1416818"/>
                    </a:cubicBezTo>
                    <a:cubicBezTo>
                      <a:pt x="519471" y="1426963"/>
                      <a:pt x="512466" y="1446963"/>
                      <a:pt x="512466" y="1446963"/>
                    </a:cubicBezTo>
                    <a:cubicBezTo>
                      <a:pt x="510791" y="1462035"/>
                      <a:pt x="511120" y="1477468"/>
                      <a:pt x="507442" y="1492180"/>
                    </a:cubicBezTo>
                    <a:cubicBezTo>
                      <a:pt x="505977" y="1498038"/>
                      <a:pt x="499772" y="1501703"/>
                      <a:pt x="497393" y="1507253"/>
                    </a:cubicBezTo>
                    <a:cubicBezTo>
                      <a:pt x="494673" y="1513600"/>
                      <a:pt x="493816" y="1520597"/>
                      <a:pt x="492369" y="1527349"/>
                    </a:cubicBezTo>
                    <a:cubicBezTo>
                      <a:pt x="479954" y="1585286"/>
                      <a:pt x="492213" y="1562753"/>
                      <a:pt x="472272" y="1592664"/>
                    </a:cubicBezTo>
                    <a:cubicBezTo>
                      <a:pt x="465053" y="1614320"/>
                      <a:pt x="491629" y="1644926"/>
                      <a:pt x="457200" y="1647930"/>
                    </a:cubicBezTo>
                    <a:cubicBezTo>
                      <a:pt x="422771" y="1650934"/>
                      <a:pt x="299078" y="1599766"/>
                      <a:pt x="265696" y="1610688"/>
                    </a:cubicBezTo>
                    <a:cubicBezTo>
                      <a:pt x="232314" y="1621610"/>
                      <a:pt x="258580" y="1705089"/>
                      <a:pt x="256905" y="1713462"/>
                    </a:cubicBezTo>
                    <a:cubicBezTo>
                      <a:pt x="257776" y="1719559"/>
                      <a:pt x="253420" y="1740120"/>
                      <a:pt x="253268" y="1760146"/>
                    </a:cubicBezTo>
                    <a:cubicBezTo>
                      <a:pt x="253116" y="1780172"/>
                      <a:pt x="252645" y="1830266"/>
                      <a:pt x="255994" y="1833616"/>
                    </a:cubicBezTo>
                    <a:cubicBezTo>
                      <a:pt x="259343" y="1843664"/>
                      <a:pt x="257942" y="1884790"/>
                      <a:pt x="257211" y="1913704"/>
                    </a:cubicBezTo>
                    <a:cubicBezTo>
                      <a:pt x="256480" y="1942618"/>
                      <a:pt x="261378" y="1971498"/>
                      <a:pt x="251609" y="2007100"/>
                    </a:cubicBezTo>
                    <a:cubicBezTo>
                      <a:pt x="258911" y="2029006"/>
                      <a:pt x="238619" y="2140177"/>
                      <a:pt x="260071" y="2176377"/>
                    </a:cubicBezTo>
                    <a:cubicBezTo>
                      <a:pt x="281523" y="2212577"/>
                      <a:pt x="308676" y="2202521"/>
                      <a:pt x="380323" y="2224301"/>
                    </a:cubicBezTo>
                    <a:cubicBezTo>
                      <a:pt x="451970" y="2246081"/>
                      <a:pt x="627737" y="2331941"/>
                      <a:pt x="689954" y="2307055"/>
                    </a:cubicBezTo>
                    <a:cubicBezTo>
                      <a:pt x="752171" y="2282169"/>
                      <a:pt x="732402" y="2152342"/>
                      <a:pt x="753626" y="2074985"/>
                    </a:cubicBezTo>
                    <a:cubicBezTo>
                      <a:pt x="768699" y="2076660"/>
                      <a:pt x="783885" y="2077516"/>
                      <a:pt x="798844" y="2080009"/>
                    </a:cubicBezTo>
                    <a:cubicBezTo>
                      <a:pt x="804068" y="2080880"/>
                      <a:pt x="808778" y="2083749"/>
                      <a:pt x="813916" y="2085033"/>
                    </a:cubicBezTo>
                    <a:cubicBezTo>
                      <a:pt x="822201" y="2087104"/>
                      <a:pt x="830701" y="2088205"/>
                      <a:pt x="839037" y="2090057"/>
                    </a:cubicBezTo>
                    <a:cubicBezTo>
                      <a:pt x="845778" y="2091555"/>
                      <a:pt x="852260" y="2094426"/>
                      <a:pt x="859134" y="2095081"/>
                    </a:cubicBezTo>
                    <a:cubicBezTo>
                      <a:pt x="887525" y="2097785"/>
                      <a:pt x="916075" y="2098430"/>
                      <a:pt x="944545" y="2100105"/>
                    </a:cubicBezTo>
                    <a:cubicBezTo>
                      <a:pt x="949569" y="2101780"/>
                      <a:pt x="954457" y="2103939"/>
                      <a:pt x="959617" y="2105130"/>
                    </a:cubicBezTo>
                    <a:cubicBezTo>
                      <a:pt x="976259" y="2108970"/>
                      <a:pt x="994001" y="2108835"/>
                      <a:pt x="1009859" y="2115178"/>
                    </a:cubicBezTo>
                    <a:cubicBezTo>
                      <a:pt x="1018233" y="2118527"/>
                      <a:pt x="1026424" y="2122374"/>
                      <a:pt x="1034980" y="2125226"/>
                    </a:cubicBezTo>
                    <a:cubicBezTo>
                      <a:pt x="1041531" y="2127410"/>
                      <a:pt x="1048588" y="2127891"/>
                      <a:pt x="1055077" y="2130251"/>
                    </a:cubicBezTo>
                    <a:cubicBezTo>
                      <a:pt x="1067063" y="2134610"/>
                      <a:pt x="1078404" y="2140586"/>
                      <a:pt x="1090246" y="2145323"/>
                    </a:cubicBezTo>
                    <a:cubicBezTo>
                      <a:pt x="1095163" y="2147290"/>
                      <a:pt x="1100295" y="2148672"/>
                      <a:pt x="1105319" y="2150347"/>
                    </a:cubicBezTo>
                    <a:cubicBezTo>
                      <a:pt x="1110343" y="2153697"/>
                      <a:pt x="1114663" y="2158486"/>
                      <a:pt x="1120391" y="2160396"/>
                    </a:cubicBezTo>
                    <a:cubicBezTo>
                      <a:pt x="1130055" y="2163618"/>
                      <a:pt x="1140592" y="2163210"/>
                      <a:pt x="1150536" y="2165420"/>
                    </a:cubicBezTo>
                    <a:cubicBezTo>
                      <a:pt x="1155706" y="2166569"/>
                      <a:pt x="1160317" y="2170232"/>
                      <a:pt x="1165609" y="2170444"/>
                    </a:cubicBezTo>
                    <a:cubicBezTo>
                      <a:pt x="1244276" y="2173591"/>
                      <a:pt x="1323033" y="2173793"/>
                      <a:pt x="1401745" y="2175468"/>
                    </a:cubicBezTo>
                    <a:cubicBezTo>
                      <a:pt x="1406769" y="2178817"/>
                      <a:pt x="1411904" y="2182006"/>
                      <a:pt x="1416817" y="2185516"/>
                    </a:cubicBezTo>
                    <a:cubicBezTo>
                      <a:pt x="1423631" y="2190383"/>
                      <a:pt x="1429643" y="2196434"/>
                      <a:pt x="1436914" y="2200589"/>
                    </a:cubicBezTo>
                    <a:cubicBezTo>
                      <a:pt x="1441512" y="2203217"/>
                      <a:pt x="1446963" y="2203938"/>
                      <a:pt x="1451987" y="2205613"/>
                    </a:cubicBezTo>
                    <a:cubicBezTo>
                      <a:pt x="1457011" y="2210637"/>
                      <a:pt x="1462510" y="2215228"/>
                      <a:pt x="1467059" y="2220686"/>
                    </a:cubicBezTo>
                    <a:cubicBezTo>
                      <a:pt x="1481311" y="2237788"/>
                      <a:pt x="1474098" y="2237773"/>
                      <a:pt x="1492180" y="2255855"/>
                    </a:cubicBezTo>
                    <a:cubicBezTo>
                      <a:pt x="1496450" y="2260125"/>
                      <a:pt x="1502740" y="2261891"/>
                      <a:pt x="1507253" y="2265903"/>
                    </a:cubicBezTo>
                    <a:cubicBezTo>
                      <a:pt x="1517874" y="2275344"/>
                      <a:pt x="1525213" y="2288737"/>
                      <a:pt x="1537398" y="2296048"/>
                    </a:cubicBezTo>
                    <a:cubicBezTo>
                      <a:pt x="1554145" y="2306096"/>
                      <a:pt x="1573829" y="2312383"/>
                      <a:pt x="1587639" y="2326193"/>
                    </a:cubicBezTo>
                    <a:cubicBezTo>
                      <a:pt x="1608008" y="2346562"/>
                      <a:pt x="1596357" y="2338088"/>
                      <a:pt x="1622809" y="2351314"/>
                    </a:cubicBezTo>
                    <a:cubicBezTo>
                      <a:pt x="1627833" y="2356338"/>
                      <a:pt x="1632423" y="2361838"/>
                      <a:pt x="1637881" y="2366387"/>
                    </a:cubicBezTo>
                    <a:cubicBezTo>
                      <a:pt x="1679850" y="2401361"/>
                      <a:pt x="1623993" y="2347472"/>
                      <a:pt x="1668026" y="2391508"/>
                    </a:cubicBezTo>
                    <a:cubicBezTo>
                      <a:pt x="1682257" y="2434202"/>
                      <a:pt x="1662409" y="2382147"/>
                      <a:pt x="1683099" y="2416629"/>
                    </a:cubicBezTo>
                    <a:cubicBezTo>
                      <a:pt x="1699278" y="2443593"/>
                      <a:pt x="1673175" y="2421736"/>
                      <a:pt x="1703195" y="2441749"/>
                    </a:cubicBezTo>
                    <a:cubicBezTo>
                      <a:pt x="1712978" y="2471094"/>
                      <a:pt x="1700566" y="2444143"/>
                      <a:pt x="1723292" y="2466870"/>
                    </a:cubicBezTo>
                    <a:cubicBezTo>
                      <a:pt x="1795239" y="2538819"/>
                      <a:pt x="1724458" y="2473190"/>
                      <a:pt x="1768510" y="2522136"/>
                    </a:cubicBezTo>
                    <a:cubicBezTo>
                      <a:pt x="1778016" y="2532698"/>
                      <a:pt x="1788607" y="2542233"/>
                      <a:pt x="1798655" y="2552281"/>
                    </a:cubicBezTo>
                    <a:lnTo>
                      <a:pt x="1808703" y="2562330"/>
                    </a:lnTo>
                    <a:lnTo>
                      <a:pt x="1818752" y="2572378"/>
                    </a:lnTo>
                    <a:cubicBezTo>
                      <a:pt x="1820427" y="2577402"/>
                      <a:pt x="1820468" y="2583315"/>
                      <a:pt x="1823776" y="2587451"/>
                    </a:cubicBezTo>
                    <a:cubicBezTo>
                      <a:pt x="1827548" y="2592166"/>
                      <a:pt x="1834133" y="2593727"/>
                      <a:pt x="1838848" y="2597499"/>
                    </a:cubicBezTo>
                    <a:cubicBezTo>
                      <a:pt x="1842547" y="2600458"/>
                      <a:pt x="1846055" y="2603757"/>
                      <a:pt x="1848897" y="2607547"/>
                    </a:cubicBezTo>
                    <a:cubicBezTo>
                      <a:pt x="1856143" y="2617208"/>
                      <a:pt x="1868993" y="2637692"/>
                      <a:pt x="1868993" y="2637692"/>
                    </a:cubicBezTo>
                    <a:lnTo>
                      <a:pt x="1874017" y="2652765"/>
                    </a:lnTo>
                    <a:lnTo>
                      <a:pt x="1874017" y="2652765"/>
                    </a:lnTo>
                    <a:lnTo>
                      <a:pt x="1874017" y="2652765"/>
                    </a:lnTo>
                    <a:lnTo>
                      <a:pt x="1884066" y="2652765"/>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Freeform 169"/>
              <p:cNvSpPr/>
              <p:nvPr/>
            </p:nvSpPr>
            <p:spPr>
              <a:xfrm>
                <a:off x="39700067" y="30622875"/>
                <a:ext cx="1038358" cy="1276350"/>
              </a:xfrm>
              <a:custGeom>
                <a:avLst/>
                <a:gdLst>
                  <a:gd name="connsiteX0" fmla="*/ 1038358 w 1038358"/>
                  <a:gd name="connsiteY0" fmla="*/ 0 h 1276350"/>
                  <a:gd name="connsiteX1" fmla="*/ 1038358 w 1038358"/>
                  <a:gd name="connsiteY1" fmla="*/ 0 h 1276350"/>
                  <a:gd name="connsiteX2" fmla="*/ 1000258 w 1038358"/>
                  <a:gd name="connsiteY2" fmla="*/ 85725 h 1276350"/>
                  <a:gd name="connsiteX3" fmla="*/ 971683 w 1038358"/>
                  <a:gd name="connsiteY3" fmla="*/ 104775 h 1276350"/>
                  <a:gd name="connsiteX4" fmla="*/ 962158 w 1038358"/>
                  <a:gd name="connsiteY4" fmla="*/ 142875 h 1276350"/>
                  <a:gd name="connsiteX5" fmla="*/ 905008 w 1038358"/>
                  <a:gd name="connsiteY5" fmla="*/ 228600 h 1276350"/>
                  <a:gd name="connsiteX6" fmla="*/ 885958 w 1038358"/>
                  <a:gd name="connsiteY6" fmla="*/ 276225 h 1276350"/>
                  <a:gd name="connsiteX7" fmla="*/ 838333 w 1038358"/>
                  <a:gd name="connsiteY7" fmla="*/ 333375 h 1276350"/>
                  <a:gd name="connsiteX8" fmla="*/ 762133 w 1038358"/>
                  <a:gd name="connsiteY8" fmla="*/ 428625 h 1276350"/>
                  <a:gd name="connsiteX9" fmla="*/ 676408 w 1038358"/>
                  <a:gd name="connsiteY9" fmla="*/ 514350 h 1276350"/>
                  <a:gd name="connsiteX10" fmla="*/ 647833 w 1038358"/>
                  <a:gd name="connsiteY10" fmla="*/ 552450 h 1276350"/>
                  <a:gd name="connsiteX11" fmla="*/ 628783 w 1038358"/>
                  <a:gd name="connsiteY11" fmla="*/ 581025 h 1276350"/>
                  <a:gd name="connsiteX12" fmla="*/ 600208 w 1038358"/>
                  <a:gd name="connsiteY12" fmla="*/ 600075 h 1276350"/>
                  <a:gd name="connsiteX13" fmla="*/ 571633 w 1038358"/>
                  <a:gd name="connsiteY13" fmla="*/ 638175 h 1276350"/>
                  <a:gd name="connsiteX14" fmla="*/ 543058 w 1038358"/>
                  <a:gd name="connsiteY14" fmla="*/ 666750 h 1276350"/>
                  <a:gd name="connsiteX15" fmla="*/ 524008 w 1038358"/>
                  <a:gd name="connsiteY15" fmla="*/ 695325 h 1276350"/>
                  <a:gd name="connsiteX16" fmla="*/ 495433 w 1038358"/>
                  <a:gd name="connsiteY16" fmla="*/ 733425 h 1276350"/>
                  <a:gd name="connsiteX17" fmla="*/ 476383 w 1038358"/>
                  <a:gd name="connsiteY17" fmla="*/ 762000 h 1276350"/>
                  <a:gd name="connsiteX18" fmla="*/ 447808 w 1038358"/>
                  <a:gd name="connsiteY18" fmla="*/ 790575 h 1276350"/>
                  <a:gd name="connsiteX19" fmla="*/ 409708 w 1038358"/>
                  <a:gd name="connsiteY19" fmla="*/ 847725 h 1276350"/>
                  <a:gd name="connsiteX20" fmla="*/ 362083 w 1038358"/>
                  <a:gd name="connsiteY20" fmla="*/ 895350 h 1276350"/>
                  <a:gd name="connsiteX21" fmla="*/ 323983 w 1038358"/>
                  <a:gd name="connsiteY21" fmla="*/ 952500 h 1276350"/>
                  <a:gd name="connsiteX22" fmla="*/ 304933 w 1038358"/>
                  <a:gd name="connsiteY22" fmla="*/ 981075 h 1276350"/>
                  <a:gd name="connsiteX23" fmla="*/ 276358 w 1038358"/>
                  <a:gd name="connsiteY23" fmla="*/ 1019175 h 1276350"/>
                  <a:gd name="connsiteX24" fmla="*/ 247783 w 1038358"/>
                  <a:gd name="connsiteY24" fmla="*/ 1047750 h 1276350"/>
                  <a:gd name="connsiteX25" fmla="*/ 209683 w 1038358"/>
                  <a:gd name="connsiteY25" fmla="*/ 1114425 h 1276350"/>
                  <a:gd name="connsiteX26" fmla="*/ 181108 w 1038358"/>
                  <a:gd name="connsiteY26" fmla="*/ 1123950 h 1276350"/>
                  <a:gd name="connsiteX27" fmla="*/ 152533 w 1038358"/>
                  <a:gd name="connsiteY27" fmla="*/ 1143000 h 1276350"/>
                  <a:gd name="connsiteX28" fmla="*/ 95383 w 1038358"/>
                  <a:gd name="connsiteY28" fmla="*/ 1162050 h 1276350"/>
                  <a:gd name="connsiteX29" fmla="*/ 38233 w 1038358"/>
                  <a:gd name="connsiteY29" fmla="*/ 1209675 h 1276350"/>
                  <a:gd name="connsiteX30" fmla="*/ 9658 w 1038358"/>
                  <a:gd name="connsiteY30" fmla="*/ 1228725 h 1276350"/>
                  <a:gd name="connsiteX31" fmla="*/ 133 w 1038358"/>
                  <a:gd name="connsiteY31" fmla="*/ 1276350 h 1276350"/>
                  <a:gd name="connsiteX32" fmla="*/ 9658 w 1038358"/>
                  <a:gd name="connsiteY32" fmla="*/ 1266825 h 1276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38358" h="1276350">
                    <a:moveTo>
                      <a:pt x="1038358" y="0"/>
                    </a:moveTo>
                    <a:lnTo>
                      <a:pt x="1038358" y="0"/>
                    </a:lnTo>
                    <a:cubicBezTo>
                      <a:pt x="1025658" y="28575"/>
                      <a:pt x="1017046" y="59344"/>
                      <a:pt x="1000258" y="85725"/>
                    </a:cubicBezTo>
                    <a:cubicBezTo>
                      <a:pt x="994112" y="95383"/>
                      <a:pt x="978033" y="95250"/>
                      <a:pt x="971683" y="104775"/>
                    </a:cubicBezTo>
                    <a:cubicBezTo>
                      <a:pt x="964421" y="115667"/>
                      <a:pt x="968364" y="131349"/>
                      <a:pt x="962158" y="142875"/>
                    </a:cubicBezTo>
                    <a:cubicBezTo>
                      <a:pt x="945876" y="173113"/>
                      <a:pt x="922047" y="198782"/>
                      <a:pt x="905008" y="228600"/>
                    </a:cubicBezTo>
                    <a:cubicBezTo>
                      <a:pt x="896525" y="243445"/>
                      <a:pt x="895137" y="261800"/>
                      <a:pt x="885958" y="276225"/>
                    </a:cubicBezTo>
                    <a:cubicBezTo>
                      <a:pt x="872645" y="297146"/>
                      <a:pt x="853970" y="314129"/>
                      <a:pt x="838333" y="333375"/>
                    </a:cubicBezTo>
                    <a:cubicBezTo>
                      <a:pt x="812693" y="364932"/>
                      <a:pt x="790884" y="399874"/>
                      <a:pt x="762133" y="428625"/>
                    </a:cubicBezTo>
                    <a:cubicBezTo>
                      <a:pt x="733558" y="457200"/>
                      <a:pt x="700655" y="482021"/>
                      <a:pt x="676408" y="514350"/>
                    </a:cubicBezTo>
                    <a:cubicBezTo>
                      <a:pt x="666883" y="527050"/>
                      <a:pt x="657060" y="539532"/>
                      <a:pt x="647833" y="552450"/>
                    </a:cubicBezTo>
                    <a:cubicBezTo>
                      <a:pt x="641179" y="561765"/>
                      <a:pt x="636878" y="572930"/>
                      <a:pt x="628783" y="581025"/>
                    </a:cubicBezTo>
                    <a:cubicBezTo>
                      <a:pt x="620688" y="589120"/>
                      <a:pt x="608303" y="591980"/>
                      <a:pt x="600208" y="600075"/>
                    </a:cubicBezTo>
                    <a:cubicBezTo>
                      <a:pt x="588983" y="611300"/>
                      <a:pt x="581964" y="626122"/>
                      <a:pt x="571633" y="638175"/>
                    </a:cubicBezTo>
                    <a:cubicBezTo>
                      <a:pt x="562867" y="648402"/>
                      <a:pt x="551682" y="656402"/>
                      <a:pt x="543058" y="666750"/>
                    </a:cubicBezTo>
                    <a:cubicBezTo>
                      <a:pt x="535729" y="675544"/>
                      <a:pt x="530662" y="686010"/>
                      <a:pt x="524008" y="695325"/>
                    </a:cubicBezTo>
                    <a:cubicBezTo>
                      <a:pt x="514781" y="708243"/>
                      <a:pt x="504660" y="720507"/>
                      <a:pt x="495433" y="733425"/>
                    </a:cubicBezTo>
                    <a:cubicBezTo>
                      <a:pt x="488779" y="742740"/>
                      <a:pt x="483712" y="753206"/>
                      <a:pt x="476383" y="762000"/>
                    </a:cubicBezTo>
                    <a:cubicBezTo>
                      <a:pt x="467759" y="772348"/>
                      <a:pt x="457333" y="781050"/>
                      <a:pt x="447808" y="790575"/>
                    </a:cubicBezTo>
                    <a:cubicBezTo>
                      <a:pt x="431069" y="840793"/>
                      <a:pt x="449346" y="800159"/>
                      <a:pt x="409708" y="847725"/>
                    </a:cubicBezTo>
                    <a:cubicBezTo>
                      <a:pt x="370021" y="895350"/>
                      <a:pt x="414470" y="860425"/>
                      <a:pt x="362083" y="895350"/>
                    </a:cubicBezTo>
                    <a:cubicBezTo>
                      <a:pt x="345344" y="945568"/>
                      <a:pt x="363621" y="904934"/>
                      <a:pt x="323983" y="952500"/>
                    </a:cubicBezTo>
                    <a:cubicBezTo>
                      <a:pt x="316654" y="961294"/>
                      <a:pt x="311587" y="971760"/>
                      <a:pt x="304933" y="981075"/>
                    </a:cubicBezTo>
                    <a:cubicBezTo>
                      <a:pt x="295706" y="993993"/>
                      <a:pt x="286689" y="1007122"/>
                      <a:pt x="276358" y="1019175"/>
                    </a:cubicBezTo>
                    <a:cubicBezTo>
                      <a:pt x="267592" y="1029402"/>
                      <a:pt x="257308" y="1038225"/>
                      <a:pt x="247783" y="1047750"/>
                    </a:cubicBezTo>
                    <a:cubicBezTo>
                      <a:pt x="238288" y="1076236"/>
                      <a:pt x="236298" y="1092246"/>
                      <a:pt x="209683" y="1114425"/>
                    </a:cubicBezTo>
                    <a:cubicBezTo>
                      <a:pt x="201970" y="1120853"/>
                      <a:pt x="190088" y="1119460"/>
                      <a:pt x="181108" y="1123950"/>
                    </a:cubicBezTo>
                    <a:cubicBezTo>
                      <a:pt x="170869" y="1129070"/>
                      <a:pt x="162994" y="1138351"/>
                      <a:pt x="152533" y="1143000"/>
                    </a:cubicBezTo>
                    <a:cubicBezTo>
                      <a:pt x="134183" y="1151155"/>
                      <a:pt x="112091" y="1150911"/>
                      <a:pt x="95383" y="1162050"/>
                    </a:cubicBezTo>
                    <a:cubicBezTo>
                      <a:pt x="24437" y="1209348"/>
                      <a:pt x="111572" y="1148559"/>
                      <a:pt x="38233" y="1209675"/>
                    </a:cubicBezTo>
                    <a:cubicBezTo>
                      <a:pt x="29439" y="1217004"/>
                      <a:pt x="19183" y="1222375"/>
                      <a:pt x="9658" y="1228725"/>
                    </a:cubicBezTo>
                    <a:cubicBezTo>
                      <a:pt x="-1875" y="1263324"/>
                      <a:pt x="133" y="1247260"/>
                      <a:pt x="133" y="1276350"/>
                    </a:cubicBezTo>
                    <a:lnTo>
                      <a:pt x="9658" y="1266825"/>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1" name="Freeform 160"/>
            <p:cNvSpPr/>
            <p:nvPr/>
          </p:nvSpPr>
          <p:spPr>
            <a:xfrm>
              <a:off x="40627005" y="30435698"/>
              <a:ext cx="228600" cy="186069"/>
            </a:xfrm>
            <a:custGeom>
              <a:avLst/>
              <a:gdLst>
                <a:gd name="connsiteX0" fmla="*/ 111642 w 228600"/>
                <a:gd name="connsiteY0" fmla="*/ 186069 h 186069"/>
                <a:gd name="connsiteX1" fmla="*/ 111642 w 228600"/>
                <a:gd name="connsiteY1" fmla="*/ 186069 h 186069"/>
                <a:gd name="connsiteX2" fmla="*/ 74428 w 228600"/>
                <a:gd name="connsiteY2" fmla="*/ 132907 h 186069"/>
                <a:gd name="connsiteX3" fmla="*/ 63795 w 228600"/>
                <a:gd name="connsiteY3" fmla="*/ 116958 h 186069"/>
                <a:gd name="connsiteX4" fmla="*/ 42530 w 228600"/>
                <a:gd name="connsiteY4" fmla="*/ 85060 h 186069"/>
                <a:gd name="connsiteX5" fmla="*/ 0 w 228600"/>
                <a:gd name="connsiteY5" fmla="*/ 63795 h 186069"/>
                <a:gd name="connsiteX6" fmla="*/ 5316 w 228600"/>
                <a:gd name="connsiteY6" fmla="*/ 63795 h 186069"/>
                <a:gd name="connsiteX7" fmla="*/ 95693 w 228600"/>
                <a:gd name="connsiteY7" fmla="*/ 31897 h 186069"/>
                <a:gd name="connsiteX8" fmla="*/ 116958 w 228600"/>
                <a:gd name="connsiteY8" fmla="*/ 26581 h 186069"/>
                <a:gd name="connsiteX9" fmla="*/ 132907 w 228600"/>
                <a:gd name="connsiteY9" fmla="*/ 15949 h 186069"/>
                <a:gd name="connsiteX10" fmla="*/ 159488 w 228600"/>
                <a:gd name="connsiteY10" fmla="*/ 10632 h 186069"/>
                <a:gd name="connsiteX11" fmla="*/ 217967 w 228600"/>
                <a:gd name="connsiteY11" fmla="*/ 5316 h 186069"/>
                <a:gd name="connsiteX12" fmla="*/ 228600 w 228600"/>
                <a:gd name="connsiteY12" fmla="*/ 0 h 186069"/>
                <a:gd name="connsiteX0" fmla="*/ 111642 w 228600"/>
                <a:gd name="connsiteY0" fmla="*/ 186069 h 186069"/>
                <a:gd name="connsiteX1" fmla="*/ 111642 w 228600"/>
                <a:gd name="connsiteY1" fmla="*/ 186069 h 186069"/>
                <a:gd name="connsiteX2" fmla="*/ 74428 w 228600"/>
                <a:gd name="connsiteY2" fmla="*/ 132907 h 186069"/>
                <a:gd name="connsiteX3" fmla="*/ 63795 w 228600"/>
                <a:gd name="connsiteY3" fmla="*/ 116958 h 186069"/>
                <a:gd name="connsiteX4" fmla="*/ 42530 w 228600"/>
                <a:gd name="connsiteY4" fmla="*/ 85060 h 186069"/>
                <a:gd name="connsiteX5" fmla="*/ 0 w 228600"/>
                <a:gd name="connsiteY5" fmla="*/ 63795 h 186069"/>
                <a:gd name="connsiteX6" fmla="*/ 12460 w 228600"/>
                <a:gd name="connsiteY6" fmla="*/ 51889 h 186069"/>
                <a:gd name="connsiteX7" fmla="*/ 95693 w 228600"/>
                <a:gd name="connsiteY7" fmla="*/ 31897 h 186069"/>
                <a:gd name="connsiteX8" fmla="*/ 116958 w 228600"/>
                <a:gd name="connsiteY8" fmla="*/ 26581 h 186069"/>
                <a:gd name="connsiteX9" fmla="*/ 132907 w 228600"/>
                <a:gd name="connsiteY9" fmla="*/ 15949 h 186069"/>
                <a:gd name="connsiteX10" fmla="*/ 159488 w 228600"/>
                <a:gd name="connsiteY10" fmla="*/ 10632 h 186069"/>
                <a:gd name="connsiteX11" fmla="*/ 217967 w 228600"/>
                <a:gd name="connsiteY11" fmla="*/ 5316 h 186069"/>
                <a:gd name="connsiteX12" fmla="*/ 228600 w 228600"/>
                <a:gd name="connsiteY12" fmla="*/ 0 h 186069"/>
                <a:gd name="connsiteX0" fmla="*/ 111642 w 228600"/>
                <a:gd name="connsiteY0" fmla="*/ 186069 h 186069"/>
                <a:gd name="connsiteX1" fmla="*/ 111642 w 228600"/>
                <a:gd name="connsiteY1" fmla="*/ 186069 h 186069"/>
                <a:gd name="connsiteX2" fmla="*/ 74428 w 228600"/>
                <a:gd name="connsiteY2" fmla="*/ 132907 h 186069"/>
                <a:gd name="connsiteX3" fmla="*/ 63795 w 228600"/>
                <a:gd name="connsiteY3" fmla="*/ 116958 h 186069"/>
                <a:gd name="connsiteX4" fmla="*/ 42530 w 228600"/>
                <a:gd name="connsiteY4" fmla="*/ 85060 h 186069"/>
                <a:gd name="connsiteX5" fmla="*/ 0 w 228600"/>
                <a:gd name="connsiteY5" fmla="*/ 51888 h 186069"/>
                <a:gd name="connsiteX6" fmla="*/ 12460 w 228600"/>
                <a:gd name="connsiteY6" fmla="*/ 51889 h 186069"/>
                <a:gd name="connsiteX7" fmla="*/ 95693 w 228600"/>
                <a:gd name="connsiteY7" fmla="*/ 31897 h 186069"/>
                <a:gd name="connsiteX8" fmla="*/ 116958 w 228600"/>
                <a:gd name="connsiteY8" fmla="*/ 26581 h 186069"/>
                <a:gd name="connsiteX9" fmla="*/ 132907 w 228600"/>
                <a:gd name="connsiteY9" fmla="*/ 15949 h 186069"/>
                <a:gd name="connsiteX10" fmla="*/ 159488 w 228600"/>
                <a:gd name="connsiteY10" fmla="*/ 10632 h 186069"/>
                <a:gd name="connsiteX11" fmla="*/ 217967 w 228600"/>
                <a:gd name="connsiteY11" fmla="*/ 5316 h 186069"/>
                <a:gd name="connsiteX12" fmla="*/ 228600 w 228600"/>
                <a:gd name="connsiteY12" fmla="*/ 0 h 186069"/>
                <a:gd name="connsiteX0" fmla="*/ 111642 w 228600"/>
                <a:gd name="connsiteY0" fmla="*/ 186069 h 186069"/>
                <a:gd name="connsiteX1" fmla="*/ 111642 w 228600"/>
                <a:gd name="connsiteY1" fmla="*/ 186069 h 186069"/>
                <a:gd name="connsiteX2" fmla="*/ 74428 w 228600"/>
                <a:gd name="connsiteY2" fmla="*/ 132907 h 186069"/>
                <a:gd name="connsiteX3" fmla="*/ 63795 w 228600"/>
                <a:gd name="connsiteY3" fmla="*/ 116958 h 186069"/>
                <a:gd name="connsiteX4" fmla="*/ 33005 w 228600"/>
                <a:gd name="connsiteY4" fmla="*/ 85060 h 186069"/>
                <a:gd name="connsiteX5" fmla="*/ 0 w 228600"/>
                <a:gd name="connsiteY5" fmla="*/ 51888 h 186069"/>
                <a:gd name="connsiteX6" fmla="*/ 12460 w 228600"/>
                <a:gd name="connsiteY6" fmla="*/ 51889 h 186069"/>
                <a:gd name="connsiteX7" fmla="*/ 95693 w 228600"/>
                <a:gd name="connsiteY7" fmla="*/ 31897 h 186069"/>
                <a:gd name="connsiteX8" fmla="*/ 116958 w 228600"/>
                <a:gd name="connsiteY8" fmla="*/ 26581 h 186069"/>
                <a:gd name="connsiteX9" fmla="*/ 132907 w 228600"/>
                <a:gd name="connsiteY9" fmla="*/ 15949 h 186069"/>
                <a:gd name="connsiteX10" fmla="*/ 159488 w 228600"/>
                <a:gd name="connsiteY10" fmla="*/ 10632 h 186069"/>
                <a:gd name="connsiteX11" fmla="*/ 217967 w 228600"/>
                <a:gd name="connsiteY11" fmla="*/ 5316 h 186069"/>
                <a:gd name="connsiteX12" fmla="*/ 228600 w 228600"/>
                <a:gd name="connsiteY12" fmla="*/ 0 h 186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8600" h="186069">
                  <a:moveTo>
                    <a:pt x="111642" y="186069"/>
                  </a:moveTo>
                  <a:lnTo>
                    <a:pt x="111642" y="186069"/>
                  </a:lnTo>
                  <a:lnTo>
                    <a:pt x="74428" y="132907"/>
                  </a:lnTo>
                  <a:cubicBezTo>
                    <a:pt x="70791" y="127654"/>
                    <a:pt x="70699" y="124932"/>
                    <a:pt x="63795" y="116958"/>
                  </a:cubicBezTo>
                  <a:cubicBezTo>
                    <a:pt x="56891" y="108984"/>
                    <a:pt x="43637" y="95905"/>
                    <a:pt x="33005" y="85060"/>
                  </a:cubicBezTo>
                  <a:cubicBezTo>
                    <a:pt x="22373" y="74215"/>
                    <a:pt x="26751" y="78641"/>
                    <a:pt x="0" y="51888"/>
                  </a:cubicBezTo>
                  <a:lnTo>
                    <a:pt x="12460" y="51889"/>
                  </a:lnTo>
                  <a:cubicBezTo>
                    <a:pt x="33380" y="44044"/>
                    <a:pt x="78277" y="36115"/>
                    <a:pt x="95693" y="31897"/>
                  </a:cubicBezTo>
                  <a:lnTo>
                    <a:pt x="116958" y="26581"/>
                  </a:lnTo>
                  <a:cubicBezTo>
                    <a:pt x="122274" y="23037"/>
                    <a:pt x="126925" y="18192"/>
                    <a:pt x="132907" y="15949"/>
                  </a:cubicBezTo>
                  <a:cubicBezTo>
                    <a:pt x="141368" y="12776"/>
                    <a:pt x="150531" y="11826"/>
                    <a:pt x="159488" y="10632"/>
                  </a:cubicBezTo>
                  <a:cubicBezTo>
                    <a:pt x="200679" y="5140"/>
                    <a:pt x="196208" y="5316"/>
                    <a:pt x="217967" y="5316"/>
                  </a:cubicBezTo>
                  <a:lnTo>
                    <a:pt x="228600"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1" name="Group 170"/>
          <p:cNvGrpSpPr/>
          <p:nvPr/>
        </p:nvGrpSpPr>
        <p:grpSpPr>
          <a:xfrm>
            <a:off x="26846337" y="14899325"/>
            <a:ext cx="1739062" cy="1285708"/>
            <a:chOff x="7584487" y="834084"/>
            <a:chExt cx="1947608" cy="1439889"/>
          </a:xfrm>
        </p:grpSpPr>
        <p:cxnSp>
          <p:nvCxnSpPr>
            <p:cNvPr id="172" name="Straight Connector 171"/>
            <p:cNvCxnSpPr/>
            <p:nvPr/>
          </p:nvCxnSpPr>
          <p:spPr>
            <a:xfrm>
              <a:off x="7584487" y="1049527"/>
              <a:ext cx="457200" cy="0"/>
            </a:xfrm>
            <a:prstGeom prst="line">
              <a:avLst/>
            </a:prstGeom>
            <a:ln w="53975">
              <a:solidFill>
                <a:srgbClr val="406FDF"/>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a:off x="7584487" y="2058529"/>
              <a:ext cx="457200" cy="0"/>
            </a:xfrm>
            <a:prstGeom prst="line">
              <a:avLst/>
            </a:prstGeom>
            <a:ln w="53975">
              <a:solidFill>
                <a:srgbClr val="39B143"/>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a:xfrm>
              <a:off x="7584487" y="1698913"/>
              <a:ext cx="457200" cy="0"/>
            </a:xfrm>
            <a:prstGeom prst="line">
              <a:avLst/>
            </a:prstGeom>
            <a:ln w="53975">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a:off x="7584487" y="1377971"/>
              <a:ext cx="457200" cy="0"/>
            </a:xfrm>
            <a:prstGeom prst="line">
              <a:avLst/>
            </a:prstGeom>
            <a:ln w="53975">
              <a:solidFill>
                <a:srgbClr val="D54857"/>
              </a:solidFill>
            </a:ln>
          </p:spPr>
          <p:style>
            <a:lnRef idx="1">
              <a:schemeClr val="accent1"/>
            </a:lnRef>
            <a:fillRef idx="0">
              <a:schemeClr val="accent1"/>
            </a:fillRef>
            <a:effectRef idx="0">
              <a:schemeClr val="accent1"/>
            </a:effectRef>
            <a:fontRef idx="minor">
              <a:schemeClr val="tx1"/>
            </a:fontRef>
          </p:style>
        </p:cxnSp>
        <p:sp>
          <p:nvSpPr>
            <p:cNvPr id="176" name="TextBox 175"/>
            <p:cNvSpPr txBox="1"/>
            <p:nvPr/>
          </p:nvSpPr>
          <p:spPr>
            <a:xfrm>
              <a:off x="8041687" y="834084"/>
              <a:ext cx="1152367" cy="430887"/>
            </a:xfrm>
            <a:prstGeom prst="rect">
              <a:avLst/>
            </a:prstGeom>
            <a:noFill/>
          </p:spPr>
          <p:txBody>
            <a:bodyPr wrap="none" rtlCol="0">
              <a:spAutoFit/>
            </a:bodyPr>
            <a:lstStyle/>
            <a:p>
              <a:r>
                <a:rPr lang="en-US" sz="2200" b="1" dirty="0" smtClean="0"/>
                <a:t>Hayfield</a:t>
              </a:r>
              <a:endParaRPr lang="en-US" sz="2200" b="1" dirty="0"/>
            </a:p>
          </p:txBody>
        </p:sp>
        <p:sp>
          <p:nvSpPr>
            <p:cNvPr id="177" name="TextBox 176"/>
            <p:cNvSpPr txBox="1"/>
            <p:nvPr/>
          </p:nvSpPr>
          <p:spPr>
            <a:xfrm>
              <a:off x="8041687" y="1162528"/>
              <a:ext cx="1257139" cy="430887"/>
            </a:xfrm>
            <a:prstGeom prst="rect">
              <a:avLst/>
            </a:prstGeom>
            <a:noFill/>
          </p:spPr>
          <p:txBody>
            <a:bodyPr wrap="none" rtlCol="0">
              <a:spAutoFit/>
            </a:bodyPr>
            <a:lstStyle/>
            <a:p>
              <a:r>
                <a:rPr lang="en-US" sz="2200" b="1" dirty="0" smtClean="0"/>
                <a:t>Cornfield</a:t>
              </a:r>
              <a:endParaRPr lang="en-US" sz="2200" b="1" dirty="0"/>
            </a:p>
          </p:txBody>
        </p:sp>
        <p:sp>
          <p:nvSpPr>
            <p:cNvPr id="178" name="TextBox 177"/>
            <p:cNvSpPr txBox="1"/>
            <p:nvPr/>
          </p:nvSpPr>
          <p:spPr>
            <a:xfrm>
              <a:off x="8041687" y="1483470"/>
              <a:ext cx="1490408" cy="430887"/>
            </a:xfrm>
            <a:prstGeom prst="rect">
              <a:avLst/>
            </a:prstGeom>
            <a:noFill/>
          </p:spPr>
          <p:txBody>
            <a:bodyPr wrap="none" rtlCol="0">
              <a:spAutoFit/>
            </a:bodyPr>
            <a:lstStyle/>
            <a:p>
              <a:r>
                <a:rPr lang="en-US" sz="2200" b="1" dirty="0" smtClean="0"/>
                <a:t>Parking Lot</a:t>
              </a:r>
              <a:endParaRPr lang="en-US" sz="2200" b="1" dirty="0"/>
            </a:p>
          </p:txBody>
        </p:sp>
        <p:sp>
          <p:nvSpPr>
            <p:cNvPr id="179" name="TextBox 178"/>
            <p:cNvSpPr txBox="1"/>
            <p:nvPr/>
          </p:nvSpPr>
          <p:spPr>
            <a:xfrm>
              <a:off x="8058307" y="1843086"/>
              <a:ext cx="910699" cy="430887"/>
            </a:xfrm>
            <a:prstGeom prst="rect">
              <a:avLst/>
            </a:prstGeom>
            <a:noFill/>
          </p:spPr>
          <p:txBody>
            <a:bodyPr wrap="none" rtlCol="0">
              <a:spAutoFit/>
            </a:bodyPr>
            <a:lstStyle/>
            <a:p>
              <a:r>
                <a:rPr lang="en-US" sz="2200" b="1" dirty="0" smtClean="0"/>
                <a:t>Forest</a:t>
              </a:r>
              <a:endParaRPr lang="en-US" sz="2200" b="1" dirty="0"/>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20380</TotalTime>
  <Words>618</Words>
  <Application>Microsoft Office PowerPoint</Application>
  <PresentationFormat>Custom</PresentationFormat>
  <Paragraphs>59</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Calibri</vt:lpstr>
      <vt:lpstr>Times New Roman</vt:lpstr>
      <vt:lpstr>Default Design</vt:lpstr>
      <vt:lpstr>PowerPoint Presentation</vt:lpstr>
    </vt:vector>
  </TitlesOfParts>
  <Company>Complex Systems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apo</cp:lastModifiedBy>
  <cp:revision>639</cp:revision>
  <dcterms:created xsi:type="dcterms:W3CDTF">2006-08-18T20:05:05Z</dcterms:created>
  <dcterms:modified xsi:type="dcterms:W3CDTF">2015-11-03T19:00:38Z</dcterms:modified>
</cp:coreProperties>
</file>