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Default Extension="pdf" ContentType="application/pd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51206400" cy="38404800"/>
  <p:notesSz cx="9144000" cy="6858000"/>
  <p:defaultTextStyle>
    <a:defPPr>
      <a:defRPr lang="en-US"/>
    </a:defPPr>
    <a:lvl1pPr marL="0" algn="l" defTabSz="2328782" rtl="0" eaLnBrk="1" latinLnBrk="0" hangingPunct="1">
      <a:defRPr sz="9100" kern="1200">
        <a:solidFill>
          <a:schemeClr val="tx1"/>
        </a:solidFill>
        <a:latin typeface="+mn-lt"/>
        <a:ea typeface="+mn-ea"/>
        <a:cs typeface="+mn-cs"/>
      </a:defRPr>
    </a:lvl1pPr>
    <a:lvl2pPr marL="2328782" algn="l" defTabSz="2328782" rtl="0" eaLnBrk="1" latinLnBrk="0" hangingPunct="1">
      <a:defRPr sz="9100" kern="1200">
        <a:solidFill>
          <a:schemeClr val="tx1"/>
        </a:solidFill>
        <a:latin typeface="+mn-lt"/>
        <a:ea typeface="+mn-ea"/>
        <a:cs typeface="+mn-cs"/>
      </a:defRPr>
    </a:lvl2pPr>
    <a:lvl3pPr marL="4657564" algn="l" defTabSz="2328782" rtl="0" eaLnBrk="1" latinLnBrk="0" hangingPunct="1">
      <a:defRPr sz="9100" kern="1200">
        <a:solidFill>
          <a:schemeClr val="tx1"/>
        </a:solidFill>
        <a:latin typeface="+mn-lt"/>
        <a:ea typeface="+mn-ea"/>
        <a:cs typeface="+mn-cs"/>
      </a:defRPr>
    </a:lvl3pPr>
    <a:lvl4pPr marL="6986346" algn="l" defTabSz="2328782" rtl="0" eaLnBrk="1" latinLnBrk="0" hangingPunct="1">
      <a:defRPr sz="9100" kern="1200">
        <a:solidFill>
          <a:schemeClr val="tx1"/>
        </a:solidFill>
        <a:latin typeface="+mn-lt"/>
        <a:ea typeface="+mn-ea"/>
        <a:cs typeface="+mn-cs"/>
      </a:defRPr>
    </a:lvl4pPr>
    <a:lvl5pPr marL="9315127" algn="l" defTabSz="2328782" rtl="0" eaLnBrk="1" latinLnBrk="0" hangingPunct="1">
      <a:defRPr sz="9100" kern="1200">
        <a:solidFill>
          <a:schemeClr val="tx1"/>
        </a:solidFill>
        <a:latin typeface="+mn-lt"/>
        <a:ea typeface="+mn-ea"/>
        <a:cs typeface="+mn-cs"/>
      </a:defRPr>
    </a:lvl5pPr>
    <a:lvl6pPr marL="11643910" algn="l" defTabSz="2328782" rtl="0" eaLnBrk="1" latinLnBrk="0" hangingPunct="1">
      <a:defRPr sz="9100" kern="1200">
        <a:solidFill>
          <a:schemeClr val="tx1"/>
        </a:solidFill>
        <a:latin typeface="+mn-lt"/>
        <a:ea typeface="+mn-ea"/>
        <a:cs typeface="+mn-cs"/>
      </a:defRPr>
    </a:lvl6pPr>
    <a:lvl7pPr marL="13972692" algn="l" defTabSz="2328782" rtl="0" eaLnBrk="1" latinLnBrk="0" hangingPunct="1">
      <a:defRPr sz="9100" kern="1200">
        <a:solidFill>
          <a:schemeClr val="tx1"/>
        </a:solidFill>
        <a:latin typeface="+mn-lt"/>
        <a:ea typeface="+mn-ea"/>
        <a:cs typeface="+mn-cs"/>
      </a:defRPr>
    </a:lvl7pPr>
    <a:lvl8pPr marL="16301474" algn="l" defTabSz="2328782" rtl="0" eaLnBrk="1" latinLnBrk="0" hangingPunct="1">
      <a:defRPr sz="9100" kern="1200">
        <a:solidFill>
          <a:schemeClr val="tx1"/>
        </a:solidFill>
        <a:latin typeface="+mn-lt"/>
        <a:ea typeface="+mn-ea"/>
        <a:cs typeface="+mn-cs"/>
      </a:defRPr>
    </a:lvl8pPr>
    <a:lvl9pPr marL="18630256" algn="l" defTabSz="2328782" rtl="0" eaLnBrk="1" latinLnBrk="0" hangingPunct="1">
      <a:defRPr sz="9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horzBarState="maximized">
    <p:restoredLeft sz="15620"/>
    <p:restoredTop sz="94660"/>
  </p:normalViewPr>
  <p:slideViewPr>
    <p:cSldViewPr snapToGrid="0" snapToObjects="1">
      <p:cViewPr varScale="1">
        <p:scale>
          <a:sx n="23" d="100"/>
          <a:sy n="23" d="100"/>
        </p:scale>
        <p:origin x="-1736" y="-96"/>
      </p:cViewPr>
      <p:guideLst>
        <p:guide orient="horz" pos="12096"/>
        <p:guide pos="1612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1930384"/>
            <a:ext cx="4352544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21762720"/>
            <a:ext cx="35844480" cy="9814560"/>
          </a:xfrm>
        </p:spPr>
        <p:txBody>
          <a:bodyPr/>
          <a:lstStyle>
            <a:lvl1pPr marL="0" indent="0" algn="ctr">
              <a:buNone/>
              <a:defRPr>
                <a:solidFill>
                  <a:schemeClr val="tx1">
                    <a:tint val="75000"/>
                  </a:schemeClr>
                </a:solidFill>
              </a:defRPr>
            </a:lvl1pPr>
            <a:lvl2pPr marL="2328782" indent="0" algn="ctr">
              <a:buNone/>
              <a:defRPr>
                <a:solidFill>
                  <a:schemeClr val="tx1">
                    <a:tint val="75000"/>
                  </a:schemeClr>
                </a:solidFill>
              </a:defRPr>
            </a:lvl2pPr>
            <a:lvl3pPr marL="4657564" indent="0" algn="ctr">
              <a:buNone/>
              <a:defRPr>
                <a:solidFill>
                  <a:schemeClr val="tx1">
                    <a:tint val="75000"/>
                  </a:schemeClr>
                </a:solidFill>
              </a:defRPr>
            </a:lvl3pPr>
            <a:lvl4pPr marL="6986346" indent="0" algn="ctr">
              <a:buNone/>
              <a:defRPr>
                <a:solidFill>
                  <a:schemeClr val="tx1">
                    <a:tint val="75000"/>
                  </a:schemeClr>
                </a:solidFill>
              </a:defRPr>
            </a:lvl4pPr>
            <a:lvl5pPr marL="9315127" indent="0" algn="ctr">
              <a:buNone/>
              <a:defRPr>
                <a:solidFill>
                  <a:schemeClr val="tx1">
                    <a:tint val="75000"/>
                  </a:schemeClr>
                </a:solidFill>
              </a:defRPr>
            </a:lvl5pPr>
            <a:lvl6pPr marL="11643910" indent="0" algn="ctr">
              <a:buNone/>
              <a:defRPr>
                <a:solidFill>
                  <a:schemeClr val="tx1">
                    <a:tint val="75000"/>
                  </a:schemeClr>
                </a:solidFill>
              </a:defRPr>
            </a:lvl6pPr>
            <a:lvl7pPr marL="13972692" indent="0" algn="ctr">
              <a:buNone/>
              <a:defRPr>
                <a:solidFill>
                  <a:schemeClr val="tx1">
                    <a:tint val="75000"/>
                  </a:schemeClr>
                </a:solidFill>
              </a:defRPr>
            </a:lvl7pPr>
            <a:lvl8pPr marL="16301474" indent="0" algn="ctr">
              <a:buNone/>
              <a:defRPr>
                <a:solidFill>
                  <a:schemeClr val="tx1">
                    <a:tint val="75000"/>
                  </a:schemeClr>
                </a:solidFill>
              </a:defRPr>
            </a:lvl8pPr>
            <a:lvl9pPr marL="1863025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971839A-E0F3-7F43-BC29-5041C2B399C9}" type="datetimeFigureOut">
              <a:rPr lang="en-US" smtClean="0"/>
              <a:pPr/>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71839A-E0F3-7F43-BC29-5041C2B399C9}" type="datetimeFigureOut">
              <a:rPr lang="en-US" smtClean="0"/>
              <a:pPr/>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4" y="24678642"/>
            <a:ext cx="43525440" cy="7627620"/>
          </a:xfrm>
        </p:spPr>
        <p:txBody>
          <a:bodyPr anchor="t"/>
          <a:lstStyle>
            <a:lvl1pPr algn="l">
              <a:defRPr sz="203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4" y="16277596"/>
            <a:ext cx="43525440" cy="8401048"/>
          </a:xfrm>
        </p:spPr>
        <p:txBody>
          <a:bodyPr anchor="b"/>
          <a:lstStyle>
            <a:lvl1pPr marL="0" indent="0">
              <a:buNone/>
              <a:defRPr sz="10200">
                <a:solidFill>
                  <a:schemeClr val="tx1">
                    <a:tint val="75000"/>
                  </a:schemeClr>
                </a:solidFill>
              </a:defRPr>
            </a:lvl1pPr>
            <a:lvl2pPr marL="2328782" indent="0">
              <a:buNone/>
              <a:defRPr sz="9100">
                <a:solidFill>
                  <a:schemeClr val="tx1">
                    <a:tint val="75000"/>
                  </a:schemeClr>
                </a:solidFill>
              </a:defRPr>
            </a:lvl2pPr>
            <a:lvl3pPr marL="4657564" indent="0">
              <a:buNone/>
              <a:defRPr sz="8100">
                <a:solidFill>
                  <a:schemeClr val="tx1">
                    <a:tint val="75000"/>
                  </a:schemeClr>
                </a:solidFill>
              </a:defRPr>
            </a:lvl3pPr>
            <a:lvl4pPr marL="6986346" indent="0">
              <a:buNone/>
              <a:defRPr sz="7100">
                <a:solidFill>
                  <a:schemeClr val="tx1">
                    <a:tint val="75000"/>
                  </a:schemeClr>
                </a:solidFill>
              </a:defRPr>
            </a:lvl4pPr>
            <a:lvl5pPr marL="9315127" indent="0">
              <a:buNone/>
              <a:defRPr sz="7100">
                <a:solidFill>
                  <a:schemeClr val="tx1">
                    <a:tint val="75000"/>
                  </a:schemeClr>
                </a:solidFill>
              </a:defRPr>
            </a:lvl5pPr>
            <a:lvl6pPr marL="11643910" indent="0">
              <a:buNone/>
              <a:defRPr sz="7100">
                <a:solidFill>
                  <a:schemeClr val="tx1">
                    <a:tint val="75000"/>
                  </a:schemeClr>
                </a:solidFill>
              </a:defRPr>
            </a:lvl6pPr>
            <a:lvl7pPr marL="13972692" indent="0">
              <a:buNone/>
              <a:defRPr sz="7100">
                <a:solidFill>
                  <a:schemeClr val="tx1">
                    <a:tint val="75000"/>
                  </a:schemeClr>
                </a:solidFill>
              </a:defRPr>
            </a:lvl7pPr>
            <a:lvl8pPr marL="16301474" indent="0">
              <a:buNone/>
              <a:defRPr sz="7100">
                <a:solidFill>
                  <a:schemeClr val="tx1">
                    <a:tint val="75000"/>
                  </a:schemeClr>
                </a:solidFill>
              </a:defRPr>
            </a:lvl8pPr>
            <a:lvl9pPr marL="18630256" indent="0">
              <a:buNone/>
              <a:defRPr sz="7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71839A-E0F3-7F43-BC29-5041C2B399C9}" type="datetimeFigureOut">
              <a:rPr lang="en-US" smtClean="0"/>
              <a:pPr/>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756904" y="43009820"/>
            <a:ext cx="96349820" cy="121659653"/>
          </a:xfrm>
        </p:spPr>
        <p:txBody>
          <a:bodyPr/>
          <a:lstStyle>
            <a:lvl1pPr>
              <a:defRPr sz="14300"/>
            </a:lvl1pPr>
            <a:lvl2pPr>
              <a:defRPr sz="12200"/>
            </a:lvl2pPr>
            <a:lvl3pPr>
              <a:defRPr sz="102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7960164" y="43009820"/>
            <a:ext cx="96349820" cy="121659653"/>
          </a:xfrm>
        </p:spPr>
        <p:txBody>
          <a:bodyPr/>
          <a:lstStyle>
            <a:lvl1pPr>
              <a:defRPr sz="14300"/>
            </a:lvl1pPr>
            <a:lvl2pPr>
              <a:defRPr sz="12200"/>
            </a:lvl2pPr>
            <a:lvl3pPr>
              <a:defRPr sz="102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971839A-E0F3-7F43-BC29-5041C2B399C9}" type="datetimeFigureOut">
              <a:rPr lang="en-US" smtClean="0"/>
              <a:pPr/>
              <a:t>12/10/15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537973"/>
            <a:ext cx="4608576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3" y="8596633"/>
            <a:ext cx="22625054" cy="3582669"/>
          </a:xfrm>
        </p:spPr>
        <p:txBody>
          <a:bodyPr anchor="b"/>
          <a:lstStyle>
            <a:lvl1pPr marL="0" indent="0">
              <a:buNone/>
              <a:defRPr sz="12200" b="1"/>
            </a:lvl1pPr>
            <a:lvl2pPr marL="2328782" indent="0">
              <a:buNone/>
              <a:defRPr sz="10200" b="1"/>
            </a:lvl2pPr>
            <a:lvl3pPr marL="4657564" indent="0">
              <a:buNone/>
              <a:defRPr sz="9100" b="1"/>
            </a:lvl3pPr>
            <a:lvl4pPr marL="6986346" indent="0">
              <a:buNone/>
              <a:defRPr sz="8100" b="1"/>
            </a:lvl4pPr>
            <a:lvl5pPr marL="9315127" indent="0">
              <a:buNone/>
              <a:defRPr sz="8100" b="1"/>
            </a:lvl5pPr>
            <a:lvl6pPr marL="11643910" indent="0">
              <a:buNone/>
              <a:defRPr sz="8100" b="1"/>
            </a:lvl6pPr>
            <a:lvl7pPr marL="13972692" indent="0">
              <a:buNone/>
              <a:defRPr sz="8100" b="1"/>
            </a:lvl7pPr>
            <a:lvl8pPr marL="16301474" indent="0">
              <a:buNone/>
              <a:defRPr sz="8100" b="1"/>
            </a:lvl8pPr>
            <a:lvl9pPr marL="18630256" indent="0">
              <a:buNone/>
              <a:defRPr sz="8100" b="1"/>
            </a:lvl9pPr>
          </a:lstStyle>
          <a:p>
            <a:pPr lvl="0"/>
            <a:r>
              <a:rPr lang="en-US" smtClean="0"/>
              <a:t>Click to edit Master text styles</a:t>
            </a:r>
          </a:p>
        </p:txBody>
      </p:sp>
      <p:sp>
        <p:nvSpPr>
          <p:cNvPr id="4" name="Content Placeholder 3"/>
          <p:cNvSpPr>
            <a:spLocks noGrp="1"/>
          </p:cNvSpPr>
          <p:nvPr>
            <p:ph sz="half" idx="2"/>
          </p:nvPr>
        </p:nvSpPr>
        <p:spPr>
          <a:xfrm>
            <a:off x="2560323" y="12179300"/>
            <a:ext cx="22625054" cy="22127213"/>
          </a:xfrm>
        </p:spPr>
        <p:txBody>
          <a:bodyPr/>
          <a:lstStyle>
            <a:lvl1pPr>
              <a:defRPr sz="12200"/>
            </a:lvl1pPr>
            <a:lvl2pPr>
              <a:defRPr sz="10200"/>
            </a:lvl2pPr>
            <a:lvl3pPr>
              <a:defRPr sz="91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4" y="8596633"/>
            <a:ext cx="22633940" cy="3582669"/>
          </a:xfrm>
        </p:spPr>
        <p:txBody>
          <a:bodyPr anchor="b"/>
          <a:lstStyle>
            <a:lvl1pPr marL="0" indent="0">
              <a:buNone/>
              <a:defRPr sz="12200" b="1"/>
            </a:lvl1pPr>
            <a:lvl2pPr marL="2328782" indent="0">
              <a:buNone/>
              <a:defRPr sz="10200" b="1"/>
            </a:lvl2pPr>
            <a:lvl3pPr marL="4657564" indent="0">
              <a:buNone/>
              <a:defRPr sz="9100" b="1"/>
            </a:lvl3pPr>
            <a:lvl4pPr marL="6986346" indent="0">
              <a:buNone/>
              <a:defRPr sz="8100" b="1"/>
            </a:lvl4pPr>
            <a:lvl5pPr marL="9315127" indent="0">
              <a:buNone/>
              <a:defRPr sz="8100" b="1"/>
            </a:lvl5pPr>
            <a:lvl6pPr marL="11643910" indent="0">
              <a:buNone/>
              <a:defRPr sz="8100" b="1"/>
            </a:lvl6pPr>
            <a:lvl7pPr marL="13972692" indent="0">
              <a:buNone/>
              <a:defRPr sz="8100" b="1"/>
            </a:lvl7pPr>
            <a:lvl8pPr marL="16301474" indent="0">
              <a:buNone/>
              <a:defRPr sz="8100" b="1"/>
            </a:lvl8pPr>
            <a:lvl9pPr marL="18630256" indent="0">
              <a:buNone/>
              <a:defRPr sz="8100" b="1"/>
            </a:lvl9pPr>
          </a:lstStyle>
          <a:p>
            <a:pPr lvl="0"/>
            <a:r>
              <a:rPr lang="en-US" smtClean="0"/>
              <a:t>Click to edit Master text styles</a:t>
            </a:r>
          </a:p>
        </p:txBody>
      </p:sp>
      <p:sp>
        <p:nvSpPr>
          <p:cNvPr id="6" name="Content Placeholder 5"/>
          <p:cNvSpPr>
            <a:spLocks noGrp="1"/>
          </p:cNvSpPr>
          <p:nvPr>
            <p:ph sz="quarter" idx="4"/>
          </p:nvPr>
        </p:nvSpPr>
        <p:spPr>
          <a:xfrm>
            <a:off x="26012144" y="12179300"/>
            <a:ext cx="22633940" cy="22127213"/>
          </a:xfrm>
        </p:spPr>
        <p:txBody>
          <a:bodyPr/>
          <a:lstStyle>
            <a:lvl1pPr>
              <a:defRPr sz="12200"/>
            </a:lvl1pPr>
            <a:lvl2pPr>
              <a:defRPr sz="10200"/>
            </a:lvl2pPr>
            <a:lvl3pPr>
              <a:defRPr sz="91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971839A-E0F3-7F43-BC29-5041C2B399C9}" type="datetimeFigureOut">
              <a:rPr lang="en-US" smtClean="0"/>
              <a:pPr/>
              <a:t>12/10/15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971839A-E0F3-7F43-BC29-5041C2B399C9}" type="datetimeFigureOut">
              <a:rPr lang="en-US" smtClean="0"/>
              <a:pPr/>
              <a:t>12/10/15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1839A-E0F3-7F43-BC29-5041C2B399C9}" type="datetimeFigureOut">
              <a:rPr lang="en-US" smtClean="0"/>
              <a:pPr/>
              <a:t>12/10/15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6" y="1529080"/>
            <a:ext cx="16846554" cy="6507480"/>
          </a:xfrm>
        </p:spPr>
        <p:txBody>
          <a:bodyPr anchor="b"/>
          <a:lstStyle>
            <a:lvl1pPr algn="l">
              <a:defRPr sz="10200" b="1"/>
            </a:lvl1pPr>
          </a:lstStyle>
          <a:p>
            <a:r>
              <a:rPr lang="en-US" smtClean="0"/>
              <a:t>Click to edit Master title style</a:t>
            </a:r>
            <a:endParaRPr lang="en-US"/>
          </a:p>
        </p:txBody>
      </p:sp>
      <p:sp>
        <p:nvSpPr>
          <p:cNvPr id="3" name="Content Placeholder 2"/>
          <p:cNvSpPr>
            <a:spLocks noGrp="1"/>
          </p:cNvSpPr>
          <p:nvPr>
            <p:ph idx="1"/>
          </p:nvPr>
        </p:nvSpPr>
        <p:spPr>
          <a:xfrm>
            <a:off x="20020280" y="1529084"/>
            <a:ext cx="28625800" cy="32777432"/>
          </a:xfrm>
        </p:spPr>
        <p:txBody>
          <a:bodyPr/>
          <a:lstStyle>
            <a:lvl1pPr>
              <a:defRPr sz="16300"/>
            </a:lvl1pPr>
            <a:lvl2pPr>
              <a:defRPr sz="14300"/>
            </a:lvl2pPr>
            <a:lvl3pPr>
              <a:defRPr sz="12200"/>
            </a:lvl3pPr>
            <a:lvl4pPr>
              <a:defRPr sz="10200"/>
            </a:lvl4pPr>
            <a:lvl5pPr>
              <a:defRPr sz="10200"/>
            </a:lvl5pPr>
            <a:lvl6pPr>
              <a:defRPr sz="10200"/>
            </a:lvl6pPr>
            <a:lvl7pPr>
              <a:defRPr sz="10200"/>
            </a:lvl7pPr>
            <a:lvl8pPr>
              <a:defRPr sz="10200"/>
            </a:lvl8pPr>
            <a:lvl9pPr>
              <a:defRPr sz="10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6" y="8036564"/>
            <a:ext cx="16846554" cy="26269952"/>
          </a:xfrm>
        </p:spPr>
        <p:txBody>
          <a:bodyPr/>
          <a:lstStyle>
            <a:lvl1pPr marL="0" indent="0">
              <a:buNone/>
              <a:defRPr sz="7100"/>
            </a:lvl1pPr>
            <a:lvl2pPr marL="2328782" indent="0">
              <a:buNone/>
              <a:defRPr sz="6100"/>
            </a:lvl2pPr>
            <a:lvl3pPr marL="4657564" indent="0">
              <a:buNone/>
              <a:defRPr sz="5100"/>
            </a:lvl3pPr>
            <a:lvl4pPr marL="6986346" indent="0">
              <a:buNone/>
              <a:defRPr sz="4600"/>
            </a:lvl4pPr>
            <a:lvl5pPr marL="9315127" indent="0">
              <a:buNone/>
              <a:defRPr sz="4600"/>
            </a:lvl5pPr>
            <a:lvl6pPr marL="11643910" indent="0">
              <a:buNone/>
              <a:defRPr sz="4600"/>
            </a:lvl6pPr>
            <a:lvl7pPr marL="13972692" indent="0">
              <a:buNone/>
              <a:defRPr sz="4600"/>
            </a:lvl7pPr>
            <a:lvl8pPr marL="16301474" indent="0">
              <a:buNone/>
              <a:defRPr sz="4600"/>
            </a:lvl8pPr>
            <a:lvl9pPr marL="18630256"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71839A-E0F3-7F43-BC29-5041C2B399C9}" type="datetimeFigureOut">
              <a:rPr lang="en-US" smtClean="0"/>
              <a:pPr/>
              <a:t>12/10/15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4" y="26883360"/>
            <a:ext cx="30723840" cy="3173732"/>
          </a:xfrm>
        </p:spPr>
        <p:txBody>
          <a:bodyPr anchor="b"/>
          <a:lstStyle>
            <a:lvl1pPr algn="l">
              <a:defRPr sz="10200" b="1"/>
            </a:lvl1pPr>
          </a:lstStyle>
          <a:p>
            <a:r>
              <a:rPr lang="en-US" smtClean="0"/>
              <a:t>Click to edit Master title style</a:t>
            </a:r>
            <a:endParaRPr lang="en-US"/>
          </a:p>
        </p:txBody>
      </p:sp>
      <p:sp>
        <p:nvSpPr>
          <p:cNvPr id="3" name="Picture Placeholder 2"/>
          <p:cNvSpPr>
            <a:spLocks noGrp="1"/>
          </p:cNvSpPr>
          <p:nvPr>
            <p:ph type="pic" idx="1"/>
          </p:nvPr>
        </p:nvSpPr>
        <p:spPr>
          <a:xfrm>
            <a:off x="10036814" y="3431540"/>
            <a:ext cx="30723840" cy="23042880"/>
          </a:xfrm>
        </p:spPr>
        <p:txBody>
          <a:bodyPr/>
          <a:lstStyle>
            <a:lvl1pPr marL="0" indent="0">
              <a:buNone/>
              <a:defRPr sz="16300"/>
            </a:lvl1pPr>
            <a:lvl2pPr marL="2328782" indent="0">
              <a:buNone/>
              <a:defRPr sz="14300"/>
            </a:lvl2pPr>
            <a:lvl3pPr marL="4657564" indent="0">
              <a:buNone/>
              <a:defRPr sz="12200"/>
            </a:lvl3pPr>
            <a:lvl4pPr marL="6986346" indent="0">
              <a:buNone/>
              <a:defRPr sz="10200"/>
            </a:lvl4pPr>
            <a:lvl5pPr marL="9315127" indent="0">
              <a:buNone/>
              <a:defRPr sz="10200"/>
            </a:lvl5pPr>
            <a:lvl6pPr marL="11643910" indent="0">
              <a:buNone/>
              <a:defRPr sz="10200"/>
            </a:lvl6pPr>
            <a:lvl7pPr marL="13972692" indent="0">
              <a:buNone/>
              <a:defRPr sz="10200"/>
            </a:lvl7pPr>
            <a:lvl8pPr marL="16301474" indent="0">
              <a:buNone/>
              <a:defRPr sz="10200"/>
            </a:lvl8pPr>
            <a:lvl9pPr marL="18630256" indent="0">
              <a:buNone/>
              <a:defRPr sz="10200"/>
            </a:lvl9pPr>
          </a:lstStyle>
          <a:p>
            <a:endParaRPr lang="en-US"/>
          </a:p>
        </p:txBody>
      </p:sp>
      <p:sp>
        <p:nvSpPr>
          <p:cNvPr id="4" name="Text Placeholder 3"/>
          <p:cNvSpPr>
            <a:spLocks noGrp="1"/>
          </p:cNvSpPr>
          <p:nvPr>
            <p:ph type="body" sz="half" idx="2"/>
          </p:nvPr>
        </p:nvSpPr>
        <p:spPr>
          <a:xfrm>
            <a:off x="10036814" y="30057092"/>
            <a:ext cx="30723840" cy="4507228"/>
          </a:xfrm>
        </p:spPr>
        <p:txBody>
          <a:bodyPr/>
          <a:lstStyle>
            <a:lvl1pPr marL="0" indent="0">
              <a:buNone/>
              <a:defRPr sz="7100"/>
            </a:lvl1pPr>
            <a:lvl2pPr marL="2328782" indent="0">
              <a:buNone/>
              <a:defRPr sz="6100"/>
            </a:lvl2pPr>
            <a:lvl3pPr marL="4657564" indent="0">
              <a:buNone/>
              <a:defRPr sz="5100"/>
            </a:lvl3pPr>
            <a:lvl4pPr marL="6986346" indent="0">
              <a:buNone/>
              <a:defRPr sz="4600"/>
            </a:lvl4pPr>
            <a:lvl5pPr marL="9315127" indent="0">
              <a:buNone/>
              <a:defRPr sz="4600"/>
            </a:lvl5pPr>
            <a:lvl6pPr marL="11643910" indent="0">
              <a:buNone/>
              <a:defRPr sz="4600"/>
            </a:lvl6pPr>
            <a:lvl7pPr marL="13972692" indent="0">
              <a:buNone/>
              <a:defRPr sz="4600"/>
            </a:lvl7pPr>
            <a:lvl8pPr marL="16301474" indent="0">
              <a:buNone/>
              <a:defRPr sz="4600"/>
            </a:lvl8pPr>
            <a:lvl9pPr marL="18630256"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71839A-E0F3-7F43-BC29-5041C2B399C9}" type="datetimeFigureOut">
              <a:rPr lang="en-US" smtClean="0"/>
              <a:pPr/>
              <a:t>12/10/15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71839A-E0F3-7F43-BC29-5041C2B399C9}" type="datetimeFigureOut">
              <a:rPr lang="en-US" smtClean="0"/>
              <a:pPr/>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5921717" y="7378700"/>
            <a:ext cx="48388267" cy="15729077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756903" y="7378700"/>
            <a:ext cx="144311374" cy="1572907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71839A-E0F3-7F43-BC29-5041C2B399C9}" type="datetimeFigureOut">
              <a:rPr lang="en-US" smtClean="0"/>
              <a:pPr/>
              <a:t>12/10/15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91E8B-7A59-2045-8092-DE3331429D9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537973"/>
            <a:ext cx="46085760" cy="6400800"/>
          </a:xfrm>
          <a:prstGeom prst="rect">
            <a:avLst/>
          </a:prstGeom>
        </p:spPr>
        <p:txBody>
          <a:bodyPr vert="horz" lIns="465756" tIns="232879" rIns="465756" bIns="23287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8961125"/>
            <a:ext cx="46085760" cy="25345392"/>
          </a:xfrm>
          <a:prstGeom prst="rect">
            <a:avLst/>
          </a:prstGeom>
        </p:spPr>
        <p:txBody>
          <a:bodyPr vert="horz" lIns="465756" tIns="232879" rIns="465756" bIns="23287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5595563"/>
            <a:ext cx="11948160" cy="2044700"/>
          </a:xfrm>
          <a:prstGeom prst="rect">
            <a:avLst/>
          </a:prstGeom>
        </p:spPr>
        <p:txBody>
          <a:bodyPr vert="horz" lIns="465756" tIns="232879" rIns="465756" bIns="232879" rtlCol="0" anchor="ctr"/>
          <a:lstStyle>
            <a:lvl1pPr algn="l">
              <a:defRPr sz="6100">
                <a:solidFill>
                  <a:schemeClr val="tx1">
                    <a:tint val="75000"/>
                  </a:schemeClr>
                </a:solidFill>
              </a:defRPr>
            </a:lvl1pPr>
          </a:lstStyle>
          <a:p>
            <a:fld id="{4971839A-E0F3-7F43-BC29-5041C2B399C9}" type="datetimeFigureOut">
              <a:rPr lang="en-US" smtClean="0"/>
              <a:pPr/>
              <a:t>12/10/15</a:t>
            </a:fld>
            <a:endParaRPr lang="en-US"/>
          </a:p>
        </p:txBody>
      </p:sp>
      <p:sp>
        <p:nvSpPr>
          <p:cNvPr id="5" name="Footer Placeholder 4"/>
          <p:cNvSpPr>
            <a:spLocks noGrp="1"/>
          </p:cNvSpPr>
          <p:nvPr>
            <p:ph type="ftr" sz="quarter" idx="3"/>
          </p:nvPr>
        </p:nvSpPr>
        <p:spPr>
          <a:xfrm>
            <a:off x="17495520" y="35595563"/>
            <a:ext cx="16215360" cy="2044700"/>
          </a:xfrm>
          <a:prstGeom prst="rect">
            <a:avLst/>
          </a:prstGeom>
        </p:spPr>
        <p:txBody>
          <a:bodyPr vert="horz" lIns="465756" tIns="232879" rIns="465756" bIns="232879" rtlCol="0" anchor="ctr"/>
          <a:lstStyle>
            <a:lvl1pPr algn="ctr">
              <a:defRPr sz="6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5595563"/>
            <a:ext cx="11948160" cy="2044700"/>
          </a:xfrm>
          <a:prstGeom prst="rect">
            <a:avLst/>
          </a:prstGeom>
        </p:spPr>
        <p:txBody>
          <a:bodyPr vert="horz" lIns="465756" tIns="232879" rIns="465756" bIns="232879" rtlCol="0" anchor="ctr"/>
          <a:lstStyle>
            <a:lvl1pPr algn="r">
              <a:defRPr sz="6100">
                <a:solidFill>
                  <a:schemeClr val="tx1">
                    <a:tint val="75000"/>
                  </a:schemeClr>
                </a:solidFill>
              </a:defRPr>
            </a:lvl1pPr>
          </a:lstStyle>
          <a:p>
            <a:fld id="{1C491E8B-7A59-2045-8092-DE3331429D9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328782" rtl="0" eaLnBrk="1" latinLnBrk="0" hangingPunct="1">
        <a:spcBef>
          <a:spcPct val="0"/>
        </a:spcBef>
        <a:buNone/>
        <a:defRPr sz="22400" kern="1200">
          <a:solidFill>
            <a:schemeClr val="tx1"/>
          </a:solidFill>
          <a:latin typeface="+mj-lt"/>
          <a:ea typeface="+mj-ea"/>
          <a:cs typeface="+mj-cs"/>
        </a:defRPr>
      </a:lvl1pPr>
    </p:titleStyle>
    <p:bodyStyle>
      <a:lvl1pPr marL="1746587" indent="-1746587" algn="l" defTabSz="2328782" rtl="0" eaLnBrk="1" latinLnBrk="0" hangingPunct="1">
        <a:spcBef>
          <a:spcPct val="20000"/>
        </a:spcBef>
        <a:buFont typeface="Arial"/>
        <a:buChar char="•"/>
        <a:defRPr sz="16300" kern="1200">
          <a:solidFill>
            <a:schemeClr val="tx1"/>
          </a:solidFill>
          <a:latin typeface="+mn-lt"/>
          <a:ea typeface="+mn-ea"/>
          <a:cs typeface="+mn-cs"/>
        </a:defRPr>
      </a:lvl1pPr>
      <a:lvl2pPr marL="3784270" indent="-1455488" algn="l" defTabSz="2328782" rtl="0" eaLnBrk="1" latinLnBrk="0" hangingPunct="1">
        <a:spcBef>
          <a:spcPct val="20000"/>
        </a:spcBef>
        <a:buFont typeface="Arial"/>
        <a:buChar char="–"/>
        <a:defRPr sz="14300" kern="1200">
          <a:solidFill>
            <a:schemeClr val="tx1"/>
          </a:solidFill>
          <a:latin typeface="+mn-lt"/>
          <a:ea typeface="+mn-ea"/>
          <a:cs typeface="+mn-cs"/>
        </a:defRPr>
      </a:lvl2pPr>
      <a:lvl3pPr marL="5821955" indent="-1164391" algn="l" defTabSz="2328782" rtl="0" eaLnBrk="1" latinLnBrk="0" hangingPunct="1">
        <a:spcBef>
          <a:spcPct val="20000"/>
        </a:spcBef>
        <a:buFont typeface="Arial"/>
        <a:buChar char="•"/>
        <a:defRPr sz="12200" kern="1200">
          <a:solidFill>
            <a:schemeClr val="tx1"/>
          </a:solidFill>
          <a:latin typeface="+mn-lt"/>
          <a:ea typeface="+mn-ea"/>
          <a:cs typeface="+mn-cs"/>
        </a:defRPr>
      </a:lvl3pPr>
      <a:lvl4pPr marL="8150736" indent="-1164391" algn="l" defTabSz="2328782" rtl="0" eaLnBrk="1" latinLnBrk="0" hangingPunct="1">
        <a:spcBef>
          <a:spcPct val="20000"/>
        </a:spcBef>
        <a:buFont typeface="Arial"/>
        <a:buChar char="–"/>
        <a:defRPr sz="10200" kern="1200">
          <a:solidFill>
            <a:schemeClr val="tx1"/>
          </a:solidFill>
          <a:latin typeface="+mn-lt"/>
          <a:ea typeface="+mn-ea"/>
          <a:cs typeface="+mn-cs"/>
        </a:defRPr>
      </a:lvl4pPr>
      <a:lvl5pPr marL="10479519" indent="-1164391" algn="l" defTabSz="2328782" rtl="0" eaLnBrk="1" latinLnBrk="0" hangingPunct="1">
        <a:spcBef>
          <a:spcPct val="20000"/>
        </a:spcBef>
        <a:buFont typeface="Arial"/>
        <a:buChar char="»"/>
        <a:defRPr sz="10200" kern="1200">
          <a:solidFill>
            <a:schemeClr val="tx1"/>
          </a:solidFill>
          <a:latin typeface="+mn-lt"/>
          <a:ea typeface="+mn-ea"/>
          <a:cs typeface="+mn-cs"/>
        </a:defRPr>
      </a:lvl5pPr>
      <a:lvl6pPr marL="12808301" indent="-1164391" algn="l" defTabSz="2328782" rtl="0" eaLnBrk="1" latinLnBrk="0" hangingPunct="1">
        <a:spcBef>
          <a:spcPct val="20000"/>
        </a:spcBef>
        <a:buFont typeface="Arial"/>
        <a:buChar char="•"/>
        <a:defRPr sz="10200" kern="1200">
          <a:solidFill>
            <a:schemeClr val="tx1"/>
          </a:solidFill>
          <a:latin typeface="+mn-lt"/>
          <a:ea typeface="+mn-ea"/>
          <a:cs typeface="+mn-cs"/>
        </a:defRPr>
      </a:lvl6pPr>
      <a:lvl7pPr marL="15137083" indent="-1164391" algn="l" defTabSz="2328782" rtl="0" eaLnBrk="1" latinLnBrk="0" hangingPunct="1">
        <a:spcBef>
          <a:spcPct val="20000"/>
        </a:spcBef>
        <a:buFont typeface="Arial"/>
        <a:buChar char="•"/>
        <a:defRPr sz="10200" kern="1200">
          <a:solidFill>
            <a:schemeClr val="tx1"/>
          </a:solidFill>
          <a:latin typeface="+mn-lt"/>
          <a:ea typeface="+mn-ea"/>
          <a:cs typeface="+mn-cs"/>
        </a:defRPr>
      </a:lvl7pPr>
      <a:lvl8pPr marL="17465865" indent="-1164391" algn="l" defTabSz="2328782" rtl="0" eaLnBrk="1" latinLnBrk="0" hangingPunct="1">
        <a:spcBef>
          <a:spcPct val="20000"/>
        </a:spcBef>
        <a:buFont typeface="Arial"/>
        <a:buChar char="•"/>
        <a:defRPr sz="10200" kern="1200">
          <a:solidFill>
            <a:schemeClr val="tx1"/>
          </a:solidFill>
          <a:latin typeface="+mn-lt"/>
          <a:ea typeface="+mn-ea"/>
          <a:cs typeface="+mn-cs"/>
        </a:defRPr>
      </a:lvl8pPr>
      <a:lvl9pPr marL="19794647" indent="-1164391" algn="l" defTabSz="2328782" rtl="0" eaLnBrk="1" latinLnBrk="0" hangingPunct="1">
        <a:spcBef>
          <a:spcPct val="20000"/>
        </a:spcBef>
        <a:buFont typeface="Arial"/>
        <a:buChar char="•"/>
        <a:defRPr sz="10200" kern="1200">
          <a:solidFill>
            <a:schemeClr val="tx1"/>
          </a:solidFill>
          <a:latin typeface="+mn-lt"/>
          <a:ea typeface="+mn-ea"/>
          <a:cs typeface="+mn-cs"/>
        </a:defRPr>
      </a:lvl9pPr>
    </p:bodyStyle>
    <p:otherStyle>
      <a:defPPr>
        <a:defRPr lang="en-US"/>
      </a:defPPr>
      <a:lvl1pPr marL="0" algn="l" defTabSz="2328782" rtl="0" eaLnBrk="1" latinLnBrk="0" hangingPunct="1">
        <a:defRPr sz="9100" kern="1200">
          <a:solidFill>
            <a:schemeClr val="tx1"/>
          </a:solidFill>
          <a:latin typeface="+mn-lt"/>
          <a:ea typeface="+mn-ea"/>
          <a:cs typeface="+mn-cs"/>
        </a:defRPr>
      </a:lvl1pPr>
      <a:lvl2pPr marL="2328782" algn="l" defTabSz="2328782" rtl="0" eaLnBrk="1" latinLnBrk="0" hangingPunct="1">
        <a:defRPr sz="9100" kern="1200">
          <a:solidFill>
            <a:schemeClr val="tx1"/>
          </a:solidFill>
          <a:latin typeface="+mn-lt"/>
          <a:ea typeface="+mn-ea"/>
          <a:cs typeface="+mn-cs"/>
        </a:defRPr>
      </a:lvl2pPr>
      <a:lvl3pPr marL="4657564" algn="l" defTabSz="2328782" rtl="0" eaLnBrk="1" latinLnBrk="0" hangingPunct="1">
        <a:defRPr sz="9100" kern="1200">
          <a:solidFill>
            <a:schemeClr val="tx1"/>
          </a:solidFill>
          <a:latin typeface="+mn-lt"/>
          <a:ea typeface="+mn-ea"/>
          <a:cs typeface="+mn-cs"/>
        </a:defRPr>
      </a:lvl3pPr>
      <a:lvl4pPr marL="6986346" algn="l" defTabSz="2328782" rtl="0" eaLnBrk="1" latinLnBrk="0" hangingPunct="1">
        <a:defRPr sz="9100" kern="1200">
          <a:solidFill>
            <a:schemeClr val="tx1"/>
          </a:solidFill>
          <a:latin typeface="+mn-lt"/>
          <a:ea typeface="+mn-ea"/>
          <a:cs typeface="+mn-cs"/>
        </a:defRPr>
      </a:lvl4pPr>
      <a:lvl5pPr marL="9315127" algn="l" defTabSz="2328782" rtl="0" eaLnBrk="1" latinLnBrk="0" hangingPunct="1">
        <a:defRPr sz="9100" kern="1200">
          <a:solidFill>
            <a:schemeClr val="tx1"/>
          </a:solidFill>
          <a:latin typeface="+mn-lt"/>
          <a:ea typeface="+mn-ea"/>
          <a:cs typeface="+mn-cs"/>
        </a:defRPr>
      </a:lvl5pPr>
      <a:lvl6pPr marL="11643910" algn="l" defTabSz="2328782" rtl="0" eaLnBrk="1" latinLnBrk="0" hangingPunct="1">
        <a:defRPr sz="9100" kern="1200">
          <a:solidFill>
            <a:schemeClr val="tx1"/>
          </a:solidFill>
          <a:latin typeface="+mn-lt"/>
          <a:ea typeface="+mn-ea"/>
          <a:cs typeface="+mn-cs"/>
        </a:defRPr>
      </a:lvl6pPr>
      <a:lvl7pPr marL="13972692" algn="l" defTabSz="2328782" rtl="0" eaLnBrk="1" latinLnBrk="0" hangingPunct="1">
        <a:defRPr sz="9100" kern="1200">
          <a:solidFill>
            <a:schemeClr val="tx1"/>
          </a:solidFill>
          <a:latin typeface="+mn-lt"/>
          <a:ea typeface="+mn-ea"/>
          <a:cs typeface="+mn-cs"/>
        </a:defRPr>
      </a:lvl7pPr>
      <a:lvl8pPr marL="16301474" algn="l" defTabSz="2328782" rtl="0" eaLnBrk="1" latinLnBrk="0" hangingPunct="1">
        <a:defRPr sz="9100" kern="1200">
          <a:solidFill>
            <a:schemeClr val="tx1"/>
          </a:solidFill>
          <a:latin typeface="+mn-lt"/>
          <a:ea typeface="+mn-ea"/>
          <a:cs typeface="+mn-cs"/>
        </a:defRPr>
      </a:lvl8pPr>
      <a:lvl9pPr marL="18630256" algn="l" defTabSz="2328782" rtl="0" eaLnBrk="1" latinLnBrk="0" hangingPunct="1">
        <a:defRPr sz="9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8.pdf"/><Relationship Id="rId14" Type="http://schemas.openxmlformats.org/officeDocument/2006/relationships/image" Target="../media/image13.png"/><Relationship Id="rId15" Type="http://schemas.openxmlformats.org/officeDocument/2006/relationships/image" Target="../media/image9.pdf"/><Relationship Id="rId16" Type="http://schemas.openxmlformats.org/officeDocument/2006/relationships/image" Target="../media/image15.png"/><Relationship Id="rId17" Type="http://schemas.openxmlformats.org/officeDocument/2006/relationships/image" Target="../media/image10.pdf"/><Relationship Id="rId18" Type="http://schemas.openxmlformats.org/officeDocument/2006/relationships/image" Target="../media/image17.png"/><Relationship Id="rId19" Type="http://schemas.openxmlformats.org/officeDocument/2006/relationships/image" Target="../media/image11.pdf"/><Relationship Id="rId63" Type="http://schemas.openxmlformats.org/officeDocument/2006/relationships/image" Target="../media/image29.png"/><Relationship Id="rId64" Type="http://schemas.openxmlformats.org/officeDocument/2006/relationships/image" Target="../media/image30.pdf"/><Relationship Id="rId65" Type="http://schemas.openxmlformats.org/officeDocument/2006/relationships/image" Target="../media/image31.png"/><Relationship Id="rId66" Type="http://schemas.openxmlformats.org/officeDocument/2006/relationships/image" Target="../media/image32.pdf"/><Relationship Id="rId50" Type="http://schemas.openxmlformats.org/officeDocument/2006/relationships/image" Target="../media/image28.png"/><Relationship Id="rId52" Type="http://schemas.openxmlformats.org/officeDocument/2006/relationships/image" Target="../media/image301.png"/><Relationship Id="rId53" Type="http://schemas.openxmlformats.org/officeDocument/2006/relationships/image" Target="../media/image22.jpeg"/><Relationship Id="rId54" Type="http://schemas.openxmlformats.org/officeDocument/2006/relationships/image" Target="../media/image23.pdf"/><Relationship Id="rId55" Type="http://schemas.openxmlformats.org/officeDocument/2006/relationships/image" Target="../media/image30.png"/><Relationship Id="rId56" Type="http://schemas.openxmlformats.org/officeDocument/2006/relationships/image" Target="../media/image24.pdf"/><Relationship Id="rId57" Type="http://schemas.openxmlformats.org/officeDocument/2006/relationships/image" Target="../media/image25.png"/><Relationship Id="rId58" Type="http://schemas.openxmlformats.org/officeDocument/2006/relationships/image" Target="../media/image26.pdf"/><Relationship Id="rId59" Type="http://schemas.openxmlformats.org/officeDocument/2006/relationships/image" Target="../media/image34.png"/><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2.pdf"/><Relationship Id="rId4" Type="http://schemas.openxmlformats.org/officeDocument/2006/relationships/image" Target="../media/image311.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df"/><Relationship Id="rId8" Type="http://schemas.openxmlformats.org/officeDocument/2006/relationships/image" Target="../media/image7.png"/><Relationship Id="rId9" Type="http://schemas.openxmlformats.org/officeDocument/2006/relationships/image" Target="../media/image6.pdf"/><Relationship Id="rId30" Type="http://schemas.openxmlformats.org/officeDocument/2006/relationships/image" Target="../media/image18.png"/><Relationship Id="rId31" Type="http://schemas.openxmlformats.org/officeDocument/2006/relationships/image" Target="../media/image18.pdf"/><Relationship Id="rId32" Type="http://schemas.openxmlformats.org/officeDocument/2006/relationships/image" Target="../media/image20.png"/><Relationship Id="rId33" Type="http://schemas.openxmlformats.org/officeDocument/2006/relationships/image" Target="../media/image19.pdf"/><Relationship Id="rId34" Type="http://schemas.openxmlformats.org/officeDocument/2006/relationships/image" Target="../media/image22.png"/><Relationship Id="rId35" Type="http://schemas.openxmlformats.org/officeDocument/2006/relationships/image" Target="../media/image20.pdf"/><Relationship Id="rId36" Type="http://schemas.openxmlformats.org/officeDocument/2006/relationships/image" Target="../media/image24.png"/><Relationship Id="rId37" Type="http://schemas.openxmlformats.org/officeDocument/2006/relationships/image" Target="../media/image21.pdf"/><Relationship Id="rId20" Type="http://schemas.openxmlformats.org/officeDocument/2006/relationships/image" Target="../media/image19.png"/><Relationship Id="rId21" Type="http://schemas.openxmlformats.org/officeDocument/2006/relationships/image" Target="../media/image12.pdf"/><Relationship Id="rId22" Type="http://schemas.openxmlformats.org/officeDocument/2006/relationships/image" Target="../media/image21.png"/><Relationship Id="rId23" Type="http://schemas.openxmlformats.org/officeDocument/2006/relationships/image" Target="../media/image13.pdf"/><Relationship Id="rId24" Type="http://schemas.openxmlformats.org/officeDocument/2006/relationships/image" Target="../media/image23.png"/><Relationship Id="rId25" Type="http://schemas.openxmlformats.org/officeDocument/2006/relationships/image" Target="../media/image14.pdf"/><Relationship Id="rId26" Type="http://schemas.openxmlformats.org/officeDocument/2006/relationships/image" Target="../media/image251.png"/><Relationship Id="rId27" Type="http://schemas.openxmlformats.org/officeDocument/2006/relationships/image" Target="../media/image15.pdf"/><Relationship Id="rId28" Type="http://schemas.openxmlformats.org/officeDocument/2006/relationships/image" Target="../media/image16.png"/><Relationship Id="rId29" Type="http://schemas.openxmlformats.org/officeDocument/2006/relationships/image" Target="../media/image17.pdf"/><Relationship Id="rId60" Type="http://schemas.openxmlformats.org/officeDocument/2006/relationships/image" Target="../media/image27.pdf"/><Relationship Id="rId61" Type="http://schemas.openxmlformats.org/officeDocument/2006/relationships/image" Target="../media/image36.png"/><Relationship Id="rId62" Type="http://schemas.openxmlformats.org/officeDocument/2006/relationships/image" Target="../media/image28.pdf"/><Relationship Id="rId10" Type="http://schemas.openxmlformats.org/officeDocument/2006/relationships/image" Target="../media/image9.png"/><Relationship Id="rId11" Type="http://schemas.openxmlformats.org/officeDocument/2006/relationships/image" Target="../media/image7.pdf"/><Relationship Id="rId12"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7" name="Picture 26" descr="Cam skiing for poster3.jpg"/>
          <p:cNvPicPr>
            <a:picLocks noChangeAspect="1"/>
          </p:cNvPicPr>
          <p:nvPr/>
        </p:nvPicPr>
        <p:blipFill>
          <a:blip r:embed="rId2">
            <a:lum bright="20000" contrast="-20000"/>
          </a:blip>
          <a:stretch>
            <a:fillRect/>
          </a:stretch>
        </p:blipFill>
        <p:spPr>
          <a:xfrm>
            <a:off x="-23807" y="58313"/>
            <a:ext cx="51248228" cy="38423461"/>
          </a:xfrm>
          <a:prstGeom prst="rect">
            <a:avLst/>
          </a:prstGeom>
        </p:spPr>
      </p:pic>
      <p:sp>
        <p:nvSpPr>
          <p:cNvPr id="15" name="TextBox 14"/>
          <p:cNvSpPr txBox="1"/>
          <p:nvPr/>
        </p:nvSpPr>
        <p:spPr>
          <a:xfrm>
            <a:off x="889002" y="58313"/>
            <a:ext cx="38345532" cy="4665741"/>
          </a:xfrm>
          <a:prstGeom prst="rect">
            <a:avLst/>
          </a:prstGeom>
          <a:noFill/>
        </p:spPr>
        <p:txBody>
          <a:bodyPr wrap="square" lIns="104498" tIns="52249" rIns="104498" bIns="52249" rtlCol="0">
            <a:spAutoFit/>
          </a:bodyPr>
          <a:lstStyle/>
          <a:p>
            <a:r>
              <a:rPr lang="en-US" sz="9600" dirty="0" smtClean="0"/>
              <a:t>Establishing a Reliable Depth-Age Relationship for the Denali Ice </a:t>
            </a:r>
            <a:r>
              <a:rPr lang="en-US" sz="9600" dirty="0" smtClean="0"/>
              <a:t>Cores</a:t>
            </a:r>
          </a:p>
          <a:p>
            <a:r>
              <a:rPr lang="en-US" sz="5400" dirty="0" smtClean="0"/>
              <a:t>Cameron Wake</a:t>
            </a:r>
            <a:r>
              <a:rPr lang="en-US" sz="5400" baseline="30000" dirty="0" smtClean="0"/>
              <a:t>1</a:t>
            </a:r>
            <a:r>
              <a:rPr lang="en-US" sz="5400" dirty="0" smtClean="0"/>
              <a:t>, Erich Osterberg</a:t>
            </a:r>
            <a:r>
              <a:rPr lang="en-US" sz="5400" baseline="30000" dirty="0" smtClean="0"/>
              <a:t>2</a:t>
            </a:r>
            <a:r>
              <a:rPr lang="en-US" sz="5400" dirty="0" smtClean="0"/>
              <a:t>, Dom Winski</a:t>
            </a:r>
            <a:r>
              <a:rPr lang="en-US" sz="5400" baseline="30000" dirty="0" smtClean="0"/>
              <a:t>2</a:t>
            </a:r>
            <a:r>
              <a:rPr lang="en-US" sz="5400" dirty="0" smtClean="0"/>
              <a:t>, David Ferris</a:t>
            </a:r>
            <a:r>
              <a:rPr lang="en-US" sz="5400" baseline="30000" dirty="0" smtClean="0"/>
              <a:t>2</a:t>
            </a:r>
            <a:r>
              <a:rPr lang="en-US" sz="5400" dirty="0" smtClean="0"/>
              <a:t>, Megan Dalton</a:t>
            </a:r>
            <a:r>
              <a:rPr lang="en-US" sz="5400" baseline="30000" dirty="0" smtClean="0"/>
              <a:t>1</a:t>
            </a:r>
            <a:r>
              <a:rPr lang="en-US" sz="5400" dirty="0" smtClean="0"/>
              <a:t>,</a:t>
            </a:r>
            <a:r>
              <a:rPr lang="en-US" sz="5400" dirty="0" smtClean="0"/>
              <a:t>  </a:t>
            </a:r>
            <a:r>
              <a:rPr lang="en-US" sz="5400" dirty="0" smtClean="0"/>
              <a:t>Karl </a:t>
            </a:r>
            <a:r>
              <a:rPr lang="en-US" sz="5400" dirty="0" smtClean="0"/>
              <a:t>Kreutz</a:t>
            </a:r>
            <a:r>
              <a:rPr lang="en-US" sz="5400" baseline="30000" dirty="0" smtClean="0"/>
              <a:t>3</a:t>
            </a:r>
            <a:r>
              <a:rPr lang="en-US" sz="5400" dirty="0" smtClean="0"/>
              <a:t> &amp; Douglas Introne</a:t>
            </a:r>
            <a:r>
              <a:rPr lang="en-US" sz="5400" baseline="30000" dirty="0" smtClean="0"/>
              <a:t>3</a:t>
            </a:r>
            <a:endParaRPr lang="en-US" sz="5400" dirty="0" smtClean="0"/>
          </a:p>
          <a:p>
            <a:endParaRPr lang="en-US" sz="5000" baseline="30000" dirty="0" smtClean="0"/>
          </a:p>
          <a:p>
            <a:r>
              <a:rPr lang="en-US" sz="3600" baseline="30000" dirty="0" smtClean="0"/>
              <a:t>1</a:t>
            </a:r>
            <a:r>
              <a:rPr lang="en-US" sz="3600" dirty="0" smtClean="0"/>
              <a:t>Earth Systems Research Center, EOS, University of New Hampshire     </a:t>
            </a:r>
            <a:r>
              <a:rPr lang="en-US" sz="3600" baseline="30000" dirty="0" smtClean="0"/>
              <a:t>2</a:t>
            </a:r>
            <a:r>
              <a:rPr lang="en-US" sz="3600" dirty="0" smtClean="0"/>
              <a:t>Dept. of Earth Sciences, Dartmouth College    </a:t>
            </a:r>
            <a:r>
              <a:rPr lang="en-US" sz="3600" baseline="30000" dirty="0" smtClean="0"/>
              <a:t>3</a:t>
            </a:r>
            <a:r>
              <a:rPr lang="en-US" sz="3600" dirty="0" smtClean="0"/>
              <a:t>Climate Change Institute &amp; School of Earth and Climate, University of Maine </a:t>
            </a:r>
          </a:p>
          <a:p>
            <a:r>
              <a:rPr lang="en-US" sz="3700" dirty="0" smtClean="0"/>
              <a:t>Contact info: </a:t>
            </a:r>
            <a:r>
              <a:rPr lang="en-US" sz="3700" dirty="0" err="1" smtClean="0"/>
              <a:t>cameron.wake@unh.edu</a:t>
            </a:r>
            <a:r>
              <a:rPr lang="en-US" sz="3700" dirty="0" smtClean="0"/>
              <a:t>; </a:t>
            </a:r>
            <a:r>
              <a:rPr lang="en-US" sz="3700" dirty="0" err="1" smtClean="0"/>
              <a:t>erich.c.osterberg@dartmouth.edu</a:t>
            </a:r>
            <a:r>
              <a:rPr lang="en-US" sz="3700" dirty="0" smtClean="0"/>
              <a:t>; </a:t>
            </a:r>
            <a:r>
              <a:rPr lang="en-US" sz="3700" dirty="0" err="1" smtClean="0"/>
              <a:t>Dominic.A.Winski.GR@dartmouth.edu</a:t>
            </a:r>
            <a:r>
              <a:rPr lang="en-US" sz="3700" dirty="0" smtClean="0"/>
              <a:t>; </a:t>
            </a:r>
            <a:r>
              <a:rPr lang="en-US" sz="3700" dirty="0" err="1" smtClean="0"/>
              <a:t>karl.kreutz@me.com</a:t>
            </a:r>
            <a:endParaRPr lang="en-US" sz="3700" dirty="0" smtClean="0"/>
          </a:p>
          <a:p>
            <a:r>
              <a:rPr lang="en-US" sz="4000" b="1" dirty="0" smtClean="0"/>
              <a:t>AGU Fall Meeting 2015     PP33A-2271</a:t>
            </a:r>
          </a:p>
        </p:txBody>
      </p:sp>
      <p:sp>
        <p:nvSpPr>
          <p:cNvPr id="18" name="TextBox 17"/>
          <p:cNvSpPr txBox="1"/>
          <p:nvPr/>
        </p:nvSpPr>
        <p:spPr>
          <a:xfrm>
            <a:off x="889002" y="5721006"/>
            <a:ext cx="8617184" cy="15001904"/>
          </a:xfrm>
          <a:prstGeom prst="rect">
            <a:avLst/>
          </a:prstGeom>
          <a:solidFill>
            <a:schemeClr val="bg1">
              <a:alpha val="75000"/>
            </a:schemeClr>
          </a:solidFill>
          <a:ln>
            <a:noFill/>
          </a:ln>
        </p:spPr>
        <p:txBody>
          <a:bodyPr wrap="square" lIns="104498" tIns="52249" rIns="104498" bIns="52249" rtlCol="0">
            <a:spAutoFit/>
          </a:bodyPr>
          <a:lstStyle/>
          <a:p>
            <a:r>
              <a:rPr lang="en-US" sz="6000" dirty="0" smtClean="0">
                <a:cs typeface="Times New Roman"/>
              </a:rPr>
              <a:t>Background</a:t>
            </a:r>
            <a:endParaRPr lang="en-US" sz="6000" dirty="0" smtClean="0"/>
          </a:p>
          <a:p>
            <a:endParaRPr lang="en-US" sz="2000" dirty="0" smtClean="0"/>
          </a:p>
          <a:p>
            <a:r>
              <a:rPr lang="en-US" sz="4000" dirty="0" smtClean="0"/>
              <a:t>We have established sub-annual resolution depth-age relationships for the upper 198 meters of two - 208 </a:t>
            </a:r>
            <a:r>
              <a:rPr lang="en-US" sz="4000" dirty="0" err="1" smtClean="0"/>
              <a:t>m</a:t>
            </a:r>
            <a:r>
              <a:rPr lang="en-US" sz="4000" dirty="0" smtClean="0"/>
              <a:t> ice cores recovered in 2013 from Mt. Hunter (3,900 </a:t>
            </a:r>
            <a:r>
              <a:rPr lang="en-US" sz="4000" dirty="0" err="1" smtClean="0"/>
              <a:t>m</a:t>
            </a:r>
            <a:r>
              <a:rPr lang="en-US" sz="4000" dirty="0" smtClean="0"/>
              <a:t> </a:t>
            </a:r>
            <a:r>
              <a:rPr lang="en-US" sz="4000" dirty="0" err="1" smtClean="0"/>
              <a:t>asl</a:t>
            </a:r>
            <a:r>
              <a:rPr lang="en-US" sz="4000" dirty="0" smtClean="0"/>
              <a:t>), Denali National Park, central Alaska. Sub-seasonal ice core  samples were analyzed for major ions, trace metals, particle size and concentration, electric conductivity, and stable isotope ratios.</a:t>
            </a:r>
          </a:p>
          <a:p>
            <a:endParaRPr lang="en-US" sz="4000" dirty="0" smtClean="0"/>
          </a:p>
          <a:p>
            <a:r>
              <a:rPr lang="en-US" sz="6000" dirty="0" smtClean="0">
                <a:cs typeface="Times New Roman"/>
              </a:rPr>
              <a:t>Annual Layers (Fig. 1)</a:t>
            </a:r>
            <a:endParaRPr lang="en-US" sz="6000" dirty="0" smtClean="0"/>
          </a:p>
          <a:p>
            <a:endParaRPr lang="en-US" sz="2800" dirty="0" smtClean="0"/>
          </a:p>
          <a:p>
            <a:r>
              <a:rPr lang="en-US" sz="4000" dirty="0" smtClean="0"/>
              <a:t>The depth-age relationship was established via annual layer counting of glaciochemical time-series.  Strong annual signal in many chemical species are apparent</a:t>
            </a:r>
            <a:r>
              <a:rPr lang="en-US" sz="4000" dirty="0" smtClean="0"/>
              <a:t> (</a:t>
            </a:r>
            <a:r>
              <a:rPr lang="en-US" sz="4000" dirty="0" smtClean="0"/>
              <a:t>Fig. </a:t>
            </a:r>
            <a:r>
              <a:rPr lang="en-US" sz="4000" dirty="0" smtClean="0"/>
              <a:t>1a)</a:t>
            </a:r>
            <a:r>
              <a:rPr lang="en-US" sz="4000" dirty="0" smtClean="0"/>
              <a:t>. Higher resolution </a:t>
            </a:r>
            <a:r>
              <a:rPr lang="en-US" sz="4000" dirty="0" smtClean="0">
                <a:latin typeface="Symbol" charset="2"/>
                <a:cs typeface="Symbol" charset="2"/>
              </a:rPr>
              <a:t>d</a:t>
            </a:r>
            <a:r>
              <a:rPr lang="en-US" sz="4000" baseline="30000" dirty="0" smtClean="0"/>
              <a:t>18</a:t>
            </a:r>
            <a:r>
              <a:rPr lang="en-US" sz="4000" dirty="0" smtClean="0"/>
              <a:t>0 and dust particle records were used to identify annual layers in older (pre-1800) sections of the core (Fig. </a:t>
            </a:r>
            <a:r>
              <a:rPr lang="en-US" sz="4000" dirty="0" smtClean="0"/>
              <a:t>1b &amp; 1c</a:t>
            </a:r>
            <a:r>
              <a:rPr lang="en-US" sz="4000" dirty="0" smtClean="0"/>
              <a:t>).</a:t>
            </a:r>
          </a:p>
        </p:txBody>
      </p:sp>
      <p:sp>
        <p:nvSpPr>
          <p:cNvPr id="33" name="TextBox 32"/>
          <p:cNvSpPr txBox="1"/>
          <p:nvPr/>
        </p:nvSpPr>
        <p:spPr>
          <a:xfrm>
            <a:off x="10433756" y="5865471"/>
            <a:ext cx="18288000" cy="1028848"/>
          </a:xfrm>
          <a:prstGeom prst="rect">
            <a:avLst/>
          </a:prstGeom>
          <a:solidFill>
            <a:schemeClr val="bg1">
              <a:alpha val="75000"/>
            </a:schemeClr>
          </a:solidFill>
        </p:spPr>
        <p:txBody>
          <a:bodyPr wrap="square" lIns="104498" tIns="52249" rIns="104498" bIns="52249" rtlCol="0" anchor="t">
            <a:spAutoFit/>
          </a:bodyPr>
          <a:lstStyle/>
          <a:p>
            <a:r>
              <a:rPr lang="en-US" sz="6000" dirty="0" smtClean="0"/>
              <a:t>Fig 1a. Annual Layers  2010 – 1970</a:t>
            </a:r>
            <a:r>
              <a:rPr lang="en-US" sz="6000" dirty="0" smtClean="0"/>
              <a:t> CE </a:t>
            </a:r>
            <a:r>
              <a:rPr lang="en-US" sz="6000" dirty="0" smtClean="0"/>
              <a:t>(10 – 83 </a:t>
            </a:r>
            <a:r>
              <a:rPr lang="en-US" sz="6000" dirty="0" err="1" smtClean="0"/>
              <a:t>m</a:t>
            </a:r>
            <a:r>
              <a:rPr lang="en-US" sz="6000" dirty="0" smtClean="0"/>
              <a:t>)</a:t>
            </a:r>
            <a:endParaRPr lang="en-US" sz="6000" dirty="0"/>
          </a:p>
        </p:txBody>
      </p:sp>
      <p:sp>
        <p:nvSpPr>
          <p:cNvPr id="47" name="TextBox 46"/>
          <p:cNvSpPr txBox="1"/>
          <p:nvPr/>
        </p:nvSpPr>
        <p:spPr>
          <a:xfrm>
            <a:off x="10433754" y="31741757"/>
            <a:ext cx="27619541" cy="1952178"/>
          </a:xfrm>
          <a:prstGeom prst="rect">
            <a:avLst/>
          </a:prstGeom>
          <a:solidFill>
            <a:schemeClr val="bg1">
              <a:alpha val="75000"/>
            </a:schemeClr>
          </a:solidFill>
        </p:spPr>
        <p:txBody>
          <a:bodyPr wrap="square" lIns="104498" tIns="52249" rIns="104498" bIns="52249" rtlCol="0" anchor="t">
            <a:spAutoFit/>
          </a:bodyPr>
          <a:lstStyle/>
          <a:p>
            <a:r>
              <a:rPr lang="en-US" sz="4000" dirty="0" smtClean="0"/>
              <a:t>Volcanic reference horizons in the upper 265 years (160 </a:t>
            </a:r>
            <a:r>
              <a:rPr lang="en-US" sz="4000" dirty="0" err="1" smtClean="0"/>
              <a:t>m</a:t>
            </a:r>
            <a:r>
              <a:rPr lang="en-US" sz="4000" dirty="0" smtClean="0"/>
              <a:t>) of Denali Ice Core 2 identified from the sulfate record. Future geochemical analysis of several  </a:t>
            </a:r>
            <a:r>
              <a:rPr lang="en-US" sz="4000" dirty="0" err="1" smtClean="0"/>
              <a:t>tephra</a:t>
            </a:r>
            <a:r>
              <a:rPr lang="en-US" sz="4000" dirty="0" smtClean="0"/>
              <a:t> samples will assist with  positive identification of several of these volcanic events  Inset figure shows the Cs-137 record with the prominent 1954 and 1963 peaks resulting from atmospheric nuclear weapons testing. </a:t>
            </a:r>
            <a:endParaRPr lang="en-US" sz="4000" dirty="0"/>
          </a:p>
        </p:txBody>
      </p:sp>
      <p:sp>
        <p:nvSpPr>
          <p:cNvPr id="48" name="TextBox 47"/>
          <p:cNvSpPr txBox="1"/>
          <p:nvPr/>
        </p:nvSpPr>
        <p:spPr>
          <a:xfrm>
            <a:off x="38969473" y="34226168"/>
            <a:ext cx="10447883" cy="3121729"/>
          </a:xfrm>
          <a:prstGeom prst="rect">
            <a:avLst/>
          </a:prstGeom>
          <a:solidFill>
            <a:schemeClr val="bg1">
              <a:alpha val="75000"/>
            </a:schemeClr>
          </a:solidFill>
        </p:spPr>
        <p:txBody>
          <a:bodyPr wrap="square" lIns="104498" tIns="52249" rIns="104498" bIns="52249" rtlCol="0">
            <a:spAutoFit/>
          </a:bodyPr>
          <a:lstStyle/>
          <a:p>
            <a:r>
              <a:rPr lang="en-US" sz="2800" b="1" dirty="0" smtClean="0"/>
              <a:t>Acknowledgements:  </a:t>
            </a:r>
            <a:r>
              <a:rPr lang="en-US" sz="2800" dirty="0" smtClean="0"/>
              <a:t>This research was supported by NSF-</a:t>
            </a:r>
            <a:r>
              <a:rPr lang="en-US" sz="2800" smtClean="0"/>
              <a:t>P2C2 Grants </a:t>
            </a:r>
            <a:r>
              <a:rPr lang="en-US" sz="2800" dirty="0" smtClean="0"/>
              <a:t>AGS-1203863 (UNH), AGS-1204035 (Dartmouth), AGS-1203838 (</a:t>
            </a:r>
            <a:r>
              <a:rPr lang="en-US" sz="2800" dirty="0" err="1" smtClean="0"/>
              <a:t>UMaine</a:t>
            </a:r>
            <a:r>
              <a:rPr lang="en-US" sz="2800" dirty="0" smtClean="0"/>
              <a:t>) Reconstructing Central Alaskan Precipitation Variability and Atmospheric Circulation during the Past Millennium. Logistics support provided by CPS and Denali National Park are much appreciated.  Special thanks to our field crews that included Elizabeth Burakowski, Seth Campbell, Tim </a:t>
            </a:r>
            <a:r>
              <a:rPr lang="en-US" sz="2800" dirty="0" err="1" smtClean="0"/>
              <a:t>Godaire</a:t>
            </a:r>
            <a:r>
              <a:rPr lang="en-US" sz="2800" dirty="0" smtClean="0"/>
              <a:t>, Brad </a:t>
            </a:r>
            <a:r>
              <a:rPr lang="en-US" sz="2800" dirty="0" err="1" smtClean="0"/>
              <a:t>Markle</a:t>
            </a:r>
            <a:r>
              <a:rPr lang="en-US" sz="2800" dirty="0" smtClean="0"/>
              <a:t> &amp; Mike </a:t>
            </a:r>
            <a:r>
              <a:rPr lang="en-US" sz="2800" dirty="0" err="1" smtClean="0"/>
              <a:t>Waszkiewicz</a:t>
            </a:r>
            <a:r>
              <a:rPr lang="en-US" sz="2800" dirty="0" smtClean="0"/>
              <a:t>.</a:t>
            </a:r>
          </a:p>
        </p:txBody>
      </p:sp>
      <p:grpSp>
        <p:nvGrpSpPr>
          <p:cNvPr id="66" name="Group 65"/>
          <p:cNvGrpSpPr/>
          <p:nvPr/>
        </p:nvGrpSpPr>
        <p:grpSpPr>
          <a:xfrm>
            <a:off x="40498429" y="530943"/>
            <a:ext cx="4492388" cy="3562227"/>
            <a:chOff x="40498429" y="226143"/>
            <a:chExt cx="4492388" cy="3562227"/>
          </a:xfrm>
        </p:grpSpPr>
        <p:pic>
          <p:nvPicPr>
            <p:cNvPr id="35" name="Picture 34" descr="UNH_Primary_Horiz_CMYK.pdf"/>
            <p:cNvPicPr>
              <a:picLocks noChangeAspect="1"/>
            </p:cNvPicPr>
            <p:nvPr/>
          </p:nvPicPr>
          <mc:AlternateContent xmlns:ma="http://schemas.microsoft.com/office/mac/drawingml/2008/main">
            <mc:Choice Requires="ma">
              <p:blipFill>
                <a:blip r:embed="rId3"/>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4"/>
                <a:stretch>
                  <a:fillRect/>
                </a:stretch>
              </p:blipFill>
            </mc:Fallback>
          </mc:AlternateContent>
          <p:spPr>
            <a:xfrm>
              <a:off x="40498430" y="226143"/>
              <a:ext cx="4492386" cy="1171927"/>
            </a:xfrm>
            <a:prstGeom prst="rect">
              <a:avLst/>
            </a:prstGeom>
          </p:spPr>
        </p:pic>
        <p:pic>
          <p:nvPicPr>
            <p:cNvPr id="25" name="Picture 24" descr="800px-University_of_Maine_Logo.svg.png"/>
            <p:cNvPicPr>
              <a:picLocks noChangeAspect="1"/>
            </p:cNvPicPr>
            <p:nvPr/>
          </p:nvPicPr>
          <p:blipFill>
            <a:blip r:embed="rId5"/>
            <a:stretch>
              <a:fillRect/>
            </a:stretch>
          </p:blipFill>
          <p:spPr>
            <a:xfrm>
              <a:off x="40498430" y="2463116"/>
              <a:ext cx="4492387" cy="1325254"/>
            </a:xfrm>
            <a:prstGeom prst="rect">
              <a:avLst/>
            </a:prstGeom>
          </p:spPr>
        </p:pic>
        <p:pic>
          <p:nvPicPr>
            <p:cNvPr id="26" name="Picture 25" descr="Dartmouth_College_logo.png"/>
            <p:cNvPicPr>
              <a:picLocks noChangeAspect="1"/>
            </p:cNvPicPr>
            <p:nvPr/>
          </p:nvPicPr>
          <p:blipFill>
            <a:blip r:embed="rId6"/>
            <a:stretch>
              <a:fillRect/>
            </a:stretch>
          </p:blipFill>
          <p:spPr>
            <a:xfrm>
              <a:off x="40498429" y="1499368"/>
              <a:ext cx="4492387" cy="798855"/>
            </a:xfrm>
            <a:prstGeom prst="rect">
              <a:avLst/>
            </a:prstGeom>
            <a:solidFill>
              <a:schemeClr val="bg1"/>
            </a:solidFill>
          </p:spPr>
        </p:pic>
      </p:grpSp>
      <p:pic>
        <p:nvPicPr>
          <p:cNvPr id="56" name="Picture 55"/>
          <p:cNvPicPr>
            <a:picLocks noChangeAspect="1"/>
          </p:cNvPicPr>
          <p:nvPr/>
        </p:nvPicPr>
        <mc:AlternateContent xmlns:ma="http://schemas.microsoft.com/office/mac/drawingml/2008/main">
          <mc:Choice Requires="ma">
            <p:blipFill>
              <a:blip r:embed="rId7"/>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8"/>
              <a:stretch>
                <a:fillRect/>
              </a:stretch>
            </p:blipFill>
          </mc:Fallback>
        </mc:AlternateContent>
        <p:spPr>
          <a:xfrm>
            <a:off x="10433756" y="15220473"/>
            <a:ext cx="18288000" cy="2794000"/>
          </a:xfrm>
          <a:prstGeom prst="rect">
            <a:avLst/>
          </a:prstGeom>
          <a:solidFill>
            <a:schemeClr val="bg1">
              <a:alpha val="75000"/>
            </a:schemeClr>
          </a:solidFill>
        </p:spPr>
      </p:pic>
      <p:pic>
        <p:nvPicPr>
          <p:cNvPr id="57" name="Picture 56"/>
          <p:cNvPicPr>
            <a:picLocks noChangeAspect="1"/>
          </p:cNvPicPr>
          <p:nvPr/>
        </p:nvPicPr>
        <mc:AlternateContent xmlns:ma="http://schemas.microsoft.com/office/mac/drawingml/2008/main">
          <mc:Choice Requires="ma">
            <p:blipFill>
              <a:blip r:embed="rId9"/>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10"/>
              <a:stretch>
                <a:fillRect/>
              </a:stretch>
            </p:blipFill>
          </mc:Fallback>
        </mc:AlternateContent>
        <p:spPr>
          <a:xfrm>
            <a:off x="10433756" y="9659034"/>
            <a:ext cx="18288000" cy="2794000"/>
          </a:xfrm>
          <a:prstGeom prst="rect">
            <a:avLst/>
          </a:prstGeom>
          <a:solidFill>
            <a:schemeClr val="bg1">
              <a:alpha val="75000"/>
            </a:schemeClr>
          </a:solidFill>
        </p:spPr>
      </p:pic>
      <p:pic>
        <p:nvPicPr>
          <p:cNvPr id="58" name="Picture 57"/>
          <p:cNvPicPr>
            <a:picLocks noChangeAspect="1"/>
          </p:cNvPicPr>
          <p:nvPr/>
        </p:nvPicPr>
        <mc:AlternateContent xmlns:ma="http://schemas.microsoft.com/office/mac/drawingml/2008/main">
          <mc:Choice Requires="ma">
            <p:blipFill>
              <a:blip r:embed="rId11"/>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12"/>
              <a:stretch>
                <a:fillRect/>
              </a:stretch>
            </p:blipFill>
          </mc:Fallback>
        </mc:AlternateContent>
        <p:spPr>
          <a:xfrm>
            <a:off x="10433756" y="6875204"/>
            <a:ext cx="18288000" cy="2794000"/>
          </a:xfrm>
          <a:prstGeom prst="rect">
            <a:avLst/>
          </a:prstGeom>
          <a:solidFill>
            <a:schemeClr val="bg1">
              <a:alpha val="75000"/>
            </a:schemeClr>
          </a:solidFill>
        </p:spPr>
      </p:pic>
      <p:pic>
        <p:nvPicPr>
          <p:cNvPr id="62" name="Picture 61"/>
          <p:cNvPicPr>
            <a:picLocks noChangeAspect="1"/>
          </p:cNvPicPr>
          <p:nvPr/>
        </p:nvPicPr>
        <mc:AlternateContent xmlns:ma="http://schemas.microsoft.com/office/mac/drawingml/2008/main">
          <mc:Choice Requires="ma">
            <p:blipFill>
              <a:blip r:embed="rId13"/>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14"/>
              <a:stretch>
                <a:fillRect/>
              </a:stretch>
            </p:blipFill>
          </mc:Fallback>
        </mc:AlternateContent>
        <p:spPr>
          <a:xfrm>
            <a:off x="10433756" y="17995231"/>
            <a:ext cx="18288000" cy="2794000"/>
          </a:xfrm>
          <a:prstGeom prst="rect">
            <a:avLst/>
          </a:prstGeom>
          <a:solidFill>
            <a:schemeClr val="bg1">
              <a:alpha val="75000"/>
            </a:schemeClr>
          </a:solidFill>
        </p:spPr>
      </p:pic>
      <p:pic>
        <p:nvPicPr>
          <p:cNvPr id="65" name="Picture 64"/>
          <p:cNvPicPr>
            <a:picLocks noChangeAspect="1"/>
          </p:cNvPicPr>
          <p:nvPr/>
        </p:nvPicPr>
        <mc:AlternateContent xmlns:ma="http://schemas.microsoft.com/office/mac/drawingml/2008/main">
          <mc:Choice Requires="ma">
            <p:blipFill>
              <a:blip r:embed="rId15"/>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16"/>
              <a:stretch>
                <a:fillRect/>
              </a:stretch>
            </p:blipFill>
          </mc:Fallback>
        </mc:AlternateContent>
        <p:spPr>
          <a:xfrm>
            <a:off x="10433756" y="12445718"/>
            <a:ext cx="18288000" cy="2794000"/>
          </a:xfrm>
          <a:prstGeom prst="rect">
            <a:avLst/>
          </a:prstGeom>
          <a:solidFill>
            <a:schemeClr val="bg1">
              <a:alpha val="75000"/>
            </a:schemeClr>
          </a:solidFill>
        </p:spPr>
      </p:pic>
      <p:grpSp>
        <p:nvGrpSpPr>
          <p:cNvPr id="93" name="Group 92"/>
          <p:cNvGrpSpPr/>
          <p:nvPr/>
        </p:nvGrpSpPr>
        <p:grpSpPr>
          <a:xfrm>
            <a:off x="1241298" y="22162431"/>
            <a:ext cx="8264888" cy="14955318"/>
            <a:chOff x="29988218" y="5814671"/>
            <a:chExt cx="8264888" cy="14955318"/>
          </a:xfrm>
        </p:grpSpPr>
        <p:sp>
          <p:nvSpPr>
            <p:cNvPr id="76" name="TextBox 75"/>
            <p:cNvSpPr txBox="1"/>
            <p:nvPr/>
          </p:nvSpPr>
          <p:spPr>
            <a:xfrm>
              <a:off x="29988218" y="5814671"/>
              <a:ext cx="8229601" cy="1028848"/>
            </a:xfrm>
            <a:prstGeom prst="rect">
              <a:avLst/>
            </a:prstGeom>
            <a:solidFill>
              <a:schemeClr val="bg1">
                <a:alpha val="75000"/>
              </a:schemeClr>
            </a:solidFill>
          </p:spPr>
          <p:txBody>
            <a:bodyPr wrap="square" lIns="104498" tIns="52249" rIns="104498" bIns="52249" rtlCol="0" anchor="t">
              <a:spAutoFit/>
            </a:bodyPr>
            <a:lstStyle/>
            <a:p>
              <a:r>
                <a:rPr lang="en-US" sz="6000" dirty="0" smtClean="0"/>
                <a:t>Fig 2. Seasonal Timing</a:t>
              </a:r>
              <a:endParaRPr lang="en-US" sz="6000" dirty="0"/>
            </a:p>
          </p:txBody>
        </p:sp>
        <p:pic>
          <p:nvPicPr>
            <p:cNvPr id="86" name="Picture 85"/>
            <p:cNvPicPr>
              <a:picLocks noChangeAspect="1"/>
            </p:cNvPicPr>
            <p:nvPr/>
          </p:nvPicPr>
          <mc:AlternateContent xmlns:ma="http://schemas.microsoft.com/office/mac/drawingml/2008/main">
            <mc:Choice Requires="ma">
              <p:blipFill>
                <a:blip r:embed="rId17"/>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18"/>
                <a:stretch>
                  <a:fillRect/>
                </a:stretch>
              </p:blipFill>
            </mc:Fallback>
          </mc:AlternateContent>
          <p:spPr>
            <a:xfrm>
              <a:off x="29988219" y="6875785"/>
              <a:ext cx="8229600" cy="2794000"/>
            </a:xfrm>
            <a:prstGeom prst="rect">
              <a:avLst/>
            </a:prstGeom>
            <a:solidFill>
              <a:schemeClr val="bg1">
                <a:alpha val="75000"/>
              </a:schemeClr>
            </a:solidFill>
          </p:spPr>
        </p:pic>
        <p:pic>
          <p:nvPicPr>
            <p:cNvPr id="88" name="Picture 87"/>
            <p:cNvPicPr>
              <a:picLocks noChangeAspect="1"/>
            </p:cNvPicPr>
            <p:nvPr/>
          </p:nvPicPr>
          <mc:AlternateContent xmlns:ma="http://schemas.microsoft.com/office/mac/drawingml/2008/main">
            <mc:Choice Requires="ma">
              <p:blipFill>
                <a:blip r:embed="rId19"/>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20"/>
                <a:stretch>
                  <a:fillRect/>
                </a:stretch>
              </p:blipFill>
            </mc:Fallback>
          </mc:AlternateContent>
          <p:spPr>
            <a:xfrm>
              <a:off x="29988219" y="9669785"/>
              <a:ext cx="8229600" cy="2794000"/>
            </a:xfrm>
            <a:prstGeom prst="rect">
              <a:avLst/>
            </a:prstGeom>
            <a:solidFill>
              <a:schemeClr val="bg1">
                <a:alpha val="75000"/>
              </a:schemeClr>
            </a:solidFill>
          </p:spPr>
        </p:pic>
        <p:pic>
          <p:nvPicPr>
            <p:cNvPr id="89" name="Picture 88"/>
            <p:cNvPicPr>
              <a:picLocks noChangeAspect="1"/>
            </p:cNvPicPr>
            <p:nvPr/>
          </p:nvPicPr>
          <mc:AlternateContent xmlns:ma="http://schemas.microsoft.com/office/mac/drawingml/2008/main">
            <mc:Choice Requires="ma">
              <p:blipFill>
                <a:blip r:embed="rId21"/>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22"/>
                <a:stretch>
                  <a:fillRect/>
                </a:stretch>
              </p:blipFill>
            </mc:Fallback>
          </mc:AlternateContent>
          <p:spPr>
            <a:xfrm>
              <a:off x="29997400" y="12426476"/>
              <a:ext cx="8229600" cy="2794000"/>
            </a:xfrm>
            <a:prstGeom prst="rect">
              <a:avLst/>
            </a:prstGeom>
            <a:solidFill>
              <a:schemeClr val="bg1">
                <a:alpha val="75000"/>
              </a:schemeClr>
            </a:solidFill>
          </p:spPr>
        </p:pic>
        <p:pic>
          <p:nvPicPr>
            <p:cNvPr id="90" name="Picture 89"/>
            <p:cNvPicPr>
              <a:picLocks noChangeAspect="1"/>
            </p:cNvPicPr>
            <p:nvPr/>
          </p:nvPicPr>
          <mc:AlternateContent xmlns:ma="http://schemas.microsoft.com/office/mac/drawingml/2008/main">
            <mc:Choice Requires="ma">
              <p:blipFill>
                <a:blip r:embed="rId23"/>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24"/>
                <a:stretch>
                  <a:fillRect/>
                </a:stretch>
              </p:blipFill>
            </mc:Fallback>
          </mc:AlternateContent>
          <p:spPr>
            <a:xfrm>
              <a:off x="29988219" y="15220476"/>
              <a:ext cx="8229600" cy="2794000"/>
            </a:xfrm>
            <a:prstGeom prst="rect">
              <a:avLst/>
            </a:prstGeom>
            <a:solidFill>
              <a:schemeClr val="bg1">
                <a:alpha val="75000"/>
              </a:schemeClr>
            </a:solidFill>
          </p:spPr>
        </p:pic>
        <p:pic>
          <p:nvPicPr>
            <p:cNvPr id="91" name="Picture 90"/>
            <p:cNvPicPr>
              <a:picLocks noChangeAspect="1"/>
            </p:cNvPicPr>
            <p:nvPr/>
          </p:nvPicPr>
          <mc:AlternateContent xmlns:ma="http://schemas.microsoft.com/office/mac/drawingml/2008/main">
            <mc:Choice Requires="ma">
              <p:blipFill>
                <a:blip r:embed="rId25"/>
                <a:stretch>
                  <a:fillRect/>
                </a:stretch>
              </p:blipFill>
            </mc:Choice>
            <mc:Fallback xmlns:ma="http://schemas.microsoft.com/office/mac/drawingml/2008/main" xmlns="" xmlns:a="http://schemas.openxmlformats.org/drawingml/2006/main" xmlns:r="http://schemas.openxmlformats.org/officeDocument/2006/relationships" xmlns:mc="http://schemas.openxmlformats.org/markup-compatibility/2006" xmlns:mv="urn:schemas-microsoft-com:mac:vml" xmlns:p="http://schemas.openxmlformats.org/presentationml/2006/main">
              <p:blipFill>
                <a:blip r:embed="rId26"/>
                <a:stretch>
                  <a:fillRect/>
                </a:stretch>
              </p:blipFill>
            </mc:Fallback>
          </mc:AlternateContent>
          <p:spPr>
            <a:xfrm>
              <a:off x="30023506" y="17975989"/>
              <a:ext cx="8229600" cy="2794000"/>
            </a:xfrm>
            <a:prstGeom prst="rect">
              <a:avLst/>
            </a:prstGeom>
            <a:solidFill>
              <a:schemeClr val="bg1">
                <a:alpha val="75000"/>
              </a:schemeClr>
            </a:solidFill>
          </p:spPr>
        </p:pic>
        <p:grpSp>
          <p:nvGrpSpPr>
            <p:cNvPr id="92" name="Group 91"/>
            <p:cNvGrpSpPr/>
            <p:nvPr/>
          </p:nvGrpSpPr>
          <p:grpSpPr>
            <a:xfrm>
              <a:off x="31978600" y="8128001"/>
              <a:ext cx="5781315" cy="12242802"/>
              <a:chOff x="31978600" y="8128001"/>
              <a:chExt cx="5781315" cy="12242802"/>
            </a:xfrm>
          </p:grpSpPr>
          <p:cxnSp>
            <p:nvCxnSpPr>
              <p:cNvPr id="78" name="Straight Connector 77"/>
              <p:cNvCxnSpPr/>
              <p:nvPr/>
            </p:nvCxnSpPr>
            <p:spPr>
              <a:xfrm rot="5400000">
                <a:off x="28536902" y="13449303"/>
                <a:ext cx="12242799" cy="1600200"/>
              </a:xfrm>
              <a:prstGeom prst="line">
                <a:avLst/>
              </a:prstGeom>
              <a:ln w="38100" cmpd="sng">
                <a:solidFill>
                  <a:schemeClr val="accent6"/>
                </a:solidFill>
                <a:prstDash val="dash"/>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rot="5400000">
                <a:off x="26517599" y="13589002"/>
                <a:ext cx="12242802" cy="1320800"/>
              </a:xfrm>
              <a:prstGeom prst="line">
                <a:avLst/>
              </a:prstGeom>
              <a:ln w="38100" cmpd="sng">
                <a:solidFill>
                  <a:schemeClr val="accent6"/>
                </a:solidFill>
                <a:prstDash val="dash"/>
              </a:ln>
            </p:spPr>
            <p:style>
              <a:lnRef idx="2">
                <a:schemeClr val="accent1"/>
              </a:lnRef>
              <a:fillRef idx="0">
                <a:schemeClr val="accent1"/>
              </a:fillRef>
              <a:effectRef idx="1">
                <a:schemeClr val="accent1"/>
              </a:effectRef>
              <a:fontRef idx="minor">
                <a:schemeClr val="tx1"/>
              </a:fontRef>
            </p:style>
          </p:cxnSp>
          <p:cxnSp>
            <p:nvCxnSpPr>
              <p:cNvPr id="81" name="Straight Connector 80"/>
              <p:cNvCxnSpPr/>
              <p:nvPr/>
            </p:nvCxnSpPr>
            <p:spPr>
              <a:xfrm rot="5400000">
                <a:off x="31041967" y="13500455"/>
                <a:ext cx="12090402" cy="1345494"/>
              </a:xfrm>
              <a:prstGeom prst="line">
                <a:avLst/>
              </a:prstGeom>
              <a:ln w="41275" cmpd="sng">
                <a:solidFill>
                  <a:schemeClr val="accent6"/>
                </a:solidFill>
                <a:prstDash val="dash"/>
              </a:ln>
            </p:spPr>
            <p:style>
              <a:lnRef idx="2">
                <a:schemeClr val="accent1"/>
              </a:lnRef>
              <a:fillRef idx="0">
                <a:schemeClr val="accent1"/>
              </a:fillRef>
              <a:effectRef idx="1">
                <a:schemeClr val="accent1"/>
              </a:effectRef>
              <a:fontRef idx="minor">
                <a:schemeClr val="tx1"/>
              </a:fontRef>
            </p:style>
          </p:cxnSp>
        </p:grpSp>
      </p:grpSp>
      <p:pic>
        <p:nvPicPr>
          <p:cNvPr id="109" name="Picture 108"/>
          <p:cNvPicPr>
            <a:picLocks noChangeAspect="1"/>
          </p:cNvPicPr>
          <p:nvPr/>
        </p:nvPicPr>
        <mc:AlternateContent>
          <mc:Choice xmlns:ma="http://schemas.microsoft.com/office/mac/drawingml/2008/main" Requires="ma">
            <p:blipFill>
              <a:blip r:embed="rId27"/>
              <a:stretch>
                <a:fillRect/>
              </a:stretch>
            </p:blipFill>
          </mc:Choice>
          <mc:Fallback>
            <p:blipFill>
              <a:blip r:embed="rId28"/>
              <a:stretch>
                <a:fillRect/>
              </a:stretch>
            </p:blipFill>
          </mc:Fallback>
        </mc:AlternateContent>
        <p:spPr>
          <a:xfrm>
            <a:off x="29825473" y="6788447"/>
            <a:ext cx="9144000" cy="2832100"/>
          </a:xfrm>
          <a:prstGeom prst="rect">
            <a:avLst/>
          </a:prstGeom>
          <a:solidFill>
            <a:schemeClr val="bg1">
              <a:alpha val="75000"/>
            </a:schemeClr>
          </a:solidFill>
        </p:spPr>
      </p:pic>
      <p:pic>
        <p:nvPicPr>
          <p:cNvPr id="111" name="Picture 110"/>
          <p:cNvPicPr>
            <a:picLocks noChangeAspect="1"/>
          </p:cNvPicPr>
          <p:nvPr/>
        </p:nvPicPr>
        <mc:AlternateContent xmlns:ma="http://schemas.microsoft.com/office/mac/drawingml/2008/main">
          <mc:Choice Requires="ma">
            <p:blipFill>
              <a:blip r:embed="rId29"/>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30"/>
              <a:stretch>
                <a:fillRect/>
              </a:stretch>
            </p:blipFill>
          </mc:Fallback>
        </mc:AlternateContent>
        <p:spPr>
          <a:xfrm>
            <a:off x="29825473" y="9639792"/>
            <a:ext cx="9144000" cy="2832100"/>
          </a:xfrm>
          <a:prstGeom prst="rect">
            <a:avLst/>
          </a:prstGeom>
          <a:solidFill>
            <a:schemeClr val="bg1">
              <a:alpha val="75000"/>
            </a:schemeClr>
          </a:solidFill>
        </p:spPr>
      </p:pic>
      <p:pic>
        <p:nvPicPr>
          <p:cNvPr id="112" name="Picture 111"/>
          <p:cNvPicPr>
            <a:picLocks noChangeAspect="1"/>
          </p:cNvPicPr>
          <p:nvPr/>
        </p:nvPicPr>
        <mc:AlternateContent xmlns:ma="http://schemas.microsoft.com/office/mac/drawingml/2008/main">
          <mc:Choice Requires="ma">
            <p:blipFill>
              <a:blip r:embed="rId31"/>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32"/>
              <a:stretch>
                <a:fillRect/>
              </a:stretch>
            </p:blipFill>
          </mc:Fallback>
        </mc:AlternateContent>
        <p:spPr>
          <a:xfrm>
            <a:off x="29825473" y="12459969"/>
            <a:ext cx="9144000" cy="2832100"/>
          </a:xfrm>
          <a:prstGeom prst="rect">
            <a:avLst/>
          </a:prstGeom>
          <a:solidFill>
            <a:schemeClr val="bg1">
              <a:alpha val="75000"/>
            </a:schemeClr>
          </a:solidFill>
        </p:spPr>
      </p:pic>
      <p:pic>
        <p:nvPicPr>
          <p:cNvPr id="113" name="Picture 112"/>
          <p:cNvPicPr>
            <a:picLocks noChangeAspect="1"/>
          </p:cNvPicPr>
          <p:nvPr/>
        </p:nvPicPr>
        <mc:AlternateContent xmlns:ma="http://schemas.microsoft.com/office/mac/drawingml/2008/main">
          <mc:Choice Requires="ma">
            <p:blipFill>
              <a:blip r:embed="rId33"/>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34"/>
              <a:stretch>
                <a:fillRect/>
              </a:stretch>
            </p:blipFill>
          </mc:Fallback>
        </mc:AlternateContent>
        <p:spPr>
          <a:xfrm>
            <a:off x="29825473" y="15240096"/>
            <a:ext cx="9144000" cy="2832100"/>
          </a:xfrm>
          <a:prstGeom prst="rect">
            <a:avLst/>
          </a:prstGeom>
          <a:solidFill>
            <a:schemeClr val="bg1">
              <a:alpha val="75000"/>
            </a:schemeClr>
          </a:solidFill>
        </p:spPr>
      </p:pic>
      <p:pic>
        <p:nvPicPr>
          <p:cNvPr id="114" name="Picture 113"/>
          <p:cNvPicPr>
            <a:picLocks noChangeAspect="1"/>
          </p:cNvPicPr>
          <p:nvPr/>
        </p:nvPicPr>
        <mc:AlternateContent xmlns:ma="http://schemas.microsoft.com/office/mac/drawingml/2008/main">
          <mc:Choice Requires="ma">
            <p:blipFill>
              <a:blip r:embed="rId35"/>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36"/>
              <a:stretch>
                <a:fillRect/>
              </a:stretch>
            </p:blipFill>
          </mc:Fallback>
        </mc:AlternateContent>
        <p:spPr>
          <a:xfrm>
            <a:off x="29825473" y="18033709"/>
            <a:ext cx="9144000" cy="2832100"/>
          </a:xfrm>
          <a:prstGeom prst="rect">
            <a:avLst/>
          </a:prstGeom>
          <a:solidFill>
            <a:schemeClr val="bg1">
              <a:alpha val="75000"/>
            </a:schemeClr>
          </a:solidFill>
        </p:spPr>
      </p:pic>
      <p:sp>
        <p:nvSpPr>
          <p:cNvPr id="116" name="TextBox 115"/>
          <p:cNvSpPr txBox="1"/>
          <p:nvPr/>
        </p:nvSpPr>
        <p:spPr>
          <a:xfrm>
            <a:off x="29825473" y="5970568"/>
            <a:ext cx="9144000" cy="844182"/>
          </a:xfrm>
          <a:prstGeom prst="rect">
            <a:avLst/>
          </a:prstGeom>
          <a:solidFill>
            <a:schemeClr val="bg1">
              <a:alpha val="75000"/>
            </a:schemeClr>
          </a:solidFill>
        </p:spPr>
        <p:txBody>
          <a:bodyPr wrap="square" lIns="104498" tIns="52249" rIns="104498" bIns="52249" rtlCol="0" anchor="t">
            <a:spAutoFit/>
          </a:bodyPr>
          <a:lstStyle/>
          <a:p>
            <a:r>
              <a:rPr lang="en-US" sz="4800" dirty="0" smtClean="0"/>
              <a:t>Fig 1b. 1670-</a:t>
            </a:r>
            <a:r>
              <a:rPr lang="en-US" sz="4800" dirty="0" smtClean="0"/>
              <a:t>1650 CE  </a:t>
            </a:r>
            <a:r>
              <a:rPr lang="en-US" sz="4800" dirty="0" smtClean="0"/>
              <a:t>(</a:t>
            </a:r>
            <a:r>
              <a:rPr lang="en-US" sz="4800" dirty="0" smtClean="0"/>
              <a:t>161-</a:t>
            </a:r>
            <a:r>
              <a:rPr lang="en-US" sz="4800" dirty="0" smtClean="0"/>
              <a:t>163 </a:t>
            </a:r>
            <a:r>
              <a:rPr lang="en-US" sz="4800" dirty="0" err="1" smtClean="0"/>
              <a:t>m</a:t>
            </a:r>
            <a:r>
              <a:rPr lang="en-US" sz="4800" dirty="0" smtClean="0"/>
              <a:t>)</a:t>
            </a:r>
            <a:endParaRPr lang="en-US" sz="4800" dirty="0"/>
          </a:p>
        </p:txBody>
      </p:sp>
      <p:sp>
        <p:nvSpPr>
          <p:cNvPr id="117" name="TextBox 116"/>
          <p:cNvSpPr txBox="1"/>
          <p:nvPr/>
        </p:nvSpPr>
        <p:spPr>
          <a:xfrm>
            <a:off x="2254790" y="24502994"/>
            <a:ext cx="2235833" cy="954107"/>
          </a:xfrm>
          <a:prstGeom prst="rect">
            <a:avLst/>
          </a:prstGeom>
          <a:noFill/>
        </p:spPr>
        <p:txBody>
          <a:bodyPr wrap="none" rtlCol="0">
            <a:spAutoFit/>
          </a:bodyPr>
          <a:lstStyle/>
          <a:p>
            <a:r>
              <a:rPr lang="en-US" sz="2800" b="1" dirty="0" smtClean="0">
                <a:latin typeface="Symbol" charset="2"/>
                <a:cs typeface="Symbol" charset="2"/>
              </a:rPr>
              <a:t>d</a:t>
            </a:r>
            <a:r>
              <a:rPr lang="en-US" sz="2800" b="1" baseline="30000" dirty="0" smtClean="0"/>
              <a:t>18</a:t>
            </a:r>
            <a:r>
              <a:rPr lang="en-US" sz="2800" b="1" dirty="0" smtClean="0"/>
              <a:t>0</a:t>
            </a:r>
          </a:p>
          <a:p>
            <a:r>
              <a:rPr lang="en-US" sz="2800" b="1" dirty="0" smtClean="0"/>
              <a:t>winter trough</a:t>
            </a:r>
            <a:endParaRPr lang="en-US" sz="2800" b="1" dirty="0"/>
          </a:p>
        </p:txBody>
      </p:sp>
      <p:sp>
        <p:nvSpPr>
          <p:cNvPr id="118" name="TextBox 117"/>
          <p:cNvSpPr txBox="1"/>
          <p:nvPr/>
        </p:nvSpPr>
        <p:spPr>
          <a:xfrm>
            <a:off x="2197064" y="26335636"/>
            <a:ext cx="1099354" cy="1384995"/>
          </a:xfrm>
          <a:prstGeom prst="rect">
            <a:avLst/>
          </a:prstGeom>
          <a:noFill/>
        </p:spPr>
        <p:txBody>
          <a:bodyPr wrap="none" rtlCol="0">
            <a:spAutoFit/>
          </a:bodyPr>
          <a:lstStyle/>
          <a:p>
            <a:r>
              <a:rPr lang="en-US" sz="2800" b="1" dirty="0" smtClean="0">
                <a:solidFill>
                  <a:srgbClr val="FF0000"/>
                </a:solidFill>
              </a:rPr>
              <a:t>Mg</a:t>
            </a:r>
          </a:p>
          <a:p>
            <a:r>
              <a:rPr lang="en-US" sz="2800" b="1" dirty="0" smtClean="0">
                <a:solidFill>
                  <a:srgbClr val="FF0000"/>
                </a:solidFill>
              </a:rPr>
              <a:t>spring </a:t>
            </a:r>
          </a:p>
          <a:p>
            <a:r>
              <a:rPr lang="en-US" sz="2800" b="1" dirty="0" smtClean="0">
                <a:solidFill>
                  <a:srgbClr val="FF0000"/>
                </a:solidFill>
              </a:rPr>
              <a:t>peak</a:t>
            </a:r>
            <a:endParaRPr lang="en-US" sz="2800" b="1" dirty="0">
              <a:solidFill>
                <a:srgbClr val="FF0000"/>
              </a:solidFill>
            </a:endParaRPr>
          </a:p>
        </p:txBody>
      </p:sp>
      <p:sp>
        <p:nvSpPr>
          <p:cNvPr id="119" name="TextBox 118"/>
          <p:cNvSpPr txBox="1"/>
          <p:nvPr/>
        </p:nvSpPr>
        <p:spPr>
          <a:xfrm>
            <a:off x="2254790" y="28811545"/>
            <a:ext cx="1099354" cy="1384995"/>
          </a:xfrm>
          <a:prstGeom prst="rect">
            <a:avLst/>
          </a:prstGeom>
          <a:noFill/>
        </p:spPr>
        <p:txBody>
          <a:bodyPr wrap="none" rtlCol="0">
            <a:spAutoFit/>
          </a:bodyPr>
          <a:lstStyle/>
          <a:p>
            <a:r>
              <a:rPr lang="en-US" sz="2800" b="1" dirty="0" smtClean="0">
                <a:solidFill>
                  <a:schemeClr val="bg2">
                    <a:lumMod val="50000"/>
                  </a:schemeClr>
                </a:solidFill>
              </a:rPr>
              <a:t>Dust</a:t>
            </a:r>
          </a:p>
          <a:p>
            <a:r>
              <a:rPr lang="en-US" sz="2800" b="1" dirty="0" smtClean="0">
                <a:solidFill>
                  <a:schemeClr val="bg2">
                    <a:lumMod val="50000"/>
                  </a:schemeClr>
                </a:solidFill>
              </a:rPr>
              <a:t>spring </a:t>
            </a:r>
          </a:p>
          <a:p>
            <a:r>
              <a:rPr lang="en-US" sz="2800" b="1" dirty="0" smtClean="0">
                <a:solidFill>
                  <a:schemeClr val="bg2">
                    <a:lumMod val="50000"/>
                  </a:schemeClr>
                </a:solidFill>
              </a:rPr>
              <a:t>peak</a:t>
            </a:r>
            <a:endParaRPr lang="en-US" sz="2800" b="1" dirty="0">
              <a:solidFill>
                <a:schemeClr val="bg2">
                  <a:lumMod val="50000"/>
                </a:schemeClr>
              </a:solidFill>
            </a:endParaRPr>
          </a:p>
        </p:txBody>
      </p:sp>
      <p:sp>
        <p:nvSpPr>
          <p:cNvPr id="120" name="TextBox 119"/>
          <p:cNvSpPr txBox="1"/>
          <p:nvPr/>
        </p:nvSpPr>
        <p:spPr>
          <a:xfrm>
            <a:off x="2197064" y="31803582"/>
            <a:ext cx="1415772" cy="1384995"/>
          </a:xfrm>
          <a:prstGeom prst="rect">
            <a:avLst/>
          </a:prstGeom>
          <a:noFill/>
        </p:spPr>
        <p:txBody>
          <a:bodyPr wrap="none" rtlCol="0">
            <a:spAutoFit/>
          </a:bodyPr>
          <a:lstStyle/>
          <a:p>
            <a:r>
              <a:rPr lang="en-US" sz="2800" b="1" dirty="0" smtClean="0">
                <a:solidFill>
                  <a:srgbClr val="0000FF"/>
                </a:solidFill>
              </a:rPr>
              <a:t>NH4</a:t>
            </a:r>
          </a:p>
          <a:p>
            <a:r>
              <a:rPr lang="en-US" sz="2800" b="1" dirty="0" smtClean="0">
                <a:solidFill>
                  <a:srgbClr val="0000FF"/>
                </a:solidFill>
              </a:rPr>
              <a:t>summer </a:t>
            </a:r>
          </a:p>
          <a:p>
            <a:r>
              <a:rPr lang="en-US" sz="2800" b="1" dirty="0" smtClean="0">
                <a:solidFill>
                  <a:srgbClr val="0000FF"/>
                </a:solidFill>
              </a:rPr>
              <a:t>peak</a:t>
            </a:r>
            <a:endParaRPr lang="en-US" sz="2800" b="1" dirty="0">
              <a:solidFill>
                <a:srgbClr val="0000FF"/>
              </a:solidFill>
            </a:endParaRPr>
          </a:p>
        </p:txBody>
      </p:sp>
      <p:sp>
        <p:nvSpPr>
          <p:cNvPr id="121" name="TextBox 120"/>
          <p:cNvSpPr txBox="1"/>
          <p:nvPr/>
        </p:nvSpPr>
        <p:spPr>
          <a:xfrm>
            <a:off x="2197064" y="34711197"/>
            <a:ext cx="907720" cy="1384995"/>
          </a:xfrm>
          <a:prstGeom prst="rect">
            <a:avLst/>
          </a:prstGeom>
          <a:noFill/>
        </p:spPr>
        <p:txBody>
          <a:bodyPr wrap="none" rtlCol="0">
            <a:spAutoFit/>
          </a:bodyPr>
          <a:lstStyle/>
          <a:p>
            <a:r>
              <a:rPr lang="en-US" sz="2800" b="1" dirty="0" smtClean="0">
                <a:solidFill>
                  <a:srgbClr val="008000"/>
                </a:solidFill>
              </a:rPr>
              <a:t>MSA</a:t>
            </a:r>
          </a:p>
          <a:p>
            <a:r>
              <a:rPr lang="en-US" sz="2800" b="1" dirty="0" smtClean="0">
                <a:solidFill>
                  <a:srgbClr val="008000"/>
                </a:solidFill>
              </a:rPr>
              <a:t>fall </a:t>
            </a:r>
          </a:p>
          <a:p>
            <a:r>
              <a:rPr lang="en-US" sz="2800" b="1" dirty="0" smtClean="0">
                <a:solidFill>
                  <a:srgbClr val="008000"/>
                </a:solidFill>
              </a:rPr>
              <a:t>peak</a:t>
            </a:r>
            <a:endParaRPr lang="en-US" sz="2800" b="1" dirty="0">
              <a:solidFill>
                <a:srgbClr val="008000"/>
              </a:solidFill>
            </a:endParaRPr>
          </a:p>
        </p:txBody>
      </p:sp>
      <p:sp>
        <p:nvSpPr>
          <p:cNvPr id="124" name="TextBox 123"/>
          <p:cNvSpPr txBox="1"/>
          <p:nvPr/>
        </p:nvSpPr>
        <p:spPr>
          <a:xfrm>
            <a:off x="10433754" y="22213230"/>
            <a:ext cx="27619541" cy="1028848"/>
          </a:xfrm>
          <a:prstGeom prst="rect">
            <a:avLst/>
          </a:prstGeom>
          <a:solidFill>
            <a:schemeClr val="bg1">
              <a:alpha val="75000"/>
            </a:schemeClr>
          </a:solidFill>
        </p:spPr>
        <p:txBody>
          <a:bodyPr wrap="square" lIns="104498" tIns="52249" rIns="104498" bIns="52249" rtlCol="0" anchor="t">
            <a:spAutoFit/>
          </a:bodyPr>
          <a:lstStyle/>
          <a:p>
            <a:r>
              <a:rPr lang="en-US" sz="6000" dirty="0" smtClean="0"/>
              <a:t>Fig 3.  Volcanic and Radionuclide Reference Horizons</a:t>
            </a:r>
            <a:endParaRPr lang="en-US" sz="6000" dirty="0"/>
          </a:p>
        </p:txBody>
      </p:sp>
      <p:sp>
        <p:nvSpPr>
          <p:cNvPr id="54" name="TextBox 53"/>
          <p:cNvSpPr txBox="1"/>
          <p:nvPr/>
        </p:nvSpPr>
        <p:spPr>
          <a:xfrm>
            <a:off x="38977867" y="22213230"/>
            <a:ext cx="10439490" cy="1028848"/>
          </a:xfrm>
          <a:prstGeom prst="rect">
            <a:avLst/>
          </a:prstGeom>
          <a:solidFill>
            <a:schemeClr val="bg1">
              <a:alpha val="90000"/>
            </a:schemeClr>
          </a:solidFill>
        </p:spPr>
        <p:txBody>
          <a:bodyPr wrap="square" lIns="104498" tIns="52249" rIns="104498" bIns="52249" rtlCol="0" anchor="t">
            <a:spAutoFit/>
          </a:bodyPr>
          <a:lstStyle/>
          <a:p>
            <a:r>
              <a:rPr lang="en-US" sz="6000" dirty="0" smtClean="0"/>
              <a:t>Fig 4. Depth-Age Relationship</a:t>
            </a:r>
            <a:endParaRPr lang="en-US" sz="6000" dirty="0"/>
          </a:p>
        </p:txBody>
      </p:sp>
      <p:pic>
        <p:nvPicPr>
          <p:cNvPr id="55" name="Picture 54"/>
          <p:cNvPicPr>
            <a:picLocks noChangeAspect="1"/>
          </p:cNvPicPr>
          <p:nvPr/>
        </p:nvPicPr>
        <mc:AlternateContent xmlns:ma="http://schemas.microsoft.com/office/mac/drawingml/2008/main">
          <mc:Choice Requires="ma">
            <p:blipFill>
              <a:blip r:embed="rId37"/>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xmlns:ma="http://schemas.microsoft.com/office/mac/drawingml/2008/main">
            <p:blipFill>
              <a:blip r:embed="rId52"/>
              <a:stretch>
                <a:fillRect/>
              </a:stretch>
            </p:blipFill>
          </mc:Fallback>
        </mc:AlternateContent>
        <p:spPr>
          <a:xfrm>
            <a:off x="38969474" y="23246052"/>
            <a:ext cx="10447883" cy="10447883"/>
          </a:xfrm>
          <a:prstGeom prst="rect">
            <a:avLst/>
          </a:prstGeom>
          <a:solidFill>
            <a:schemeClr val="bg1">
              <a:alpha val="90000"/>
            </a:schemeClr>
          </a:solidFill>
        </p:spPr>
      </p:pic>
      <p:sp>
        <p:nvSpPr>
          <p:cNvPr id="59" name="TextBox 58"/>
          <p:cNvSpPr txBox="1"/>
          <p:nvPr/>
        </p:nvSpPr>
        <p:spPr>
          <a:xfrm>
            <a:off x="10433754" y="34244653"/>
            <a:ext cx="27619540" cy="4106614"/>
          </a:xfrm>
          <a:prstGeom prst="rect">
            <a:avLst/>
          </a:prstGeom>
          <a:solidFill>
            <a:schemeClr val="bg1">
              <a:alpha val="75000"/>
            </a:schemeClr>
          </a:solidFill>
        </p:spPr>
        <p:txBody>
          <a:bodyPr wrap="square" lIns="104498" tIns="52249" rIns="104498" bIns="52249" rtlCol="0">
            <a:spAutoFit/>
          </a:bodyPr>
          <a:lstStyle/>
          <a:p>
            <a:r>
              <a:rPr lang="en-US" sz="6000" dirty="0" smtClean="0"/>
              <a:t>Results</a:t>
            </a:r>
          </a:p>
          <a:p>
            <a:r>
              <a:rPr lang="en-US" sz="4000" dirty="0" smtClean="0"/>
              <a:t>• Mean snow accumulation rate from 2003 – 2012:  1.64 </a:t>
            </a:r>
            <a:r>
              <a:rPr lang="en-US" sz="4000" dirty="0" err="1" smtClean="0"/>
              <a:t>m</a:t>
            </a:r>
            <a:r>
              <a:rPr lang="en-US" sz="4000" dirty="0" smtClean="0"/>
              <a:t> water equivalent per year.  This allows for very high resolution record.</a:t>
            </a:r>
          </a:p>
          <a:p>
            <a:pPr marL="384175" indent="-346075"/>
            <a:r>
              <a:rPr lang="en-US" sz="4000" dirty="0" smtClean="0"/>
              <a:t>• Seasonal signals used to count annual layers for at least the past 1,800 years (upper 198 </a:t>
            </a:r>
            <a:r>
              <a:rPr lang="en-US" sz="4000" dirty="0" err="1" smtClean="0"/>
              <a:t>m</a:t>
            </a:r>
            <a:r>
              <a:rPr lang="en-US" sz="4000" dirty="0" smtClean="0"/>
              <a:t> of the ice cores</a:t>
            </a:r>
            <a:r>
              <a:rPr lang="en-US" sz="4000" dirty="0" smtClean="0"/>
              <a:t>); still waiting for analyses to complete  hi-resolution stable isotope record down to 198 </a:t>
            </a:r>
            <a:r>
              <a:rPr lang="en-US" sz="4000" dirty="0" err="1" smtClean="0"/>
              <a:t>m</a:t>
            </a:r>
            <a:r>
              <a:rPr lang="en-US" sz="4000" dirty="0" smtClean="0"/>
              <a:t>.</a:t>
            </a:r>
          </a:p>
          <a:p>
            <a:r>
              <a:rPr lang="en-US" sz="4000" dirty="0" smtClean="0"/>
              <a:t>• Volcanic and radionuclide signals used as reference horizons to confirm annual layer counting</a:t>
            </a:r>
          </a:p>
          <a:p>
            <a:r>
              <a:rPr lang="en-US" sz="4000" dirty="0" smtClean="0"/>
              <a:t>• Still need to analyze and date bottom 10 </a:t>
            </a:r>
            <a:r>
              <a:rPr lang="en-US" sz="4000" dirty="0" err="1" smtClean="0"/>
              <a:t>m</a:t>
            </a:r>
            <a:r>
              <a:rPr lang="en-US" sz="4000" dirty="0" smtClean="0"/>
              <a:t> of both cores.</a:t>
            </a:r>
          </a:p>
        </p:txBody>
      </p:sp>
      <p:pic>
        <p:nvPicPr>
          <p:cNvPr id="60" name="Picture 59" descr="nsf1.jpg"/>
          <p:cNvPicPr>
            <a:picLocks noChangeAspect="1"/>
          </p:cNvPicPr>
          <p:nvPr/>
        </p:nvPicPr>
        <p:blipFill>
          <a:blip r:embed="rId53"/>
          <a:stretch>
            <a:fillRect/>
          </a:stretch>
        </p:blipFill>
        <p:spPr>
          <a:xfrm>
            <a:off x="46948211" y="974640"/>
            <a:ext cx="2108200" cy="2120900"/>
          </a:xfrm>
          <a:prstGeom prst="rect">
            <a:avLst/>
          </a:prstGeom>
        </p:spPr>
      </p:pic>
      <p:pic>
        <p:nvPicPr>
          <p:cNvPr id="61" name="Picture 60"/>
          <p:cNvPicPr>
            <a:picLocks noChangeAspect="1"/>
          </p:cNvPicPr>
          <p:nvPr/>
        </p:nvPicPr>
        <mc:AlternateContent xmlns:ma="http://schemas.microsoft.com/office/mac/drawingml/2008/main">
          <mc:Choice Requires="ma">
            <p:blipFill>
              <a:blip r:embed="rId54"/>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55"/>
              <a:stretch>
                <a:fillRect/>
              </a:stretch>
            </p:blipFill>
          </mc:Fallback>
        </mc:AlternateContent>
        <p:spPr>
          <a:xfrm>
            <a:off x="40408050" y="6807692"/>
            <a:ext cx="9144000" cy="2832100"/>
          </a:xfrm>
          <a:prstGeom prst="rect">
            <a:avLst/>
          </a:prstGeom>
          <a:solidFill>
            <a:schemeClr val="bg1">
              <a:alpha val="75000"/>
            </a:schemeClr>
          </a:solidFill>
        </p:spPr>
      </p:pic>
      <p:pic>
        <p:nvPicPr>
          <p:cNvPr id="63" name="Picture 62"/>
          <p:cNvPicPr>
            <a:picLocks noChangeAspect="1"/>
          </p:cNvPicPr>
          <p:nvPr/>
        </p:nvPicPr>
        <mc:AlternateContent>
          <mc:Choice xmlns:ma="http://schemas.microsoft.com/office/mac/drawingml/2008/main" Requires="ma">
            <p:blipFill>
              <a:blip r:embed="rId56"/>
              <a:stretch>
                <a:fillRect/>
              </a:stretch>
            </p:blipFill>
          </mc:Choice>
          <mc:Fallback>
            <p:blipFill>
              <a:blip r:embed="rId57"/>
              <a:stretch>
                <a:fillRect/>
              </a:stretch>
            </p:blipFill>
          </mc:Fallback>
        </mc:AlternateContent>
        <p:spPr>
          <a:xfrm>
            <a:off x="40418816" y="15227018"/>
            <a:ext cx="9144000" cy="2832100"/>
          </a:xfrm>
          <a:prstGeom prst="rect">
            <a:avLst/>
          </a:prstGeom>
          <a:solidFill>
            <a:schemeClr val="bg1">
              <a:alpha val="75000"/>
            </a:schemeClr>
          </a:solidFill>
        </p:spPr>
      </p:pic>
      <p:pic>
        <p:nvPicPr>
          <p:cNvPr id="64" name="Picture 63"/>
          <p:cNvPicPr>
            <a:picLocks noChangeAspect="1"/>
          </p:cNvPicPr>
          <p:nvPr/>
        </p:nvPicPr>
        <mc:AlternateContent xmlns:ma="http://schemas.microsoft.com/office/mac/drawingml/2008/main">
          <mc:Choice Requires="ma">
            <p:blipFill>
              <a:blip r:embed="rId58"/>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59"/>
              <a:stretch>
                <a:fillRect/>
              </a:stretch>
            </p:blipFill>
          </mc:Fallback>
        </mc:AlternateContent>
        <p:spPr>
          <a:xfrm>
            <a:off x="40408051" y="9613618"/>
            <a:ext cx="9144000" cy="2832100"/>
          </a:xfrm>
          <a:prstGeom prst="rect">
            <a:avLst/>
          </a:prstGeom>
          <a:solidFill>
            <a:schemeClr val="bg1">
              <a:alpha val="75000"/>
            </a:schemeClr>
          </a:solidFill>
        </p:spPr>
      </p:pic>
      <p:pic>
        <p:nvPicPr>
          <p:cNvPr id="67" name="Picture 66"/>
          <p:cNvPicPr>
            <a:picLocks noChangeAspect="1"/>
          </p:cNvPicPr>
          <p:nvPr/>
        </p:nvPicPr>
        <mc:AlternateContent xmlns:ma="http://schemas.microsoft.com/office/mac/drawingml/2008/main">
          <mc:Choice Requires="ma">
            <p:blipFill>
              <a:blip r:embed="rId60"/>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61"/>
              <a:stretch>
                <a:fillRect/>
              </a:stretch>
            </p:blipFill>
          </mc:Fallback>
        </mc:AlternateContent>
        <p:spPr>
          <a:xfrm>
            <a:off x="40418816" y="12388373"/>
            <a:ext cx="9144000" cy="2832100"/>
          </a:xfrm>
          <a:prstGeom prst="rect">
            <a:avLst/>
          </a:prstGeom>
          <a:solidFill>
            <a:schemeClr val="bg1">
              <a:alpha val="75000"/>
            </a:schemeClr>
          </a:solidFill>
        </p:spPr>
      </p:pic>
      <p:pic>
        <p:nvPicPr>
          <p:cNvPr id="68" name="Picture 67"/>
          <p:cNvPicPr>
            <a:picLocks noChangeAspect="1"/>
          </p:cNvPicPr>
          <p:nvPr/>
        </p:nvPicPr>
        <mc:AlternateContent>
          <mc:Choice xmlns:ma="http://schemas.microsoft.com/office/mac/drawingml/2008/main" Requires="ma">
            <p:blipFill>
              <a:blip r:embed="rId62"/>
              <a:stretch>
                <a:fillRect/>
              </a:stretch>
            </p:blipFill>
          </mc:Choice>
          <mc:Fallback>
            <p:blipFill>
              <a:blip r:embed="rId63"/>
              <a:stretch>
                <a:fillRect/>
              </a:stretch>
            </p:blipFill>
          </mc:Fallback>
        </mc:AlternateContent>
        <p:spPr>
          <a:xfrm>
            <a:off x="40418816" y="18059118"/>
            <a:ext cx="9144000" cy="2832100"/>
          </a:xfrm>
          <a:prstGeom prst="rect">
            <a:avLst/>
          </a:prstGeom>
          <a:solidFill>
            <a:schemeClr val="bg1">
              <a:alpha val="75000"/>
            </a:schemeClr>
          </a:solidFill>
        </p:spPr>
      </p:pic>
      <p:sp>
        <p:nvSpPr>
          <p:cNvPr id="69" name="TextBox 68"/>
          <p:cNvSpPr txBox="1"/>
          <p:nvPr/>
        </p:nvSpPr>
        <p:spPr>
          <a:xfrm>
            <a:off x="40408050" y="5985411"/>
            <a:ext cx="9144000" cy="844182"/>
          </a:xfrm>
          <a:prstGeom prst="rect">
            <a:avLst/>
          </a:prstGeom>
          <a:solidFill>
            <a:schemeClr val="bg1">
              <a:alpha val="75000"/>
            </a:schemeClr>
          </a:solidFill>
        </p:spPr>
        <p:txBody>
          <a:bodyPr wrap="square" lIns="104498" tIns="52249" rIns="104498" bIns="52249" rtlCol="0" anchor="t">
            <a:spAutoFit/>
          </a:bodyPr>
          <a:lstStyle/>
          <a:p>
            <a:r>
              <a:rPr lang="en-US" sz="4800" dirty="0" smtClean="0"/>
              <a:t>Fig </a:t>
            </a:r>
            <a:r>
              <a:rPr lang="en-US" sz="4800" dirty="0" smtClean="0"/>
              <a:t>1c. </a:t>
            </a:r>
            <a:r>
              <a:rPr lang="en-US" sz="4800" dirty="0" smtClean="0"/>
              <a:t>600-</a:t>
            </a:r>
            <a:r>
              <a:rPr lang="en-US" sz="4800" dirty="0" smtClean="0"/>
              <a:t>580 CE (192-192.3 </a:t>
            </a:r>
            <a:r>
              <a:rPr lang="en-US" sz="4800" dirty="0" err="1" smtClean="0"/>
              <a:t>m</a:t>
            </a:r>
            <a:r>
              <a:rPr lang="en-US" sz="4800" dirty="0" smtClean="0"/>
              <a:t>)</a:t>
            </a:r>
            <a:endParaRPr lang="en-US" sz="4800" dirty="0"/>
          </a:p>
        </p:txBody>
      </p:sp>
      <p:pic>
        <p:nvPicPr>
          <p:cNvPr id="53" name="Picture 52"/>
          <p:cNvPicPr>
            <a:picLocks noChangeAspect="1"/>
          </p:cNvPicPr>
          <p:nvPr/>
        </p:nvPicPr>
        <mc:AlternateContent>
          <mc:Choice xmlns:ma="http://schemas.microsoft.com/office/mac/drawingml/2008/main" Requires="ma">
            <p:blipFill>
              <a:blip r:embed="rId64"/>
              <a:stretch>
                <a:fillRect/>
              </a:stretch>
            </p:blipFill>
          </mc:Choice>
          <mc:Fallback>
            <p:blipFill>
              <a:blip r:embed="rId65"/>
              <a:stretch>
                <a:fillRect/>
              </a:stretch>
            </p:blipFill>
          </mc:Fallback>
        </mc:AlternateContent>
        <p:spPr>
          <a:xfrm>
            <a:off x="10433756" y="23260289"/>
            <a:ext cx="27619538" cy="8631106"/>
          </a:xfrm>
          <a:prstGeom prst="rect">
            <a:avLst/>
          </a:prstGeom>
          <a:solidFill>
            <a:schemeClr val="bg1">
              <a:alpha val="75000"/>
            </a:schemeClr>
          </a:solidFill>
        </p:spPr>
      </p:pic>
      <p:pic>
        <p:nvPicPr>
          <p:cNvPr id="51" name="Picture 50"/>
          <p:cNvPicPr>
            <a:picLocks noChangeAspect="1"/>
          </p:cNvPicPr>
          <p:nvPr/>
        </p:nvPicPr>
        <mc:AlternateContent xmlns:ma="http://schemas.microsoft.com/office/mac/drawingml/2008/main">
          <mc:Choice Requires="ma">
            <p:blipFill>
              <a:blip r:embed="rId66"/>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xmlns:ma="http://schemas.microsoft.com/office/mac/drawingml/2008/main">
            <p:blipFill>
              <a:blip r:embed="rId50"/>
              <a:stretch>
                <a:fillRect/>
              </a:stretch>
            </p:blipFill>
          </mc:Fallback>
        </mc:AlternateContent>
        <p:spPr>
          <a:xfrm>
            <a:off x="29634674" y="22444152"/>
            <a:ext cx="8159158" cy="4079579"/>
          </a:xfrm>
          <a:prstGeom prst="rect">
            <a:avLst/>
          </a:prstGeom>
          <a:solidFill>
            <a:schemeClr val="bg1"/>
          </a:solid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5628</TotalTime>
  <Words>547</Words>
  <Application>Microsoft Macintosh PowerPoint</Application>
  <PresentationFormat>Custom</PresentationFormat>
  <Paragraphs>40</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UNH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Cameron Wake</dc:creator>
  <cp:lastModifiedBy>Cameron Wake</cp:lastModifiedBy>
  <cp:revision>51</cp:revision>
  <dcterms:created xsi:type="dcterms:W3CDTF">2015-12-10T22:21:52Z</dcterms:created>
  <dcterms:modified xsi:type="dcterms:W3CDTF">2015-12-11T18:15:28Z</dcterms:modified>
</cp:coreProperties>
</file>