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64" r:id="rId1"/>
  </p:sldMasterIdLst>
  <p:notesMasterIdLst>
    <p:notesMasterId r:id="rId3"/>
  </p:notesMasterIdLst>
  <p:sldIdLst>
    <p:sldId id="256" r:id="rId2"/>
  </p:sldIdLst>
  <p:sldSz cx="36576000" cy="27432000"/>
  <p:notesSz cx="6858000" cy="9144000"/>
  <p:defaultTextStyle>
    <a:defPPr>
      <a:defRPr lang="en-US"/>
    </a:defPPr>
    <a:lvl1pPr marL="0" algn="l" defTabSz="1828727" rtl="0" eaLnBrk="1" latinLnBrk="0" hangingPunct="1">
      <a:defRPr sz="7166" kern="1200">
        <a:solidFill>
          <a:schemeClr val="tx1"/>
        </a:solidFill>
        <a:latin typeface="+mn-lt"/>
        <a:ea typeface="+mn-ea"/>
        <a:cs typeface="+mn-cs"/>
      </a:defRPr>
    </a:lvl1pPr>
    <a:lvl2pPr marL="1828727" algn="l" defTabSz="1828727" rtl="0" eaLnBrk="1" latinLnBrk="0" hangingPunct="1">
      <a:defRPr sz="7166" kern="1200">
        <a:solidFill>
          <a:schemeClr val="tx1"/>
        </a:solidFill>
        <a:latin typeface="+mn-lt"/>
        <a:ea typeface="+mn-ea"/>
        <a:cs typeface="+mn-cs"/>
      </a:defRPr>
    </a:lvl2pPr>
    <a:lvl3pPr marL="3657454" algn="l" defTabSz="1828727" rtl="0" eaLnBrk="1" latinLnBrk="0" hangingPunct="1">
      <a:defRPr sz="7166" kern="1200">
        <a:solidFill>
          <a:schemeClr val="tx1"/>
        </a:solidFill>
        <a:latin typeface="+mn-lt"/>
        <a:ea typeface="+mn-ea"/>
        <a:cs typeface="+mn-cs"/>
      </a:defRPr>
    </a:lvl3pPr>
    <a:lvl4pPr marL="5486181" algn="l" defTabSz="1828727" rtl="0" eaLnBrk="1" latinLnBrk="0" hangingPunct="1">
      <a:defRPr sz="7166" kern="1200">
        <a:solidFill>
          <a:schemeClr val="tx1"/>
        </a:solidFill>
        <a:latin typeface="+mn-lt"/>
        <a:ea typeface="+mn-ea"/>
        <a:cs typeface="+mn-cs"/>
      </a:defRPr>
    </a:lvl4pPr>
    <a:lvl5pPr marL="7314907" algn="l" defTabSz="1828727" rtl="0" eaLnBrk="1" latinLnBrk="0" hangingPunct="1">
      <a:defRPr sz="7166" kern="1200">
        <a:solidFill>
          <a:schemeClr val="tx1"/>
        </a:solidFill>
        <a:latin typeface="+mn-lt"/>
        <a:ea typeface="+mn-ea"/>
        <a:cs typeface="+mn-cs"/>
      </a:defRPr>
    </a:lvl5pPr>
    <a:lvl6pPr marL="9143634" algn="l" defTabSz="1828727" rtl="0" eaLnBrk="1" latinLnBrk="0" hangingPunct="1">
      <a:defRPr sz="7166" kern="1200">
        <a:solidFill>
          <a:schemeClr val="tx1"/>
        </a:solidFill>
        <a:latin typeface="+mn-lt"/>
        <a:ea typeface="+mn-ea"/>
        <a:cs typeface="+mn-cs"/>
      </a:defRPr>
    </a:lvl6pPr>
    <a:lvl7pPr marL="10972361" algn="l" defTabSz="1828727" rtl="0" eaLnBrk="1" latinLnBrk="0" hangingPunct="1">
      <a:defRPr sz="7166" kern="1200">
        <a:solidFill>
          <a:schemeClr val="tx1"/>
        </a:solidFill>
        <a:latin typeface="+mn-lt"/>
        <a:ea typeface="+mn-ea"/>
        <a:cs typeface="+mn-cs"/>
      </a:defRPr>
    </a:lvl7pPr>
    <a:lvl8pPr marL="12801088" algn="l" defTabSz="1828727" rtl="0" eaLnBrk="1" latinLnBrk="0" hangingPunct="1">
      <a:defRPr sz="7166" kern="1200">
        <a:solidFill>
          <a:schemeClr val="tx1"/>
        </a:solidFill>
        <a:latin typeface="+mn-lt"/>
        <a:ea typeface="+mn-ea"/>
        <a:cs typeface="+mn-cs"/>
      </a:defRPr>
    </a:lvl8pPr>
    <a:lvl9pPr marL="14629815" algn="l" defTabSz="1828727" rtl="0" eaLnBrk="1" latinLnBrk="0" hangingPunct="1">
      <a:defRPr sz="71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640" userDrawn="1">
          <p15:clr>
            <a:srgbClr val="A4A3A4"/>
          </p15:clr>
        </p15:guide>
        <p15:guide id="2" pos="115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ECCE"/>
    <a:srgbClr val="EDEECF"/>
    <a:srgbClr val="E3EEDA"/>
    <a:srgbClr val="042890"/>
    <a:srgbClr val="0734B9"/>
    <a:srgbClr val="0B3ED5"/>
    <a:srgbClr val="0F2ED5"/>
    <a:srgbClr val="CF4C08"/>
    <a:srgbClr val="B62F03"/>
    <a:srgbClr val="71A0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3" autoAdjust="0"/>
    <p:restoredTop sz="94168" autoAdjust="0"/>
  </p:normalViewPr>
  <p:slideViewPr>
    <p:cSldViewPr snapToGrid="0" snapToObjects="1">
      <p:cViewPr>
        <p:scale>
          <a:sx n="36" d="100"/>
          <a:sy n="36" d="100"/>
        </p:scale>
        <p:origin x="128" y="120"/>
      </p:cViewPr>
      <p:guideLst>
        <p:guide orient="horz" pos="8640"/>
        <p:guide pos="11520"/>
      </p:guideLst>
    </p:cSldViewPr>
  </p:slideViewPr>
  <p:outlineViewPr>
    <p:cViewPr>
      <p:scale>
        <a:sx n="33" d="100"/>
        <a:sy n="33" d="100"/>
      </p:scale>
      <p:origin x="0" y="97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4DBECB-968B-D344-BC55-592445C1A493}" type="datetimeFigureOut">
              <a:rPr lang="en-US" smtClean="0"/>
              <a:t>3/21/16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AD8BDE-791D-7445-9D87-C8D13A15F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146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8098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0985" algn="l" defTabSz="38098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1970" algn="l" defTabSz="38098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42954" algn="l" defTabSz="38098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23939" algn="l" defTabSz="38098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04924" algn="l" defTabSz="38098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85909" algn="l" defTabSz="38098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66893" algn="l" defTabSz="38098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47878" algn="l" defTabSz="38098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D8BDE-791D-7445-9D87-C8D13A15FB7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261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8521702"/>
            <a:ext cx="31089600" cy="58801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5544800"/>
            <a:ext cx="25603200" cy="7010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486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3149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143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09723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2801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4629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3/21/16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950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3/21/16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85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7627602"/>
            <a:ext cx="31089600" cy="5448300"/>
          </a:xfrm>
        </p:spPr>
        <p:txBody>
          <a:bodyPr anchor="t"/>
          <a:lstStyle>
            <a:lvl1pPr algn="l">
              <a:defRPr sz="159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1626854"/>
            <a:ext cx="31089600" cy="6000748"/>
          </a:xfrm>
        </p:spPr>
        <p:txBody>
          <a:bodyPr anchor="b"/>
          <a:lstStyle>
            <a:lvl1pPr marL="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1pPr>
            <a:lvl2pPr marL="1828727" indent="0">
              <a:buNone/>
              <a:defRPr sz="7166">
                <a:solidFill>
                  <a:schemeClr val="tx1">
                    <a:tint val="75000"/>
                  </a:schemeClr>
                </a:solidFill>
              </a:defRPr>
            </a:lvl2pPr>
            <a:lvl3pPr marL="3657454" indent="0">
              <a:buNone/>
              <a:defRPr sz="6416">
                <a:solidFill>
                  <a:schemeClr val="tx1">
                    <a:tint val="75000"/>
                  </a:schemeClr>
                </a:solidFill>
              </a:defRPr>
            </a:lvl3pPr>
            <a:lvl4pPr marL="5486181" indent="0">
              <a:buNone/>
              <a:defRPr sz="5583">
                <a:solidFill>
                  <a:schemeClr val="tx1">
                    <a:tint val="75000"/>
                  </a:schemeClr>
                </a:solidFill>
              </a:defRPr>
            </a:lvl4pPr>
            <a:lvl5pPr marL="7314907" indent="0">
              <a:buNone/>
              <a:defRPr sz="5583">
                <a:solidFill>
                  <a:schemeClr val="tx1">
                    <a:tint val="75000"/>
                  </a:schemeClr>
                </a:solidFill>
              </a:defRPr>
            </a:lvl5pPr>
            <a:lvl6pPr marL="9143634" indent="0">
              <a:buNone/>
              <a:defRPr sz="5583">
                <a:solidFill>
                  <a:schemeClr val="tx1">
                    <a:tint val="75000"/>
                  </a:schemeClr>
                </a:solidFill>
              </a:defRPr>
            </a:lvl6pPr>
            <a:lvl7pPr marL="10972361" indent="0">
              <a:buNone/>
              <a:defRPr sz="5583">
                <a:solidFill>
                  <a:schemeClr val="tx1">
                    <a:tint val="75000"/>
                  </a:schemeClr>
                </a:solidFill>
              </a:defRPr>
            </a:lvl7pPr>
            <a:lvl8pPr marL="12801088" indent="0">
              <a:buNone/>
              <a:defRPr sz="5583">
                <a:solidFill>
                  <a:schemeClr val="tx1">
                    <a:tint val="75000"/>
                  </a:schemeClr>
                </a:solidFill>
              </a:defRPr>
            </a:lvl8pPr>
            <a:lvl9pPr marL="14629815" indent="0">
              <a:buNone/>
              <a:defRPr sz="558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3/21/16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30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400802"/>
            <a:ext cx="16154400" cy="18103852"/>
          </a:xfrm>
        </p:spPr>
        <p:txBody>
          <a:bodyPr/>
          <a:lstStyle>
            <a:lvl1pPr>
              <a:defRPr sz="11166"/>
            </a:lvl1pPr>
            <a:lvl2pPr>
              <a:defRPr sz="9583"/>
            </a:lvl2pPr>
            <a:lvl3pPr>
              <a:defRPr sz="8000"/>
            </a:lvl3pPr>
            <a:lvl4pPr>
              <a:defRPr sz="7166"/>
            </a:lvl4pPr>
            <a:lvl5pPr>
              <a:defRPr sz="7166"/>
            </a:lvl5pPr>
            <a:lvl6pPr>
              <a:defRPr sz="7166"/>
            </a:lvl6pPr>
            <a:lvl7pPr>
              <a:defRPr sz="7166"/>
            </a:lvl7pPr>
            <a:lvl8pPr>
              <a:defRPr sz="7166"/>
            </a:lvl8pPr>
            <a:lvl9pPr>
              <a:defRPr sz="716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400802"/>
            <a:ext cx="16154400" cy="18103852"/>
          </a:xfrm>
        </p:spPr>
        <p:txBody>
          <a:bodyPr/>
          <a:lstStyle>
            <a:lvl1pPr>
              <a:defRPr sz="11166"/>
            </a:lvl1pPr>
            <a:lvl2pPr>
              <a:defRPr sz="9583"/>
            </a:lvl2pPr>
            <a:lvl3pPr>
              <a:defRPr sz="8000"/>
            </a:lvl3pPr>
            <a:lvl4pPr>
              <a:defRPr sz="7166"/>
            </a:lvl4pPr>
            <a:lvl5pPr>
              <a:defRPr sz="7166"/>
            </a:lvl5pPr>
            <a:lvl6pPr>
              <a:defRPr sz="7166"/>
            </a:lvl6pPr>
            <a:lvl7pPr>
              <a:defRPr sz="7166"/>
            </a:lvl7pPr>
            <a:lvl8pPr>
              <a:defRPr sz="7166"/>
            </a:lvl8pPr>
            <a:lvl9pPr>
              <a:defRPr sz="716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3/21/16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930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140452"/>
            <a:ext cx="16160752" cy="2559048"/>
          </a:xfrm>
        </p:spPr>
        <p:txBody>
          <a:bodyPr anchor="b"/>
          <a:lstStyle>
            <a:lvl1pPr marL="0" indent="0">
              <a:buNone/>
              <a:defRPr sz="9583" b="1"/>
            </a:lvl1pPr>
            <a:lvl2pPr marL="1828727" indent="0">
              <a:buNone/>
              <a:defRPr sz="8000" b="1"/>
            </a:lvl2pPr>
            <a:lvl3pPr marL="3657454" indent="0">
              <a:buNone/>
              <a:defRPr sz="7166" b="1"/>
            </a:lvl3pPr>
            <a:lvl4pPr marL="5486181" indent="0">
              <a:buNone/>
              <a:defRPr sz="6416" b="1"/>
            </a:lvl4pPr>
            <a:lvl5pPr marL="7314907" indent="0">
              <a:buNone/>
              <a:defRPr sz="6416" b="1"/>
            </a:lvl5pPr>
            <a:lvl6pPr marL="9143634" indent="0">
              <a:buNone/>
              <a:defRPr sz="6416" b="1"/>
            </a:lvl6pPr>
            <a:lvl7pPr marL="10972361" indent="0">
              <a:buNone/>
              <a:defRPr sz="6416" b="1"/>
            </a:lvl7pPr>
            <a:lvl8pPr marL="12801088" indent="0">
              <a:buNone/>
              <a:defRPr sz="6416" b="1"/>
            </a:lvl8pPr>
            <a:lvl9pPr marL="14629815" indent="0">
              <a:buNone/>
              <a:defRPr sz="641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8699500"/>
            <a:ext cx="16160752" cy="15805152"/>
          </a:xfrm>
        </p:spPr>
        <p:txBody>
          <a:bodyPr/>
          <a:lstStyle>
            <a:lvl1pPr>
              <a:defRPr sz="9583"/>
            </a:lvl1pPr>
            <a:lvl2pPr>
              <a:defRPr sz="8000"/>
            </a:lvl2pPr>
            <a:lvl3pPr>
              <a:defRPr sz="7166"/>
            </a:lvl3pPr>
            <a:lvl4pPr>
              <a:defRPr sz="6416"/>
            </a:lvl4pPr>
            <a:lvl5pPr>
              <a:defRPr sz="6416"/>
            </a:lvl5pPr>
            <a:lvl6pPr>
              <a:defRPr sz="6416"/>
            </a:lvl6pPr>
            <a:lvl7pPr>
              <a:defRPr sz="6416"/>
            </a:lvl7pPr>
            <a:lvl8pPr>
              <a:defRPr sz="6416"/>
            </a:lvl8pPr>
            <a:lvl9pPr>
              <a:defRPr sz="641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6140452"/>
            <a:ext cx="16167100" cy="2559048"/>
          </a:xfrm>
        </p:spPr>
        <p:txBody>
          <a:bodyPr anchor="b"/>
          <a:lstStyle>
            <a:lvl1pPr marL="0" indent="0">
              <a:buNone/>
              <a:defRPr sz="9583" b="1"/>
            </a:lvl1pPr>
            <a:lvl2pPr marL="1828727" indent="0">
              <a:buNone/>
              <a:defRPr sz="8000" b="1"/>
            </a:lvl2pPr>
            <a:lvl3pPr marL="3657454" indent="0">
              <a:buNone/>
              <a:defRPr sz="7166" b="1"/>
            </a:lvl3pPr>
            <a:lvl4pPr marL="5486181" indent="0">
              <a:buNone/>
              <a:defRPr sz="6416" b="1"/>
            </a:lvl4pPr>
            <a:lvl5pPr marL="7314907" indent="0">
              <a:buNone/>
              <a:defRPr sz="6416" b="1"/>
            </a:lvl5pPr>
            <a:lvl6pPr marL="9143634" indent="0">
              <a:buNone/>
              <a:defRPr sz="6416" b="1"/>
            </a:lvl6pPr>
            <a:lvl7pPr marL="10972361" indent="0">
              <a:buNone/>
              <a:defRPr sz="6416" b="1"/>
            </a:lvl7pPr>
            <a:lvl8pPr marL="12801088" indent="0">
              <a:buNone/>
              <a:defRPr sz="6416" b="1"/>
            </a:lvl8pPr>
            <a:lvl9pPr marL="14629815" indent="0">
              <a:buNone/>
              <a:defRPr sz="641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8699500"/>
            <a:ext cx="16167100" cy="15805152"/>
          </a:xfrm>
        </p:spPr>
        <p:txBody>
          <a:bodyPr/>
          <a:lstStyle>
            <a:lvl1pPr>
              <a:defRPr sz="9583"/>
            </a:lvl1pPr>
            <a:lvl2pPr>
              <a:defRPr sz="8000"/>
            </a:lvl2pPr>
            <a:lvl3pPr>
              <a:defRPr sz="7166"/>
            </a:lvl3pPr>
            <a:lvl4pPr>
              <a:defRPr sz="6416"/>
            </a:lvl4pPr>
            <a:lvl5pPr>
              <a:defRPr sz="6416"/>
            </a:lvl5pPr>
            <a:lvl6pPr>
              <a:defRPr sz="6416"/>
            </a:lvl6pPr>
            <a:lvl7pPr>
              <a:defRPr sz="6416"/>
            </a:lvl7pPr>
            <a:lvl8pPr>
              <a:defRPr sz="6416"/>
            </a:lvl8pPr>
            <a:lvl9pPr>
              <a:defRPr sz="641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3/21/16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542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3/21/16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673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3/21/16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981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2" y="1092200"/>
            <a:ext cx="12033252" cy="4648200"/>
          </a:xfrm>
        </p:spPr>
        <p:txBody>
          <a:bodyPr anchor="b"/>
          <a:lstStyle>
            <a:lvl1pPr algn="l">
              <a:defRPr sz="8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092202"/>
            <a:ext cx="20447000" cy="23412452"/>
          </a:xfrm>
        </p:spPr>
        <p:txBody>
          <a:bodyPr/>
          <a:lstStyle>
            <a:lvl1pPr>
              <a:defRPr sz="12833"/>
            </a:lvl1pPr>
            <a:lvl2pPr>
              <a:defRPr sz="11166"/>
            </a:lvl2pPr>
            <a:lvl3pPr>
              <a:defRPr sz="9583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2" y="5740402"/>
            <a:ext cx="12033252" cy="18764252"/>
          </a:xfrm>
        </p:spPr>
        <p:txBody>
          <a:bodyPr/>
          <a:lstStyle>
            <a:lvl1pPr marL="0" indent="0">
              <a:buNone/>
              <a:defRPr sz="5583"/>
            </a:lvl1pPr>
            <a:lvl2pPr marL="1828727" indent="0">
              <a:buNone/>
              <a:defRPr sz="4833"/>
            </a:lvl2pPr>
            <a:lvl3pPr marL="3657454" indent="0">
              <a:buNone/>
              <a:defRPr sz="4000"/>
            </a:lvl3pPr>
            <a:lvl4pPr marL="5486181" indent="0">
              <a:buNone/>
              <a:defRPr sz="3583"/>
            </a:lvl4pPr>
            <a:lvl5pPr marL="7314907" indent="0">
              <a:buNone/>
              <a:defRPr sz="3583"/>
            </a:lvl5pPr>
            <a:lvl6pPr marL="9143634" indent="0">
              <a:buNone/>
              <a:defRPr sz="3583"/>
            </a:lvl6pPr>
            <a:lvl7pPr marL="10972361" indent="0">
              <a:buNone/>
              <a:defRPr sz="3583"/>
            </a:lvl7pPr>
            <a:lvl8pPr marL="12801088" indent="0">
              <a:buNone/>
              <a:defRPr sz="3583"/>
            </a:lvl8pPr>
            <a:lvl9pPr marL="14629815" indent="0">
              <a:buNone/>
              <a:defRPr sz="35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3/21/16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456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19202400"/>
            <a:ext cx="21945600" cy="2266952"/>
          </a:xfrm>
        </p:spPr>
        <p:txBody>
          <a:bodyPr anchor="b"/>
          <a:lstStyle>
            <a:lvl1pPr algn="l">
              <a:defRPr sz="8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451100"/>
            <a:ext cx="21945600" cy="16459200"/>
          </a:xfrm>
        </p:spPr>
        <p:txBody>
          <a:bodyPr/>
          <a:lstStyle>
            <a:lvl1pPr marL="0" indent="0">
              <a:buNone/>
              <a:defRPr sz="12833"/>
            </a:lvl1pPr>
            <a:lvl2pPr marL="1828727" indent="0">
              <a:buNone/>
              <a:defRPr sz="11166"/>
            </a:lvl2pPr>
            <a:lvl3pPr marL="3657454" indent="0">
              <a:buNone/>
              <a:defRPr sz="9583"/>
            </a:lvl3pPr>
            <a:lvl4pPr marL="5486181" indent="0">
              <a:buNone/>
              <a:defRPr sz="8000"/>
            </a:lvl4pPr>
            <a:lvl5pPr marL="7314907" indent="0">
              <a:buNone/>
              <a:defRPr sz="8000"/>
            </a:lvl5pPr>
            <a:lvl6pPr marL="9143634" indent="0">
              <a:buNone/>
              <a:defRPr sz="8000"/>
            </a:lvl6pPr>
            <a:lvl7pPr marL="10972361" indent="0">
              <a:buNone/>
              <a:defRPr sz="8000"/>
            </a:lvl7pPr>
            <a:lvl8pPr marL="12801088" indent="0">
              <a:buNone/>
              <a:defRPr sz="8000"/>
            </a:lvl8pPr>
            <a:lvl9pPr marL="14629815" indent="0">
              <a:buNone/>
              <a:defRPr sz="8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1469352"/>
            <a:ext cx="21945600" cy="3219448"/>
          </a:xfrm>
        </p:spPr>
        <p:txBody>
          <a:bodyPr/>
          <a:lstStyle>
            <a:lvl1pPr marL="0" indent="0">
              <a:buNone/>
              <a:defRPr sz="5583"/>
            </a:lvl1pPr>
            <a:lvl2pPr marL="1828727" indent="0">
              <a:buNone/>
              <a:defRPr sz="4833"/>
            </a:lvl2pPr>
            <a:lvl3pPr marL="3657454" indent="0">
              <a:buNone/>
              <a:defRPr sz="4000"/>
            </a:lvl3pPr>
            <a:lvl4pPr marL="5486181" indent="0">
              <a:buNone/>
              <a:defRPr sz="3583"/>
            </a:lvl4pPr>
            <a:lvl5pPr marL="7314907" indent="0">
              <a:buNone/>
              <a:defRPr sz="3583"/>
            </a:lvl5pPr>
            <a:lvl6pPr marL="9143634" indent="0">
              <a:buNone/>
              <a:defRPr sz="3583"/>
            </a:lvl6pPr>
            <a:lvl7pPr marL="10972361" indent="0">
              <a:buNone/>
              <a:defRPr sz="3583"/>
            </a:lvl7pPr>
            <a:lvl8pPr marL="12801088" indent="0">
              <a:buNone/>
              <a:defRPr sz="3583"/>
            </a:lvl8pPr>
            <a:lvl9pPr marL="14629815" indent="0">
              <a:buNone/>
              <a:defRPr sz="35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3/21/16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02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3/21/16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097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098554"/>
            <a:ext cx="8229600" cy="234061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098554"/>
            <a:ext cx="24079200" cy="234061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3/21/16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44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098552"/>
            <a:ext cx="32918400" cy="45720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400802"/>
            <a:ext cx="32918400" cy="1810385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5425402"/>
            <a:ext cx="8534400" cy="14605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48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C2347-7E86-124B-8981-5F0B0FC1629E}" type="datetimeFigureOut">
              <a:rPr lang="en-US" smtClean="0"/>
              <a:t>3/21/16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5425402"/>
            <a:ext cx="11582400" cy="14605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48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5425402"/>
            <a:ext cx="8534400" cy="14605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48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61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1828727" rtl="0" eaLnBrk="1" latinLnBrk="0" hangingPunct="1">
        <a:spcBef>
          <a:spcPct val="0"/>
        </a:spcBef>
        <a:buNone/>
        <a:defRPr sz="1758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71545" indent="-1371545" algn="l" defTabSz="1828727" rtl="0" eaLnBrk="1" latinLnBrk="0" hangingPunct="1">
        <a:spcBef>
          <a:spcPct val="20000"/>
        </a:spcBef>
        <a:buFont typeface="Arial"/>
        <a:buChar char="•"/>
        <a:defRPr sz="12833" kern="1200">
          <a:solidFill>
            <a:schemeClr val="tx1"/>
          </a:solidFill>
          <a:latin typeface="+mn-lt"/>
          <a:ea typeface="+mn-ea"/>
          <a:cs typeface="+mn-cs"/>
        </a:defRPr>
      </a:lvl1pPr>
      <a:lvl2pPr marL="2971681" indent="-1142954" algn="l" defTabSz="1828727" rtl="0" eaLnBrk="1" latinLnBrk="0" hangingPunct="1">
        <a:spcBef>
          <a:spcPct val="20000"/>
        </a:spcBef>
        <a:buFont typeface="Arial"/>
        <a:buChar char="–"/>
        <a:defRPr sz="11166" kern="1200">
          <a:solidFill>
            <a:schemeClr val="tx1"/>
          </a:solidFill>
          <a:latin typeface="+mn-lt"/>
          <a:ea typeface="+mn-ea"/>
          <a:cs typeface="+mn-cs"/>
        </a:defRPr>
      </a:lvl2pPr>
      <a:lvl3pPr marL="4571817" indent="-914363" algn="l" defTabSz="1828727" rtl="0" eaLnBrk="1" latinLnBrk="0" hangingPunct="1">
        <a:spcBef>
          <a:spcPct val="20000"/>
        </a:spcBef>
        <a:buFont typeface="Arial"/>
        <a:buChar char="•"/>
        <a:defRPr sz="9583" kern="1200">
          <a:solidFill>
            <a:schemeClr val="tx1"/>
          </a:solidFill>
          <a:latin typeface="+mn-lt"/>
          <a:ea typeface="+mn-ea"/>
          <a:cs typeface="+mn-cs"/>
        </a:defRPr>
      </a:lvl3pPr>
      <a:lvl4pPr marL="6400544" indent="-914363" algn="l" defTabSz="1828727" rtl="0" eaLnBrk="1" latinLnBrk="0" hangingPunct="1">
        <a:spcBef>
          <a:spcPct val="20000"/>
        </a:spcBef>
        <a:buFont typeface="Arial"/>
        <a:buChar char="–"/>
        <a:defRPr sz="80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271" indent="-914363" algn="l" defTabSz="1828727" rtl="0" eaLnBrk="1" latinLnBrk="0" hangingPunct="1">
        <a:spcBef>
          <a:spcPct val="20000"/>
        </a:spcBef>
        <a:buFont typeface="Arial"/>
        <a:buChar char="»"/>
        <a:defRPr sz="80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7998" indent="-914363" algn="l" defTabSz="1828727" rtl="0" eaLnBrk="1" latinLnBrk="0" hangingPunct="1">
        <a:spcBef>
          <a:spcPct val="20000"/>
        </a:spcBef>
        <a:buFont typeface="Arial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6725" indent="-914363" algn="l" defTabSz="1828727" rtl="0" eaLnBrk="1" latinLnBrk="0" hangingPunct="1">
        <a:spcBef>
          <a:spcPct val="20000"/>
        </a:spcBef>
        <a:buFont typeface="Arial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5451" indent="-914363" algn="l" defTabSz="1828727" rtl="0" eaLnBrk="1" latinLnBrk="0" hangingPunct="1">
        <a:spcBef>
          <a:spcPct val="20000"/>
        </a:spcBef>
        <a:buFont typeface="Arial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178" indent="-914363" algn="l" defTabSz="1828727" rtl="0" eaLnBrk="1" latinLnBrk="0" hangingPunct="1">
        <a:spcBef>
          <a:spcPct val="20000"/>
        </a:spcBef>
        <a:buFont typeface="Arial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727" rtl="0" eaLnBrk="1" latinLnBrk="0" hangingPunct="1">
        <a:defRPr sz="7166" kern="1200">
          <a:solidFill>
            <a:schemeClr val="tx1"/>
          </a:solidFill>
          <a:latin typeface="+mn-lt"/>
          <a:ea typeface="+mn-ea"/>
          <a:cs typeface="+mn-cs"/>
        </a:defRPr>
      </a:lvl1pPr>
      <a:lvl2pPr marL="1828727" algn="l" defTabSz="1828727" rtl="0" eaLnBrk="1" latinLnBrk="0" hangingPunct="1">
        <a:defRPr sz="7166" kern="1200">
          <a:solidFill>
            <a:schemeClr val="tx1"/>
          </a:solidFill>
          <a:latin typeface="+mn-lt"/>
          <a:ea typeface="+mn-ea"/>
          <a:cs typeface="+mn-cs"/>
        </a:defRPr>
      </a:lvl2pPr>
      <a:lvl3pPr marL="3657454" algn="l" defTabSz="1828727" rtl="0" eaLnBrk="1" latinLnBrk="0" hangingPunct="1">
        <a:defRPr sz="7166" kern="1200">
          <a:solidFill>
            <a:schemeClr val="tx1"/>
          </a:solidFill>
          <a:latin typeface="+mn-lt"/>
          <a:ea typeface="+mn-ea"/>
          <a:cs typeface="+mn-cs"/>
        </a:defRPr>
      </a:lvl3pPr>
      <a:lvl4pPr marL="5486181" algn="l" defTabSz="1828727" rtl="0" eaLnBrk="1" latinLnBrk="0" hangingPunct="1">
        <a:defRPr sz="7166" kern="1200">
          <a:solidFill>
            <a:schemeClr val="tx1"/>
          </a:solidFill>
          <a:latin typeface="+mn-lt"/>
          <a:ea typeface="+mn-ea"/>
          <a:cs typeface="+mn-cs"/>
        </a:defRPr>
      </a:lvl4pPr>
      <a:lvl5pPr marL="7314907" algn="l" defTabSz="1828727" rtl="0" eaLnBrk="1" latinLnBrk="0" hangingPunct="1">
        <a:defRPr sz="7166" kern="1200">
          <a:solidFill>
            <a:schemeClr val="tx1"/>
          </a:solidFill>
          <a:latin typeface="+mn-lt"/>
          <a:ea typeface="+mn-ea"/>
          <a:cs typeface="+mn-cs"/>
        </a:defRPr>
      </a:lvl5pPr>
      <a:lvl6pPr marL="9143634" algn="l" defTabSz="1828727" rtl="0" eaLnBrk="1" latinLnBrk="0" hangingPunct="1">
        <a:defRPr sz="7166" kern="1200">
          <a:solidFill>
            <a:schemeClr val="tx1"/>
          </a:solidFill>
          <a:latin typeface="+mn-lt"/>
          <a:ea typeface="+mn-ea"/>
          <a:cs typeface="+mn-cs"/>
        </a:defRPr>
      </a:lvl6pPr>
      <a:lvl7pPr marL="10972361" algn="l" defTabSz="1828727" rtl="0" eaLnBrk="1" latinLnBrk="0" hangingPunct="1">
        <a:defRPr sz="7166" kern="1200">
          <a:solidFill>
            <a:schemeClr val="tx1"/>
          </a:solidFill>
          <a:latin typeface="+mn-lt"/>
          <a:ea typeface="+mn-ea"/>
          <a:cs typeface="+mn-cs"/>
        </a:defRPr>
      </a:lvl7pPr>
      <a:lvl8pPr marL="12801088" algn="l" defTabSz="1828727" rtl="0" eaLnBrk="1" latinLnBrk="0" hangingPunct="1">
        <a:defRPr sz="7166" kern="1200">
          <a:solidFill>
            <a:schemeClr val="tx1"/>
          </a:solidFill>
          <a:latin typeface="+mn-lt"/>
          <a:ea typeface="+mn-ea"/>
          <a:cs typeface="+mn-cs"/>
        </a:defRPr>
      </a:lvl8pPr>
      <a:lvl9pPr marL="14629815" algn="l" defTabSz="1828727" rtl="0" eaLnBrk="1" latinLnBrk="0" hangingPunct="1">
        <a:defRPr sz="716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042890"/>
            </a:gs>
            <a:gs pos="100000">
              <a:srgbClr val="8294C8"/>
            </a:gs>
            <a:gs pos="100000">
              <a:srgbClr val="FFFF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936" y="310761"/>
            <a:ext cx="33127387" cy="3664165"/>
          </a:xfrm>
        </p:spPr>
        <p:txBody>
          <a:bodyPr>
            <a:normAutofit/>
          </a:bodyPr>
          <a:lstStyle/>
          <a:p>
            <a:r>
              <a:rPr lang="en-US" sz="9600" b="1" dirty="0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The </a:t>
            </a:r>
            <a:r>
              <a:rPr lang="en-US" sz="9600" b="1" dirty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OER Ambassadors </a:t>
            </a:r>
            <a:r>
              <a:rPr lang="en-US" sz="9600" b="1" dirty="0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Pilot</a:t>
            </a:r>
            <a:r>
              <a:rPr lang="en-US" sz="5000" dirty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/>
            </a:r>
            <a:br>
              <a:rPr lang="en-US" sz="5000" dirty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en-US" sz="5000" dirty="0" smtClean="0">
                <a:solidFill>
                  <a:schemeClr val="bg1"/>
                </a:solidFill>
                <a:latin typeface="Helvetica"/>
                <a:cs typeface="Helvetica"/>
              </a:rPr>
              <a:t>Eleta </a:t>
            </a:r>
            <a:r>
              <a:rPr lang="en-US" sz="5000" dirty="0">
                <a:solidFill>
                  <a:schemeClr val="bg1"/>
                </a:solidFill>
                <a:latin typeface="Helvetica"/>
                <a:cs typeface="Helvetica"/>
              </a:rPr>
              <a:t>Exline, J</a:t>
            </a:r>
            <a:r>
              <a:rPr lang="en-US" sz="5000" dirty="0" smtClean="0">
                <a:solidFill>
                  <a:schemeClr val="bg1"/>
                </a:solidFill>
                <a:latin typeface="Helvetica"/>
                <a:cs typeface="Helvetica"/>
              </a:rPr>
              <a:t>ennifer </a:t>
            </a:r>
            <a:r>
              <a:rPr lang="en-US" sz="5000" dirty="0" smtClean="0">
                <a:solidFill>
                  <a:schemeClr val="bg1"/>
                </a:solidFill>
                <a:latin typeface="Helvetica"/>
                <a:cs typeface="Helvetica"/>
              </a:rPr>
              <a:t>Carroll, Catherine </a:t>
            </a:r>
            <a:r>
              <a:rPr lang="en-US" sz="5000" dirty="0" err="1" smtClean="0">
                <a:solidFill>
                  <a:schemeClr val="bg1"/>
                </a:solidFill>
                <a:latin typeface="Helvetica"/>
                <a:cs typeface="Helvetica"/>
              </a:rPr>
              <a:t>Overson</a:t>
            </a:r>
            <a:r>
              <a:rPr lang="en-US" sz="5000" dirty="0" smtClean="0">
                <a:solidFill>
                  <a:schemeClr val="bg1"/>
                </a:solidFill>
                <a:latin typeface="Helvetica"/>
                <a:cs typeface="Helvetica"/>
              </a:rPr>
              <a:t>, University of New Hampshire</a:t>
            </a:r>
            <a:endParaRPr lang="en-US" sz="5000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752936" y="4012944"/>
            <a:ext cx="9521160" cy="48715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365760" tIns="381000" rIns="365760" bIns="3810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Aft>
                <a:spcPts val="500"/>
              </a:spcAft>
            </a:pPr>
            <a:r>
              <a:rPr lang="en-US" sz="3200" b="1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Introduction</a:t>
            </a:r>
          </a:p>
          <a:p>
            <a:pPr algn="l">
              <a:spcAft>
                <a:spcPts val="500"/>
              </a:spcAft>
            </a:pPr>
            <a:r>
              <a:rPr lang="en-US" sz="32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In spring 2015 the University of New Hampshire Library, Academic Technology, and Center for Excellenc</a:t>
            </a:r>
            <a:r>
              <a:rPr lang="en-US" sz="32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e in Teaching and Learning launched a pilot initiative to encourage faculty adoption of Open Educational Resources. Nine “OER Ambassadors” were selected to engage with OER in a course and share that experience with the UNH community.</a:t>
            </a:r>
            <a:endParaRPr lang="en-US" sz="320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1752936" y="9140624"/>
            <a:ext cx="9521160" cy="598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365760" tIns="381000" rIns="365760" bIns="3810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Pilot Goals</a:t>
            </a:r>
            <a:endParaRPr lang="en-US" sz="3200" b="1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sz="32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Support and evaluate the use of OER in a variety of courses at UNH.</a:t>
            </a:r>
            <a:endParaRPr lang="en-US" sz="320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en-US" sz="32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aximize </a:t>
            </a:r>
            <a:r>
              <a:rPr lang="en-US" sz="320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student learning outcomes while reducing or eliminating the cost of instructional </a:t>
            </a:r>
            <a:r>
              <a:rPr lang="en-US" sz="32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materials.</a:t>
            </a:r>
            <a:endParaRPr lang="en-US" sz="320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sz="32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Establish a cohort of academic leaders committed to improving student learning through the use of OER and eager to share their experiences with the UNH community.</a:t>
            </a:r>
            <a:endParaRPr lang="en-US" sz="320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755192" y="19115117"/>
            <a:ext cx="9518904" cy="43150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381000" tIns="381000" rIns="365760" bIns="3810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Support Teams</a:t>
            </a:r>
          </a:p>
          <a:p>
            <a:pPr algn="l"/>
            <a:r>
              <a:rPr lang="en-US" sz="3200" dirty="0" smtClean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OER Ambassadors were assigned a Support </a:t>
            </a:r>
            <a:r>
              <a:rPr lang="en-US" sz="3200" dirty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T</a:t>
            </a:r>
            <a:r>
              <a:rPr lang="en-US" sz="3200" dirty="0" smtClean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eam that included an instructional designer, librarian, and assessment expert. </a:t>
            </a:r>
            <a:r>
              <a:rPr lang="en-US" sz="3200" dirty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smtClean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The team assisted with course design, locating and selecting OER, technical and copyright issues, and implementing an assessment plan. </a:t>
            </a: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25427545" y="16834414"/>
            <a:ext cx="9518904" cy="43150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381000" tIns="381000" rIns="365760" bIns="381000" rtlCol="0">
            <a:spAutoFit/>
          </a:bodyPr>
          <a:lstStyle>
            <a:defPPr>
              <a:defRPr lang="en-US"/>
            </a:defPPr>
            <a:lvl1pPr marL="457200" indent="-457200">
              <a:spcBef>
                <a:spcPct val="20000"/>
              </a:spcBef>
              <a:buClr>
                <a:schemeClr val="accent6">
                  <a:lumMod val="50000"/>
                </a:schemeClr>
              </a:buClr>
              <a:buSzPct val="125000"/>
              <a:buFont typeface="Lucida Grande"/>
              <a:buChar char="✗"/>
              <a:defRPr sz="3200">
                <a:solidFill>
                  <a:srgbClr val="000000"/>
                </a:solidFill>
                <a:latin typeface="Garamond"/>
              </a:defRPr>
            </a:lvl1pPr>
            <a:lvl2pPr indent="0" algn="ctr">
              <a:spcBef>
                <a:spcPct val="20000"/>
              </a:spcBef>
              <a:buFont typeface="Arial"/>
              <a:buNone/>
              <a:defRPr sz="134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/>
              <a:buNone/>
              <a:defRPr sz="115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indent="0">
              <a:buNone/>
            </a:pPr>
            <a:r>
              <a:rPr lang="en-US" b="1" dirty="0" smtClean="0">
                <a:latin typeface="Times New Roman" charset="0"/>
                <a:ea typeface="Times New Roman" charset="0"/>
                <a:cs typeface="Times New Roman" charset="0"/>
              </a:rPr>
              <a:t>Future Plans</a:t>
            </a:r>
          </a:p>
          <a:p>
            <a:pPr marL="0" indent="0">
              <a:buNone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Phase II will support 15 UNH OER Ambassadors with a three-day workshop and $2000 summer grant.  The event will include colleagues from Granite State College, Keene State College, and Plymouth State University.  2016-2017 OER Ambassadors were selected March 2016.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25427545" y="13680116"/>
            <a:ext cx="9518904" cy="28377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381000" tIns="381000" rIns="365760" bIns="381000" rtlCol="0">
            <a:spAutoFit/>
          </a:bodyPr>
          <a:lstStyle>
            <a:defPPr>
              <a:defRPr lang="en-US"/>
            </a:defPPr>
            <a:lvl1pPr marL="914400" indent="-914400">
              <a:spcBef>
                <a:spcPct val="20000"/>
              </a:spcBef>
              <a:buSzPct val="150000"/>
              <a:buFont typeface="Wingdings" charset="2"/>
              <a:buChar char=""/>
              <a:defRPr sz="3200">
                <a:solidFill>
                  <a:srgbClr val="000000"/>
                </a:solidFill>
                <a:latin typeface="Garamond"/>
              </a:defRPr>
            </a:lvl1pPr>
            <a:lvl2pPr indent="0" algn="ctr">
              <a:spcBef>
                <a:spcPct val="20000"/>
              </a:spcBef>
              <a:buFont typeface="Arial"/>
              <a:buNone/>
              <a:defRPr sz="134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/>
              <a:buNone/>
              <a:defRPr sz="115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indent="0">
              <a:buNone/>
            </a:pPr>
            <a:r>
              <a:rPr lang="en-US" b="1" dirty="0" smtClean="0">
                <a:latin typeface="Times New Roman" charset="0"/>
                <a:ea typeface="Times New Roman" charset="0"/>
                <a:cs typeface="Times New Roman" charset="0"/>
              </a:rPr>
              <a:t>Preliminary Outcomes</a:t>
            </a:r>
          </a:p>
          <a:p>
            <a:pPr marL="0" indent="0">
              <a:buNone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Test scores in OER courses have been comparable to those in previous years. Student and faculty attitudes about the use of OER have been very positive.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5977" y="24041523"/>
            <a:ext cx="8043184" cy="2101877"/>
          </a:xfrm>
          <a:prstGeom prst="rect">
            <a:avLst/>
          </a:prstGeom>
        </p:spPr>
      </p:pic>
      <p:sp>
        <p:nvSpPr>
          <p:cNvPr id="120" name="Subtitle 2"/>
          <p:cNvSpPr txBox="1">
            <a:spLocks/>
          </p:cNvSpPr>
          <p:nvPr/>
        </p:nvSpPr>
        <p:spPr>
          <a:xfrm>
            <a:off x="1755378" y="15425405"/>
            <a:ext cx="9518718" cy="33942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365760" tIns="381000" rIns="365760" bIns="3810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Aft>
                <a:spcPts val="500"/>
              </a:spcAft>
            </a:pPr>
            <a:r>
              <a:rPr lang="en-US" sz="3200" b="1" dirty="0" smtClean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Financial Support</a:t>
            </a:r>
            <a:endParaRPr lang="en-US" sz="3200" b="1" dirty="0">
              <a:solidFill>
                <a:srgbClr val="0000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l"/>
            <a:r>
              <a:rPr lang="en-US" sz="32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Each OER Ambassador received a grant of $3000 to support work over the summer. Funding for the pilot was provided by </a:t>
            </a:r>
            <a:r>
              <a:rPr lang="en-US" sz="320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the </a:t>
            </a:r>
            <a:r>
              <a:rPr lang="en-US" sz="320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Provost’s Office, Schools and Colleges, Library, and Academic </a:t>
            </a:r>
            <a:r>
              <a:rPr lang="en-US" sz="32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Technology</a:t>
            </a:r>
            <a:r>
              <a:rPr lang="en-US" sz="320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sz="320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12473610" y="4012944"/>
            <a:ext cx="11930690" cy="165122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365760" tIns="381000" rIns="365760" bIns="381000" rtlCol="0">
            <a:spAutoFit/>
          </a:bodyPr>
          <a:lstStyle/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600" b="1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Pilot Timeline</a:t>
            </a: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endParaRPr lang="en-US" sz="3300" b="1" dirty="0" smtClean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b="1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2014</a:t>
            </a:r>
            <a:endParaRPr lang="en-US" sz="3300" b="1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November: Core team from Academic Technology and the Library began meeting to plan a pilot program</a:t>
            </a: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endParaRPr lang="en-US" sz="3300" dirty="0" smtClean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December: Presentation to Provost’s Council</a:t>
            </a:r>
            <a:endParaRPr lang="en-US" sz="33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endParaRPr lang="en-US" sz="3300" dirty="0" smtClean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b="1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2015</a:t>
            </a: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January: Created an OER Library Research Guide</a:t>
            </a: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endParaRPr lang="en-US" sz="33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March: Presentation to Dean’s Council</a:t>
            </a:r>
            <a:endParaRPr lang="en-US" sz="33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endParaRPr lang="en-US" sz="33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March - April: Applications submitted and reviewed</a:t>
            </a: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endParaRPr lang="en-US" sz="33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May: Kick-Off</a:t>
            </a:r>
            <a:r>
              <a:rPr lang="en-US" sz="3300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 Meeting </a:t>
            </a:r>
            <a:endParaRPr lang="en-US" sz="33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endParaRPr lang="en-US" sz="3300" dirty="0" smtClean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June - August: </a:t>
            </a:r>
            <a:r>
              <a:rPr lang="en-US" sz="3300" dirty="0" err="1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Brainshop</a:t>
            </a: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sessions</a:t>
            </a: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endParaRPr lang="en-US" sz="33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September - December: Fall courses and assessments</a:t>
            </a: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endParaRPr lang="en-US" sz="33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October: OER Presentation at </a:t>
            </a:r>
            <a:r>
              <a:rPr lang="en-US" sz="3300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New England Regional Association for Language Learning Technology</a:t>
            </a:r>
            <a:endParaRPr lang="en-US" sz="33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endParaRPr lang="en-US" sz="3300" dirty="0" smtClean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December</a:t>
            </a:r>
            <a:r>
              <a:rPr lang="en-US" sz="3300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: </a:t>
            </a: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OER Ambassadors Panel at Library</a:t>
            </a: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b="1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2016 </a:t>
            </a: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January</a:t>
            </a:r>
            <a:r>
              <a:rPr lang="en-US" sz="3300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: </a:t>
            </a: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OER Ambassadors Panel at Center</a:t>
            </a:r>
            <a:r>
              <a:rPr lang="en-US" sz="3300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 for </a:t>
            </a:r>
            <a:br>
              <a:rPr lang="en-US" sz="3300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300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Excellence in Teaching &amp; </a:t>
            </a: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Learning workshop</a:t>
            </a: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endParaRPr lang="en-US" sz="33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3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February-May: Spring courses and assessments</a:t>
            </a:r>
            <a:endParaRPr lang="en-US" sz="3300" dirty="0" smtClean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09206" y="20940118"/>
            <a:ext cx="11814846" cy="411181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2460562" y="24868400"/>
            <a:ext cx="11837164" cy="14157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365760" tIns="381000" rIns="365760" bIns="381000" rtlCol="0">
            <a:spAutoFit/>
          </a:bodyPr>
          <a:lstStyle/>
          <a:p>
            <a:pPr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1800" dirty="0" smtClean="0"/>
              <a:t>Ambassador’s Panel: Jesse </a:t>
            </a:r>
            <a:r>
              <a:rPr lang="en-US" sz="1800" dirty="0"/>
              <a:t>Stabile </a:t>
            </a:r>
            <a:r>
              <a:rPr lang="en-US" sz="1800" dirty="0" smtClean="0"/>
              <a:t>Morrell, Catherine Moran</a:t>
            </a:r>
            <a:r>
              <a:rPr lang="en-US" sz="1800" dirty="0"/>
              <a:t>, Emilie </a:t>
            </a:r>
            <a:r>
              <a:rPr lang="en-US" sz="1800" dirty="0" err="1"/>
              <a:t>Talpin</a:t>
            </a:r>
            <a:r>
              <a:rPr lang="en-US" sz="1800" dirty="0"/>
              <a:t>, </a:t>
            </a:r>
            <a:r>
              <a:rPr lang="en-US" sz="1800" dirty="0" smtClean="0"/>
              <a:t>Jennifer </a:t>
            </a:r>
            <a:r>
              <a:rPr lang="en-US" sz="1800" dirty="0" err="1" smtClean="0"/>
              <a:t>Purrenhage</a:t>
            </a:r>
            <a:r>
              <a:rPr lang="en-US" sz="1800" dirty="0"/>
              <a:t>, </a:t>
            </a:r>
            <a:r>
              <a:rPr lang="en-US" sz="1800" dirty="0" smtClean="0"/>
              <a:t>and Michael </a:t>
            </a:r>
            <a:r>
              <a:rPr lang="en-US" sz="1800" dirty="0" err="1" smtClean="0"/>
              <a:t>Mangan</a:t>
            </a:r>
            <a:endParaRPr lang="en-US" sz="1800" dirty="0"/>
          </a:p>
          <a:p>
            <a:pPr>
              <a:buClr>
                <a:schemeClr val="accent6">
                  <a:lumMod val="50000"/>
                </a:schemeClr>
              </a:buClr>
              <a:buSzPct val="125000"/>
            </a:pPr>
            <a:endParaRPr lang="en-US" sz="24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434571" y="21606198"/>
            <a:ext cx="9851413" cy="3816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25000"/>
              <a:buFont typeface="Lucida Grande"/>
              <a:buNone/>
              <a:tabLst/>
              <a:defRPr/>
            </a:pPr>
            <a:r>
              <a:rPr lang="en-US" sz="4400" dirty="0" smtClean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rPr>
              <a:t>Estimated student savings: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25000"/>
              <a:buFont typeface="Lucida Grande"/>
              <a:buNone/>
              <a:tabLst/>
              <a:defRPr/>
            </a:pPr>
            <a:r>
              <a:rPr lang="en-US" sz="9600" dirty="0" smtClean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rPr>
              <a:t>$148,900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25000"/>
              <a:buFont typeface="Lucida Grande"/>
              <a:buNone/>
              <a:tabLst/>
              <a:defRPr/>
            </a:pPr>
            <a:r>
              <a:rPr lang="en-US" sz="4400" dirty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rPr>
              <a:t>f</a:t>
            </a:r>
            <a:r>
              <a:rPr lang="en-US" sz="4400" dirty="0" smtClean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rPr>
              <a:t>or 6 courses taught in spring 2016.</a:t>
            </a:r>
            <a:endParaRPr lang="en-US" sz="4400" dirty="0" smtClean="0">
              <a:solidFill>
                <a:schemeClr val="tx1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25427545" y="4012944"/>
            <a:ext cx="9518904" cy="38225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381000" tIns="381000" rIns="365760" bIns="3810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err="1" smtClean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Brainshops</a:t>
            </a:r>
            <a:r>
              <a:rPr lang="en-US" sz="3200" b="1" dirty="0" smtClean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algn="l"/>
            <a:r>
              <a:rPr lang="en-US" sz="3200" dirty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Ambassadors and Support Team members met as a group o</a:t>
            </a:r>
            <a:r>
              <a:rPr lang="en-US" sz="3200" dirty="0" smtClean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ver the summer and into the fall to discuss plans, ideas, and challenges. These meetings have become the foundation for a community of practice around Open Education at UNH.</a:t>
            </a:r>
            <a:endParaRPr lang="en-US" sz="3200" dirty="0">
              <a:solidFill>
                <a:srgbClr val="00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>
          <a:xfrm>
            <a:off x="25427545" y="8152010"/>
            <a:ext cx="9518904" cy="52014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381000" tIns="381000" rIns="365760" bIns="381000" rtlCol="0">
            <a:spAutoFit/>
          </a:bodyPr>
          <a:lstStyle>
            <a:defPPr>
              <a:defRPr lang="en-US"/>
            </a:defPPr>
            <a:lvl1pPr marL="457200" indent="-457200">
              <a:spcBef>
                <a:spcPct val="20000"/>
              </a:spcBef>
              <a:buClr>
                <a:schemeClr val="accent6">
                  <a:lumMod val="50000"/>
                </a:schemeClr>
              </a:buClr>
              <a:buSzPct val="125000"/>
              <a:buFont typeface="Lucida Grande"/>
              <a:buChar char="✗"/>
              <a:defRPr sz="3200">
                <a:solidFill>
                  <a:srgbClr val="000000"/>
                </a:solidFill>
                <a:latin typeface="Garamond"/>
              </a:defRPr>
            </a:lvl1pPr>
            <a:lvl2pPr indent="0" algn="ctr">
              <a:spcBef>
                <a:spcPct val="20000"/>
              </a:spcBef>
              <a:buFont typeface="Arial"/>
              <a:buNone/>
              <a:defRPr sz="134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/>
              <a:buNone/>
              <a:defRPr sz="115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indent="0">
              <a:buNone/>
            </a:pPr>
            <a:r>
              <a:rPr lang="en-US" b="1" dirty="0" smtClean="0">
                <a:latin typeface="Times New Roman" charset="0"/>
                <a:ea typeface="Times New Roman" charset="0"/>
                <a:cs typeface="Times New Roman" charset="0"/>
              </a:rPr>
              <a:t>Pilot Evaluation Criteria</a:t>
            </a:r>
          </a:p>
          <a:p>
            <a:pPr>
              <a:buClr>
                <a:schemeClr val="tx1"/>
              </a:buClr>
              <a:buFont typeface="Arial" charset="0"/>
              <a:buChar char="•"/>
            </a:pPr>
            <a:r>
              <a:rPr lang="en-US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Savings </a:t>
            </a:r>
            <a:r>
              <a:rPr lang="en-US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realized by students </a:t>
            </a:r>
            <a:endParaRPr lang="en-US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buClr>
                <a:schemeClr val="tx1"/>
              </a:buClr>
              <a:buFont typeface="Arial" charset="0"/>
              <a:buChar char="•"/>
            </a:pPr>
            <a:r>
              <a:rPr lang="en-US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Student </a:t>
            </a:r>
            <a:r>
              <a:rPr lang="en-US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learning outcomes </a:t>
            </a:r>
            <a:r>
              <a:rPr lang="en-US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comparable </a:t>
            </a:r>
            <a:r>
              <a:rPr lang="en-US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to or better than previous </a:t>
            </a:r>
            <a:r>
              <a:rPr lang="en-US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outcomes</a:t>
            </a:r>
          </a:p>
          <a:p>
            <a:pPr>
              <a:buClr>
                <a:schemeClr val="tx1"/>
              </a:buClr>
              <a:buFont typeface="Arial" charset="0"/>
              <a:buChar char="•"/>
            </a:pPr>
            <a:r>
              <a:rPr lang="en-US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Faculty </a:t>
            </a:r>
            <a:r>
              <a:rPr lang="en-US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success in identifying and incorporating OER </a:t>
            </a:r>
            <a:r>
              <a:rPr lang="en-US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materials</a:t>
            </a:r>
          </a:p>
          <a:p>
            <a:pPr>
              <a:buClr>
                <a:schemeClr val="tx1"/>
              </a:buClr>
              <a:buFont typeface="Arial" charset="0"/>
              <a:buChar char="•"/>
            </a:pPr>
            <a:r>
              <a:rPr lang="en-US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Faculty </a:t>
            </a:r>
            <a:r>
              <a:rPr lang="en-US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satisfaction with </a:t>
            </a:r>
            <a:r>
              <a:rPr lang="en-US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</a:t>
            </a:r>
            <a:r>
              <a:rPr lang="en-US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upport </a:t>
            </a:r>
            <a:r>
              <a:rPr lang="en-US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and </a:t>
            </a:r>
            <a:r>
              <a:rPr lang="en-US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services</a:t>
            </a:r>
          </a:p>
          <a:p>
            <a:pPr>
              <a:buClr>
                <a:schemeClr val="tx1"/>
              </a:buClr>
              <a:buFont typeface="Arial" charset="0"/>
              <a:buChar char="•"/>
            </a:pPr>
            <a:r>
              <a:rPr lang="en-US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Student </a:t>
            </a:r>
            <a:r>
              <a:rPr lang="en-US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satisfaction with the </a:t>
            </a:r>
            <a:r>
              <a:rPr lang="en-US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course materials</a:t>
            </a:r>
            <a:endParaRPr lang="en-US" b="1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989009" y="25629873"/>
            <a:ext cx="12947840" cy="16619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438912" tIns="457200" rIns="438912" bIns="457200" rtlCol="0">
            <a:spAutoFit/>
          </a:bodyPr>
          <a:lstStyle/>
          <a:p>
            <a:pPr marL="457200" lvl="0" indent="-457200" defTabSz="914400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48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More information: https</a:t>
            </a:r>
            <a:r>
              <a:rPr lang="en-US" sz="48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://</a:t>
            </a:r>
            <a:r>
              <a:rPr lang="en-US" sz="4800" dirty="0" err="1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www.unh.edu</a:t>
            </a:r>
            <a:r>
              <a:rPr lang="en-US" sz="48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/it/</a:t>
            </a:r>
            <a:r>
              <a:rPr lang="en-US" sz="4800" dirty="0" err="1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oer</a:t>
            </a:r>
            <a:endParaRPr lang="en-US" sz="4800" dirty="0" smtClean="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09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 vert="horz" wrap="square" lIns="438912" tIns="457200" rIns="438912" bIns="457200" rtlCol="0">
        <a:spAutoFit/>
      </a:bodyPr>
      <a:lstStyle>
        <a:defPPr marL="457200" indent="-457200" algn="l">
          <a:buClr>
            <a:schemeClr val="accent6">
              <a:lumMod val="50000"/>
            </a:schemeClr>
          </a:buClr>
          <a:buSzPct val="125000"/>
          <a:buFont typeface="Lucida Grande"/>
          <a:buChar char="✗"/>
          <a:defRPr sz="3200" dirty="0" smtClean="0">
            <a:solidFill>
              <a:srgbClr val="000000"/>
            </a:solidFill>
            <a:latin typeface="Garamond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2809</TotalTime>
  <Words>452</Words>
  <Application>Microsoft Macintosh PowerPoint</Application>
  <PresentationFormat>Custom</PresentationFormat>
  <Paragraphs>57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Calibri</vt:lpstr>
      <vt:lpstr>Helvetica</vt:lpstr>
      <vt:lpstr>Lucida Grande</vt:lpstr>
      <vt:lpstr>Times New Roman</vt:lpstr>
      <vt:lpstr>Wingdings</vt:lpstr>
      <vt:lpstr>Arial</vt:lpstr>
      <vt:lpstr>Office Theme</vt:lpstr>
      <vt:lpstr>The OER Ambassadors Pilot Eleta Exline, Jennifer Carroll, Catherine Overson, University of New Hampshire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Eleta Exline</dc:creator>
  <cp:lastModifiedBy>Exline, Eleta</cp:lastModifiedBy>
  <cp:revision>169</cp:revision>
  <dcterms:created xsi:type="dcterms:W3CDTF">2013-04-08T14:59:17Z</dcterms:created>
  <dcterms:modified xsi:type="dcterms:W3CDTF">2016-03-21T22:02:49Z</dcterms:modified>
</cp:coreProperties>
</file>