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Lst>
  <p:sldSz cx="32918400" cy="21945600"/>
  <p:notesSz cx="6858000" cy="9144000"/>
  <p:defaultTextStyle>
    <a:defPPr>
      <a:defRPr lang="en-US"/>
    </a:defPPr>
    <a:lvl1pPr marL="0" algn="l" defTabSz="3135020" rtl="0" eaLnBrk="1" latinLnBrk="0" hangingPunct="1">
      <a:defRPr sz="6200" kern="1200">
        <a:solidFill>
          <a:schemeClr val="tx1"/>
        </a:solidFill>
        <a:latin typeface="+mn-lt"/>
        <a:ea typeface="+mn-ea"/>
        <a:cs typeface="+mn-cs"/>
      </a:defRPr>
    </a:lvl1pPr>
    <a:lvl2pPr marL="1567510" algn="l" defTabSz="3135020" rtl="0" eaLnBrk="1" latinLnBrk="0" hangingPunct="1">
      <a:defRPr sz="6200" kern="1200">
        <a:solidFill>
          <a:schemeClr val="tx1"/>
        </a:solidFill>
        <a:latin typeface="+mn-lt"/>
        <a:ea typeface="+mn-ea"/>
        <a:cs typeface="+mn-cs"/>
      </a:defRPr>
    </a:lvl2pPr>
    <a:lvl3pPr marL="3135020" algn="l" defTabSz="3135020" rtl="0" eaLnBrk="1" latinLnBrk="0" hangingPunct="1">
      <a:defRPr sz="6200" kern="1200">
        <a:solidFill>
          <a:schemeClr val="tx1"/>
        </a:solidFill>
        <a:latin typeface="+mn-lt"/>
        <a:ea typeface="+mn-ea"/>
        <a:cs typeface="+mn-cs"/>
      </a:defRPr>
    </a:lvl3pPr>
    <a:lvl4pPr marL="4702531" algn="l" defTabSz="3135020" rtl="0" eaLnBrk="1" latinLnBrk="0" hangingPunct="1">
      <a:defRPr sz="6200" kern="1200">
        <a:solidFill>
          <a:schemeClr val="tx1"/>
        </a:solidFill>
        <a:latin typeface="+mn-lt"/>
        <a:ea typeface="+mn-ea"/>
        <a:cs typeface="+mn-cs"/>
      </a:defRPr>
    </a:lvl4pPr>
    <a:lvl5pPr marL="6270041" algn="l" defTabSz="3135020" rtl="0" eaLnBrk="1" latinLnBrk="0" hangingPunct="1">
      <a:defRPr sz="6200" kern="1200">
        <a:solidFill>
          <a:schemeClr val="tx1"/>
        </a:solidFill>
        <a:latin typeface="+mn-lt"/>
        <a:ea typeface="+mn-ea"/>
        <a:cs typeface="+mn-cs"/>
      </a:defRPr>
    </a:lvl5pPr>
    <a:lvl6pPr marL="7837551" algn="l" defTabSz="3135020" rtl="0" eaLnBrk="1" latinLnBrk="0" hangingPunct="1">
      <a:defRPr sz="6200" kern="1200">
        <a:solidFill>
          <a:schemeClr val="tx1"/>
        </a:solidFill>
        <a:latin typeface="+mn-lt"/>
        <a:ea typeface="+mn-ea"/>
        <a:cs typeface="+mn-cs"/>
      </a:defRPr>
    </a:lvl6pPr>
    <a:lvl7pPr marL="9405061" algn="l" defTabSz="3135020" rtl="0" eaLnBrk="1" latinLnBrk="0" hangingPunct="1">
      <a:defRPr sz="6200" kern="1200">
        <a:solidFill>
          <a:schemeClr val="tx1"/>
        </a:solidFill>
        <a:latin typeface="+mn-lt"/>
        <a:ea typeface="+mn-ea"/>
        <a:cs typeface="+mn-cs"/>
      </a:defRPr>
    </a:lvl7pPr>
    <a:lvl8pPr marL="10972571" algn="l" defTabSz="3135020" rtl="0" eaLnBrk="1" latinLnBrk="0" hangingPunct="1">
      <a:defRPr sz="6200" kern="1200">
        <a:solidFill>
          <a:schemeClr val="tx1"/>
        </a:solidFill>
        <a:latin typeface="+mn-lt"/>
        <a:ea typeface="+mn-ea"/>
        <a:cs typeface="+mn-cs"/>
      </a:defRPr>
    </a:lvl8pPr>
    <a:lvl9pPr marL="12540082" algn="l" defTabSz="3135020" rtl="0" eaLnBrk="1" latinLnBrk="0" hangingPunct="1">
      <a:defRPr sz="62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6912">
          <p15:clr>
            <a:srgbClr val="A4A3A4"/>
          </p15:clr>
        </p15:guide>
        <p15:guide id="2" pos="1036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33" d="100"/>
          <a:sy n="33" d="100"/>
        </p:scale>
        <p:origin x="-564" y="-102"/>
      </p:cViewPr>
      <p:guideLst>
        <p:guide orient="horz" pos="6912"/>
        <p:guide pos="10368"/>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8880" y="6817362"/>
            <a:ext cx="27980640" cy="4704080"/>
          </a:xfrm>
        </p:spPr>
        <p:txBody>
          <a:bodyPr/>
          <a:lstStyle/>
          <a:p>
            <a:r>
              <a:rPr lang="en-US" smtClean="0"/>
              <a:t>Click to edit Master title style</a:t>
            </a:r>
            <a:endParaRPr lang="en-US"/>
          </a:p>
        </p:txBody>
      </p:sp>
      <p:sp>
        <p:nvSpPr>
          <p:cNvPr id="3" name="Subtitle 2"/>
          <p:cNvSpPr>
            <a:spLocks noGrp="1"/>
          </p:cNvSpPr>
          <p:nvPr>
            <p:ph type="subTitle" idx="1"/>
          </p:nvPr>
        </p:nvSpPr>
        <p:spPr>
          <a:xfrm>
            <a:off x="4937760" y="12435840"/>
            <a:ext cx="23042880" cy="5608320"/>
          </a:xfrm>
        </p:spPr>
        <p:txBody>
          <a:bodyPr/>
          <a:lstStyle>
            <a:lvl1pPr marL="0" indent="0" algn="ctr">
              <a:buNone/>
              <a:defRPr>
                <a:solidFill>
                  <a:schemeClr val="tx1">
                    <a:tint val="75000"/>
                  </a:schemeClr>
                </a:solidFill>
              </a:defRPr>
            </a:lvl1pPr>
            <a:lvl2pPr marL="1567510" indent="0" algn="ctr">
              <a:buNone/>
              <a:defRPr>
                <a:solidFill>
                  <a:schemeClr val="tx1">
                    <a:tint val="75000"/>
                  </a:schemeClr>
                </a:solidFill>
              </a:defRPr>
            </a:lvl2pPr>
            <a:lvl3pPr marL="3135020" indent="0" algn="ctr">
              <a:buNone/>
              <a:defRPr>
                <a:solidFill>
                  <a:schemeClr val="tx1">
                    <a:tint val="75000"/>
                  </a:schemeClr>
                </a:solidFill>
              </a:defRPr>
            </a:lvl3pPr>
            <a:lvl4pPr marL="4702531" indent="0" algn="ctr">
              <a:buNone/>
              <a:defRPr>
                <a:solidFill>
                  <a:schemeClr val="tx1">
                    <a:tint val="75000"/>
                  </a:schemeClr>
                </a:solidFill>
              </a:defRPr>
            </a:lvl4pPr>
            <a:lvl5pPr marL="6270041" indent="0" algn="ctr">
              <a:buNone/>
              <a:defRPr>
                <a:solidFill>
                  <a:schemeClr val="tx1">
                    <a:tint val="75000"/>
                  </a:schemeClr>
                </a:solidFill>
              </a:defRPr>
            </a:lvl5pPr>
            <a:lvl6pPr marL="7837551" indent="0" algn="ctr">
              <a:buNone/>
              <a:defRPr>
                <a:solidFill>
                  <a:schemeClr val="tx1">
                    <a:tint val="75000"/>
                  </a:schemeClr>
                </a:solidFill>
              </a:defRPr>
            </a:lvl6pPr>
            <a:lvl7pPr marL="9405061" indent="0" algn="ctr">
              <a:buNone/>
              <a:defRPr>
                <a:solidFill>
                  <a:schemeClr val="tx1">
                    <a:tint val="75000"/>
                  </a:schemeClr>
                </a:solidFill>
              </a:defRPr>
            </a:lvl7pPr>
            <a:lvl8pPr marL="10972571" indent="0" algn="ctr">
              <a:buNone/>
              <a:defRPr>
                <a:solidFill>
                  <a:schemeClr val="tx1">
                    <a:tint val="75000"/>
                  </a:schemeClr>
                </a:solidFill>
              </a:defRPr>
            </a:lvl8pPr>
            <a:lvl9pPr marL="12540082"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4556DCC-713D-43D3-B17C-E9C823AC9BA8}" type="datetimeFigureOut">
              <a:rPr lang="en-US" smtClean="0"/>
              <a:t>3/30/2016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98EE57-12A9-40D8-8CFC-36DA13DD48FA}" type="slidenum">
              <a:rPr lang="en-US" smtClean="0"/>
              <a:t>‹#›</a:t>
            </a:fld>
            <a:endParaRPr lang="en-US"/>
          </a:p>
        </p:txBody>
      </p:sp>
    </p:spTree>
    <p:extLst>
      <p:ext uri="{BB962C8B-B14F-4D97-AF65-F5344CB8AC3E}">
        <p14:creationId xmlns:p14="http://schemas.microsoft.com/office/powerpoint/2010/main" val="19289855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4556DCC-713D-43D3-B17C-E9C823AC9BA8}" type="datetimeFigureOut">
              <a:rPr lang="en-US" smtClean="0"/>
              <a:t>3/30/2016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98EE57-12A9-40D8-8CFC-36DA13DD48FA}" type="slidenum">
              <a:rPr lang="en-US" smtClean="0"/>
              <a:t>‹#›</a:t>
            </a:fld>
            <a:endParaRPr lang="en-US"/>
          </a:p>
        </p:txBody>
      </p:sp>
    </p:spTree>
    <p:extLst>
      <p:ext uri="{BB962C8B-B14F-4D97-AF65-F5344CB8AC3E}">
        <p14:creationId xmlns:p14="http://schemas.microsoft.com/office/powerpoint/2010/main" val="27541029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600327" y="14102082"/>
            <a:ext cx="27980640" cy="4358640"/>
          </a:xfrm>
        </p:spPr>
        <p:txBody>
          <a:bodyPr anchor="t"/>
          <a:lstStyle>
            <a:lvl1pPr algn="l">
              <a:defRPr sz="13700" b="1" cap="all"/>
            </a:lvl1pPr>
          </a:lstStyle>
          <a:p>
            <a:r>
              <a:rPr lang="en-US" smtClean="0"/>
              <a:t>Click to edit Master title style</a:t>
            </a:r>
            <a:endParaRPr lang="en-US"/>
          </a:p>
        </p:txBody>
      </p:sp>
      <p:sp>
        <p:nvSpPr>
          <p:cNvPr id="3" name="Text Placeholder 2"/>
          <p:cNvSpPr>
            <a:spLocks noGrp="1"/>
          </p:cNvSpPr>
          <p:nvPr>
            <p:ph type="body" idx="1"/>
          </p:nvPr>
        </p:nvSpPr>
        <p:spPr>
          <a:xfrm>
            <a:off x="2600327" y="9301483"/>
            <a:ext cx="27980640" cy="4800598"/>
          </a:xfrm>
        </p:spPr>
        <p:txBody>
          <a:bodyPr anchor="b"/>
          <a:lstStyle>
            <a:lvl1pPr marL="0" indent="0">
              <a:buNone/>
              <a:defRPr sz="6900">
                <a:solidFill>
                  <a:schemeClr val="tx1">
                    <a:tint val="75000"/>
                  </a:schemeClr>
                </a:solidFill>
              </a:defRPr>
            </a:lvl1pPr>
            <a:lvl2pPr marL="1567510" indent="0">
              <a:buNone/>
              <a:defRPr sz="6200">
                <a:solidFill>
                  <a:schemeClr val="tx1">
                    <a:tint val="75000"/>
                  </a:schemeClr>
                </a:solidFill>
              </a:defRPr>
            </a:lvl2pPr>
            <a:lvl3pPr marL="3135020" indent="0">
              <a:buNone/>
              <a:defRPr sz="5500">
                <a:solidFill>
                  <a:schemeClr val="tx1">
                    <a:tint val="75000"/>
                  </a:schemeClr>
                </a:solidFill>
              </a:defRPr>
            </a:lvl3pPr>
            <a:lvl4pPr marL="4702531" indent="0">
              <a:buNone/>
              <a:defRPr sz="4800">
                <a:solidFill>
                  <a:schemeClr val="tx1">
                    <a:tint val="75000"/>
                  </a:schemeClr>
                </a:solidFill>
              </a:defRPr>
            </a:lvl4pPr>
            <a:lvl5pPr marL="6270041" indent="0">
              <a:buNone/>
              <a:defRPr sz="4800">
                <a:solidFill>
                  <a:schemeClr val="tx1">
                    <a:tint val="75000"/>
                  </a:schemeClr>
                </a:solidFill>
              </a:defRPr>
            </a:lvl5pPr>
            <a:lvl6pPr marL="7837551" indent="0">
              <a:buNone/>
              <a:defRPr sz="4800">
                <a:solidFill>
                  <a:schemeClr val="tx1">
                    <a:tint val="75000"/>
                  </a:schemeClr>
                </a:solidFill>
              </a:defRPr>
            </a:lvl6pPr>
            <a:lvl7pPr marL="9405061" indent="0">
              <a:buNone/>
              <a:defRPr sz="4800">
                <a:solidFill>
                  <a:schemeClr val="tx1">
                    <a:tint val="75000"/>
                  </a:schemeClr>
                </a:solidFill>
              </a:defRPr>
            </a:lvl7pPr>
            <a:lvl8pPr marL="10972571" indent="0">
              <a:buNone/>
              <a:defRPr sz="4800">
                <a:solidFill>
                  <a:schemeClr val="tx1">
                    <a:tint val="75000"/>
                  </a:schemeClr>
                </a:solidFill>
              </a:defRPr>
            </a:lvl8pPr>
            <a:lvl9pPr marL="12540082" indent="0">
              <a:buNone/>
              <a:defRPr sz="48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4556DCC-713D-43D3-B17C-E9C823AC9BA8}" type="datetimeFigureOut">
              <a:rPr lang="en-US" smtClean="0"/>
              <a:t>3/30/2016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98EE57-12A9-40D8-8CFC-36DA13DD48FA}" type="slidenum">
              <a:rPr lang="en-US" smtClean="0"/>
              <a:t>‹#›</a:t>
            </a:fld>
            <a:endParaRPr lang="en-US"/>
          </a:p>
        </p:txBody>
      </p:sp>
    </p:spTree>
    <p:extLst>
      <p:ext uri="{BB962C8B-B14F-4D97-AF65-F5344CB8AC3E}">
        <p14:creationId xmlns:p14="http://schemas.microsoft.com/office/powerpoint/2010/main" val="28666214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645920" y="5120641"/>
            <a:ext cx="14538960" cy="14483082"/>
          </a:xfrm>
        </p:spPr>
        <p:txBody>
          <a:bodyPr/>
          <a:lstStyle>
            <a:lvl1pPr>
              <a:defRPr sz="9600"/>
            </a:lvl1pPr>
            <a:lvl2pPr>
              <a:defRPr sz="8200"/>
            </a:lvl2pPr>
            <a:lvl3pPr>
              <a:defRPr sz="6900"/>
            </a:lvl3pPr>
            <a:lvl4pPr>
              <a:defRPr sz="6200"/>
            </a:lvl4pPr>
            <a:lvl5pPr>
              <a:defRPr sz="6200"/>
            </a:lvl5pPr>
            <a:lvl6pPr>
              <a:defRPr sz="6200"/>
            </a:lvl6pPr>
            <a:lvl7pPr>
              <a:defRPr sz="6200"/>
            </a:lvl7pPr>
            <a:lvl8pPr>
              <a:defRPr sz="6200"/>
            </a:lvl8pPr>
            <a:lvl9pPr>
              <a:defRPr sz="6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6733520" y="5120641"/>
            <a:ext cx="14538960" cy="14483082"/>
          </a:xfrm>
        </p:spPr>
        <p:txBody>
          <a:bodyPr/>
          <a:lstStyle>
            <a:lvl1pPr>
              <a:defRPr sz="9600"/>
            </a:lvl1pPr>
            <a:lvl2pPr>
              <a:defRPr sz="8200"/>
            </a:lvl2pPr>
            <a:lvl3pPr>
              <a:defRPr sz="6900"/>
            </a:lvl3pPr>
            <a:lvl4pPr>
              <a:defRPr sz="6200"/>
            </a:lvl4pPr>
            <a:lvl5pPr>
              <a:defRPr sz="6200"/>
            </a:lvl5pPr>
            <a:lvl6pPr>
              <a:defRPr sz="6200"/>
            </a:lvl6pPr>
            <a:lvl7pPr>
              <a:defRPr sz="6200"/>
            </a:lvl7pPr>
            <a:lvl8pPr>
              <a:defRPr sz="6200"/>
            </a:lvl8pPr>
            <a:lvl9pPr>
              <a:defRPr sz="6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4556DCC-713D-43D3-B17C-E9C823AC9BA8}" type="datetimeFigureOut">
              <a:rPr lang="en-US" smtClean="0"/>
              <a:t>3/30/2016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698EE57-12A9-40D8-8CFC-36DA13DD48FA}" type="slidenum">
              <a:rPr lang="en-US" smtClean="0"/>
              <a:t>‹#›</a:t>
            </a:fld>
            <a:endParaRPr lang="en-US"/>
          </a:p>
        </p:txBody>
      </p:sp>
    </p:spTree>
    <p:extLst>
      <p:ext uri="{BB962C8B-B14F-4D97-AF65-F5344CB8AC3E}">
        <p14:creationId xmlns:p14="http://schemas.microsoft.com/office/powerpoint/2010/main" val="14819218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645920" y="4912362"/>
            <a:ext cx="14544677" cy="2047238"/>
          </a:xfrm>
        </p:spPr>
        <p:txBody>
          <a:bodyPr anchor="b"/>
          <a:lstStyle>
            <a:lvl1pPr marL="0" indent="0">
              <a:buNone/>
              <a:defRPr sz="8200" b="1"/>
            </a:lvl1pPr>
            <a:lvl2pPr marL="1567510" indent="0">
              <a:buNone/>
              <a:defRPr sz="6900" b="1"/>
            </a:lvl2pPr>
            <a:lvl3pPr marL="3135020" indent="0">
              <a:buNone/>
              <a:defRPr sz="6200" b="1"/>
            </a:lvl3pPr>
            <a:lvl4pPr marL="4702531" indent="0">
              <a:buNone/>
              <a:defRPr sz="5500" b="1"/>
            </a:lvl4pPr>
            <a:lvl5pPr marL="6270041" indent="0">
              <a:buNone/>
              <a:defRPr sz="5500" b="1"/>
            </a:lvl5pPr>
            <a:lvl6pPr marL="7837551" indent="0">
              <a:buNone/>
              <a:defRPr sz="5500" b="1"/>
            </a:lvl6pPr>
            <a:lvl7pPr marL="9405061" indent="0">
              <a:buNone/>
              <a:defRPr sz="5500" b="1"/>
            </a:lvl7pPr>
            <a:lvl8pPr marL="10972571" indent="0">
              <a:buNone/>
              <a:defRPr sz="5500" b="1"/>
            </a:lvl8pPr>
            <a:lvl9pPr marL="12540082" indent="0">
              <a:buNone/>
              <a:defRPr sz="5500" b="1"/>
            </a:lvl9pPr>
          </a:lstStyle>
          <a:p>
            <a:pPr lvl="0"/>
            <a:r>
              <a:rPr lang="en-US" smtClean="0"/>
              <a:t>Click to edit Master text styles</a:t>
            </a:r>
          </a:p>
        </p:txBody>
      </p:sp>
      <p:sp>
        <p:nvSpPr>
          <p:cNvPr id="4" name="Content Placeholder 3"/>
          <p:cNvSpPr>
            <a:spLocks noGrp="1"/>
          </p:cNvSpPr>
          <p:nvPr>
            <p:ph sz="half" idx="2"/>
          </p:nvPr>
        </p:nvSpPr>
        <p:spPr>
          <a:xfrm>
            <a:off x="1645920" y="6959600"/>
            <a:ext cx="14544677" cy="12644122"/>
          </a:xfrm>
        </p:spPr>
        <p:txBody>
          <a:bodyPr/>
          <a:lstStyle>
            <a:lvl1pPr>
              <a:defRPr sz="8200"/>
            </a:lvl1pPr>
            <a:lvl2pPr>
              <a:defRPr sz="6900"/>
            </a:lvl2pPr>
            <a:lvl3pPr>
              <a:defRPr sz="6200"/>
            </a:lvl3pPr>
            <a:lvl4pPr>
              <a:defRPr sz="5500"/>
            </a:lvl4pPr>
            <a:lvl5pPr>
              <a:defRPr sz="5500"/>
            </a:lvl5pPr>
            <a:lvl6pPr>
              <a:defRPr sz="5500"/>
            </a:lvl6pPr>
            <a:lvl7pPr>
              <a:defRPr sz="5500"/>
            </a:lvl7pPr>
            <a:lvl8pPr>
              <a:defRPr sz="5500"/>
            </a:lvl8pPr>
            <a:lvl9pPr>
              <a:defRPr sz="5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6722092" y="4912362"/>
            <a:ext cx="14550390" cy="2047238"/>
          </a:xfrm>
        </p:spPr>
        <p:txBody>
          <a:bodyPr anchor="b"/>
          <a:lstStyle>
            <a:lvl1pPr marL="0" indent="0">
              <a:buNone/>
              <a:defRPr sz="8200" b="1"/>
            </a:lvl1pPr>
            <a:lvl2pPr marL="1567510" indent="0">
              <a:buNone/>
              <a:defRPr sz="6900" b="1"/>
            </a:lvl2pPr>
            <a:lvl3pPr marL="3135020" indent="0">
              <a:buNone/>
              <a:defRPr sz="6200" b="1"/>
            </a:lvl3pPr>
            <a:lvl4pPr marL="4702531" indent="0">
              <a:buNone/>
              <a:defRPr sz="5500" b="1"/>
            </a:lvl4pPr>
            <a:lvl5pPr marL="6270041" indent="0">
              <a:buNone/>
              <a:defRPr sz="5500" b="1"/>
            </a:lvl5pPr>
            <a:lvl6pPr marL="7837551" indent="0">
              <a:buNone/>
              <a:defRPr sz="5500" b="1"/>
            </a:lvl6pPr>
            <a:lvl7pPr marL="9405061" indent="0">
              <a:buNone/>
              <a:defRPr sz="5500" b="1"/>
            </a:lvl7pPr>
            <a:lvl8pPr marL="10972571" indent="0">
              <a:buNone/>
              <a:defRPr sz="5500" b="1"/>
            </a:lvl8pPr>
            <a:lvl9pPr marL="12540082" indent="0">
              <a:buNone/>
              <a:defRPr sz="5500" b="1"/>
            </a:lvl9pPr>
          </a:lstStyle>
          <a:p>
            <a:pPr lvl="0"/>
            <a:r>
              <a:rPr lang="en-US" smtClean="0"/>
              <a:t>Click to edit Master text styles</a:t>
            </a:r>
          </a:p>
        </p:txBody>
      </p:sp>
      <p:sp>
        <p:nvSpPr>
          <p:cNvPr id="6" name="Content Placeholder 5"/>
          <p:cNvSpPr>
            <a:spLocks noGrp="1"/>
          </p:cNvSpPr>
          <p:nvPr>
            <p:ph sz="quarter" idx="4"/>
          </p:nvPr>
        </p:nvSpPr>
        <p:spPr>
          <a:xfrm>
            <a:off x="16722092" y="6959600"/>
            <a:ext cx="14550390" cy="12644122"/>
          </a:xfrm>
        </p:spPr>
        <p:txBody>
          <a:bodyPr/>
          <a:lstStyle>
            <a:lvl1pPr>
              <a:defRPr sz="8200"/>
            </a:lvl1pPr>
            <a:lvl2pPr>
              <a:defRPr sz="6900"/>
            </a:lvl2pPr>
            <a:lvl3pPr>
              <a:defRPr sz="6200"/>
            </a:lvl3pPr>
            <a:lvl4pPr>
              <a:defRPr sz="5500"/>
            </a:lvl4pPr>
            <a:lvl5pPr>
              <a:defRPr sz="5500"/>
            </a:lvl5pPr>
            <a:lvl6pPr>
              <a:defRPr sz="5500"/>
            </a:lvl6pPr>
            <a:lvl7pPr>
              <a:defRPr sz="5500"/>
            </a:lvl7pPr>
            <a:lvl8pPr>
              <a:defRPr sz="5500"/>
            </a:lvl8pPr>
            <a:lvl9pPr>
              <a:defRPr sz="5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4556DCC-713D-43D3-B17C-E9C823AC9BA8}" type="datetimeFigureOut">
              <a:rPr lang="en-US" smtClean="0"/>
              <a:t>3/30/2016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698EE57-12A9-40D8-8CFC-36DA13DD48FA}" type="slidenum">
              <a:rPr lang="en-US" smtClean="0"/>
              <a:t>‹#›</a:t>
            </a:fld>
            <a:endParaRPr lang="en-US"/>
          </a:p>
        </p:txBody>
      </p:sp>
    </p:spTree>
    <p:extLst>
      <p:ext uri="{BB962C8B-B14F-4D97-AF65-F5344CB8AC3E}">
        <p14:creationId xmlns:p14="http://schemas.microsoft.com/office/powerpoint/2010/main" val="32989775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4556DCC-713D-43D3-B17C-E9C823AC9BA8}" type="datetimeFigureOut">
              <a:rPr lang="en-US" smtClean="0"/>
              <a:t>3/30/2016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698EE57-12A9-40D8-8CFC-36DA13DD48FA}" type="slidenum">
              <a:rPr lang="en-US" smtClean="0"/>
              <a:t>‹#›</a:t>
            </a:fld>
            <a:endParaRPr lang="en-US"/>
          </a:p>
        </p:txBody>
      </p:sp>
    </p:spTree>
    <p:extLst>
      <p:ext uri="{BB962C8B-B14F-4D97-AF65-F5344CB8AC3E}">
        <p14:creationId xmlns:p14="http://schemas.microsoft.com/office/powerpoint/2010/main" val="19366309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4556DCC-713D-43D3-B17C-E9C823AC9BA8}" type="datetimeFigureOut">
              <a:rPr lang="en-US" smtClean="0"/>
              <a:t>3/30/2016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698EE57-12A9-40D8-8CFC-36DA13DD48FA}" type="slidenum">
              <a:rPr lang="en-US" smtClean="0"/>
              <a:t>‹#›</a:t>
            </a:fld>
            <a:endParaRPr lang="en-US"/>
          </a:p>
        </p:txBody>
      </p:sp>
    </p:spTree>
    <p:extLst>
      <p:ext uri="{BB962C8B-B14F-4D97-AF65-F5344CB8AC3E}">
        <p14:creationId xmlns:p14="http://schemas.microsoft.com/office/powerpoint/2010/main" val="37308675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45922" y="873760"/>
            <a:ext cx="10829927" cy="3718560"/>
          </a:xfrm>
        </p:spPr>
        <p:txBody>
          <a:bodyPr anchor="b"/>
          <a:lstStyle>
            <a:lvl1pPr algn="l">
              <a:defRPr sz="6900" b="1"/>
            </a:lvl1pPr>
          </a:lstStyle>
          <a:p>
            <a:r>
              <a:rPr lang="en-US" smtClean="0"/>
              <a:t>Click to edit Master title style</a:t>
            </a:r>
            <a:endParaRPr lang="en-US"/>
          </a:p>
        </p:txBody>
      </p:sp>
      <p:sp>
        <p:nvSpPr>
          <p:cNvPr id="3" name="Content Placeholder 2"/>
          <p:cNvSpPr>
            <a:spLocks noGrp="1"/>
          </p:cNvSpPr>
          <p:nvPr>
            <p:ph idx="1"/>
          </p:nvPr>
        </p:nvSpPr>
        <p:spPr>
          <a:xfrm>
            <a:off x="12870180" y="873761"/>
            <a:ext cx="18402300" cy="18729962"/>
          </a:xfrm>
        </p:spPr>
        <p:txBody>
          <a:bodyPr/>
          <a:lstStyle>
            <a:lvl1pPr>
              <a:defRPr sz="11000"/>
            </a:lvl1pPr>
            <a:lvl2pPr>
              <a:defRPr sz="9600"/>
            </a:lvl2pPr>
            <a:lvl3pPr>
              <a:defRPr sz="8200"/>
            </a:lvl3pPr>
            <a:lvl4pPr>
              <a:defRPr sz="6900"/>
            </a:lvl4pPr>
            <a:lvl5pPr>
              <a:defRPr sz="6900"/>
            </a:lvl5pPr>
            <a:lvl6pPr>
              <a:defRPr sz="6900"/>
            </a:lvl6pPr>
            <a:lvl7pPr>
              <a:defRPr sz="6900"/>
            </a:lvl7pPr>
            <a:lvl8pPr>
              <a:defRPr sz="6900"/>
            </a:lvl8pPr>
            <a:lvl9pPr>
              <a:defRPr sz="69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645922" y="4592321"/>
            <a:ext cx="10829927" cy="15011402"/>
          </a:xfrm>
        </p:spPr>
        <p:txBody>
          <a:bodyPr/>
          <a:lstStyle>
            <a:lvl1pPr marL="0" indent="0">
              <a:buNone/>
              <a:defRPr sz="4800"/>
            </a:lvl1pPr>
            <a:lvl2pPr marL="1567510" indent="0">
              <a:buNone/>
              <a:defRPr sz="4100"/>
            </a:lvl2pPr>
            <a:lvl3pPr marL="3135020" indent="0">
              <a:buNone/>
              <a:defRPr sz="3400"/>
            </a:lvl3pPr>
            <a:lvl4pPr marL="4702531" indent="0">
              <a:buNone/>
              <a:defRPr sz="3100"/>
            </a:lvl4pPr>
            <a:lvl5pPr marL="6270041" indent="0">
              <a:buNone/>
              <a:defRPr sz="3100"/>
            </a:lvl5pPr>
            <a:lvl6pPr marL="7837551" indent="0">
              <a:buNone/>
              <a:defRPr sz="3100"/>
            </a:lvl6pPr>
            <a:lvl7pPr marL="9405061" indent="0">
              <a:buNone/>
              <a:defRPr sz="3100"/>
            </a:lvl7pPr>
            <a:lvl8pPr marL="10972571" indent="0">
              <a:buNone/>
              <a:defRPr sz="3100"/>
            </a:lvl8pPr>
            <a:lvl9pPr marL="12540082" indent="0">
              <a:buNone/>
              <a:defRPr sz="3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4556DCC-713D-43D3-B17C-E9C823AC9BA8}" type="datetimeFigureOut">
              <a:rPr lang="en-US" smtClean="0"/>
              <a:t>3/30/2016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698EE57-12A9-40D8-8CFC-36DA13DD48FA}" type="slidenum">
              <a:rPr lang="en-US" smtClean="0"/>
              <a:t>‹#›</a:t>
            </a:fld>
            <a:endParaRPr lang="en-US"/>
          </a:p>
        </p:txBody>
      </p:sp>
    </p:spTree>
    <p:extLst>
      <p:ext uri="{BB962C8B-B14F-4D97-AF65-F5344CB8AC3E}">
        <p14:creationId xmlns:p14="http://schemas.microsoft.com/office/powerpoint/2010/main" val="6762431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52237" y="15361920"/>
            <a:ext cx="19751040" cy="1813562"/>
          </a:xfrm>
        </p:spPr>
        <p:txBody>
          <a:bodyPr anchor="b"/>
          <a:lstStyle>
            <a:lvl1pPr algn="l">
              <a:defRPr sz="6900" b="1"/>
            </a:lvl1pPr>
          </a:lstStyle>
          <a:p>
            <a:r>
              <a:rPr lang="en-US" smtClean="0"/>
              <a:t>Click to edit Master title style</a:t>
            </a:r>
            <a:endParaRPr lang="en-US"/>
          </a:p>
        </p:txBody>
      </p:sp>
      <p:sp>
        <p:nvSpPr>
          <p:cNvPr id="3" name="Picture Placeholder 2"/>
          <p:cNvSpPr>
            <a:spLocks noGrp="1"/>
          </p:cNvSpPr>
          <p:nvPr>
            <p:ph type="pic" idx="1"/>
          </p:nvPr>
        </p:nvSpPr>
        <p:spPr>
          <a:xfrm>
            <a:off x="6452237" y="1960880"/>
            <a:ext cx="19751040" cy="13167360"/>
          </a:xfrm>
        </p:spPr>
        <p:txBody>
          <a:bodyPr/>
          <a:lstStyle>
            <a:lvl1pPr marL="0" indent="0">
              <a:buNone/>
              <a:defRPr sz="11000"/>
            </a:lvl1pPr>
            <a:lvl2pPr marL="1567510" indent="0">
              <a:buNone/>
              <a:defRPr sz="9600"/>
            </a:lvl2pPr>
            <a:lvl3pPr marL="3135020" indent="0">
              <a:buNone/>
              <a:defRPr sz="8200"/>
            </a:lvl3pPr>
            <a:lvl4pPr marL="4702531" indent="0">
              <a:buNone/>
              <a:defRPr sz="6900"/>
            </a:lvl4pPr>
            <a:lvl5pPr marL="6270041" indent="0">
              <a:buNone/>
              <a:defRPr sz="6900"/>
            </a:lvl5pPr>
            <a:lvl6pPr marL="7837551" indent="0">
              <a:buNone/>
              <a:defRPr sz="6900"/>
            </a:lvl6pPr>
            <a:lvl7pPr marL="9405061" indent="0">
              <a:buNone/>
              <a:defRPr sz="6900"/>
            </a:lvl7pPr>
            <a:lvl8pPr marL="10972571" indent="0">
              <a:buNone/>
              <a:defRPr sz="6900"/>
            </a:lvl8pPr>
            <a:lvl9pPr marL="12540082" indent="0">
              <a:buNone/>
              <a:defRPr sz="6900"/>
            </a:lvl9pPr>
          </a:lstStyle>
          <a:p>
            <a:endParaRPr lang="en-US"/>
          </a:p>
        </p:txBody>
      </p:sp>
      <p:sp>
        <p:nvSpPr>
          <p:cNvPr id="4" name="Text Placeholder 3"/>
          <p:cNvSpPr>
            <a:spLocks noGrp="1"/>
          </p:cNvSpPr>
          <p:nvPr>
            <p:ph type="body" sz="half" idx="2"/>
          </p:nvPr>
        </p:nvSpPr>
        <p:spPr>
          <a:xfrm>
            <a:off x="6452237" y="17175482"/>
            <a:ext cx="19751040" cy="2575558"/>
          </a:xfrm>
        </p:spPr>
        <p:txBody>
          <a:bodyPr/>
          <a:lstStyle>
            <a:lvl1pPr marL="0" indent="0">
              <a:buNone/>
              <a:defRPr sz="4800"/>
            </a:lvl1pPr>
            <a:lvl2pPr marL="1567510" indent="0">
              <a:buNone/>
              <a:defRPr sz="4100"/>
            </a:lvl2pPr>
            <a:lvl3pPr marL="3135020" indent="0">
              <a:buNone/>
              <a:defRPr sz="3400"/>
            </a:lvl3pPr>
            <a:lvl4pPr marL="4702531" indent="0">
              <a:buNone/>
              <a:defRPr sz="3100"/>
            </a:lvl4pPr>
            <a:lvl5pPr marL="6270041" indent="0">
              <a:buNone/>
              <a:defRPr sz="3100"/>
            </a:lvl5pPr>
            <a:lvl6pPr marL="7837551" indent="0">
              <a:buNone/>
              <a:defRPr sz="3100"/>
            </a:lvl6pPr>
            <a:lvl7pPr marL="9405061" indent="0">
              <a:buNone/>
              <a:defRPr sz="3100"/>
            </a:lvl7pPr>
            <a:lvl8pPr marL="10972571" indent="0">
              <a:buNone/>
              <a:defRPr sz="3100"/>
            </a:lvl8pPr>
            <a:lvl9pPr marL="12540082" indent="0">
              <a:buNone/>
              <a:defRPr sz="3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4556DCC-713D-43D3-B17C-E9C823AC9BA8}" type="datetimeFigureOut">
              <a:rPr lang="en-US" smtClean="0"/>
              <a:t>3/30/2016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698EE57-12A9-40D8-8CFC-36DA13DD48FA}" type="slidenum">
              <a:rPr lang="en-US" smtClean="0"/>
              <a:t>‹#›</a:t>
            </a:fld>
            <a:endParaRPr lang="en-US"/>
          </a:p>
        </p:txBody>
      </p:sp>
    </p:spTree>
    <p:extLst>
      <p:ext uri="{BB962C8B-B14F-4D97-AF65-F5344CB8AC3E}">
        <p14:creationId xmlns:p14="http://schemas.microsoft.com/office/powerpoint/2010/main" val="2367160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4556DCC-713D-43D3-B17C-E9C823AC9BA8}" type="datetimeFigureOut">
              <a:rPr lang="en-US" smtClean="0"/>
              <a:t>3/30/2016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98EE57-12A9-40D8-8CFC-36DA13DD48FA}" type="slidenum">
              <a:rPr lang="en-US" smtClean="0"/>
              <a:t>‹#›</a:t>
            </a:fld>
            <a:endParaRPr lang="en-US"/>
          </a:p>
        </p:txBody>
      </p:sp>
    </p:spTree>
    <p:extLst>
      <p:ext uri="{BB962C8B-B14F-4D97-AF65-F5344CB8AC3E}">
        <p14:creationId xmlns:p14="http://schemas.microsoft.com/office/powerpoint/2010/main" val="1154307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865840" y="878843"/>
            <a:ext cx="7406640" cy="1872488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645920" y="878843"/>
            <a:ext cx="21671280" cy="1872488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4556DCC-713D-43D3-B17C-E9C823AC9BA8}" type="datetimeFigureOut">
              <a:rPr lang="en-US" smtClean="0"/>
              <a:t>3/30/2016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698EE57-12A9-40D8-8CFC-36DA13DD48FA}" type="slidenum">
              <a:rPr lang="en-US" smtClean="0"/>
              <a:t>‹#›</a:t>
            </a:fld>
            <a:endParaRPr lang="en-US"/>
          </a:p>
        </p:txBody>
      </p:sp>
    </p:spTree>
    <p:extLst>
      <p:ext uri="{BB962C8B-B14F-4D97-AF65-F5344CB8AC3E}">
        <p14:creationId xmlns:p14="http://schemas.microsoft.com/office/powerpoint/2010/main" val="16377361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645920" y="878842"/>
            <a:ext cx="29626560" cy="3657600"/>
          </a:xfrm>
          <a:prstGeom prst="rect">
            <a:avLst/>
          </a:prstGeom>
        </p:spPr>
        <p:txBody>
          <a:bodyPr vert="horz" lIns="313502" tIns="156751" rIns="313502" bIns="156751"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645920" y="5120641"/>
            <a:ext cx="29626560" cy="14483082"/>
          </a:xfrm>
          <a:prstGeom prst="rect">
            <a:avLst/>
          </a:prstGeom>
        </p:spPr>
        <p:txBody>
          <a:bodyPr vert="horz" lIns="313502" tIns="156751" rIns="313502" bIns="156751"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645920" y="20340322"/>
            <a:ext cx="7680960" cy="1168400"/>
          </a:xfrm>
          <a:prstGeom prst="rect">
            <a:avLst/>
          </a:prstGeom>
        </p:spPr>
        <p:txBody>
          <a:bodyPr vert="horz" lIns="313502" tIns="156751" rIns="313502" bIns="156751" rtlCol="0" anchor="ctr"/>
          <a:lstStyle>
            <a:lvl1pPr algn="l">
              <a:defRPr sz="4100">
                <a:solidFill>
                  <a:schemeClr val="tx1">
                    <a:tint val="75000"/>
                  </a:schemeClr>
                </a:solidFill>
              </a:defRPr>
            </a:lvl1pPr>
          </a:lstStyle>
          <a:p>
            <a:fld id="{14556DCC-713D-43D3-B17C-E9C823AC9BA8}" type="datetimeFigureOut">
              <a:rPr lang="en-US" smtClean="0"/>
              <a:t>3/30/2016</a:t>
            </a:fld>
            <a:endParaRPr lang="en-US"/>
          </a:p>
        </p:txBody>
      </p:sp>
      <p:sp>
        <p:nvSpPr>
          <p:cNvPr id="5" name="Footer Placeholder 4"/>
          <p:cNvSpPr>
            <a:spLocks noGrp="1"/>
          </p:cNvSpPr>
          <p:nvPr>
            <p:ph type="ftr" sz="quarter" idx="3"/>
          </p:nvPr>
        </p:nvSpPr>
        <p:spPr>
          <a:xfrm>
            <a:off x="11247120" y="20340322"/>
            <a:ext cx="10424160" cy="1168400"/>
          </a:xfrm>
          <a:prstGeom prst="rect">
            <a:avLst/>
          </a:prstGeom>
        </p:spPr>
        <p:txBody>
          <a:bodyPr vert="horz" lIns="313502" tIns="156751" rIns="313502" bIns="156751" rtlCol="0" anchor="ctr"/>
          <a:lstStyle>
            <a:lvl1pPr algn="ctr">
              <a:defRPr sz="41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3591520" y="20340322"/>
            <a:ext cx="7680960" cy="1168400"/>
          </a:xfrm>
          <a:prstGeom prst="rect">
            <a:avLst/>
          </a:prstGeom>
        </p:spPr>
        <p:txBody>
          <a:bodyPr vert="horz" lIns="313502" tIns="156751" rIns="313502" bIns="156751" rtlCol="0" anchor="ctr"/>
          <a:lstStyle>
            <a:lvl1pPr algn="r">
              <a:defRPr sz="4100">
                <a:solidFill>
                  <a:schemeClr val="tx1">
                    <a:tint val="75000"/>
                  </a:schemeClr>
                </a:solidFill>
              </a:defRPr>
            </a:lvl1pPr>
          </a:lstStyle>
          <a:p>
            <a:fld id="{7698EE57-12A9-40D8-8CFC-36DA13DD48FA}" type="slidenum">
              <a:rPr lang="en-US" smtClean="0"/>
              <a:t>‹#›</a:t>
            </a:fld>
            <a:endParaRPr lang="en-US"/>
          </a:p>
        </p:txBody>
      </p:sp>
    </p:spTree>
    <p:extLst>
      <p:ext uri="{BB962C8B-B14F-4D97-AF65-F5344CB8AC3E}">
        <p14:creationId xmlns:p14="http://schemas.microsoft.com/office/powerpoint/2010/main" val="9024881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3135020" rtl="0" eaLnBrk="1" latinLnBrk="0" hangingPunct="1">
        <a:spcBef>
          <a:spcPct val="0"/>
        </a:spcBef>
        <a:buNone/>
        <a:defRPr sz="15100" kern="1200">
          <a:solidFill>
            <a:schemeClr val="tx1"/>
          </a:solidFill>
          <a:latin typeface="+mj-lt"/>
          <a:ea typeface="+mj-ea"/>
          <a:cs typeface="+mj-cs"/>
        </a:defRPr>
      </a:lvl1pPr>
    </p:titleStyle>
    <p:bodyStyle>
      <a:lvl1pPr marL="1175633" indent="-1175633" algn="l" defTabSz="3135020" rtl="0" eaLnBrk="1" latinLnBrk="0" hangingPunct="1">
        <a:spcBef>
          <a:spcPct val="20000"/>
        </a:spcBef>
        <a:buFont typeface="Arial" panose="020B0604020202020204" pitchFamily="34" charset="0"/>
        <a:buChar char="•"/>
        <a:defRPr sz="11000" kern="1200">
          <a:solidFill>
            <a:schemeClr val="tx1"/>
          </a:solidFill>
          <a:latin typeface="+mn-lt"/>
          <a:ea typeface="+mn-ea"/>
          <a:cs typeface="+mn-cs"/>
        </a:defRPr>
      </a:lvl1pPr>
      <a:lvl2pPr marL="2547204" indent="-979694" algn="l" defTabSz="3135020" rtl="0" eaLnBrk="1" latinLnBrk="0" hangingPunct="1">
        <a:spcBef>
          <a:spcPct val="20000"/>
        </a:spcBef>
        <a:buFont typeface="Arial" panose="020B0604020202020204" pitchFamily="34" charset="0"/>
        <a:buChar char="–"/>
        <a:defRPr sz="9600" kern="1200">
          <a:solidFill>
            <a:schemeClr val="tx1"/>
          </a:solidFill>
          <a:latin typeface="+mn-lt"/>
          <a:ea typeface="+mn-ea"/>
          <a:cs typeface="+mn-cs"/>
        </a:defRPr>
      </a:lvl2pPr>
      <a:lvl3pPr marL="3918776" indent="-783755" algn="l" defTabSz="3135020" rtl="0" eaLnBrk="1" latinLnBrk="0" hangingPunct="1">
        <a:spcBef>
          <a:spcPct val="20000"/>
        </a:spcBef>
        <a:buFont typeface="Arial" panose="020B0604020202020204" pitchFamily="34" charset="0"/>
        <a:buChar char="•"/>
        <a:defRPr sz="8200" kern="1200">
          <a:solidFill>
            <a:schemeClr val="tx1"/>
          </a:solidFill>
          <a:latin typeface="+mn-lt"/>
          <a:ea typeface="+mn-ea"/>
          <a:cs typeface="+mn-cs"/>
        </a:defRPr>
      </a:lvl3pPr>
      <a:lvl4pPr marL="5486286" indent="-783755" algn="l" defTabSz="3135020" rtl="0" eaLnBrk="1" latinLnBrk="0" hangingPunct="1">
        <a:spcBef>
          <a:spcPct val="20000"/>
        </a:spcBef>
        <a:buFont typeface="Arial" panose="020B0604020202020204" pitchFamily="34" charset="0"/>
        <a:buChar char="–"/>
        <a:defRPr sz="6900" kern="1200">
          <a:solidFill>
            <a:schemeClr val="tx1"/>
          </a:solidFill>
          <a:latin typeface="+mn-lt"/>
          <a:ea typeface="+mn-ea"/>
          <a:cs typeface="+mn-cs"/>
        </a:defRPr>
      </a:lvl4pPr>
      <a:lvl5pPr marL="7053796" indent="-783755" algn="l" defTabSz="3135020" rtl="0" eaLnBrk="1" latinLnBrk="0" hangingPunct="1">
        <a:spcBef>
          <a:spcPct val="20000"/>
        </a:spcBef>
        <a:buFont typeface="Arial" panose="020B0604020202020204" pitchFamily="34" charset="0"/>
        <a:buChar char="»"/>
        <a:defRPr sz="6900" kern="1200">
          <a:solidFill>
            <a:schemeClr val="tx1"/>
          </a:solidFill>
          <a:latin typeface="+mn-lt"/>
          <a:ea typeface="+mn-ea"/>
          <a:cs typeface="+mn-cs"/>
        </a:defRPr>
      </a:lvl5pPr>
      <a:lvl6pPr marL="8621306" indent="-783755" algn="l" defTabSz="3135020" rtl="0" eaLnBrk="1" latinLnBrk="0" hangingPunct="1">
        <a:spcBef>
          <a:spcPct val="20000"/>
        </a:spcBef>
        <a:buFont typeface="Arial" panose="020B0604020202020204" pitchFamily="34" charset="0"/>
        <a:buChar char="•"/>
        <a:defRPr sz="6900" kern="1200">
          <a:solidFill>
            <a:schemeClr val="tx1"/>
          </a:solidFill>
          <a:latin typeface="+mn-lt"/>
          <a:ea typeface="+mn-ea"/>
          <a:cs typeface="+mn-cs"/>
        </a:defRPr>
      </a:lvl6pPr>
      <a:lvl7pPr marL="10188816" indent="-783755" algn="l" defTabSz="3135020" rtl="0" eaLnBrk="1" latinLnBrk="0" hangingPunct="1">
        <a:spcBef>
          <a:spcPct val="20000"/>
        </a:spcBef>
        <a:buFont typeface="Arial" panose="020B0604020202020204" pitchFamily="34" charset="0"/>
        <a:buChar char="•"/>
        <a:defRPr sz="6900" kern="1200">
          <a:solidFill>
            <a:schemeClr val="tx1"/>
          </a:solidFill>
          <a:latin typeface="+mn-lt"/>
          <a:ea typeface="+mn-ea"/>
          <a:cs typeface="+mn-cs"/>
        </a:defRPr>
      </a:lvl7pPr>
      <a:lvl8pPr marL="11756327" indent="-783755" algn="l" defTabSz="3135020" rtl="0" eaLnBrk="1" latinLnBrk="0" hangingPunct="1">
        <a:spcBef>
          <a:spcPct val="20000"/>
        </a:spcBef>
        <a:buFont typeface="Arial" panose="020B0604020202020204" pitchFamily="34" charset="0"/>
        <a:buChar char="•"/>
        <a:defRPr sz="6900" kern="1200">
          <a:solidFill>
            <a:schemeClr val="tx1"/>
          </a:solidFill>
          <a:latin typeface="+mn-lt"/>
          <a:ea typeface="+mn-ea"/>
          <a:cs typeface="+mn-cs"/>
        </a:defRPr>
      </a:lvl8pPr>
      <a:lvl9pPr marL="13323837" indent="-783755" algn="l" defTabSz="3135020" rtl="0" eaLnBrk="1" latinLnBrk="0" hangingPunct="1">
        <a:spcBef>
          <a:spcPct val="20000"/>
        </a:spcBef>
        <a:buFont typeface="Arial" panose="020B0604020202020204" pitchFamily="34" charset="0"/>
        <a:buChar char="•"/>
        <a:defRPr sz="6900" kern="1200">
          <a:solidFill>
            <a:schemeClr val="tx1"/>
          </a:solidFill>
          <a:latin typeface="+mn-lt"/>
          <a:ea typeface="+mn-ea"/>
          <a:cs typeface="+mn-cs"/>
        </a:defRPr>
      </a:lvl9pPr>
    </p:bodyStyle>
    <p:otherStyle>
      <a:defPPr>
        <a:defRPr lang="en-US"/>
      </a:defPPr>
      <a:lvl1pPr marL="0" algn="l" defTabSz="3135020" rtl="0" eaLnBrk="1" latinLnBrk="0" hangingPunct="1">
        <a:defRPr sz="6200" kern="1200">
          <a:solidFill>
            <a:schemeClr val="tx1"/>
          </a:solidFill>
          <a:latin typeface="+mn-lt"/>
          <a:ea typeface="+mn-ea"/>
          <a:cs typeface="+mn-cs"/>
        </a:defRPr>
      </a:lvl1pPr>
      <a:lvl2pPr marL="1567510" algn="l" defTabSz="3135020" rtl="0" eaLnBrk="1" latinLnBrk="0" hangingPunct="1">
        <a:defRPr sz="6200" kern="1200">
          <a:solidFill>
            <a:schemeClr val="tx1"/>
          </a:solidFill>
          <a:latin typeface="+mn-lt"/>
          <a:ea typeface="+mn-ea"/>
          <a:cs typeface="+mn-cs"/>
        </a:defRPr>
      </a:lvl2pPr>
      <a:lvl3pPr marL="3135020" algn="l" defTabSz="3135020" rtl="0" eaLnBrk="1" latinLnBrk="0" hangingPunct="1">
        <a:defRPr sz="6200" kern="1200">
          <a:solidFill>
            <a:schemeClr val="tx1"/>
          </a:solidFill>
          <a:latin typeface="+mn-lt"/>
          <a:ea typeface="+mn-ea"/>
          <a:cs typeface="+mn-cs"/>
        </a:defRPr>
      </a:lvl3pPr>
      <a:lvl4pPr marL="4702531" algn="l" defTabSz="3135020" rtl="0" eaLnBrk="1" latinLnBrk="0" hangingPunct="1">
        <a:defRPr sz="6200" kern="1200">
          <a:solidFill>
            <a:schemeClr val="tx1"/>
          </a:solidFill>
          <a:latin typeface="+mn-lt"/>
          <a:ea typeface="+mn-ea"/>
          <a:cs typeface="+mn-cs"/>
        </a:defRPr>
      </a:lvl4pPr>
      <a:lvl5pPr marL="6270041" algn="l" defTabSz="3135020" rtl="0" eaLnBrk="1" latinLnBrk="0" hangingPunct="1">
        <a:defRPr sz="6200" kern="1200">
          <a:solidFill>
            <a:schemeClr val="tx1"/>
          </a:solidFill>
          <a:latin typeface="+mn-lt"/>
          <a:ea typeface="+mn-ea"/>
          <a:cs typeface="+mn-cs"/>
        </a:defRPr>
      </a:lvl5pPr>
      <a:lvl6pPr marL="7837551" algn="l" defTabSz="3135020" rtl="0" eaLnBrk="1" latinLnBrk="0" hangingPunct="1">
        <a:defRPr sz="6200" kern="1200">
          <a:solidFill>
            <a:schemeClr val="tx1"/>
          </a:solidFill>
          <a:latin typeface="+mn-lt"/>
          <a:ea typeface="+mn-ea"/>
          <a:cs typeface="+mn-cs"/>
        </a:defRPr>
      </a:lvl6pPr>
      <a:lvl7pPr marL="9405061" algn="l" defTabSz="3135020" rtl="0" eaLnBrk="1" latinLnBrk="0" hangingPunct="1">
        <a:defRPr sz="6200" kern="1200">
          <a:solidFill>
            <a:schemeClr val="tx1"/>
          </a:solidFill>
          <a:latin typeface="+mn-lt"/>
          <a:ea typeface="+mn-ea"/>
          <a:cs typeface="+mn-cs"/>
        </a:defRPr>
      </a:lvl7pPr>
      <a:lvl8pPr marL="10972571" algn="l" defTabSz="3135020" rtl="0" eaLnBrk="1" latinLnBrk="0" hangingPunct="1">
        <a:defRPr sz="6200" kern="1200">
          <a:solidFill>
            <a:schemeClr val="tx1"/>
          </a:solidFill>
          <a:latin typeface="+mn-lt"/>
          <a:ea typeface="+mn-ea"/>
          <a:cs typeface="+mn-cs"/>
        </a:defRPr>
      </a:lvl8pPr>
      <a:lvl9pPr marL="12540082" algn="l" defTabSz="3135020" rtl="0" eaLnBrk="1" latinLnBrk="0" hangingPunct="1">
        <a:defRPr sz="6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image" Target="../media/image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167950" y="45824"/>
            <a:ext cx="14003383" cy="923330"/>
          </a:xfrm>
          <a:prstGeom prst="rect">
            <a:avLst/>
          </a:prstGeom>
          <a:noFill/>
        </p:spPr>
        <p:txBody>
          <a:bodyPr wrap="square" rtlCol="0">
            <a:spAutoFit/>
          </a:bodyPr>
          <a:lstStyle/>
          <a:p>
            <a:pPr algn="ctr"/>
            <a:r>
              <a:rPr lang="en-US" sz="5400" b="1" u="sng" dirty="0" smtClean="0">
                <a:solidFill>
                  <a:schemeClr val="tx2"/>
                </a:solidFill>
              </a:rPr>
              <a:t>UNH FIREFIGHTING ROBOT</a:t>
            </a:r>
            <a:endParaRPr lang="en-US" sz="5400" b="1" u="sng" dirty="0">
              <a:solidFill>
                <a:schemeClr val="tx2"/>
              </a:solidFill>
            </a:endParaRPr>
          </a:p>
        </p:txBody>
      </p:sp>
      <p:sp>
        <p:nvSpPr>
          <p:cNvPr id="4" name="TextBox 3"/>
          <p:cNvSpPr txBox="1"/>
          <p:nvPr/>
        </p:nvSpPr>
        <p:spPr>
          <a:xfrm>
            <a:off x="286566" y="173761"/>
            <a:ext cx="5351417" cy="830997"/>
          </a:xfrm>
          <a:prstGeom prst="rect">
            <a:avLst/>
          </a:prstGeom>
          <a:noFill/>
        </p:spPr>
        <p:txBody>
          <a:bodyPr wrap="square" rtlCol="0">
            <a:spAutoFit/>
          </a:bodyPr>
          <a:lstStyle/>
          <a:p>
            <a:r>
              <a:rPr lang="en-US" sz="4800" dirty="0" smtClean="0">
                <a:solidFill>
                  <a:schemeClr val="tx2"/>
                </a:solidFill>
              </a:rPr>
              <a:t>ABSTRACT</a:t>
            </a:r>
            <a:endParaRPr lang="en-US" dirty="0">
              <a:solidFill>
                <a:schemeClr val="tx2"/>
              </a:solidFill>
            </a:endParaRPr>
          </a:p>
        </p:txBody>
      </p:sp>
      <p:sp>
        <p:nvSpPr>
          <p:cNvPr id="5" name="TextBox 4"/>
          <p:cNvSpPr txBox="1"/>
          <p:nvPr/>
        </p:nvSpPr>
        <p:spPr>
          <a:xfrm>
            <a:off x="23329815" y="192195"/>
            <a:ext cx="9448800" cy="830997"/>
          </a:xfrm>
          <a:prstGeom prst="rect">
            <a:avLst/>
          </a:prstGeom>
          <a:noFill/>
        </p:spPr>
        <p:txBody>
          <a:bodyPr wrap="square" rtlCol="0">
            <a:spAutoFit/>
          </a:bodyPr>
          <a:lstStyle/>
          <a:p>
            <a:r>
              <a:rPr lang="en-US" sz="4800" dirty="0" smtClean="0">
                <a:solidFill>
                  <a:schemeClr val="tx2"/>
                </a:solidFill>
              </a:rPr>
              <a:t>RESULTS</a:t>
            </a:r>
            <a:endParaRPr lang="en-US" dirty="0">
              <a:solidFill>
                <a:schemeClr val="tx2"/>
              </a:solidFill>
            </a:endParaRPr>
          </a:p>
        </p:txBody>
      </p:sp>
      <p:sp>
        <p:nvSpPr>
          <p:cNvPr id="7" name="TextBox 6"/>
          <p:cNvSpPr txBox="1"/>
          <p:nvPr/>
        </p:nvSpPr>
        <p:spPr>
          <a:xfrm>
            <a:off x="286566" y="14733188"/>
            <a:ext cx="7848600" cy="830997"/>
          </a:xfrm>
          <a:prstGeom prst="rect">
            <a:avLst/>
          </a:prstGeom>
          <a:noFill/>
        </p:spPr>
        <p:txBody>
          <a:bodyPr wrap="square" rtlCol="0">
            <a:spAutoFit/>
          </a:bodyPr>
          <a:lstStyle/>
          <a:p>
            <a:r>
              <a:rPr lang="en-US" sz="4800" dirty="0" smtClean="0">
                <a:solidFill>
                  <a:schemeClr val="tx2"/>
                </a:solidFill>
              </a:rPr>
              <a:t>PROBLEM DESCRIPTION</a:t>
            </a:r>
            <a:endParaRPr lang="en-US" sz="4800" dirty="0">
              <a:solidFill>
                <a:schemeClr val="tx2"/>
              </a:solidFill>
            </a:endParaRPr>
          </a:p>
        </p:txBody>
      </p:sp>
      <p:sp>
        <p:nvSpPr>
          <p:cNvPr id="8" name="TextBox 7"/>
          <p:cNvSpPr txBox="1"/>
          <p:nvPr/>
        </p:nvSpPr>
        <p:spPr>
          <a:xfrm>
            <a:off x="9111404" y="9209977"/>
            <a:ext cx="5029200" cy="830997"/>
          </a:xfrm>
          <a:prstGeom prst="rect">
            <a:avLst/>
          </a:prstGeom>
          <a:noFill/>
        </p:spPr>
        <p:txBody>
          <a:bodyPr wrap="square" rtlCol="0">
            <a:spAutoFit/>
          </a:bodyPr>
          <a:lstStyle/>
          <a:p>
            <a:pPr algn="ctr"/>
            <a:r>
              <a:rPr lang="en-US" sz="4800" dirty="0" smtClean="0">
                <a:solidFill>
                  <a:schemeClr val="tx2"/>
                </a:solidFill>
              </a:rPr>
              <a:t>DESIGN PROCESS</a:t>
            </a:r>
            <a:endParaRPr lang="en-US" sz="4800" dirty="0">
              <a:solidFill>
                <a:schemeClr val="tx2"/>
              </a:solidFill>
            </a:endParaRPr>
          </a:p>
        </p:txBody>
      </p:sp>
      <p:sp>
        <p:nvSpPr>
          <p:cNvPr id="9" name="TextBox 8"/>
          <p:cNvSpPr txBox="1"/>
          <p:nvPr/>
        </p:nvSpPr>
        <p:spPr>
          <a:xfrm>
            <a:off x="23375087" y="8642730"/>
            <a:ext cx="9448800" cy="830997"/>
          </a:xfrm>
          <a:prstGeom prst="rect">
            <a:avLst/>
          </a:prstGeom>
          <a:noFill/>
        </p:spPr>
        <p:txBody>
          <a:bodyPr wrap="square" rtlCol="0">
            <a:spAutoFit/>
          </a:bodyPr>
          <a:lstStyle/>
          <a:p>
            <a:r>
              <a:rPr lang="en-US" sz="4800" dirty="0" smtClean="0">
                <a:solidFill>
                  <a:schemeClr val="tx2"/>
                </a:solidFill>
              </a:rPr>
              <a:t>CONCLUSIONS</a:t>
            </a:r>
            <a:endParaRPr lang="en-US" sz="4800" dirty="0">
              <a:solidFill>
                <a:schemeClr val="tx2"/>
              </a:solidFill>
            </a:endParaRPr>
          </a:p>
        </p:txBody>
      </p:sp>
      <p:cxnSp>
        <p:nvCxnSpPr>
          <p:cNvPr id="15" name="Straight Connector 14"/>
          <p:cNvCxnSpPr/>
          <p:nvPr/>
        </p:nvCxnSpPr>
        <p:spPr>
          <a:xfrm>
            <a:off x="9220200" y="0"/>
            <a:ext cx="0" cy="21945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23223583" y="0"/>
            <a:ext cx="0" cy="21945600"/>
          </a:xfrm>
          <a:prstGeom prst="line">
            <a:avLst/>
          </a:prstGeom>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9466217" y="10178997"/>
            <a:ext cx="13511350" cy="11664732"/>
          </a:xfrm>
          <a:prstGeom prst="rect">
            <a:avLst/>
          </a:prstGeom>
          <a:noFill/>
        </p:spPr>
        <p:txBody>
          <a:bodyPr wrap="square" rtlCol="0">
            <a:spAutoFit/>
          </a:bodyPr>
          <a:lstStyle/>
          <a:p>
            <a:pPr marL="457200" lvl="0" indent="-457200" algn="just">
              <a:buFont typeface="Arial" panose="020B0604020202020204" pitchFamily="34" charset="0"/>
              <a:buChar char="•"/>
            </a:pPr>
            <a:r>
              <a:rPr lang="en-US" sz="2400" dirty="0"/>
              <a:t>Most important criterion were size, mobility, and simplicity for a level 3 maze</a:t>
            </a:r>
            <a:r>
              <a:rPr lang="en-US" sz="2400" dirty="0" smtClean="0"/>
              <a:t>.</a:t>
            </a:r>
          </a:p>
          <a:p>
            <a:pPr marL="457200" lvl="0" indent="-457200" algn="just">
              <a:buFont typeface="Arial" panose="020B0604020202020204" pitchFamily="34" charset="0"/>
              <a:buChar char="•"/>
            </a:pPr>
            <a:endParaRPr lang="en-US" sz="1200" dirty="0"/>
          </a:p>
          <a:p>
            <a:pPr marL="457200" lvl="0" indent="-457200" algn="just">
              <a:buFont typeface="Arial" panose="020B0604020202020204" pitchFamily="34" charset="0"/>
              <a:buChar char="•"/>
            </a:pPr>
            <a:r>
              <a:rPr lang="en-US" sz="2400" dirty="0"/>
              <a:t>In order to navigate well within tight time and space restrictions, center-axis rotation was key (especially for corners) as opposed to a multi-axis turning radius as seen in cars. </a:t>
            </a:r>
            <a:endParaRPr lang="en-US" sz="2400" dirty="0" smtClean="0"/>
          </a:p>
          <a:p>
            <a:pPr marL="457200" lvl="0" indent="-457200" algn="just">
              <a:buFont typeface="Arial" panose="020B0604020202020204" pitchFamily="34" charset="0"/>
              <a:buChar char="•"/>
            </a:pPr>
            <a:endParaRPr lang="en-US" sz="1200" dirty="0"/>
          </a:p>
          <a:p>
            <a:pPr marL="457200" lvl="0" indent="-457200" algn="just">
              <a:buFont typeface="Arial" panose="020B0604020202020204" pitchFamily="34" charset="0"/>
              <a:buChar char="•"/>
            </a:pPr>
            <a:r>
              <a:rPr lang="en-US" sz="2400" dirty="0"/>
              <a:t>Building off this, the robot was chosen to have a multi-tier cylindrical </a:t>
            </a:r>
            <a:r>
              <a:rPr lang="en-US" sz="2400" dirty="0" err="1"/>
              <a:t>plexi</a:t>
            </a:r>
            <a:r>
              <a:rPr lang="en-US" sz="2400" dirty="0"/>
              <a:t>-glass body, maintaining equidistant symmetrical sensors</a:t>
            </a:r>
            <a:r>
              <a:rPr lang="en-US" sz="2400" dirty="0" smtClean="0"/>
              <a:t>.</a:t>
            </a:r>
          </a:p>
          <a:p>
            <a:pPr marL="457200" lvl="0" indent="-457200" algn="just">
              <a:buFont typeface="Arial" panose="020B0604020202020204" pitchFamily="34" charset="0"/>
              <a:buChar char="•"/>
            </a:pPr>
            <a:endParaRPr lang="en-US" sz="1200" dirty="0"/>
          </a:p>
          <a:p>
            <a:pPr marL="457200" lvl="0" indent="-457200" algn="just">
              <a:buFont typeface="Arial" panose="020B0604020202020204" pitchFamily="34" charset="0"/>
              <a:buChar char="•"/>
            </a:pPr>
            <a:r>
              <a:rPr lang="en-US" sz="2400" dirty="0"/>
              <a:t>Testing ensued to determine if spherical bearings, treaded tracks, or wheels would fit our design statement best</a:t>
            </a:r>
            <a:r>
              <a:rPr lang="en-US" sz="2400" dirty="0" smtClean="0"/>
              <a:t>.</a:t>
            </a:r>
          </a:p>
          <a:p>
            <a:pPr marL="457200" lvl="0" indent="-457200" algn="just">
              <a:buFont typeface="Arial" panose="020B0604020202020204" pitchFamily="34" charset="0"/>
              <a:buChar char="•"/>
            </a:pPr>
            <a:endParaRPr lang="en-US" sz="1200" dirty="0"/>
          </a:p>
          <a:p>
            <a:pPr marL="457200" lvl="0" indent="-457200" algn="just">
              <a:buFont typeface="Arial" panose="020B0604020202020204" pitchFamily="34" charset="0"/>
              <a:buChar char="•"/>
            </a:pPr>
            <a:r>
              <a:rPr lang="en-US" sz="2400" dirty="0"/>
              <a:t>An Arduino MEGA was chosen for our controller over the older lower-level Motorola M68HC11 microprocessor</a:t>
            </a:r>
            <a:r>
              <a:rPr lang="en-US" sz="2400" dirty="0" smtClean="0"/>
              <a:t>.</a:t>
            </a:r>
          </a:p>
          <a:p>
            <a:pPr marL="457200" lvl="0" indent="-457200" algn="just">
              <a:buFont typeface="Arial" panose="020B0604020202020204" pitchFamily="34" charset="0"/>
              <a:buChar char="•"/>
            </a:pPr>
            <a:endParaRPr lang="en-US" sz="1200" dirty="0"/>
          </a:p>
          <a:p>
            <a:pPr marL="457200" lvl="0" indent="-457200" algn="just">
              <a:buFont typeface="Arial" panose="020B0604020202020204" pitchFamily="34" charset="0"/>
              <a:buChar char="•"/>
            </a:pPr>
            <a:r>
              <a:rPr lang="en-US" sz="2400" dirty="0"/>
              <a:t>Determination of the contents of each level began from the ground up</a:t>
            </a:r>
            <a:r>
              <a:rPr lang="en-US" sz="2400" dirty="0" smtClean="0"/>
              <a:t>.</a:t>
            </a:r>
          </a:p>
          <a:p>
            <a:pPr marL="457200" lvl="0" indent="-457200" algn="just">
              <a:buFont typeface="Arial" panose="020B0604020202020204" pitchFamily="34" charset="0"/>
              <a:buChar char="•"/>
            </a:pPr>
            <a:endParaRPr lang="en-US" sz="1200" dirty="0"/>
          </a:p>
          <a:p>
            <a:pPr marL="457200" lvl="0" indent="-457200" algn="just">
              <a:buFont typeface="Arial" panose="020B0604020202020204" pitchFamily="34" charset="0"/>
              <a:buChar char="•"/>
            </a:pPr>
            <a:r>
              <a:rPr lang="en-US" sz="2400" dirty="0"/>
              <a:t>To ensure mobility and simplicity, the dual motor-tachometer-wheel system was bolted under the first tier; thus creating a lower center of mass</a:t>
            </a:r>
            <a:r>
              <a:rPr lang="en-US" sz="2400" dirty="0" smtClean="0"/>
              <a:t>.</a:t>
            </a:r>
          </a:p>
          <a:p>
            <a:pPr marL="457200" lvl="0" indent="-457200" algn="just">
              <a:buFont typeface="Arial" panose="020B0604020202020204" pitchFamily="34" charset="0"/>
              <a:buChar char="•"/>
            </a:pPr>
            <a:endParaRPr lang="en-US" sz="1200" dirty="0"/>
          </a:p>
          <a:p>
            <a:pPr marL="457200" lvl="0" indent="-457200" algn="just">
              <a:buFont typeface="Arial" panose="020B0604020202020204" pitchFamily="34" charset="0"/>
              <a:buChar char="•"/>
            </a:pPr>
            <a:r>
              <a:rPr lang="en-US" sz="2400" dirty="0"/>
              <a:t>The motor driver and battery pack to </a:t>
            </a:r>
            <a:r>
              <a:rPr lang="en-US" sz="2400" dirty="0" smtClean="0"/>
              <a:t>power, motor driver </a:t>
            </a:r>
            <a:r>
              <a:rPr lang="en-US" sz="2400" dirty="0"/>
              <a:t>and motor system were placed on the first tier (directly above the motor system) in order to avoid wire </a:t>
            </a:r>
            <a:r>
              <a:rPr lang="en-US" sz="2400" dirty="0" smtClean="0"/>
              <a:t>misconnections</a:t>
            </a:r>
          </a:p>
          <a:p>
            <a:pPr marL="457200" lvl="0" indent="-457200" algn="just">
              <a:buFont typeface="Arial" panose="020B0604020202020204" pitchFamily="34" charset="0"/>
              <a:buChar char="•"/>
            </a:pPr>
            <a:endParaRPr lang="en-US" sz="1200" dirty="0"/>
          </a:p>
          <a:p>
            <a:pPr marL="457200" lvl="0" indent="-457200" algn="just">
              <a:buFont typeface="Arial" panose="020B0604020202020204" pitchFamily="34" charset="0"/>
              <a:buChar char="•"/>
            </a:pPr>
            <a:r>
              <a:rPr lang="en-US" sz="2400" dirty="0"/>
              <a:t>Testing yielded toppling of the robot during navigation when only utilizing two wheels.  Spherical bearings were placed in the front and back to guarantee stability</a:t>
            </a:r>
            <a:r>
              <a:rPr lang="en-US" sz="2400" dirty="0" smtClean="0"/>
              <a:t>.</a:t>
            </a:r>
          </a:p>
          <a:p>
            <a:pPr marL="457200" lvl="0" indent="-457200" algn="just">
              <a:buFont typeface="Arial" panose="020B0604020202020204" pitchFamily="34" charset="0"/>
              <a:buChar char="•"/>
            </a:pPr>
            <a:endParaRPr lang="en-US" sz="1200" dirty="0"/>
          </a:p>
          <a:p>
            <a:pPr marL="457200" lvl="0" indent="-457200" algn="just">
              <a:buFont typeface="Arial" panose="020B0604020202020204" pitchFamily="34" charset="0"/>
              <a:buChar char="•"/>
            </a:pPr>
            <a:r>
              <a:rPr lang="en-US" sz="2400" dirty="0"/>
              <a:t>The original design contained a CO</a:t>
            </a:r>
            <a:r>
              <a:rPr lang="en-US" sz="2400" baseline="-25000" dirty="0"/>
              <a:t>2</a:t>
            </a:r>
            <a:r>
              <a:rPr lang="en-US" sz="2400" dirty="0"/>
              <a:t> canister and valve system on the second tier to extinguish the flame.  This was scrapped for simplicity purposes and replaced with a fan</a:t>
            </a:r>
            <a:r>
              <a:rPr lang="en-US" sz="2400" dirty="0" smtClean="0"/>
              <a:t>.</a:t>
            </a:r>
          </a:p>
          <a:p>
            <a:pPr marL="457200" lvl="0" indent="-457200" algn="just">
              <a:buFont typeface="Arial" panose="020B0604020202020204" pitchFamily="34" charset="0"/>
              <a:buChar char="•"/>
            </a:pPr>
            <a:endParaRPr lang="en-US" sz="1200" dirty="0"/>
          </a:p>
          <a:p>
            <a:pPr marL="457200" lvl="0" indent="-457200" algn="just">
              <a:buFont typeface="Arial" panose="020B0604020202020204" pitchFamily="34" charset="0"/>
              <a:buChar char="•"/>
            </a:pPr>
            <a:r>
              <a:rPr lang="en-US" sz="2400" dirty="0"/>
              <a:t>To complete the search and rescue mission of the baby, a piston-powered extending arm system was chosen over a draw-bridge type system</a:t>
            </a:r>
            <a:r>
              <a:rPr lang="en-US" sz="2400" dirty="0" smtClean="0"/>
              <a:t>.</a:t>
            </a:r>
          </a:p>
          <a:p>
            <a:pPr marL="457200" lvl="0" indent="-457200" algn="just">
              <a:buFont typeface="Arial" panose="020B0604020202020204" pitchFamily="34" charset="0"/>
              <a:buChar char="•"/>
            </a:pPr>
            <a:endParaRPr lang="en-US" sz="1200" dirty="0"/>
          </a:p>
          <a:p>
            <a:pPr marL="457200" lvl="0" indent="-457200" algn="just">
              <a:buFont typeface="Arial" panose="020B0604020202020204" pitchFamily="34" charset="0"/>
              <a:buChar char="•"/>
            </a:pPr>
            <a:r>
              <a:rPr lang="en-US" sz="2400" dirty="0"/>
              <a:t>When it was decided to only pursue level 2, this system was removed and the second tier was replaced with our interaction sensors, the Arduino, and a breadboard</a:t>
            </a:r>
            <a:r>
              <a:rPr lang="en-US" sz="2400" dirty="0" smtClean="0"/>
              <a:t>.</a:t>
            </a:r>
          </a:p>
          <a:p>
            <a:pPr marL="457200" lvl="0" indent="-457200" algn="just">
              <a:buFont typeface="Arial" panose="020B0604020202020204" pitchFamily="34" charset="0"/>
              <a:buChar char="•"/>
            </a:pPr>
            <a:endParaRPr lang="en-US" sz="1200" dirty="0"/>
          </a:p>
          <a:p>
            <a:pPr marL="457200" lvl="0" indent="-457200" algn="just">
              <a:buFont typeface="Arial" panose="020B0604020202020204" pitchFamily="34" charset="0"/>
              <a:buChar char="•"/>
            </a:pPr>
            <a:r>
              <a:rPr lang="en-US" sz="2400" dirty="0"/>
              <a:t>Multiple sensing technologies were tested, but our final design only operates off five ultrasonic range finders (for navigation), our thermal array sensor (for flame detection), and white line sensors (for determining doorways).</a:t>
            </a:r>
          </a:p>
        </p:txBody>
      </p:sp>
      <p:sp>
        <p:nvSpPr>
          <p:cNvPr id="21" name="TextBox 20"/>
          <p:cNvSpPr txBox="1"/>
          <p:nvPr/>
        </p:nvSpPr>
        <p:spPr>
          <a:xfrm>
            <a:off x="10167256" y="998493"/>
            <a:ext cx="5275216" cy="646331"/>
          </a:xfrm>
          <a:prstGeom prst="rect">
            <a:avLst/>
          </a:prstGeom>
          <a:noFill/>
        </p:spPr>
        <p:txBody>
          <a:bodyPr wrap="square" rtlCol="0">
            <a:spAutoFit/>
          </a:bodyPr>
          <a:lstStyle/>
          <a:p>
            <a:pPr algn="ctr"/>
            <a:r>
              <a:rPr lang="en-US" sz="3600" dirty="0" smtClean="0">
                <a:solidFill>
                  <a:schemeClr val="tx2"/>
                </a:solidFill>
              </a:rPr>
              <a:t>DESIGN</a:t>
            </a:r>
            <a:endParaRPr lang="en-US" dirty="0">
              <a:solidFill>
                <a:schemeClr val="tx2"/>
              </a:solidFill>
            </a:endParaRPr>
          </a:p>
        </p:txBody>
      </p:sp>
      <p:sp>
        <p:nvSpPr>
          <p:cNvPr id="22" name="TextBox 21"/>
          <p:cNvSpPr txBox="1"/>
          <p:nvPr/>
        </p:nvSpPr>
        <p:spPr>
          <a:xfrm>
            <a:off x="17186364" y="1044660"/>
            <a:ext cx="5275216" cy="646331"/>
          </a:xfrm>
          <a:prstGeom prst="rect">
            <a:avLst/>
          </a:prstGeom>
          <a:noFill/>
        </p:spPr>
        <p:txBody>
          <a:bodyPr wrap="square" rtlCol="0">
            <a:spAutoFit/>
          </a:bodyPr>
          <a:lstStyle/>
          <a:p>
            <a:pPr algn="ctr"/>
            <a:r>
              <a:rPr lang="en-US" sz="3600" dirty="0" smtClean="0">
                <a:solidFill>
                  <a:schemeClr val="tx2"/>
                </a:solidFill>
              </a:rPr>
              <a:t>ACTUAL</a:t>
            </a:r>
            <a:endParaRPr lang="en-US" dirty="0">
              <a:solidFill>
                <a:schemeClr val="tx2"/>
              </a:solidFill>
            </a:endParaRPr>
          </a:p>
        </p:txBody>
      </p:sp>
      <p:sp>
        <p:nvSpPr>
          <p:cNvPr id="25" name="TextBox 24"/>
          <p:cNvSpPr txBox="1"/>
          <p:nvPr/>
        </p:nvSpPr>
        <p:spPr>
          <a:xfrm>
            <a:off x="17186363" y="8333256"/>
            <a:ext cx="5275216" cy="707886"/>
          </a:xfrm>
          <a:prstGeom prst="rect">
            <a:avLst/>
          </a:prstGeom>
          <a:noFill/>
        </p:spPr>
        <p:txBody>
          <a:bodyPr wrap="square" rtlCol="0">
            <a:spAutoFit/>
          </a:bodyPr>
          <a:lstStyle/>
          <a:p>
            <a:pPr algn="ctr"/>
            <a:r>
              <a:rPr lang="en-US" sz="2000" dirty="0" smtClean="0"/>
              <a:t>This figure depicts the final result after completion.</a:t>
            </a:r>
            <a:endParaRPr lang="en-US" sz="2000" dirty="0"/>
          </a:p>
        </p:txBody>
      </p:sp>
      <p:sp>
        <p:nvSpPr>
          <p:cNvPr id="26" name="TextBox 25"/>
          <p:cNvSpPr txBox="1"/>
          <p:nvPr/>
        </p:nvSpPr>
        <p:spPr>
          <a:xfrm>
            <a:off x="10127567" y="8296766"/>
            <a:ext cx="5275216" cy="707886"/>
          </a:xfrm>
          <a:prstGeom prst="rect">
            <a:avLst/>
          </a:prstGeom>
          <a:noFill/>
        </p:spPr>
        <p:txBody>
          <a:bodyPr wrap="square" rtlCol="0">
            <a:spAutoFit/>
          </a:bodyPr>
          <a:lstStyle/>
          <a:p>
            <a:pPr algn="ctr"/>
            <a:r>
              <a:rPr lang="en-US" sz="2000" dirty="0" smtClean="0"/>
              <a:t>This figure  depicts the original design of our robot.</a:t>
            </a:r>
            <a:endParaRPr lang="en-US" sz="2000" dirty="0"/>
          </a:p>
        </p:txBody>
      </p:sp>
      <p:pic>
        <p:nvPicPr>
          <p:cNvPr id="36" name="Picture 3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809886" y="9551377"/>
            <a:ext cx="3774007" cy="3780504"/>
          </a:xfrm>
          <a:prstGeom prst="rect">
            <a:avLst/>
          </a:prstGeom>
        </p:spPr>
      </p:pic>
      <p:pic>
        <p:nvPicPr>
          <p:cNvPr id="37" name="Picture 3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524538" y="9566803"/>
            <a:ext cx="3743232" cy="3749652"/>
          </a:xfrm>
          <a:prstGeom prst="rect">
            <a:avLst/>
          </a:prstGeom>
        </p:spPr>
      </p:pic>
      <p:sp>
        <p:nvSpPr>
          <p:cNvPr id="38" name="Rectangle 37"/>
          <p:cNvSpPr/>
          <p:nvPr/>
        </p:nvSpPr>
        <p:spPr>
          <a:xfrm>
            <a:off x="23375087" y="969154"/>
            <a:ext cx="9358256" cy="7595926"/>
          </a:xfrm>
          <a:prstGeom prst="rect">
            <a:avLst/>
          </a:prstGeom>
        </p:spPr>
        <p:txBody>
          <a:bodyPr wrap="square">
            <a:spAutoFit/>
          </a:bodyPr>
          <a:lstStyle/>
          <a:p>
            <a:pPr marL="342900" marR="0" lvl="0" indent="-342900" algn="just">
              <a:lnSpc>
                <a:spcPct val="115000"/>
              </a:lnSpc>
              <a:spcBef>
                <a:spcPts val="0"/>
              </a:spcBef>
              <a:spcAft>
                <a:spcPts val="0"/>
              </a:spcAft>
              <a:buFont typeface="Symbol" panose="05050102010706020507" pitchFamily="18" charset="2"/>
              <a:buChar char=""/>
            </a:pPr>
            <a:r>
              <a:rPr lang="en-US" sz="2200" dirty="0">
                <a:ea typeface="Calibri" panose="020F0502020204030204" pitchFamily="34" charset="0"/>
              </a:rPr>
              <a:t>The robot has been tested positively when activated by a push button</a:t>
            </a:r>
            <a:r>
              <a:rPr lang="en-US" sz="2200" dirty="0" smtClean="0">
                <a:ea typeface="Calibri" panose="020F0502020204030204" pitchFamily="34" charset="0"/>
              </a:rPr>
              <a:t>.</a:t>
            </a:r>
          </a:p>
          <a:p>
            <a:pPr marL="342900" marR="0" lvl="0" indent="-342900" algn="just">
              <a:lnSpc>
                <a:spcPct val="115000"/>
              </a:lnSpc>
              <a:spcBef>
                <a:spcPts val="0"/>
              </a:spcBef>
              <a:spcAft>
                <a:spcPts val="0"/>
              </a:spcAft>
              <a:buFont typeface="Symbol" panose="05050102010706020507" pitchFamily="18" charset="2"/>
              <a:buChar char=""/>
            </a:pPr>
            <a:endParaRPr lang="en-US" sz="1200" dirty="0">
              <a:ea typeface="Calibri" panose="020F0502020204030204" pitchFamily="34" charset="0"/>
            </a:endParaRPr>
          </a:p>
          <a:p>
            <a:pPr marL="342900" marR="0" lvl="0" indent="-342900" algn="just">
              <a:lnSpc>
                <a:spcPct val="115000"/>
              </a:lnSpc>
              <a:spcBef>
                <a:spcPts val="0"/>
              </a:spcBef>
              <a:spcAft>
                <a:spcPts val="0"/>
              </a:spcAft>
              <a:buFont typeface="Symbol" panose="05050102010706020507" pitchFamily="18" charset="2"/>
              <a:buChar char=""/>
            </a:pPr>
            <a:r>
              <a:rPr lang="en-US" sz="2200" dirty="0">
                <a:ea typeface="Calibri" panose="020F0502020204030204" pitchFamily="34" charset="0"/>
              </a:rPr>
              <a:t>The robot has successfully identified walls and adjust course correctly utilizing our ultra-sonic range finding </a:t>
            </a:r>
            <a:r>
              <a:rPr lang="en-US" sz="2200" dirty="0" smtClean="0">
                <a:ea typeface="Calibri" panose="020F0502020204030204" pitchFamily="34" charset="0"/>
              </a:rPr>
              <a:t>sensors, thus, it can efficiently navigate any level 1 and 2 maze configuration autonomously.</a:t>
            </a:r>
          </a:p>
          <a:p>
            <a:pPr marL="342900" marR="0" lvl="0" indent="-342900" algn="just">
              <a:lnSpc>
                <a:spcPct val="115000"/>
              </a:lnSpc>
              <a:spcBef>
                <a:spcPts val="0"/>
              </a:spcBef>
              <a:spcAft>
                <a:spcPts val="0"/>
              </a:spcAft>
              <a:buFont typeface="Symbol" panose="05050102010706020507" pitchFamily="18" charset="2"/>
              <a:buChar char=""/>
            </a:pPr>
            <a:endParaRPr lang="en-US" sz="1200" dirty="0">
              <a:ea typeface="Calibri" panose="020F0502020204030204" pitchFamily="34" charset="0"/>
            </a:endParaRPr>
          </a:p>
          <a:p>
            <a:pPr marL="342900" marR="0" lvl="0" indent="-342900" algn="just">
              <a:lnSpc>
                <a:spcPct val="115000"/>
              </a:lnSpc>
              <a:spcBef>
                <a:spcPts val="0"/>
              </a:spcBef>
              <a:spcAft>
                <a:spcPts val="0"/>
              </a:spcAft>
              <a:buFont typeface="Symbol" panose="05050102010706020507" pitchFamily="18" charset="2"/>
              <a:buChar char=""/>
            </a:pPr>
            <a:r>
              <a:rPr lang="en-US" sz="2200" dirty="0">
                <a:ea typeface="Calibri" panose="020F0502020204030204" pitchFamily="34" charset="0"/>
              </a:rPr>
              <a:t>The robot confidently </a:t>
            </a:r>
            <a:r>
              <a:rPr lang="en-US" sz="2200" dirty="0" smtClean="0">
                <a:ea typeface="Calibri" panose="020F0502020204030204" pitchFamily="34" charset="0"/>
              </a:rPr>
              <a:t>traverses </a:t>
            </a:r>
            <a:r>
              <a:rPr lang="en-US" sz="2200" dirty="0">
                <a:ea typeface="Calibri" panose="020F0502020204030204" pitchFamily="34" charset="0"/>
              </a:rPr>
              <a:t>a 1 cm rug lip </a:t>
            </a:r>
            <a:r>
              <a:rPr lang="en-US" sz="2200" dirty="0" smtClean="0">
                <a:ea typeface="Calibri" panose="020F0502020204030204" pitchFamily="34" charset="0"/>
              </a:rPr>
              <a:t>and its surface. </a:t>
            </a:r>
          </a:p>
          <a:p>
            <a:pPr marL="342900" marR="0" lvl="0" indent="-342900" algn="just">
              <a:lnSpc>
                <a:spcPct val="115000"/>
              </a:lnSpc>
              <a:spcBef>
                <a:spcPts val="0"/>
              </a:spcBef>
              <a:spcAft>
                <a:spcPts val="0"/>
              </a:spcAft>
              <a:buFont typeface="Symbol" panose="05050102010706020507" pitchFamily="18" charset="2"/>
              <a:buChar char=""/>
            </a:pPr>
            <a:endParaRPr lang="en-US" sz="1200" dirty="0">
              <a:ea typeface="Calibri" panose="020F0502020204030204" pitchFamily="34" charset="0"/>
            </a:endParaRPr>
          </a:p>
          <a:p>
            <a:pPr marL="342900" marR="0" lvl="0" indent="-342900" algn="just">
              <a:lnSpc>
                <a:spcPct val="115000"/>
              </a:lnSpc>
              <a:spcBef>
                <a:spcPts val="0"/>
              </a:spcBef>
              <a:spcAft>
                <a:spcPts val="0"/>
              </a:spcAft>
              <a:buFont typeface="Symbol" panose="05050102010706020507" pitchFamily="18" charset="2"/>
              <a:buChar char=""/>
            </a:pPr>
            <a:r>
              <a:rPr lang="en-US" sz="2200" dirty="0">
                <a:ea typeface="Calibri" panose="020F0502020204030204" pitchFamily="34" charset="0"/>
              </a:rPr>
              <a:t>The robot </a:t>
            </a:r>
            <a:r>
              <a:rPr lang="en-US" sz="2200" dirty="0" smtClean="0">
                <a:ea typeface="Calibri" panose="020F0502020204030204" pitchFamily="34" charset="0"/>
              </a:rPr>
              <a:t>determines </a:t>
            </a:r>
            <a:r>
              <a:rPr lang="en-US" sz="2200" dirty="0">
                <a:ea typeface="Calibri" panose="020F0502020204030204" pitchFamily="34" charset="0"/>
              </a:rPr>
              <a:t>if it has entered a room </a:t>
            </a:r>
            <a:r>
              <a:rPr lang="en-US" sz="2200" dirty="0" smtClean="0">
                <a:ea typeface="Calibri" panose="020F0502020204030204" pitchFamily="34" charset="0"/>
              </a:rPr>
              <a:t>using </a:t>
            </a:r>
            <a:r>
              <a:rPr lang="en-US" sz="2200" dirty="0">
                <a:ea typeface="Calibri" panose="020F0502020204030204" pitchFamily="34" charset="0"/>
              </a:rPr>
              <a:t>white line sensors</a:t>
            </a:r>
            <a:r>
              <a:rPr lang="en-US" sz="2200" dirty="0" smtClean="0">
                <a:ea typeface="Calibri" panose="020F0502020204030204" pitchFamily="34" charset="0"/>
              </a:rPr>
              <a:t>.</a:t>
            </a:r>
          </a:p>
          <a:p>
            <a:pPr marL="342900" marR="0" lvl="0" indent="-342900" algn="just">
              <a:lnSpc>
                <a:spcPct val="115000"/>
              </a:lnSpc>
              <a:spcBef>
                <a:spcPts val="0"/>
              </a:spcBef>
              <a:spcAft>
                <a:spcPts val="0"/>
              </a:spcAft>
              <a:buFont typeface="Symbol" panose="05050102010706020507" pitchFamily="18" charset="2"/>
              <a:buChar char=""/>
            </a:pPr>
            <a:endParaRPr lang="en-US" sz="1200" dirty="0">
              <a:ea typeface="Calibri" panose="020F0502020204030204" pitchFamily="34" charset="0"/>
            </a:endParaRPr>
          </a:p>
          <a:p>
            <a:pPr marL="342900" marR="0" lvl="0" indent="-342900" algn="just">
              <a:lnSpc>
                <a:spcPct val="115000"/>
              </a:lnSpc>
              <a:spcBef>
                <a:spcPts val="0"/>
              </a:spcBef>
              <a:spcAft>
                <a:spcPts val="0"/>
              </a:spcAft>
              <a:buFont typeface="Symbol" panose="05050102010706020507" pitchFamily="18" charset="2"/>
              <a:buChar char=""/>
            </a:pPr>
            <a:r>
              <a:rPr lang="en-US" sz="2200" dirty="0">
                <a:ea typeface="Calibri" panose="020F0502020204030204" pitchFamily="34" charset="0"/>
              </a:rPr>
              <a:t>The robot has effectively followed a lit flame by means of our thermal array sensor, </a:t>
            </a:r>
            <a:r>
              <a:rPr lang="en-US" sz="2200" dirty="0" smtClean="0">
                <a:ea typeface="Calibri" panose="020F0502020204030204" pitchFamily="34" charset="0"/>
              </a:rPr>
              <a:t>orienting </a:t>
            </a:r>
            <a:r>
              <a:rPr lang="en-US" sz="2200" dirty="0">
                <a:ea typeface="Calibri" panose="020F0502020204030204" pitchFamily="34" charset="0"/>
              </a:rPr>
              <a:t>itself within the room to approach the candle. </a:t>
            </a:r>
            <a:endParaRPr lang="en-US" sz="2200" dirty="0" smtClean="0">
              <a:ea typeface="Calibri" panose="020F0502020204030204" pitchFamily="34" charset="0"/>
            </a:endParaRPr>
          </a:p>
          <a:p>
            <a:pPr marL="342900" marR="0" lvl="0" indent="-342900" algn="just">
              <a:lnSpc>
                <a:spcPct val="115000"/>
              </a:lnSpc>
              <a:spcBef>
                <a:spcPts val="0"/>
              </a:spcBef>
              <a:spcAft>
                <a:spcPts val="0"/>
              </a:spcAft>
              <a:buFont typeface="Symbol" panose="05050102010706020507" pitchFamily="18" charset="2"/>
              <a:buChar char=""/>
            </a:pPr>
            <a:endParaRPr lang="en-US" sz="1200" dirty="0">
              <a:ea typeface="Calibri" panose="020F0502020204030204" pitchFamily="34" charset="0"/>
            </a:endParaRPr>
          </a:p>
          <a:p>
            <a:pPr marL="342900" marR="0" lvl="0" indent="-342900" algn="just">
              <a:lnSpc>
                <a:spcPct val="115000"/>
              </a:lnSpc>
              <a:spcBef>
                <a:spcPts val="0"/>
              </a:spcBef>
              <a:spcAft>
                <a:spcPts val="0"/>
              </a:spcAft>
              <a:buFont typeface="Symbol" panose="05050102010706020507" pitchFamily="18" charset="2"/>
              <a:buChar char=""/>
            </a:pPr>
            <a:r>
              <a:rPr lang="en-US" sz="2200" dirty="0">
                <a:ea typeface="Calibri" panose="020F0502020204030204" pitchFamily="34" charset="0"/>
              </a:rPr>
              <a:t>The robot, once positively identifying the flame, has full capability of extinguishing the flame with our top-mounted horizontal fan</a:t>
            </a:r>
            <a:r>
              <a:rPr lang="en-US" sz="2200" dirty="0" smtClean="0">
                <a:ea typeface="Calibri" panose="020F0502020204030204" pitchFamily="34" charset="0"/>
              </a:rPr>
              <a:t>.</a:t>
            </a:r>
          </a:p>
          <a:p>
            <a:pPr marL="342900" marR="0" lvl="0" indent="-342900" algn="just">
              <a:lnSpc>
                <a:spcPct val="115000"/>
              </a:lnSpc>
              <a:spcBef>
                <a:spcPts val="0"/>
              </a:spcBef>
              <a:spcAft>
                <a:spcPts val="0"/>
              </a:spcAft>
              <a:buFont typeface="Symbol" panose="05050102010706020507" pitchFamily="18" charset="2"/>
              <a:buChar char=""/>
            </a:pPr>
            <a:endParaRPr lang="en-US" sz="1200" dirty="0">
              <a:ea typeface="Calibri" panose="020F0502020204030204" pitchFamily="34" charset="0"/>
            </a:endParaRPr>
          </a:p>
          <a:p>
            <a:pPr marL="342900" marR="0" lvl="0" indent="-342900" algn="just">
              <a:lnSpc>
                <a:spcPct val="115000"/>
              </a:lnSpc>
              <a:spcBef>
                <a:spcPts val="0"/>
              </a:spcBef>
              <a:spcAft>
                <a:spcPts val="0"/>
              </a:spcAft>
              <a:buFont typeface="Symbol" panose="05050102010706020507" pitchFamily="18" charset="2"/>
              <a:buChar char=""/>
            </a:pPr>
            <a:r>
              <a:rPr lang="en-US" sz="2200" dirty="0">
                <a:ea typeface="Calibri" panose="020F0502020204030204" pitchFamily="34" charset="0"/>
              </a:rPr>
              <a:t>The robot utilizes our unique algorithm that mixes various control methods to maintain itself with no human interference.  We have taken a dead-reckoning system that uses both the time past while traveling and the known distances of the maze to determine </a:t>
            </a:r>
            <a:r>
              <a:rPr lang="en-US" sz="2200" dirty="0" smtClean="0">
                <a:ea typeface="Calibri" panose="020F0502020204030204" pitchFamily="34" charset="0"/>
              </a:rPr>
              <a:t>its </a:t>
            </a:r>
            <a:r>
              <a:rPr lang="en-US" sz="2200" dirty="0">
                <a:ea typeface="Calibri" panose="020F0502020204030204" pitchFamily="34" charset="0"/>
              </a:rPr>
              <a:t>orientation.  The sensors listed above relinquish the need for the robot to actually determine what configuration the maze is in, and rather have it focus on getting through the maze in any </a:t>
            </a:r>
            <a:r>
              <a:rPr lang="en-US" sz="2200" dirty="0" smtClean="0">
                <a:ea typeface="Calibri" panose="020F0502020204030204" pitchFamily="34" charset="0"/>
              </a:rPr>
              <a:t>configuration.</a:t>
            </a:r>
          </a:p>
        </p:txBody>
      </p:sp>
      <p:sp>
        <p:nvSpPr>
          <p:cNvPr id="39" name="Rectangle 38"/>
          <p:cNvSpPr/>
          <p:nvPr/>
        </p:nvSpPr>
        <p:spPr>
          <a:xfrm>
            <a:off x="23375087" y="13514637"/>
            <a:ext cx="9203706" cy="7985263"/>
          </a:xfrm>
          <a:prstGeom prst="rect">
            <a:avLst/>
          </a:prstGeom>
        </p:spPr>
        <p:txBody>
          <a:bodyPr wrap="square">
            <a:spAutoFit/>
          </a:bodyPr>
          <a:lstStyle/>
          <a:p>
            <a:pPr marL="342900" marR="0" lvl="0" indent="-342900" algn="just">
              <a:lnSpc>
                <a:spcPct val="115000"/>
              </a:lnSpc>
              <a:spcBef>
                <a:spcPts val="0"/>
              </a:spcBef>
              <a:spcAft>
                <a:spcPts val="0"/>
              </a:spcAft>
              <a:buFont typeface="Symbol" panose="05050102010706020507" pitchFamily="18" charset="2"/>
              <a:buChar char=""/>
            </a:pPr>
            <a:r>
              <a:rPr lang="en-US" sz="2200" dirty="0">
                <a:ea typeface="Calibri" panose="020F0502020204030204" pitchFamily="34" charset="0"/>
              </a:rPr>
              <a:t>We plan to revise our algorithm to not only make the return trip home much easier, but also make autonomous maze navigation itself easier.  The new algorithm follows the Hansel and Gretel methodology and would leave behind a digital trail of breadcrumbs.  An initial matrix of zeroes would be placed for the map dimensions, discretizing squares equally.  Once the </a:t>
            </a:r>
            <a:r>
              <a:rPr lang="en-US" sz="2200" dirty="0" smtClean="0">
                <a:ea typeface="Calibri" panose="020F0502020204030204" pitchFamily="34" charset="0"/>
              </a:rPr>
              <a:t>robot passes </a:t>
            </a:r>
            <a:r>
              <a:rPr lang="en-US" sz="2200" dirty="0">
                <a:ea typeface="Calibri" panose="020F0502020204030204" pitchFamily="34" charset="0"/>
              </a:rPr>
              <a:t>through a certain coordinate, the 0</a:t>
            </a:r>
            <a:r>
              <a:rPr lang="en-US" sz="2200" dirty="0" smtClean="0">
                <a:ea typeface="Calibri" panose="020F0502020204030204" pitchFamily="34" charset="0"/>
              </a:rPr>
              <a:t> is replaced </a:t>
            </a:r>
            <a:r>
              <a:rPr lang="en-US" sz="2200" dirty="0">
                <a:ea typeface="Calibri" panose="020F0502020204030204" pitchFamily="34" charset="0"/>
              </a:rPr>
              <a:t>with a 1</a:t>
            </a:r>
            <a:r>
              <a:rPr lang="en-US" sz="2200" dirty="0" smtClean="0">
                <a:ea typeface="Calibri" panose="020F0502020204030204" pitchFamily="34" charset="0"/>
              </a:rPr>
              <a:t>.  </a:t>
            </a:r>
            <a:r>
              <a:rPr lang="en-US" sz="2200" dirty="0">
                <a:ea typeface="Calibri" panose="020F0502020204030204" pitchFamily="34" charset="0"/>
              </a:rPr>
              <a:t>Thus, the </a:t>
            </a:r>
            <a:r>
              <a:rPr lang="en-US" sz="2200" dirty="0" smtClean="0">
                <a:ea typeface="Calibri" panose="020F0502020204030204" pitchFamily="34" charset="0"/>
              </a:rPr>
              <a:t>robot finds the </a:t>
            </a:r>
            <a:r>
              <a:rPr lang="en-US" sz="2200" dirty="0">
                <a:ea typeface="Calibri" panose="020F0502020204030204" pitchFamily="34" charset="0"/>
              </a:rPr>
              <a:t>most efficient path through the maze and home.  </a:t>
            </a:r>
            <a:r>
              <a:rPr lang="en-US" sz="2200" dirty="0" smtClean="0">
                <a:ea typeface="Calibri" panose="020F0502020204030204" pitchFamily="34" charset="0"/>
              </a:rPr>
              <a:t>The figure above illustrates this.</a:t>
            </a:r>
          </a:p>
          <a:p>
            <a:pPr marL="342900" marR="0" lvl="0" indent="-342900" algn="just">
              <a:lnSpc>
                <a:spcPct val="115000"/>
              </a:lnSpc>
              <a:spcBef>
                <a:spcPts val="0"/>
              </a:spcBef>
              <a:spcAft>
                <a:spcPts val="0"/>
              </a:spcAft>
              <a:buFont typeface="Symbol" panose="05050102010706020507" pitchFamily="18" charset="2"/>
              <a:buChar char=""/>
            </a:pPr>
            <a:endParaRPr lang="en-US" sz="1200" dirty="0">
              <a:ea typeface="Calibri" panose="020F0502020204030204" pitchFamily="34" charset="0"/>
            </a:endParaRPr>
          </a:p>
          <a:p>
            <a:pPr marL="342900" marR="0" lvl="0" indent="-342900" algn="just">
              <a:lnSpc>
                <a:spcPct val="115000"/>
              </a:lnSpc>
              <a:spcBef>
                <a:spcPts val="0"/>
              </a:spcBef>
              <a:spcAft>
                <a:spcPts val="0"/>
              </a:spcAft>
              <a:buFont typeface="Symbol" panose="05050102010706020507" pitchFamily="18" charset="2"/>
              <a:buChar char=""/>
            </a:pPr>
            <a:r>
              <a:rPr lang="en-US" sz="2200" dirty="0">
                <a:ea typeface="Calibri" panose="020F0502020204030204" pitchFamily="34" charset="0"/>
              </a:rPr>
              <a:t>The robot performs well, but certain misconnections in wiring causes shorts and haywire sensing technology.  We plan to create a full blown wiring diagram for the whole robotic system and with this; solder everything.  This will ensure </a:t>
            </a:r>
            <a:r>
              <a:rPr lang="en-US" sz="2200" dirty="0" smtClean="0">
                <a:ea typeface="Calibri" panose="020F0502020204030204" pitchFamily="34" charset="0"/>
              </a:rPr>
              <a:t>no possible wire misconnections.</a:t>
            </a:r>
          </a:p>
          <a:p>
            <a:pPr marL="342900" marR="0" lvl="0" indent="-342900" algn="just">
              <a:lnSpc>
                <a:spcPct val="115000"/>
              </a:lnSpc>
              <a:spcBef>
                <a:spcPts val="0"/>
              </a:spcBef>
              <a:spcAft>
                <a:spcPts val="0"/>
              </a:spcAft>
              <a:buFont typeface="Symbol" panose="05050102010706020507" pitchFamily="18" charset="2"/>
              <a:buChar char=""/>
            </a:pPr>
            <a:endParaRPr lang="en-US" sz="1200" dirty="0">
              <a:ea typeface="Calibri" panose="020F0502020204030204" pitchFamily="34" charset="0"/>
            </a:endParaRPr>
          </a:p>
          <a:p>
            <a:pPr marL="342900" marR="0" lvl="0" indent="-342900" algn="just">
              <a:lnSpc>
                <a:spcPct val="115000"/>
              </a:lnSpc>
              <a:spcBef>
                <a:spcPts val="0"/>
              </a:spcBef>
              <a:spcAft>
                <a:spcPts val="0"/>
              </a:spcAft>
              <a:buFont typeface="Symbol" panose="05050102010706020507" pitchFamily="18" charset="2"/>
              <a:buChar char=""/>
            </a:pPr>
            <a:r>
              <a:rPr lang="en-US" sz="2200" dirty="0">
                <a:ea typeface="Calibri" panose="020F0502020204030204" pitchFamily="34" charset="0"/>
              </a:rPr>
              <a:t>Although, the fan is efficient, replacing it with a CO</a:t>
            </a:r>
            <a:r>
              <a:rPr lang="en-US" sz="2200" baseline="-25000" dirty="0">
                <a:ea typeface="Calibri" panose="020F0502020204030204" pitchFamily="34" charset="0"/>
              </a:rPr>
              <a:t>2</a:t>
            </a:r>
            <a:r>
              <a:rPr lang="en-US" sz="2200" dirty="0">
                <a:ea typeface="Calibri" panose="020F0502020204030204" pitchFamily="34" charset="0"/>
              </a:rPr>
              <a:t> canister and valve system would yield more points and be more </a:t>
            </a:r>
            <a:r>
              <a:rPr lang="en-US" sz="2200" dirty="0" smtClean="0">
                <a:ea typeface="Calibri" panose="020F0502020204030204" pitchFamily="34" charset="0"/>
              </a:rPr>
              <a:t>effective.</a:t>
            </a:r>
          </a:p>
          <a:p>
            <a:pPr marL="342900" marR="0" lvl="0" indent="-342900" algn="just">
              <a:lnSpc>
                <a:spcPct val="115000"/>
              </a:lnSpc>
              <a:spcBef>
                <a:spcPts val="0"/>
              </a:spcBef>
              <a:spcAft>
                <a:spcPts val="0"/>
              </a:spcAft>
              <a:buFont typeface="Symbol" panose="05050102010706020507" pitchFamily="18" charset="2"/>
              <a:buChar char=""/>
            </a:pPr>
            <a:endParaRPr lang="en-US" sz="1200" dirty="0">
              <a:ea typeface="Calibri" panose="020F0502020204030204" pitchFamily="34" charset="0"/>
            </a:endParaRPr>
          </a:p>
          <a:p>
            <a:pPr marL="342900" marR="0" lvl="0" indent="-342900" algn="just">
              <a:lnSpc>
                <a:spcPct val="115000"/>
              </a:lnSpc>
              <a:spcBef>
                <a:spcPts val="0"/>
              </a:spcBef>
              <a:spcAft>
                <a:spcPts val="0"/>
              </a:spcAft>
              <a:buFont typeface="Symbol" panose="05050102010706020507" pitchFamily="18" charset="2"/>
              <a:buChar char=""/>
            </a:pPr>
            <a:r>
              <a:rPr lang="en-US" sz="2200" dirty="0">
                <a:ea typeface="Calibri" panose="020F0502020204030204" pitchFamily="34" charset="0"/>
              </a:rPr>
              <a:t>Finally, we plan to implement our mechanical extending arm design for search and rescue of the baby</a:t>
            </a:r>
            <a:r>
              <a:rPr lang="en-US" sz="2200" dirty="0" smtClean="0">
                <a:ea typeface="Calibri" panose="020F0502020204030204" pitchFamily="34" charset="0"/>
              </a:rPr>
              <a:t>.</a:t>
            </a:r>
          </a:p>
          <a:p>
            <a:pPr marL="342900" marR="0" lvl="0" indent="-342900" algn="just">
              <a:lnSpc>
                <a:spcPct val="115000"/>
              </a:lnSpc>
              <a:spcBef>
                <a:spcPts val="0"/>
              </a:spcBef>
              <a:spcAft>
                <a:spcPts val="0"/>
              </a:spcAft>
              <a:buFont typeface="Symbol" panose="05050102010706020507" pitchFamily="18" charset="2"/>
              <a:buChar char=""/>
            </a:pPr>
            <a:endParaRPr lang="en-US" sz="1200" dirty="0">
              <a:ea typeface="Calibri" panose="020F0502020204030204" pitchFamily="34" charset="0"/>
            </a:endParaRPr>
          </a:p>
          <a:p>
            <a:pPr marL="342900" marR="0" lvl="0" indent="-342900" algn="just">
              <a:lnSpc>
                <a:spcPct val="115000"/>
              </a:lnSpc>
              <a:spcBef>
                <a:spcPts val="0"/>
              </a:spcBef>
              <a:spcAft>
                <a:spcPts val="1000"/>
              </a:spcAft>
              <a:buFont typeface="Symbol" panose="05050102010706020507" pitchFamily="18" charset="2"/>
              <a:buChar char=""/>
            </a:pPr>
            <a:r>
              <a:rPr lang="en-US" sz="2200" dirty="0">
                <a:ea typeface="Calibri" panose="020F0502020204030204" pitchFamily="34" charset="0"/>
              </a:rPr>
              <a:t>With these improvements, our robot will sufficiently navigate a level 3 maze autonomously.</a:t>
            </a:r>
            <a:endParaRPr lang="en-US" sz="2200" dirty="0">
              <a:effectLst/>
              <a:ea typeface="Calibri" panose="020F0502020204030204" pitchFamily="34" charset="0"/>
            </a:endParaRPr>
          </a:p>
        </p:txBody>
      </p:sp>
      <p:sp>
        <p:nvSpPr>
          <p:cNvPr id="3" name="TextBox 2"/>
          <p:cNvSpPr txBox="1"/>
          <p:nvPr/>
        </p:nvSpPr>
        <p:spPr>
          <a:xfrm>
            <a:off x="238941" y="15544800"/>
            <a:ext cx="8593183" cy="6894195"/>
          </a:xfrm>
          <a:prstGeom prst="rect">
            <a:avLst/>
          </a:prstGeom>
          <a:noFill/>
        </p:spPr>
        <p:txBody>
          <a:bodyPr wrap="square" rtlCol="0">
            <a:spAutoFit/>
          </a:bodyPr>
          <a:lstStyle/>
          <a:p>
            <a:pPr marL="457200" lvl="0" indent="-457200">
              <a:buFont typeface="Arial" panose="020B0604020202020204" pitchFamily="34" charset="0"/>
              <a:buChar char="•"/>
            </a:pPr>
            <a:r>
              <a:rPr lang="en-US" sz="2200" dirty="0"/>
              <a:t>The purpose of this project is to a design and invent a fully autonomous firefighting </a:t>
            </a:r>
            <a:r>
              <a:rPr lang="en-US" sz="2200" dirty="0" smtClean="0"/>
              <a:t>robot.</a:t>
            </a:r>
          </a:p>
          <a:p>
            <a:pPr lvl="0"/>
            <a:endParaRPr lang="en-US" sz="1200" dirty="0"/>
          </a:p>
          <a:p>
            <a:pPr marL="457200" lvl="0" indent="-457200">
              <a:buFont typeface="Arial" panose="020B0604020202020204" pitchFamily="34" charset="0"/>
              <a:buChar char="•"/>
            </a:pPr>
            <a:r>
              <a:rPr lang="en-US" sz="2200" dirty="0"/>
              <a:t>This robot must be capable of navigating a maze with obstacles, finding a flame, extinguishing that flame, and returning to the starting </a:t>
            </a:r>
            <a:r>
              <a:rPr lang="en-US" sz="2200" dirty="0" smtClean="0"/>
              <a:t>point.</a:t>
            </a:r>
          </a:p>
          <a:p>
            <a:pPr lvl="0"/>
            <a:endParaRPr lang="en-US" sz="1200" dirty="0"/>
          </a:p>
          <a:p>
            <a:pPr marL="457200" lvl="0" indent="-457200">
              <a:buFont typeface="Arial" panose="020B0604020202020204" pitchFamily="34" charset="0"/>
              <a:buChar char="•"/>
            </a:pPr>
            <a:r>
              <a:rPr lang="en-US" sz="2200" dirty="0"/>
              <a:t>During navigation the robot will encounter multiple obstacles such as: ramps, rugs, mirrors, and a toy dog blocking the hallway, which will attempt to throw off </a:t>
            </a:r>
            <a:r>
              <a:rPr lang="en-US" sz="2200" dirty="0" smtClean="0"/>
              <a:t>navigation.</a:t>
            </a:r>
          </a:p>
          <a:p>
            <a:pPr lvl="0"/>
            <a:endParaRPr lang="en-US" sz="1200" dirty="0"/>
          </a:p>
          <a:p>
            <a:pPr marL="457200" lvl="0" indent="-457200">
              <a:buFont typeface="Arial" panose="020B0604020202020204" pitchFamily="34" charset="0"/>
              <a:buChar char="•"/>
            </a:pPr>
            <a:r>
              <a:rPr lang="en-US" sz="2200" dirty="0"/>
              <a:t>This robot will need to take in information from multiple sensors, interpret that information, and then use that information to navigate through the maze and around obstacles safely in order to find a flame and extinguish </a:t>
            </a:r>
            <a:r>
              <a:rPr lang="en-US" sz="2200" dirty="0" smtClean="0"/>
              <a:t>it.</a:t>
            </a:r>
          </a:p>
          <a:p>
            <a:pPr lvl="0"/>
            <a:endParaRPr lang="en-US" sz="1200" dirty="0"/>
          </a:p>
          <a:p>
            <a:pPr marL="457200" lvl="0" indent="-457200">
              <a:buFont typeface="Arial" panose="020B0604020202020204" pitchFamily="34" charset="0"/>
              <a:buChar char="•"/>
            </a:pPr>
            <a:r>
              <a:rPr lang="en-US" sz="2200" dirty="0"/>
              <a:t>The robot will be entered into the Trinity College Fire Fighting Robot Competition, where it will be judge on its ability to navigate the maze and extinguish the flame while avoiding </a:t>
            </a:r>
            <a:r>
              <a:rPr lang="en-US" sz="2200" dirty="0" smtClean="0"/>
              <a:t>hazards.</a:t>
            </a:r>
            <a:endParaRPr lang="en-US" sz="2200" dirty="0"/>
          </a:p>
          <a:p>
            <a:endParaRPr lang="en-US" dirty="0"/>
          </a:p>
        </p:txBody>
      </p:sp>
      <p:sp>
        <p:nvSpPr>
          <p:cNvPr id="6" name="TextBox 5"/>
          <p:cNvSpPr txBox="1"/>
          <p:nvPr/>
        </p:nvSpPr>
        <p:spPr>
          <a:xfrm>
            <a:off x="286566" y="969154"/>
            <a:ext cx="7848600" cy="7817525"/>
          </a:xfrm>
          <a:prstGeom prst="rect">
            <a:avLst/>
          </a:prstGeom>
          <a:noFill/>
        </p:spPr>
        <p:txBody>
          <a:bodyPr wrap="square" rtlCol="0">
            <a:spAutoFit/>
          </a:bodyPr>
          <a:lstStyle/>
          <a:p>
            <a:pPr marL="342900" lvl="0" indent="-342900">
              <a:buFont typeface="Arial" panose="020B0604020202020204" pitchFamily="34" charset="0"/>
              <a:buChar char="•"/>
            </a:pPr>
            <a:r>
              <a:rPr lang="en-US" sz="2200" dirty="0" smtClean="0"/>
              <a:t>The robot is designed for a level 2 maze.</a:t>
            </a:r>
          </a:p>
          <a:p>
            <a:pPr lvl="0"/>
            <a:endParaRPr lang="en-US" sz="1200" dirty="0"/>
          </a:p>
          <a:p>
            <a:pPr marL="342900" lvl="0" indent="-342900">
              <a:buFont typeface="Arial" panose="020B0604020202020204" pitchFamily="34" charset="0"/>
              <a:buChar char="•"/>
            </a:pPr>
            <a:r>
              <a:rPr lang="en-US" sz="2200" dirty="0"/>
              <a:t>A</a:t>
            </a:r>
            <a:r>
              <a:rPr lang="en-US" sz="2200" dirty="0" smtClean="0"/>
              <a:t> </a:t>
            </a:r>
            <a:r>
              <a:rPr lang="en-US" sz="2200" dirty="0"/>
              <a:t>design with a center axis of rotation </a:t>
            </a:r>
            <a:r>
              <a:rPr lang="en-US" sz="2200" dirty="0" smtClean="0"/>
              <a:t>and a multi-tier chassis was chosen.</a:t>
            </a:r>
          </a:p>
          <a:p>
            <a:pPr lvl="0"/>
            <a:endParaRPr lang="en-US" sz="1200" dirty="0"/>
          </a:p>
          <a:p>
            <a:pPr marL="342900" lvl="0" indent="-342900">
              <a:buFont typeface="Arial" panose="020B0604020202020204" pitchFamily="34" charset="0"/>
              <a:buChar char="•"/>
            </a:pPr>
            <a:r>
              <a:rPr lang="en-US" sz="2200" dirty="0" smtClean="0"/>
              <a:t>To </a:t>
            </a:r>
            <a:r>
              <a:rPr lang="en-US" sz="2200" dirty="0"/>
              <a:t>account for the changing shape of the level two maze, sensors were integrated in order to navigate without having a predetermine path</a:t>
            </a:r>
            <a:r>
              <a:rPr lang="en-US" sz="2200" dirty="0" smtClean="0"/>
              <a:t>.</a:t>
            </a:r>
          </a:p>
          <a:p>
            <a:pPr lvl="0"/>
            <a:endParaRPr lang="en-US" sz="1200" dirty="0"/>
          </a:p>
          <a:p>
            <a:pPr marL="342900" lvl="0" indent="-342900">
              <a:buFont typeface="Arial" panose="020B0604020202020204" pitchFamily="34" charset="0"/>
              <a:buChar char="•"/>
            </a:pPr>
            <a:r>
              <a:rPr lang="en-US" sz="2200" dirty="0" smtClean="0"/>
              <a:t>The robot uses dead reckoning and sensor integration.</a:t>
            </a:r>
          </a:p>
          <a:p>
            <a:pPr lvl="0"/>
            <a:endParaRPr lang="en-US" sz="1200" dirty="0" smtClean="0"/>
          </a:p>
          <a:p>
            <a:pPr marL="342900" lvl="0" indent="-342900">
              <a:buFont typeface="Arial" panose="020B0604020202020204" pitchFamily="34" charset="0"/>
              <a:buChar char="•"/>
            </a:pPr>
            <a:r>
              <a:rPr lang="en-US" sz="2200" dirty="0" smtClean="0"/>
              <a:t>A top mounted fan is used for extinguishing the flame.</a:t>
            </a:r>
          </a:p>
          <a:p>
            <a:pPr lvl="0"/>
            <a:endParaRPr lang="en-US" sz="1200" dirty="0" smtClean="0"/>
          </a:p>
          <a:p>
            <a:pPr marL="342900" lvl="0" indent="-342900">
              <a:buFont typeface="Arial" panose="020B0604020202020204" pitchFamily="34" charset="0"/>
              <a:buChar char="•"/>
            </a:pPr>
            <a:r>
              <a:rPr lang="en-US" sz="2200" dirty="0" smtClean="0"/>
              <a:t>Originally the robot was designed for level 3.</a:t>
            </a:r>
          </a:p>
          <a:p>
            <a:pPr lvl="0"/>
            <a:endParaRPr lang="en-US" sz="1200" dirty="0" smtClean="0"/>
          </a:p>
          <a:p>
            <a:pPr marL="342900" indent="-342900">
              <a:buFont typeface="Arial" panose="020B0604020202020204" pitchFamily="34" charset="0"/>
              <a:buChar char="•"/>
            </a:pPr>
            <a:r>
              <a:rPr lang="en-US" sz="2200" dirty="0" smtClean="0"/>
              <a:t>In order to achieve this, we plan to replace the fan with compressed CO</a:t>
            </a:r>
            <a:r>
              <a:rPr lang="en-US" sz="2200" baseline="-25000" dirty="0" smtClean="0"/>
              <a:t>2</a:t>
            </a:r>
            <a:r>
              <a:rPr lang="en-US" sz="2200" dirty="0" smtClean="0"/>
              <a:t>, design a full wiring diagram and solder all components, and implement a mechanical arm to retrieve the baby.</a:t>
            </a:r>
          </a:p>
          <a:p>
            <a:endParaRPr lang="en-US" sz="1200" dirty="0" smtClean="0"/>
          </a:p>
          <a:p>
            <a:pPr marL="342900" lvl="0" indent="-342900">
              <a:buFont typeface="Arial" panose="020B0604020202020204" pitchFamily="34" charset="0"/>
              <a:buChar char="•"/>
            </a:pPr>
            <a:r>
              <a:rPr lang="en-US" sz="2200" dirty="0" smtClean="0"/>
              <a:t>We </a:t>
            </a:r>
            <a:r>
              <a:rPr lang="en-US" sz="2200" dirty="0"/>
              <a:t>hope that with these improvements our robot will effectively navigate and complete a level 3 maze</a:t>
            </a:r>
            <a:r>
              <a:rPr lang="en-US" sz="2200" dirty="0" smtClean="0"/>
              <a:t>.</a:t>
            </a:r>
          </a:p>
          <a:p>
            <a:pPr marL="342900" lvl="0" indent="-342900">
              <a:buFont typeface="Arial" panose="020B0604020202020204" pitchFamily="34" charset="0"/>
              <a:buChar char="•"/>
            </a:pPr>
            <a:endParaRPr lang="en-US" sz="1200" dirty="0"/>
          </a:p>
          <a:p>
            <a:pPr marL="342900" lvl="0" indent="-342900">
              <a:buFont typeface="Arial" panose="020B0604020202020204" pitchFamily="34" charset="0"/>
              <a:buChar char="•"/>
            </a:pPr>
            <a:r>
              <a:rPr lang="en-US" sz="2200" dirty="0" smtClean="0"/>
              <a:t>The robot was tested using our own constructed maze, shown below.</a:t>
            </a:r>
            <a:endParaRPr lang="en-US" sz="2200" dirty="0"/>
          </a:p>
          <a:p>
            <a:endParaRPr lang="en-US" sz="2200" dirty="0"/>
          </a:p>
        </p:txBody>
      </p:sp>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66216" y="1797255"/>
            <a:ext cx="6597917" cy="6418586"/>
          </a:xfrm>
          <a:prstGeom prst="rect">
            <a:avLst/>
          </a:prstGeom>
        </p:spPr>
      </p:pic>
      <p:pic>
        <p:nvPicPr>
          <p:cNvPr id="18" name="Picture 1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49308" y="8296766"/>
            <a:ext cx="8524875" cy="6350162"/>
          </a:xfrm>
          <a:prstGeom prst="rect">
            <a:avLst/>
          </a:prstGeom>
        </p:spPr>
      </p:pic>
      <p:pic>
        <p:nvPicPr>
          <p:cNvPr id="19" name="Picture 1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6611601" y="1679841"/>
            <a:ext cx="6145322" cy="6653415"/>
          </a:xfrm>
          <a:prstGeom prst="rect">
            <a:avLst/>
          </a:prstGeom>
        </p:spPr>
      </p:pic>
    </p:spTree>
    <p:extLst>
      <p:ext uri="{BB962C8B-B14F-4D97-AF65-F5344CB8AC3E}">
        <p14:creationId xmlns:p14="http://schemas.microsoft.com/office/powerpoint/2010/main" val="83204307"/>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308</TotalTime>
  <Words>1062</Words>
  <Application>Microsoft Office PowerPoint</Application>
  <PresentationFormat>Custom</PresentationFormat>
  <Paragraphs>83</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Toshiba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dc:creator>
  <cp:lastModifiedBy>steve</cp:lastModifiedBy>
  <cp:revision>35</cp:revision>
  <dcterms:created xsi:type="dcterms:W3CDTF">2016-03-29T18:13:00Z</dcterms:created>
  <dcterms:modified xsi:type="dcterms:W3CDTF">2016-03-30T23:36:01Z</dcterms:modified>
</cp:coreProperties>
</file>