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
  </p:notesMasterIdLst>
  <p:sldIdLst>
    <p:sldId id="256" r:id="rId2"/>
  </p:sldIdLst>
  <p:sldSz cx="51206400" cy="38404800"/>
  <p:notesSz cx="6858000" cy="9144000"/>
  <p:defaultText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367" userDrawn="1">
          <p15:clr>
            <a:srgbClr val="5ACBF0"/>
          </p15:clr>
        </p15:guide>
        <p15:guide id="2" pos="576" userDrawn="1">
          <p15:clr>
            <a:srgbClr val="5ACBF0"/>
          </p15:clr>
        </p15:guide>
        <p15:guide id="3" orient="horz" pos="11952" userDrawn="1">
          <p15:clr>
            <a:srgbClr val="5ACBF0"/>
          </p15:clr>
        </p15:guide>
        <p15:guide id="4" pos="12192" userDrawn="1">
          <p15:clr>
            <a:srgbClr val="5ACBF0"/>
          </p15:clr>
        </p15:guide>
        <p15:guide id="5" pos="14520" userDrawn="1">
          <p15:clr>
            <a:srgbClr val="5ACBF0"/>
          </p15:clr>
        </p15:guide>
        <p15:guide id="6" orient="horz" pos="3168" userDrawn="1">
          <p15:clr>
            <a:srgbClr val="5ACBF0"/>
          </p15:clr>
        </p15:guide>
        <p15:guide id="8" orient="horz" pos="5784" userDrawn="1">
          <p15:clr>
            <a:srgbClr val="5ACBF0"/>
          </p15:clr>
        </p15:guide>
        <p15:guide id="9" orient="horz" pos="6696" userDrawn="1">
          <p15:clr>
            <a:srgbClr val="5ACBF0"/>
          </p15:clr>
        </p15:guide>
        <p15:guide id="10" orient="horz" pos="13824" userDrawn="1">
          <p15:clr>
            <a:srgbClr val="5ACBF0"/>
          </p15:clr>
        </p15:guide>
        <p15:guide id="11" orient="horz" pos="12312" userDrawn="1">
          <p15:clr>
            <a:srgbClr val="5ACBF0"/>
          </p15:clr>
        </p15:guide>
        <p15:guide id="12" orient="horz" pos="16632" userDrawn="1">
          <p15:clr>
            <a:srgbClr val="5ACBF0"/>
          </p15:clr>
        </p15:guide>
        <p15:guide id="13" orient="horz" pos="18408" userDrawn="1">
          <p15:clr>
            <a:srgbClr val="5ACBF0"/>
          </p15:clr>
        </p15:guide>
        <p15:guide id="14" orient="horz" pos="21528" userDrawn="1">
          <p15:clr>
            <a:srgbClr val="5ACBF0"/>
          </p15:clr>
        </p15:guide>
        <p15:guide id="16" pos="31680" userDrawn="1">
          <p15:clr>
            <a:srgbClr val="5ACBF0"/>
          </p15:clr>
        </p15:guide>
        <p15:guide id="17" pos="7968" userDrawn="1">
          <p15:clr>
            <a:srgbClr val="5ACBF0"/>
          </p15:clr>
        </p15:guide>
        <p15:guide id="18" pos="19896" userDrawn="1">
          <p15:clr>
            <a:srgbClr val="5ACBF0"/>
          </p15:clr>
        </p15:guide>
        <p15:guide id="19" pos="22680" userDrawn="1">
          <p15:clr>
            <a:srgbClr val="5ACBF0"/>
          </p15:clr>
        </p15:guide>
        <p15:guide id="20" pos="6274" userDrawn="1">
          <p15:clr>
            <a:srgbClr val="5ACBF0"/>
          </p15:clr>
        </p15:guide>
        <p15:guide id="21" orient="horz" pos="9000" userDrawn="1">
          <p15:clr>
            <a:srgbClr val="5ACBF0"/>
          </p15:clr>
        </p15:guide>
        <p15:guide id="22" pos="31440" userDrawn="1">
          <p15:clr>
            <a:srgbClr val="5ACBF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050"/>
    <a:srgbClr val="9933FF"/>
    <a:srgbClr val="9966FF"/>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434" autoAdjust="0"/>
  </p:normalViewPr>
  <p:slideViewPr>
    <p:cSldViewPr snapToGrid="0">
      <p:cViewPr>
        <p:scale>
          <a:sx n="60" d="100"/>
          <a:sy n="60" d="100"/>
        </p:scale>
        <p:origin x="-12360" y="-5520"/>
      </p:cViewPr>
      <p:guideLst>
        <p:guide orient="horz" pos="23367"/>
        <p:guide pos="576"/>
        <p:guide orient="horz" pos="11952"/>
        <p:guide pos="12192"/>
        <p:guide pos="14520"/>
        <p:guide orient="horz" pos="3168"/>
        <p:guide orient="horz" pos="5784"/>
        <p:guide orient="horz" pos="6696"/>
        <p:guide orient="horz" pos="13824"/>
        <p:guide orient="horz" pos="12312"/>
        <p:guide orient="horz" pos="16632"/>
        <p:guide orient="horz" pos="18408"/>
        <p:guide orient="horz" pos="21528"/>
        <p:guide pos="31680"/>
        <p:guide pos="7968"/>
        <p:guide pos="19896"/>
        <p:guide pos="22680"/>
        <p:guide pos="6274"/>
        <p:guide orient="horz" pos="9000"/>
        <p:guide pos="314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69D0ED-1389-455A-BED5-9DC4BF7AE1F2}" type="datetimeFigureOut">
              <a:rPr lang="en-US"/>
              <a:t>4/3/2016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56962F-0E01-47B3-9BB9-D5F8E891DC0B}" type="slidenum">
              <a:rPr lang="en-US"/>
              <a:t>‹#›</a:t>
            </a:fld>
            <a:endParaRPr lang="en-US"/>
          </a:p>
        </p:txBody>
      </p:sp>
    </p:spTree>
    <p:extLst>
      <p:ext uri="{BB962C8B-B14F-4D97-AF65-F5344CB8AC3E}">
        <p14:creationId xmlns:p14="http://schemas.microsoft.com/office/powerpoint/2010/main" val="2116922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756962F-0E01-47B3-9BB9-D5F8E891DC0B}" type="slidenum">
              <a:rPr lang="en-US"/>
              <a:t>1</a:t>
            </a:fld>
            <a:endParaRPr lang="en-US"/>
          </a:p>
        </p:txBody>
      </p:sp>
    </p:spTree>
    <p:extLst>
      <p:ext uri="{BB962C8B-B14F-4D97-AF65-F5344CB8AC3E}">
        <p14:creationId xmlns:p14="http://schemas.microsoft.com/office/powerpoint/2010/main" val="1864451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6285233"/>
            <a:ext cx="43525440" cy="13370560"/>
          </a:xfrm>
        </p:spPr>
        <p:txBody>
          <a:bodyPr anchor="b"/>
          <a:lstStyle>
            <a:lvl1pPr algn="ctr">
              <a:defRPr sz="33600"/>
            </a:lvl1pPr>
          </a:lstStyle>
          <a:p>
            <a:r>
              <a:rPr lang="en-US" smtClean="0"/>
              <a:t>Click to edit Master title style</a:t>
            </a:r>
            <a:endParaRPr lang="en-US" dirty="0"/>
          </a:p>
        </p:txBody>
      </p:sp>
      <p:sp>
        <p:nvSpPr>
          <p:cNvPr id="3" name="Subtitle 2"/>
          <p:cNvSpPr>
            <a:spLocks noGrp="1"/>
          </p:cNvSpPr>
          <p:nvPr>
            <p:ph type="subTitle" idx="1"/>
          </p:nvPr>
        </p:nvSpPr>
        <p:spPr>
          <a:xfrm>
            <a:off x="6400800" y="20171413"/>
            <a:ext cx="38404800" cy="9272267"/>
          </a:xfrm>
        </p:spPr>
        <p:txBody>
          <a:bodyPr/>
          <a:lstStyle>
            <a:lvl1pPr marL="0" indent="0" algn="ctr">
              <a:buNone/>
              <a:defRPr sz="13440"/>
            </a:lvl1pPr>
            <a:lvl2pPr marL="2560320" indent="0" algn="ctr">
              <a:buNone/>
              <a:defRPr sz="11200"/>
            </a:lvl2pPr>
            <a:lvl3pPr marL="5120640" indent="0" algn="ctr">
              <a:buNone/>
              <a:defRPr sz="10080"/>
            </a:lvl3pPr>
            <a:lvl4pPr marL="7680960" indent="0" algn="ctr">
              <a:buNone/>
              <a:defRPr sz="8960"/>
            </a:lvl4pPr>
            <a:lvl5pPr marL="10241280" indent="0" algn="ctr">
              <a:buNone/>
              <a:defRPr sz="8960"/>
            </a:lvl5pPr>
            <a:lvl6pPr marL="12801600" indent="0" algn="ctr">
              <a:buNone/>
              <a:defRPr sz="8960"/>
            </a:lvl6pPr>
            <a:lvl7pPr marL="15361920" indent="0" algn="ctr">
              <a:buNone/>
              <a:defRPr sz="8960"/>
            </a:lvl7pPr>
            <a:lvl8pPr marL="17922240" indent="0" algn="ctr">
              <a:buNone/>
              <a:defRPr sz="8960"/>
            </a:lvl8pPr>
            <a:lvl9pPr marL="20482560" indent="0" algn="ctr">
              <a:buNone/>
              <a:defRPr sz="89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7C93E7F-F6B8-40FF-AB37-C333DA0550E3}" type="datetimeFigureOut">
              <a:rPr lang="en-US" smtClean="0"/>
              <a:t>4/3/2016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2039092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7C93E7F-F6B8-40FF-AB37-C333DA0550E3}" type="datetimeFigureOut">
              <a:rPr lang="en-US" smtClean="0"/>
              <a:t>4/3/2016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414071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3" y="9574541"/>
            <a:ext cx="44165520" cy="15975327"/>
          </a:xfrm>
        </p:spPr>
        <p:txBody>
          <a:bodyPr anchor="b"/>
          <a:lstStyle>
            <a:lvl1pPr>
              <a:defRPr sz="33600"/>
            </a:lvl1pPr>
          </a:lstStyle>
          <a:p>
            <a:r>
              <a:rPr lang="en-US" smtClean="0"/>
              <a:t>Click to edit Master title style</a:t>
            </a:r>
            <a:endParaRPr lang="en-US" dirty="0"/>
          </a:p>
        </p:txBody>
      </p:sp>
      <p:sp>
        <p:nvSpPr>
          <p:cNvPr id="3" name="Text Placeholder 2"/>
          <p:cNvSpPr>
            <a:spLocks noGrp="1"/>
          </p:cNvSpPr>
          <p:nvPr>
            <p:ph type="body" idx="1"/>
          </p:nvPr>
        </p:nvSpPr>
        <p:spPr>
          <a:xfrm>
            <a:off x="3493773" y="25701001"/>
            <a:ext cx="44165520" cy="8401047"/>
          </a:xfrm>
        </p:spPr>
        <p:txBody>
          <a:bodyPr/>
          <a:lstStyle>
            <a:lvl1pPr marL="0" indent="0">
              <a:buNone/>
              <a:defRPr sz="13440">
                <a:solidFill>
                  <a:schemeClr val="tx1"/>
                </a:solidFill>
              </a:defRPr>
            </a:lvl1pPr>
            <a:lvl2pPr marL="2560320" indent="0">
              <a:buNone/>
              <a:defRPr sz="11200">
                <a:solidFill>
                  <a:schemeClr val="tx1">
                    <a:tint val="75000"/>
                  </a:schemeClr>
                </a:solidFill>
              </a:defRPr>
            </a:lvl2pPr>
            <a:lvl3pPr marL="5120640" indent="0">
              <a:buNone/>
              <a:defRPr sz="10080">
                <a:solidFill>
                  <a:schemeClr val="tx1">
                    <a:tint val="75000"/>
                  </a:schemeClr>
                </a:solidFill>
              </a:defRPr>
            </a:lvl3pPr>
            <a:lvl4pPr marL="7680960" indent="0">
              <a:buNone/>
              <a:defRPr sz="8960">
                <a:solidFill>
                  <a:schemeClr val="tx1">
                    <a:tint val="75000"/>
                  </a:schemeClr>
                </a:solidFill>
              </a:defRPr>
            </a:lvl4pPr>
            <a:lvl5pPr marL="10241280" indent="0">
              <a:buNone/>
              <a:defRPr sz="8960">
                <a:solidFill>
                  <a:schemeClr val="tx1">
                    <a:tint val="75000"/>
                  </a:schemeClr>
                </a:solidFill>
              </a:defRPr>
            </a:lvl5pPr>
            <a:lvl6pPr marL="12801600" indent="0">
              <a:buNone/>
              <a:defRPr sz="8960">
                <a:solidFill>
                  <a:schemeClr val="tx1">
                    <a:tint val="75000"/>
                  </a:schemeClr>
                </a:solidFill>
              </a:defRPr>
            </a:lvl6pPr>
            <a:lvl7pPr marL="15361920" indent="0">
              <a:buNone/>
              <a:defRPr sz="8960">
                <a:solidFill>
                  <a:schemeClr val="tx1">
                    <a:tint val="75000"/>
                  </a:schemeClr>
                </a:solidFill>
              </a:defRPr>
            </a:lvl7pPr>
            <a:lvl8pPr marL="17922240" indent="0">
              <a:buNone/>
              <a:defRPr sz="8960">
                <a:solidFill>
                  <a:schemeClr val="tx1">
                    <a:tint val="75000"/>
                  </a:schemeClr>
                </a:solidFill>
              </a:defRPr>
            </a:lvl8pPr>
            <a:lvl9pPr marL="20482560" indent="0">
              <a:buNone/>
              <a:defRPr sz="89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C93E7F-F6B8-40FF-AB37-C333DA0550E3}" type="datetimeFigureOut">
              <a:rPr lang="en-US" smtClean="0"/>
              <a:t>4/3/2016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1051061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520440" y="10223500"/>
            <a:ext cx="21762720" cy="2436749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5923240" y="10223500"/>
            <a:ext cx="21762720" cy="2436749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7C93E7F-F6B8-40FF-AB37-C333DA0550E3}" type="datetimeFigureOut">
              <a:rPr lang="en-US" smtClean="0"/>
              <a:t>4/3/2016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2367058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2044708"/>
            <a:ext cx="44165520" cy="742315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527115" y="9414513"/>
            <a:ext cx="21662704" cy="4613907"/>
          </a:xfrm>
        </p:spPr>
        <p:txBody>
          <a:bodyPr anchor="b"/>
          <a:lstStyle>
            <a:lvl1pPr marL="0" indent="0">
              <a:buNone/>
              <a:defRPr sz="13440" b="1"/>
            </a:lvl1pPr>
            <a:lvl2pPr marL="2560320" indent="0">
              <a:buNone/>
              <a:defRPr sz="11200" b="1"/>
            </a:lvl2pPr>
            <a:lvl3pPr marL="5120640" indent="0">
              <a:buNone/>
              <a:defRPr sz="10080" b="1"/>
            </a:lvl3pPr>
            <a:lvl4pPr marL="7680960" indent="0">
              <a:buNone/>
              <a:defRPr sz="8960" b="1"/>
            </a:lvl4pPr>
            <a:lvl5pPr marL="10241280" indent="0">
              <a:buNone/>
              <a:defRPr sz="8960" b="1"/>
            </a:lvl5pPr>
            <a:lvl6pPr marL="12801600" indent="0">
              <a:buNone/>
              <a:defRPr sz="8960" b="1"/>
            </a:lvl6pPr>
            <a:lvl7pPr marL="15361920" indent="0">
              <a:buNone/>
              <a:defRPr sz="8960" b="1"/>
            </a:lvl7pPr>
            <a:lvl8pPr marL="17922240" indent="0">
              <a:buNone/>
              <a:defRPr sz="8960" b="1"/>
            </a:lvl8pPr>
            <a:lvl9pPr marL="20482560" indent="0">
              <a:buNone/>
              <a:defRPr sz="8960" b="1"/>
            </a:lvl9pPr>
          </a:lstStyle>
          <a:p>
            <a:pPr lvl="0"/>
            <a:r>
              <a:rPr lang="en-US" smtClean="0"/>
              <a:t>Click to edit Master text styles</a:t>
            </a:r>
          </a:p>
        </p:txBody>
      </p:sp>
      <p:sp>
        <p:nvSpPr>
          <p:cNvPr id="4" name="Content Placeholder 3"/>
          <p:cNvSpPr>
            <a:spLocks noGrp="1"/>
          </p:cNvSpPr>
          <p:nvPr>
            <p:ph sz="half" idx="2"/>
          </p:nvPr>
        </p:nvSpPr>
        <p:spPr>
          <a:xfrm>
            <a:off x="3527115" y="14028420"/>
            <a:ext cx="21662704" cy="2063369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5923243" y="9414513"/>
            <a:ext cx="21769390" cy="4613907"/>
          </a:xfrm>
        </p:spPr>
        <p:txBody>
          <a:bodyPr anchor="b"/>
          <a:lstStyle>
            <a:lvl1pPr marL="0" indent="0">
              <a:buNone/>
              <a:defRPr sz="13440" b="1"/>
            </a:lvl1pPr>
            <a:lvl2pPr marL="2560320" indent="0">
              <a:buNone/>
              <a:defRPr sz="11200" b="1"/>
            </a:lvl2pPr>
            <a:lvl3pPr marL="5120640" indent="0">
              <a:buNone/>
              <a:defRPr sz="10080" b="1"/>
            </a:lvl3pPr>
            <a:lvl4pPr marL="7680960" indent="0">
              <a:buNone/>
              <a:defRPr sz="8960" b="1"/>
            </a:lvl4pPr>
            <a:lvl5pPr marL="10241280" indent="0">
              <a:buNone/>
              <a:defRPr sz="8960" b="1"/>
            </a:lvl5pPr>
            <a:lvl6pPr marL="12801600" indent="0">
              <a:buNone/>
              <a:defRPr sz="8960" b="1"/>
            </a:lvl6pPr>
            <a:lvl7pPr marL="15361920" indent="0">
              <a:buNone/>
              <a:defRPr sz="8960" b="1"/>
            </a:lvl7pPr>
            <a:lvl8pPr marL="17922240" indent="0">
              <a:buNone/>
              <a:defRPr sz="8960" b="1"/>
            </a:lvl8pPr>
            <a:lvl9pPr marL="20482560" indent="0">
              <a:buNone/>
              <a:defRPr sz="8960" b="1"/>
            </a:lvl9pPr>
          </a:lstStyle>
          <a:p>
            <a:pPr lvl="0"/>
            <a:r>
              <a:rPr lang="en-US" smtClean="0"/>
              <a:t>Click to edit Master text styles</a:t>
            </a:r>
          </a:p>
        </p:txBody>
      </p:sp>
      <p:sp>
        <p:nvSpPr>
          <p:cNvPr id="6" name="Content Placeholder 5"/>
          <p:cNvSpPr>
            <a:spLocks noGrp="1"/>
          </p:cNvSpPr>
          <p:nvPr>
            <p:ph sz="quarter" idx="4"/>
          </p:nvPr>
        </p:nvSpPr>
        <p:spPr>
          <a:xfrm>
            <a:off x="25923243" y="14028420"/>
            <a:ext cx="21769390" cy="2063369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7C93E7F-F6B8-40FF-AB37-C333DA0550E3}" type="datetimeFigureOut">
              <a:rPr lang="en-US" smtClean="0"/>
              <a:t>4/3/2016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3837321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7C93E7F-F6B8-40FF-AB37-C333DA0550E3}" type="datetimeFigureOut">
              <a:rPr lang="en-US" smtClean="0"/>
              <a:t>4/3/2016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1643245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C93E7F-F6B8-40FF-AB37-C333DA0550E3}" type="datetimeFigureOut">
              <a:rPr lang="en-US" smtClean="0"/>
              <a:t>4/3/2016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1474379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0" y="2560320"/>
            <a:ext cx="16515397" cy="8961120"/>
          </a:xfrm>
        </p:spPr>
        <p:txBody>
          <a:bodyPr anchor="b"/>
          <a:lstStyle>
            <a:lvl1pPr>
              <a:defRPr sz="17920"/>
            </a:lvl1pPr>
          </a:lstStyle>
          <a:p>
            <a:r>
              <a:rPr lang="en-US" smtClean="0"/>
              <a:t>Click to edit Master title style</a:t>
            </a:r>
            <a:endParaRPr lang="en-US" dirty="0"/>
          </a:p>
        </p:txBody>
      </p:sp>
      <p:sp>
        <p:nvSpPr>
          <p:cNvPr id="3" name="Content Placeholder 2"/>
          <p:cNvSpPr>
            <a:spLocks noGrp="1"/>
          </p:cNvSpPr>
          <p:nvPr>
            <p:ph idx="1"/>
          </p:nvPr>
        </p:nvSpPr>
        <p:spPr>
          <a:xfrm>
            <a:off x="21769390" y="5529588"/>
            <a:ext cx="25923240" cy="27292300"/>
          </a:xfrm>
        </p:spPr>
        <p:txBody>
          <a:bodyPr/>
          <a:lstStyle>
            <a:lvl1pPr>
              <a:defRPr sz="17920"/>
            </a:lvl1pPr>
            <a:lvl2pPr>
              <a:defRPr sz="15680"/>
            </a:lvl2pPr>
            <a:lvl3pPr>
              <a:defRPr sz="13440"/>
            </a:lvl3pPr>
            <a:lvl4pPr>
              <a:defRPr sz="11200"/>
            </a:lvl4pPr>
            <a:lvl5pPr>
              <a:defRPr sz="11200"/>
            </a:lvl5pPr>
            <a:lvl6pPr>
              <a:defRPr sz="11200"/>
            </a:lvl6pPr>
            <a:lvl7pPr>
              <a:defRPr sz="11200"/>
            </a:lvl7pPr>
            <a:lvl8pPr>
              <a:defRPr sz="11200"/>
            </a:lvl8pPr>
            <a:lvl9pPr>
              <a:defRPr sz="1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527110" y="11521440"/>
            <a:ext cx="16515397" cy="21344893"/>
          </a:xfrm>
        </p:spPr>
        <p:txBody>
          <a:bodyPr/>
          <a:lstStyle>
            <a:lvl1pPr marL="0" indent="0">
              <a:buNone/>
              <a:defRPr sz="8960"/>
            </a:lvl1pPr>
            <a:lvl2pPr marL="2560320" indent="0">
              <a:buNone/>
              <a:defRPr sz="7840"/>
            </a:lvl2pPr>
            <a:lvl3pPr marL="5120640" indent="0">
              <a:buNone/>
              <a:defRPr sz="6720"/>
            </a:lvl3pPr>
            <a:lvl4pPr marL="7680960" indent="0">
              <a:buNone/>
              <a:defRPr sz="5600"/>
            </a:lvl4pPr>
            <a:lvl5pPr marL="10241280" indent="0">
              <a:buNone/>
              <a:defRPr sz="5600"/>
            </a:lvl5pPr>
            <a:lvl6pPr marL="12801600" indent="0">
              <a:buNone/>
              <a:defRPr sz="5600"/>
            </a:lvl6pPr>
            <a:lvl7pPr marL="15361920" indent="0">
              <a:buNone/>
              <a:defRPr sz="5600"/>
            </a:lvl7pPr>
            <a:lvl8pPr marL="17922240" indent="0">
              <a:buNone/>
              <a:defRPr sz="5600"/>
            </a:lvl8pPr>
            <a:lvl9pPr marL="20482560" indent="0">
              <a:buNone/>
              <a:defRPr sz="5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C93E7F-F6B8-40FF-AB37-C333DA0550E3}" type="datetimeFigureOut">
              <a:rPr lang="en-US" smtClean="0"/>
              <a:t>4/3/2016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387730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0" y="2560320"/>
            <a:ext cx="16515397" cy="8961120"/>
          </a:xfrm>
        </p:spPr>
        <p:txBody>
          <a:bodyPr anchor="b"/>
          <a:lstStyle>
            <a:lvl1pPr>
              <a:defRPr sz="179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1769390" y="5529588"/>
            <a:ext cx="25923240" cy="27292300"/>
          </a:xfrm>
        </p:spPr>
        <p:txBody>
          <a:bodyPr anchor="t"/>
          <a:lstStyle>
            <a:lvl1pPr marL="0" indent="0">
              <a:buNone/>
              <a:defRPr sz="17920"/>
            </a:lvl1pPr>
            <a:lvl2pPr marL="2560320" indent="0">
              <a:buNone/>
              <a:defRPr sz="15680"/>
            </a:lvl2pPr>
            <a:lvl3pPr marL="5120640" indent="0">
              <a:buNone/>
              <a:defRPr sz="13440"/>
            </a:lvl3pPr>
            <a:lvl4pPr marL="7680960" indent="0">
              <a:buNone/>
              <a:defRPr sz="11200"/>
            </a:lvl4pPr>
            <a:lvl5pPr marL="10241280" indent="0">
              <a:buNone/>
              <a:defRPr sz="11200"/>
            </a:lvl5pPr>
            <a:lvl6pPr marL="12801600" indent="0">
              <a:buNone/>
              <a:defRPr sz="11200"/>
            </a:lvl6pPr>
            <a:lvl7pPr marL="15361920" indent="0">
              <a:buNone/>
              <a:defRPr sz="11200"/>
            </a:lvl7pPr>
            <a:lvl8pPr marL="17922240" indent="0">
              <a:buNone/>
              <a:defRPr sz="11200"/>
            </a:lvl8pPr>
            <a:lvl9pPr marL="20482560" indent="0">
              <a:buNone/>
              <a:defRPr sz="11200"/>
            </a:lvl9pPr>
          </a:lstStyle>
          <a:p>
            <a:r>
              <a:rPr lang="en-US" smtClean="0"/>
              <a:t>Click icon to add picture</a:t>
            </a:r>
            <a:endParaRPr lang="en-US" dirty="0"/>
          </a:p>
        </p:txBody>
      </p:sp>
      <p:sp>
        <p:nvSpPr>
          <p:cNvPr id="4" name="Text Placeholder 3"/>
          <p:cNvSpPr>
            <a:spLocks noGrp="1"/>
          </p:cNvSpPr>
          <p:nvPr>
            <p:ph type="body" sz="half" idx="2"/>
          </p:nvPr>
        </p:nvSpPr>
        <p:spPr>
          <a:xfrm>
            <a:off x="3527110" y="11521440"/>
            <a:ext cx="16515397" cy="21344893"/>
          </a:xfrm>
        </p:spPr>
        <p:txBody>
          <a:bodyPr/>
          <a:lstStyle>
            <a:lvl1pPr marL="0" indent="0">
              <a:buNone/>
              <a:defRPr sz="8960"/>
            </a:lvl1pPr>
            <a:lvl2pPr marL="2560320" indent="0">
              <a:buNone/>
              <a:defRPr sz="7840"/>
            </a:lvl2pPr>
            <a:lvl3pPr marL="5120640" indent="0">
              <a:buNone/>
              <a:defRPr sz="6720"/>
            </a:lvl3pPr>
            <a:lvl4pPr marL="7680960" indent="0">
              <a:buNone/>
              <a:defRPr sz="5600"/>
            </a:lvl4pPr>
            <a:lvl5pPr marL="10241280" indent="0">
              <a:buNone/>
              <a:defRPr sz="5600"/>
            </a:lvl5pPr>
            <a:lvl6pPr marL="12801600" indent="0">
              <a:buNone/>
              <a:defRPr sz="5600"/>
            </a:lvl6pPr>
            <a:lvl7pPr marL="15361920" indent="0">
              <a:buNone/>
              <a:defRPr sz="5600"/>
            </a:lvl7pPr>
            <a:lvl8pPr marL="17922240" indent="0">
              <a:buNone/>
              <a:defRPr sz="5600"/>
            </a:lvl8pPr>
            <a:lvl9pPr marL="20482560" indent="0">
              <a:buNone/>
              <a:defRPr sz="5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C93E7F-F6B8-40FF-AB37-C333DA0550E3}" type="datetimeFigureOut">
              <a:rPr lang="en-US" smtClean="0"/>
              <a:t>4/3/2016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777377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7C93E7F-F6B8-40FF-AB37-C333DA0550E3}" type="datetimeFigureOut">
              <a:rPr lang="en-US" smtClean="0"/>
              <a:t>4/3/2016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3422174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3" y="2044700"/>
            <a:ext cx="11041380" cy="3254629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520443" y="2044700"/>
            <a:ext cx="32484060" cy="3254629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7C93E7F-F6B8-40FF-AB37-C333DA0550E3}" type="datetimeFigureOut">
              <a:rPr lang="en-US" smtClean="0"/>
              <a:t>4/3/2016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4556F43-05FD-4293-BA96-BD8104171CDF}" type="slidenum">
              <a:rPr lang="en-US" smtClean="0"/>
              <a:t>‹#›</a:t>
            </a:fld>
            <a:endParaRPr lang="en-US"/>
          </a:p>
        </p:txBody>
      </p:sp>
    </p:spTree>
    <p:extLst>
      <p:ext uri="{BB962C8B-B14F-4D97-AF65-F5344CB8AC3E}">
        <p14:creationId xmlns:p14="http://schemas.microsoft.com/office/powerpoint/2010/main" val="1289322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2044708"/>
            <a:ext cx="44165520" cy="742315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0440" y="10223500"/>
            <a:ext cx="44165520" cy="2436749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0440" y="35595568"/>
            <a:ext cx="11521440" cy="2044700"/>
          </a:xfrm>
          <a:prstGeom prst="rect">
            <a:avLst/>
          </a:prstGeom>
        </p:spPr>
        <p:txBody>
          <a:bodyPr vert="horz" lIns="91440" tIns="45720" rIns="91440" bIns="45720" rtlCol="0" anchor="ctr"/>
          <a:lstStyle>
            <a:lvl1pPr algn="l">
              <a:defRPr sz="6720">
                <a:solidFill>
                  <a:schemeClr val="tx1">
                    <a:tint val="75000"/>
                  </a:schemeClr>
                </a:solidFill>
              </a:defRPr>
            </a:lvl1pPr>
          </a:lstStyle>
          <a:p>
            <a:fld id="{17C93E7F-F6B8-40FF-AB37-C333DA0550E3}" type="datetimeFigureOut">
              <a:rPr lang="en-US" smtClean="0"/>
              <a:t>4/3/2016</a:t>
            </a:fld>
            <a:endParaRPr lang="en-US"/>
          </a:p>
        </p:txBody>
      </p:sp>
      <p:sp>
        <p:nvSpPr>
          <p:cNvPr id="5" name="Footer Placeholder 4"/>
          <p:cNvSpPr>
            <a:spLocks noGrp="1"/>
          </p:cNvSpPr>
          <p:nvPr>
            <p:ph type="ftr" sz="quarter" idx="3"/>
          </p:nvPr>
        </p:nvSpPr>
        <p:spPr>
          <a:xfrm>
            <a:off x="16962120" y="35595568"/>
            <a:ext cx="17282160" cy="2044700"/>
          </a:xfrm>
          <a:prstGeom prst="rect">
            <a:avLst/>
          </a:prstGeom>
        </p:spPr>
        <p:txBody>
          <a:bodyPr vert="horz" lIns="91440" tIns="45720" rIns="91440" bIns="45720" rtlCol="0" anchor="ctr"/>
          <a:lstStyle>
            <a:lvl1pPr algn="ctr">
              <a:defRPr sz="67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5595568"/>
            <a:ext cx="11521440" cy="2044700"/>
          </a:xfrm>
          <a:prstGeom prst="rect">
            <a:avLst/>
          </a:prstGeom>
        </p:spPr>
        <p:txBody>
          <a:bodyPr vert="horz" lIns="91440" tIns="45720" rIns="91440" bIns="45720" rtlCol="0" anchor="ctr"/>
          <a:lstStyle>
            <a:lvl1pPr algn="r">
              <a:defRPr sz="6720">
                <a:solidFill>
                  <a:schemeClr val="tx1">
                    <a:tint val="75000"/>
                  </a:schemeClr>
                </a:solidFill>
              </a:defRPr>
            </a:lvl1pPr>
          </a:lstStyle>
          <a:p>
            <a:fld id="{94556F43-05FD-4293-BA96-BD8104171CDF}" type="slidenum">
              <a:rPr lang="en-US" smtClean="0"/>
              <a:t>‹#›</a:t>
            </a:fld>
            <a:endParaRPr lang="en-US"/>
          </a:p>
        </p:txBody>
      </p:sp>
    </p:spTree>
    <p:extLst>
      <p:ext uri="{BB962C8B-B14F-4D97-AF65-F5344CB8AC3E}">
        <p14:creationId xmlns:p14="http://schemas.microsoft.com/office/powerpoint/2010/main" val="387361427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5120640" rtl="0" eaLnBrk="1" latinLnBrk="0" hangingPunct="1">
        <a:lnSpc>
          <a:spcPct val="90000"/>
        </a:lnSpc>
        <a:spcBef>
          <a:spcPct val="0"/>
        </a:spcBef>
        <a:buNone/>
        <a:defRPr sz="24640" kern="1200">
          <a:solidFill>
            <a:schemeClr val="tx1"/>
          </a:solidFill>
          <a:latin typeface="+mj-lt"/>
          <a:ea typeface="+mj-ea"/>
          <a:cs typeface="+mj-cs"/>
        </a:defRPr>
      </a:lvl1pPr>
    </p:titleStyle>
    <p:bodyStyle>
      <a:lvl1pPr marL="1280160" indent="-1280160" algn="l" defTabSz="5120640" rtl="0" eaLnBrk="1" latinLnBrk="0" hangingPunct="1">
        <a:lnSpc>
          <a:spcPct val="90000"/>
        </a:lnSpc>
        <a:spcBef>
          <a:spcPts val="5600"/>
        </a:spcBef>
        <a:buFont typeface="Arial" panose="020B0604020202020204" pitchFamily="34" charset="0"/>
        <a:buChar char="•"/>
        <a:defRPr sz="15680" kern="1200">
          <a:solidFill>
            <a:schemeClr val="tx1"/>
          </a:solidFill>
          <a:latin typeface="+mn-lt"/>
          <a:ea typeface="+mn-ea"/>
          <a:cs typeface="+mn-cs"/>
        </a:defRPr>
      </a:lvl1pPr>
      <a:lvl2pPr marL="3840480" indent="-1280160" algn="l" defTabSz="5120640" rtl="0" eaLnBrk="1" latinLnBrk="0" hangingPunct="1">
        <a:lnSpc>
          <a:spcPct val="90000"/>
        </a:lnSpc>
        <a:spcBef>
          <a:spcPts val="2800"/>
        </a:spcBef>
        <a:buFont typeface="Arial" panose="020B0604020202020204" pitchFamily="34" charset="0"/>
        <a:buChar char="•"/>
        <a:defRPr sz="13440" kern="1200">
          <a:solidFill>
            <a:schemeClr val="tx1"/>
          </a:solidFill>
          <a:latin typeface="+mn-lt"/>
          <a:ea typeface="+mn-ea"/>
          <a:cs typeface="+mn-cs"/>
        </a:defRPr>
      </a:lvl2pPr>
      <a:lvl3pPr marL="6400800" indent="-1280160" algn="l" defTabSz="5120640" rtl="0" eaLnBrk="1" latinLnBrk="0" hangingPunct="1">
        <a:lnSpc>
          <a:spcPct val="90000"/>
        </a:lnSpc>
        <a:spcBef>
          <a:spcPts val="2800"/>
        </a:spcBef>
        <a:buFont typeface="Arial" panose="020B0604020202020204" pitchFamily="34" charset="0"/>
        <a:buChar char="•"/>
        <a:defRPr sz="11200" kern="1200">
          <a:solidFill>
            <a:schemeClr val="tx1"/>
          </a:solidFill>
          <a:latin typeface="+mn-lt"/>
          <a:ea typeface="+mn-ea"/>
          <a:cs typeface="+mn-cs"/>
        </a:defRPr>
      </a:lvl3pPr>
      <a:lvl4pPr marL="8961120" indent="-1280160" algn="l" defTabSz="5120640" rtl="0" eaLnBrk="1" latinLnBrk="0" hangingPunct="1">
        <a:lnSpc>
          <a:spcPct val="90000"/>
        </a:lnSpc>
        <a:spcBef>
          <a:spcPts val="2800"/>
        </a:spcBef>
        <a:buFont typeface="Arial" panose="020B0604020202020204" pitchFamily="34" charset="0"/>
        <a:buChar char="•"/>
        <a:defRPr sz="10080" kern="1200">
          <a:solidFill>
            <a:schemeClr val="tx1"/>
          </a:solidFill>
          <a:latin typeface="+mn-lt"/>
          <a:ea typeface="+mn-ea"/>
          <a:cs typeface="+mn-cs"/>
        </a:defRPr>
      </a:lvl4pPr>
      <a:lvl5pPr marL="11521440" indent="-1280160" algn="l" defTabSz="5120640" rtl="0" eaLnBrk="1" latinLnBrk="0" hangingPunct="1">
        <a:lnSpc>
          <a:spcPct val="90000"/>
        </a:lnSpc>
        <a:spcBef>
          <a:spcPts val="2800"/>
        </a:spcBef>
        <a:buFont typeface="Arial" panose="020B0604020202020204" pitchFamily="34" charset="0"/>
        <a:buChar char="•"/>
        <a:defRPr sz="10080" kern="1200">
          <a:solidFill>
            <a:schemeClr val="tx1"/>
          </a:solidFill>
          <a:latin typeface="+mn-lt"/>
          <a:ea typeface="+mn-ea"/>
          <a:cs typeface="+mn-cs"/>
        </a:defRPr>
      </a:lvl5pPr>
      <a:lvl6pPr marL="14081760" indent="-1280160" algn="l" defTabSz="5120640" rtl="0" eaLnBrk="1" latinLnBrk="0" hangingPunct="1">
        <a:lnSpc>
          <a:spcPct val="90000"/>
        </a:lnSpc>
        <a:spcBef>
          <a:spcPts val="2800"/>
        </a:spcBef>
        <a:buFont typeface="Arial" panose="020B0604020202020204" pitchFamily="34" charset="0"/>
        <a:buChar char="•"/>
        <a:defRPr sz="10080" kern="1200">
          <a:solidFill>
            <a:schemeClr val="tx1"/>
          </a:solidFill>
          <a:latin typeface="+mn-lt"/>
          <a:ea typeface="+mn-ea"/>
          <a:cs typeface="+mn-cs"/>
        </a:defRPr>
      </a:lvl6pPr>
      <a:lvl7pPr marL="16642080" indent="-1280160" algn="l" defTabSz="5120640" rtl="0" eaLnBrk="1" latinLnBrk="0" hangingPunct="1">
        <a:lnSpc>
          <a:spcPct val="90000"/>
        </a:lnSpc>
        <a:spcBef>
          <a:spcPts val="2800"/>
        </a:spcBef>
        <a:buFont typeface="Arial" panose="020B0604020202020204" pitchFamily="34" charset="0"/>
        <a:buChar char="•"/>
        <a:defRPr sz="10080" kern="1200">
          <a:solidFill>
            <a:schemeClr val="tx1"/>
          </a:solidFill>
          <a:latin typeface="+mn-lt"/>
          <a:ea typeface="+mn-ea"/>
          <a:cs typeface="+mn-cs"/>
        </a:defRPr>
      </a:lvl7pPr>
      <a:lvl8pPr marL="19202400" indent="-1280160" algn="l" defTabSz="5120640" rtl="0" eaLnBrk="1" latinLnBrk="0" hangingPunct="1">
        <a:lnSpc>
          <a:spcPct val="90000"/>
        </a:lnSpc>
        <a:spcBef>
          <a:spcPts val="2800"/>
        </a:spcBef>
        <a:buFont typeface="Arial" panose="020B0604020202020204" pitchFamily="34" charset="0"/>
        <a:buChar char="•"/>
        <a:defRPr sz="10080" kern="1200">
          <a:solidFill>
            <a:schemeClr val="tx1"/>
          </a:solidFill>
          <a:latin typeface="+mn-lt"/>
          <a:ea typeface="+mn-ea"/>
          <a:cs typeface="+mn-cs"/>
        </a:defRPr>
      </a:lvl8pPr>
      <a:lvl9pPr marL="21762720" indent="-1280160" algn="l" defTabSz="5120640" rtl="0" eaLnBrk="1" latinLnBrk="0" hangingPunct="1">
        <a:lnSpc>
          <a:spcPct val="90000"/>
        </a:lnSpc>
        <a:spcBef>
          <a:spcPts val="2800"/>
        </a:spcBef>
        <a:buFont typeface="Arial" panose="020B0604020202020204" pitchFamily="34" charset="0"/>
        <a:buChar char="•"/>
        <a:defRPr sz="10080" kern="1200">
          <a:solidFill>
            <a:schemeClr val="tx1"/>
          </a:solidFill>
          <a:latin typeface="+mn-lt"/>
          <a:ea typeface="+mn-ea"/>
          <a:cs typeface="+mn-cs"/>
        </a:defRPr>
      </a:lvl9pPr>
    </p:bodyStyle>
    <p:otherStyle>
      <a:defPPr>
        <a:defRPr lang="en-US"/>
      </a:defPPr>
      <a:lvl1pPr marL="0" algn="l" defTabSz="5120640" rtl="0" eaLnBrk="1" latinLnBrk="0" hangingPunct="1">
        <a:defRPr sz="10080" kern="1200">
          <a:solidFill>
            <a:schemeClr val="tx1"/>
          </a:solidFill>
          <a:latin typeface="+mn-lt"/>
          <a:ea typeface="+mn-ea"/>
          <a:cs typeface="+mn-cs"/>
        </a:defRPr>
      </a:lvl1pPr>
      <a:lvl2pPr marL="2560320" algn="l" defTabSz="5120640" rtl="0" eaLnBrk="1" latinLnBrk="0" hangingPunct="1">
        <a:defRPr sz="10080" kern="1200">
          <a:solidFill>
            <a:schemeClr val="tx1"/>
          </a:solidFill>
          <a:latin typeface="+mn-lt"/>
          <a:ea typeface="+mn-ea"/>
          <a:cs typeface="+mn-cs"/>
        </a:defRPr>
      </a:lvl2pPr>
      <a:lvl3pPr marL="5120640" algn="l" defTabSz="5120640" rtl="0" eaLnBrk="1" latinLnBrk="0" hangingPunct="1">
        <a:defRPr sz="10080" kern="1200">
          <a:solidFill>
            <a:schemeClr val="tx1"/>
          </a:solidFill>
          <a:latin typeface="+mn-lt"/>
          <a:ea typeface="+mn-ea"/>
          <a:cs typeface="+mn-cs"/>
        </a:defRPr>
      </a:lvl3pPr>
      <a:lvl4pPr marL="7680960" algn="l" defTabSz="5120640" rtl="0" eaLnBrk="1" latinLnBrk="0" hangingPunct="1">
        <a:defRPr sz="10080" kern="1200">
          <a:solidFill>
            <a:schemeClr val="tx1"/>
          </a:solidFill>
          <a:latin typeface="+mn-lt"/>
          <a:ea typeface="+mn-ea"/>
          <a:cs typeface="+mn-cs"/>
        </a:defRPr>
      </a:lvl4pPr>
      <a:lvl5pPr marL="10241280" algn="l" defTabSz="5120640" rtl="0" eaLnBrk="1" latinLnBrk="0" hangingPunct="1">
        <a:defRPr sz="10080" kern="1200">
          <a:solidFill>
            <a:schemeClr val="tx1"/>
          </a:solidFill>
          <a:latin typeface="+mn-lt"/>
          <a:ea typeface="+mn-ea"/>
          <a:cs typeface="+mn-cs"/>
        </a:defRPr>
      </a:lvl5pPr>
      <a:lvl6pPr marL="12801600" algn="l" defTabSz="5120640" rtl="0" eaLnBrk="1" latinLnBrk="0" hangingPunct="1">
        <a:defRPr sz="10080" kern="1200">
          <a:solidFill>
            <a:schemeClr val="tx1"/>
          </a:solidFill>
          <a:latin typeface="+mn-lt"/>
          <a:ea typeface="+mn-ea"/>
          <a:cs typeface="+mn-cs"/>
        </a:defRPr>
      </a:lvl6pPr>
      <a:lvl7pPr marL="15361920" algn="l" defTabSz="5120640" rtl="0" eaLnBrk="1" latinLnBrk="0" hangingPunct="1">
        <a:defRPr sz="10080" kern="1200">
          <a:solidFill>
            <a:schemeClr val="tx1"/>
          </a:solidFill>
          <a:latin typeface="+mn-lt"/>
          <a:ea typeface="+mn-ea"/>
          <a:cs typeface="+mn-cs"/>
        </a:defRPr>
      </a:lvl7pPr>
      <a:lvl8pPr marL="17922240" algn="l" defTabSz="5120640" rtl="0" eaLnBrk="1" latinLnBrk="0" hangingPunct="1">
        <a:defRPr sz="10080" kern="1200">
          <a:solidFill>
            <a:schemeClr val="tx1"/>
          </a:solidFill>
          <a:latin typeface="+mn-lt"/>
          <a:ea typeface="+mn-ea"/>
          <a:cs typeface="+mn-cs"/>
        </a:defRPr>
      </a:lvl8pPr>
      <a:lvl9pPr marL="20482560" algn="l" defTabSz="5120640" rtl="0" eaLnBrk="1" latinLnBrk="0" hangingPunct="1">
        <a:defRPr sz="100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25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Oval 1"/>
          <p:cNvSpPr/>
          <p:nvPr/>
        </p:nvSpPr>
        <p:spPr>
          <a:xfrm>
            <a:off x="13244064" y="5446699"/>
            <a:ext cx="21475301" cy="260563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26971797" y="3146943"/>
            <a:ext cx="9600915" cy="1854995"/>
          </a:xfrm>
          <a:prstGeom prst="rect">
            <a:avLst/>
          </a:prstGeom>
          <a:noFill/>
        </p:spPr>
        <p:txBody>
          <a:bodyPr wrap="square" rtlCol="0" anchor="t">
            <a:spAutoFit/>
          </a:bodyPr>
          <a:lstStyle/>
          <a:p>
            <a:pPr algn="ctr"/>
            <a:r>
              <a:rPr lang="en-US" sz="5727" dirty="0">
                <a:latin typeface="Segoe UI" panose="020B0502040204020203" pitchFamily="34" charset="0"/>
                <a:cs typeface="Segoe UI" panose="020B0502040204020203" pitchFamily="34" charset="0"/>
              </a:rPr>
              <a:t>Samantha Brand, OTS</a:t>
            </a:r>
          </a:p>
          <a:p>
            <a:pPr algn="ctr"/>
            <a:r>
              <a:rPr lang="en-US" sz="5727" dirty="0">
                <a:latin typeface="Segoe UI" panose="020B0502040204020203" pitchFamily="34" charset="0"/>
                <a:cs typeface="Segoe UI" panose="020B0502040204020203" pitchFamily="34" charset="0"/>
              </a:rPr>
              <a:t>University of New Hampshire</a:t>
            </a:r>
          </a:p>
        </p:txBody>
      </p:sp>
      <p:sp>
        <p:nvSpPr>
          <p:cNvPr id="76" name="Oval 75"/>
          <p:cNvSpPr/>
          <p:nvPr/>
        </p:nvSpPr>
        <p:spPr>
          <a:xfrm>
            <a:off x="14663057" y="9538676"/>
            <a:ext cx="18836020" cy="240655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47"/>
          </a:p>
        </p:txBody>
      </p:sp>
      <p:sp>
        <p:nvSpPr>
          <p:cNvPr id="44" name="Rectangle 43"/>
          <p:cNvSpPr/>
          <p:nvPr/>
        </p:nvSpPr>
        <p:spPr>
          <a:xfrm>
            <a:off x="24009016" y="9525602"/>
            <a:ext cx="26252632" cy="89147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500" b="1" dirty="0">
              <a:latin typeface="Times New Roman" panose="02020603050405020304" pitchFamily="18" charset="0"/>
              <a:cs typeface="Times New Roman" panose="02020603050405020304" pitchFamily="18" charset="0"/>
            </a:endParaRPr>
          </a:p>
        </p:txBody>
      </p:sp>
      <p:sp>
        <p:nvSpPr>
          <p:cNvPr id="74" name="Oval 73"/>
          <p:cNvSpPr/>
          <p:nvPr/>
        </p:nvSpPr>
        <p:spPr>
          <a:xfrm>
            <a:off x="15854159" y="18354070"/>
            <a:ext cx="17384063" cy="1509450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47"/>
          </a:p>
        </p:txBody>
      </p:sp>
      <p:sp>
        <p:nvSpPr>
          <p:cNvPr id="73" name="Oval 72"/>
          <p:cNvSpPr/>
          <p:nvPr/>
        </p:nvSpPr>
        <p:spPr>
          <a:xfrm>
            <a:off x="17824511" y="25206795"/>
            <a:ext cx="12314408" cy="830114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247"/>
          </a:p>
        </p:txBody>
      </p:sp>
      <p:sp>
        <p:nvSpPr>
          <p:cNvPr id="58" name="TextBox 57"/>
          <p:cNvSpPr txBox="1"/>
          <p:nvPr/>
        </p:nvSpPr>
        <p:spPr>
          <a:xfrm>
            <a:off x="23932816" y="9565674"/>
            <a:ext cx="9698609" cy="1047082"/>
          </a:xfrm>
          <a:prstGeom prst="rect">
            <a:avLst/>
          </a:prstGeom>
          <a:noFill/>
        </p:spPr>
        <p:txBody>
          <a:bodyPr wrap="square" rtlCol="0">
            <a:spAutoFit/>
          </a:bodyPr>
          <a:lstStyle/>
          <a:p>
            <a:pPr algn="ctr"/>
            <a:r>
              <a:rPr lang="en-US" sz="6204" b="1" dirty="0" smtClean="0">
                <a:latin typeface="Segoe UI Black" panose="020B0A02040204020203" pitchFamily="34" charset="0"/>
                <a:ea typeface="Segoe UI Black" panose="020B0A02040204020203" pitchFamily="34" charset="0"/>
                <a:cs typeface="Segoe UI Black" panose="020B0A02040204020203" pitchFamily="34" charset="0"/>
              </a:rPr>
              <a:t>Siblings’ Person </a:t>
            </a:r>
            <a:r>
              <a:rPr lang="en-US" sz="6204" b="1" dirty="0">
                <a:latin typeface="Segoe UI Black" panose="020B0A02040204020203" pitchFamily="34" charset="0"/>
                <a:ea typeface="Segoe UI Black" panose="020B0A02040204020203" pitchFamily="34" charset="0"/>
                <a:cs typeface="Segoe UI Black" panose="020B0A02040204020203" pitchFamily="34" charset="0"/>
              </a:rPr>
              <a:t>Factors</a:t>
            </a:r>
          </a:p>
        </p:txBody>
      </p:sp>
      <p:sp>
        <p:nvSpPr>
          <p:cNvPr id="59" name="Rounded Rectangle 58"/>
          <p:cNvSpPr/>
          <p:nvPr/>
        </p:nvSpPr>
        <p:spPr>
          <a:xfrm>
            <a:off x="21101281" y="10611734"/>
            <a:ext cx="5598191" cy="7252691"/>
          </a:xfrm>
          <a:prstGeom prst="roundRect">
            <a:avLst/>
          </a:prstGeom>
          <a:solidFill>
            <a:schemeClr val="accent4">
              <a:lumMod val="60000"/>
              <a:lumOff val="40000"/>
            </a:schemeClr>
          </a:solidFill>
          <a:ln w="76200">
            <a:solidFill>
              <a:schemeClr val="accent4">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80" b="1" spc="-150" dirty="0">
                <a:solidFill>
                  <a:schemeClr val="tx1"/>
                </a:solidFill>
                <a:latin typeface="Segoe UI" panose="020B0502040204020203" pitchFamily="34" charset="0"/>
                <a:cs typeface="Segoe UI" panose="020B0502040204020203" pitchFamily="34" charset="0"/>
              </a:rPr>
              <a:t>Behaviors</a:t>
            </a:r>
          </a:p>
          <a:p>
            <a:pPr algn="ctr"/>
            <a:r>
              <a:rPr lang="en-US" sz="3627" i="1" spc="-150" dirty="0">
                <a:solidFill>
                  <a:schemeClr val="tx1"/>
                </a:solidFill>
                <a:latin typeface="Segoe UI" panose="020B0502040204020203" pitchFamily="34" charset="0"/>
                <a:cs typeface="Segoe UI" panose="020B0502040204020203" pitchFamily="34" charset="0"/>
              </a:rPr>
              <a:t>“Sometimes [Ben will] shake his hands more, or he'll just get louder, start crying, [or] he'll start doing his little hobble.”</a:t>
            </a:r>
          </a:p>
          <a:p>
            <a:pPr algn="ctr"/>
            <a:endParaRPr lang="en-US" sz="3627" i="1" spc="-150" dirty="0">
              <a:solidFill>
                <a:schemeClr val="tx1"/>
              </a:solidFill>
              <a:latin typeface="Segoe UI" panose="020B0502040204020203" pitchFamily="34" charset="0"/>
              <a:cs typeface="Segoe UI" panose="020B0502040204020203" pitchFamily="34" charset="0"/>
            </a:endParaRPr>
          </a:p>
          <a:p>
            <a:pPr algn="ctr"/>
            <a:r>
              <a:rPr lang="en-US" sz="3627" i="1" spc="-150" dirty="0">
                <a:solidFill>
                  <a:schemeClr val="tx1"/>
                </a:solidFill>
                <a:latin typeface="Segoe UI" panose="020B0502040204020203" pitchFamily="34" charset="0"/>
                <a:cs typeface="Segoe UI" panose="020B0502040204020203" pitchFamily="34" charset="0"/>
              </a:rPr>
              <a:t>“Mostly with Kevin he's a lot louder, he'll say things that aren't always necessary</a:t>
            </a:r>
            <a:r>
              <a:rPr lang="en-US" sz="3627" i="1" spc="-150" dirty="0" smtClean="0">
                <a:solidFill>
                  <a:schemeClr val="tx1"/>
                </a:solidFill>
                <a:latin typeface="Segoe UI" panose="020B0502040204020203" pitchFamily="34" charset="0"/>
                <a:cs typeface="Segoe UI" panose="020B0502040204020203" pitchFamily="34" charset="0"/>
              </a:rPr>
              <a:t>.”</a:t>
            </a:r>
            <a:endParaRPr lang="en-US" sz="3627" i="1" spc="-150" dirty="0">
              <a:solidFill>
                <a:schemeClr val="tx1"/>
              </a:solidFill>
              <a:latin typeface="Segoe UI" panose="020B0502040204020203" pitchFamily="34" charset="0"/>
              <a:cs typeface="Segoe UI" panose="020B0502040204020203" pitchFamily="34" charset="0"/>
            </a:endParaRPr>
          </a:p>
          <a:p>
            <a:pPr algn="ctr"/>
            <a:r>
              <a:rPr lang="en-US" sz="3150" i="1" spc="-150" dirty="0">
                <a:latin typeface="Segoe UI" panose="020B0502040204020203" pitchFamily="34" charset="0"/>
                <a:cs typeface="Segoe UI" panose="020B0502040204020203" pitchFamily="34" charset="0"/>
              </a:rPr>
              <a:t> </a:t>
            </a:r>
          </a:p>
        </p:txBody>
      </p:sp>
      <p:sp>
        <p:nvSpPr>
          <p:cNvPr id="43" name="Rectangle 42"/>
          <p:cNvSpPr/>
          <p:nvPr/>
        </p:nvSpPr>
        <p:spPr>
          <a:xfrm>
            <a:off x="24349559" y="18354070"/>
            <a:ext cx="25912089" cy="692706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00" dirty="0">
              <a:latin typeface="Times New Roman" panose="02020603050405020304" pitchFamily="18" charset="0"/>
              <a:cs typeface="Times New Roman" panose="02020603050405020304" pitchFamily="18" charset="0"/>
            </a:endParaRPr>
          </a:p>
        </p:txBody>
      </p:sp>
      <p:sp>
        <p:nvSpPr>
          <p:cNvPr id="42" name="Rectangle 41"/>
          <p:cNvSpPr/>
          <p:nvPr/>
        </p:nvSpPr>
        <p:spPr>
          <a:xfrm>
            <a:off x="24009016" y="25206795"/>
            <a:ext cx="26252632" cy="830114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500" dirty="0">
              <a:latin typeface="Times New Roman" panose="02020603050405020304" pitchFamily="18" charset="0"/>
              <a:cs typeface="Times New Roman" panose="02020603050405020304" pitchFamily="18" charset="0"/>
            </a:endParaRPr>
          </a:p>
        </p:txBody>
      </p:sp>
      <p:sp>
        <p:nvSpPr>
          <p:cNvPr id="56" name="Rounded Rectangle 55"/>
          <p:cNvSpPr/>
          <p:nvPr/>
        </p:nvSpPr>
        <p:spPr>
          <a:xfrm>
            <a:off x="27208800" y="10625483"/>
            <a:ext cx="5598191" cy="7252691"/>
          </a:xfrm>
          <a:prstGeom prst="roundRect">
            <a:avLst/>
          </a:prstGeom>
          <a:solidFill>
            <a:schemeClr val="accent4">
              <a:lumMod val="60000"/>
              <a:lumOff val="40000"/>
            </a:schemeClr>
          </a:solidFill>
          <a:ln w="76200">
            <a:solidFill>
              <a:schemeClr val="accent4">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80" b="1" spc="-150" dirty="0">
                <a:solidFill>
                  <a:schemeClr val="tx1"/>
                </a:solidFill>
                <a:latin typeface="Segoe UI" panose="020B0502040204020203" pitchFamily="34" charset="0"/>
                <a:cs typeface="Segoe UI" panose="020B0502040204020203" pitchFamily="34" charset="0"/>
              </a:rPr>
              <a:t>Interests</a:t>
            </a:r>
          </a:p>
          <a:p>
            <a:pPr algn="ctr"/>
            <a:r>
              <a:rPr lang="en-US" sz="3627" i="1" spc="-150" dirty="0">
                <a:solidFill>
                  <a:schemeClr val="tx1"/>
                </a:solidFill>
                <a:latin typeface="Segoe UI" panose="020B0502040204020203" pitchFamily="34" charset="0"/>
                <a:cs typeface="Segoe UI" panose="020B0502040204020203" pitchFamily="34" charset="0"/>
              </a:rPr>
              <a:t>“We can go to hockey games, we can go bowling, and we can go swimming in the summer.”</a:t>
            </a:r>
          </a:p>
          <a:p>
            <a:pPr algn="ctr"/>
            <a:endParaRPr lang="en-US" sz="3627" i="1" spc="-150" dirty="0">
              <a:solidFill>
                <a:schemeClr val="tx1"/>
              </a:solidFill>
              <a:latin typeface="Segoe UI" panose="020B0502040204020203" pitchFamily="34" charset="0"/>
              <a:cs typeface="Segoe UI" panose="020B0502040204020203" pitchFamily="34" charset="0"/>
            </a:endParaRPr>
          </a:p>
          <a:p>
            <a:pPr algn="ctr"/>
            <a:r>
              <a:rPr lang="en-US" sz="3627" i="1" spc="-150" dirty="0">
                <a:solidFill>
                  <a:schemeClr val="tx1"/>
                </a:solidFill>
                <a:latin typeface="Segoe UI" panose="020B0502040204020203" pitchFamily="34" charset="0"/>
                <a:cs typeface="Segoe UI" panose="020B0502040204020203" pitchFamily="34" charset="0"/>
              </a:rPr>
              <a:t>“We kind of share a lot of [interests], like we all share ice skating… Other activities are kind of </a:t>
            </a:r>
            <a:endParaRPr lang="en-US" sz="3627" i="1" spc="-150" dirty="0" smtClean="0">
              <a:solidFill>
                <a:schemeClr val="tx1"/>
              </a:solidFill>
              <a:latin typeface="Segoe UI" panose="020B0502040204020203" pitchFamily="34" charset="0"/>
              <a:cs typeface="Segoe UI" panose="020B0502040204020203" pitchFamily="34" charset="0"/>
            </a:endParaRPr>
          </a:p>
          <a:p>
            <a:pPr algn="ctr"/>
            <a:r>
              <a:rPr lang="en-US" sz="3627" i="1" spc="-150" dirty="0" smtClean="0">
                <a:solidFill>
                  <a:schemeClr val="tx1"/>
                </a:solidFill>
                <a:latin typeface="Segoe UI" panose="020B0502040204020203" pitchFamily="34" charset="0"/>
                <a:cs typeface="Segoe UI" panose="020B0502040204020203" pitchFamily="34" charset="0"/>
              </a:rPr>
              <a:t>hard </a:t>
            </a:r>
            <a:r>
              <a:rPr lang="en-US" sz="3627" i="1" spc="-150" dirty="0">
                <a:solidFill>
                  <a:schemeClr val="tx1"/>
                </a:solidFill>
                <a:latin typeface="Segoe UI" panose="020B0502040204020203" pitchFamily="34" charset="0"/>
                <a:cs typeface="Segoe UI" panose="020B0502040204020203" pitchFamily="34" charset="0"/>
              </a:rPr>
              <a:t>to do</a:t>
            </a:r>
            <a:r>
              <a:rPr lang="en-US" sz="3627" i="1" spc="-150" dirty="0" smtClean="0">
                <a:solidFill>
                  <a:schemeClr val="tx1"/>
                </a:solidFill>
                <a:latin typeface="Segoe UI" panose="020B0502040204020203" pitchFamily="34" charset="0"/>
                <a:cs typeface="Segoe UI" panose="020B0502040204020203" pitchFamily="34" charset="0"/>
              </a:rPr>
              <a:t>.”</a:t>
            </a:r>
            <a:endParaRPr lang="en-US" sz="3627" i="1" spc="-150" dirty="0">
              <a:solidFill>
                <a:schemeClr val="tx1"/>
              </a:solidFill>
              <a:latin typeface="Segoe UI" panose="020B0502040204020203" pitchFamily="34" charset="0"/>
              <a:cs typeface="Segoe UI" panose="020B0502040204020203" pitchFamily="34" charset="0"/>
            </a:endParaRPr>
          </a:p>
          <a:p>
            <a:pPr algn="ctr"/>
            <a:endParaRPr lang="en-US" sz="3627" i="1" spc="-150" dirty="0">
              <a:solidFill>
                <a:schemeClr val="tx1"/>
              </a:solidFill>
              <a:latin typeface="Segoe UI" panose="020B0502040204020203" pitchFamily="34" charset="0"/>
              <a:cs typeface="Segoe UI" panose="020B0502040204020203" pitchFamily="34" charset="0"/>
            </a:endParaRPr>
          </a:p>
        </p:txBody>
      </p:sp>
      <p:sp>
        <p:nvSpPr>
          <p:cNvPr id="62" name="Rounded Rectangle 61"/>
          <p:cNvSpPr/>
          <p:nvPr/>
        </p:nvSpPr>
        <p:spPr>
          <a:xfrm>
            <a:off x="33316319" y="10635451"/>
            <a:ext cx="5598191" cy="7228974"/>
          </a:xfrm>
          <a:prstGeom prst="roundRect">
            <a:avLst/>
          </a:prstGeom>
          <a:solidFill>
            <a:schemeClr val="accent4">
              <a:lumMod val="60000"/>
              <a:lumOff val="40000"/>
            </a:schemeClr>
          </a:solidFill>
          <a:ln w="76200">
            <a:solidFill>
              <a:schemeClr val="accent4">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80" b="1" dirty="0">
                <a:solidFill>
                  <a:schemeClr val="tx1"/>
                </a:solidFill>
                <a:latin typeface="Segoe UI" panose="020B0502040204020203" pitchFamily="34" charset="0"/>
                <a:cs typeface="Segoe UI" panose="020B0502040204020203" pitchFamily="34" charset="0"/>
              </a:rPr>
              <a:t>Diagnoses</a:t>
            </a:r>
          </a:p>
          <a:p>
            <a:pPr algn="ctr"/>
            <a:r>
              <a:rPr lang="en-US" sz="3627" i="1" spc="-150" dirty="0">
                <a:solidFill>
                  <a:schemeClr val="tx1"/>
                </a:solidFill>
                <a:latin typeface="Segoe UI" panose="020B0502040204020203" pitchFamily="34" charset="0"/>
                <a:cs typeface="Segoe UI" panose="020B0502040204020203" pitchFamily="34" charset="0"/>
              </a:rPr>
              <a:t>“Ben is nonverbal, and he does struggle with communication.”</a:t>
            </a:r>
          </a:p>
          <a:p>
            <a:pPr algn="ctr"/>
            <a:endParaRPr lang="en-US" sz="3627" i="1" spc="-150" dirty="0">
              <a:solidFill>
                <a:schemeClr val="tx1"/>
              </a:solidFill>
              <a:latin typeface="Segoe UI" panose="020B0502040204020203" pitchFamily="34" charset="0"/>
              <a:cs typeface="Segoe UI" panose="020B0502040204020203" pitchFamily="34" charset="0"/>
            </a:endParaRPr>
          </a:p>
          <a:p>
            <a:pPr algn="ctr"/>
            <a:r>
              <a:rPr lang="en-US" sz="3627" i="1" spc="-150" dirty="0">
                <a:solidFill>
                  <a:schemeClr val="tx1"/>
                </a:solidFill>
                <a:latin typeface="Segoe UI" panose="020B0502040204020203" pitchFamily="34" charset="0"/>
                <a:cs typeface="Segoe UI" panose="020B0502040204020203" pitchFamily="34" charset="0"/>
              </a:rPr>
              <a:t>“Kevin's got autism, a little bit of ADHD, anxiety, and stuff like that.”</a:t>
            </a:r>
          </a:p>
          <a:p>
            <a:pPr algn="ctr"/>
            <a:endParaRPr lang="en-US" sz="3627" i="1" dirty="0">
              <a:solidFill>
                <a:schemeClr val="tx1"/>
              </a:solidFill>
              <a:latin typeface="Segoe UI" panose="020B0502040204020203" pitchFamily="34" charset="0"/>
              <a:cs typeface="Segoe UI" panose="020B0502040204020203" pitchFamily="34" charset="0"/>
            </a:endParaRPr>
          </a:p>
          <a:p>
            <a:pPr algn="ctr"/>
            <a:endParaRPr lang="en-US" sz="3627" i="1" dirty="0">
              <a:solidFill>
                <a:schemeClr val="tx1"/>
              </a:solidFill>
              <a:latin typeface="Segoe UI" panose="020B0502040204020203" pitchFamily="34" charset="0"/>
              <a:cs typeface="Segoe UI" panose="020B0502040204020203" pitchFamily="34" charset="0"/>
            </a:endParaRPr>
          </a:p>
          <a:p>
            <a:pPr algn="ctr"/>
            <a:endParaRPr lang="en-US" sz="3627" i="1" dirty="0">
              <a:solidFill>
                <a:schemeClr val="tx1"/>
              </a:solidFill>
              <a:latin typeface="Segoe UI" panose="020B0502040204020203" pitchFamily="34" charset="0"/>
              <a:cs typeface="Segoe UI" panose="020B0502040204020203" pitchFamily="34" charset="0"/>
            </a:endParaRPr>
          </a:p>
          <a:p>
            <a:pPr algn="ctr"/>
            <a:endParaRPr lang="en-US" sz="3627" i="1" dirty="0">
              <a:solidFill>
                <a:schemeClr val="tx1"/>
              </a:solidFill>
              <a:latin typeface="Segoe UI" panose="020B0502040204020203" pitchFamily="34" charset="0"/>
              <a:cs typeface="Segoe UI" panose="020B0502040204020203" pitchFamily="34" charset="0"/>
            </a:endParaRPr>
          </a:p>
        </p:txBody>
      </p:sp>
      <p:sp>
        <p:nvSpPr>
          <p:cNvPr id="64" name="Rounded Rectangle 63"/>
          <p:cNvSpPr/>
          <p:nvPr/>
        </p:nvSpPr>
        <p:spPr>
          <a:xfrm>
            <a:off x="39423839" y="10629821"/>
            <a:ext cx="5598191" cy="7252691"/>
          </a:xfrm>
          <a:prstGeom prst="roundRect">
            <a:avLst/>
          </a:prstGeom>
          <a:solidFill>
            <a:schemeClr val="accent4">
              <a:lumMod val="60000"/>
              <a:lumOff val="40000"/>
            </a:schemeClr>
          </a:solidFill>
          <a:ln w="76200">
            <a:solidFill>
              <a:schemeClr val="accent4">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80" b="1" dirty="0">
                <a:solidFill>
                  <a:schemeClr val="tx1"/>
                </a:solidFill>
                <a:latin typeface="Segoe UI" panose="020B0502040204020203" pitchFamily="34" charset="0"/>
                <a:cs typeface="Segoe UI" panose="020B0502040204020203" pitchFamily="34" charset="0"/>
              </a:rPr>
              <a:t>Personality</a:t>
            </a:r>
          </a:p>
          <a:p>
            <a:pPr algn="ctr"/>
            <a:r>
              <a:rPr lang="en-US" sz="3627" i="1" spc="-150" dirty="0">
                <a:solidFill>
                  <a:schemeClr val="tx1"/>
                </a:solidFill>
                <a:latin typeface="Segoe UI" panose="020B0502040204020203" pitchFamily="34" charset="0"/>
                <a:cs typeface="Segoe UI" panose="020B0502040204020203" pitchFamily="34" charset="0"/>
              </a:rPr>
              <a:t>“[Kevin] has the guts to go do and say whatever he wants. He doesn't hold back, which is something I'm jealous of</a:t>
            </a:r>
            <a:r>
              <a:rPr lang="en-US" sz="3627" i="1" spc="-150" dirty="0" smtClean="0">
                <a:solidFill>
                  <a:schemeClr val="tx1"/>
                </a:solidFill>
                <a:latin typeface="Segoe UI" panose="020B0502040204020203" pitchFamily="34" charset="0"/>
                <a:cs typeface="Segoe UI" panose="020B0502040204020203" pitchFamily="34" charset="0"/>
              </a:rPr>
              <a:t>.”</a:t>
            </a:r>
          </a:p>
          <a:p>
            <a:pPr algn="ctr"/>
            <a:endParaRPr lang="en-US" sz="3627" i="1" spc="-150" dirty="0">
              <a:solidFill>
                <a:schemeClr val="tx1"/>
              </a:solidFill>
              <a:latin typeface="Segoe UI" panose="020B0502040204020203" pitchFamily="34" charset="0"/>
              <a:cs typeface="Segoe UI" panose="020B0502040204020203" pitchFamily="34" charset="0"/>
            </a:endParaRPr>
          </a:p>
          <a:p>
            <a:pPr algn="ctr"/>
            <a:r>
              <a:rPr lang="en-US" sz="3627" i="1" spc="-150" dirty="0">
                <a:solidFill>
                  <a:schemeClr val="tx1"/>
                </a:solidFill>
                <a:latin typeface="Segoe UI" panose="020B0502040204020203" pitchFamily="34" charset="0"/>
                <a:cs typeface="Segoe UI" panose="020B0502040204020203" pitchFamily="34" charset="0"/>
              </a:rPr>
              <a:t>“[Ben] understands how other people feel, like whenever I’m sad [he] notices , and he’ll come and hug me</a:t>
            </a:r>
            <a:r>
              <a:rPr lang="en-US" sz="3627" i="1" spc="-150" dirty="0" smtClean="0">
                <a:solidFill>
                  <a:schemeClr val="tx1"/>
                </a:solidFill>
                <a:latin typeface="Segoe UI" panose="020B0502040204020203" pitchFamily="34" charset="0"/>
                <a:cs typeface="Segoe UI" panose="020B0502040204020203" pitchFamily="34" charset="0"/>
              </a:rPr>
              <a:t>.”</a:t>
            </a:r>
          </a:p>
        </p:txBody>
      </p:sp>
      <p:sp>
        <p:nvSpPr>
          <p:cNvPr id="66" name="Rounded Rectangle 65"/>
          <p:cNvSpPr/>
          <p:nvPr/>
        </p:nvSpPr>
        <p:spPr>
          <a:xfrm>
            <a:off x="26917024" y="26284962"/>
            <a:ext cx="5503172" cy="6635758"/>
          </a:xfrm>
          <a:prstGeom prst="roundRect">
            <a:avLst/>
          </a:prstGeom>
          <a:solidFill>
            <a:schemeClr val="accent5">
              <a:lumMod val="60000"/>
              <a:lumOff val="40000"/>
            </a:schemeClr>
          </a:solidFill>
          <a:ln w="76200">
            <a:solidFill>
              <a:schemeClr val="accent5">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80" b="1" spc="-150" dirty="0" smtClean="0">
                <a:solidFill>
                  <a:schemeClr val="tx1"/>
                </a:solidFill>
                <a:latin typeface="Segoe UI" panose="020B0502040204020203" pitchFamily="34" charset="0"/>
                <a:cs typeface="Segoe UI" panose="020B0502040204020203" pitchFamily="34" charset="0"/>
              </a:rPr>
              <a:t>Insight</a:t>
            </a:r>
            <a:endParaRPr lang="en-US" sz="4580" b="1" spc="-150" dirty="0">
              <a:solidFill>
                <a:schemeClr val="tx1"/>
              </a:solidFill>
              <a:latin typeface="Segoe UI" panose="020B0502040204020203" pitchFamily="34" charset="0"/>
              <a:cs typeface="Segoe UI" panose="020B0502040204020203" pitchFamily="34" charset="0"/>
            </a:endParaRPr>
          </a:p>
          <a:p>
            <a:pPr algn="ctr"/>
            <a:r>
              <a:rPr lang="en-US" sz="3627" i="1" spc="-150" dirty="0">
                <a:solidFill>
                  <a:schemeClr val="tx1"/>
                </a:solidFill>
                <a:latin typeface="Segoe UI" panose="020B0502040204020203" pitchFamily="34" charset="0"/>
                <a:cs typeface="Segoe UI" panose="020B0502040204020203" pitchFamily="34" charset="0"/>
              </a:rPr>
              <a:t>“ I can tell how he feels, but he has a hard time identifying them… So I have to explain to him that he's nervous and sometimes when people get nervous they bite their fingers or they shake a lot.”</a:t>
            </a:r>
          </a:p>
          <a:p>
            <a:pPr algn="ctr"/>
            <a:endParaRPr lang="en-US" sz="3627" i="1" spc="-150" dirty="0" smtClean="0">
              <a:solidFill>
                <a:schemeClr val="tx1"/>
              </a:solidFill>
              <a:latin typeface="Segoe UI" panose="020B0502040204020203" pitchFamily="34" charset="0"/>
              <a:cs typeface="Segoe UI" panose="020B0502040204020203" pitchFamily="34" charset="0"/>
            </a:endParaRPr>
          </a:p>
          <a:p>
            <a:pPr algn="ctr"/>
            <a:r>
              <a:rPr lang="en-US" sz="3627" spc="-150" dirty="0" smtClean="0">
                <a:solidFill>
                  <a:schemeClr val="tx1"/>
                </a:solidFill>
                <a:latin typeface="Segoe UI" panose="020B0502040204020203" pitchFamily="34" charset="0"/>
                <a:cs typeface="Segoe UI" panose="020B0502040204020203" pitchFamily="34" charset="0"/>
              </a:rPr>
              <a:t> </a:t>
            </a:r>
            <a:endParaRPr lang="en-US" sz="3627" spc="-150" dirty="0">
              <a:solidFill>
                <a:schemeClr val="tx1"/>
              </a:solidFill>
              <a:latin typeface="Segoe UI" panose="020B0502040204020203" pitchFamily="34" charset="0"/>
              <a:cs typeface="Segoe UI" panose="020B0502040204020203" pitchFamily="34" charset="0"/>
            </a:endParaRPr>
          </a:p>
        </p:txBody>
      </p:sp>
      <p:sp>
        <p:nvSpPr>
          <p:cNvPr id="67" name="Rounded Rectangle 66"/>
          <p:cNvSpPr/>
          <p:nvPr/>
        </p:nvSpPr>
        <p:spPr>
          <a:xfrm>
            <a:off x="21101282" y="26272580"/>
            <a:ext cx="5294080" cy="6635758"/>
          </a:xfrm>
          <a:prstGeom prst="roundRect">
            <a:avLst/>
          </a:prstGeom>
          <a:solidFill>
            <a:schemeClr val="accent5">
              <a:lumMod val="60000"/>
              <a:lumOff val="40000"/>
            </a:schemeClr>
          </a:solidFill>
          <a:ln w="76200">
            <a:solidFill>
              <a:schemeClr val="accent5">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80" b="1" spc="-150" dirty="0">
                <a:solidFill>
                  <a:schemeClr val="tx1"/>
                </a:solidFill>
                <a:latin typeface="Segoe UI" panose="020B0502040204020203" pitchFamily="34" charset="0"/>
                <a:cs typeface="Segoe UI" panose="020B0502040204020203" pitchFamily="34" charset="0"/>
              </a:rPr>
              <a:t>Advocacy</a:t>
            </a:r>
          </a:p>
          <a:p>
            <a:pPr algn="ctr"/>
            <a:r>
              <a:rPr lang="en-US" sz="3627" i="1" spc="-150" dirty="0">
                <a:solidFill>
                  <a:schemeClr val="tx1"/>
                </a:solidFill>
                <a:latin typeface="Segoe UI" panose="020B0502040204020203" pitchFamily="34" charset="0"/>
                <a:cs typeface="Segoe UI" panose="020B0502040204020203" pitchFamily="34" charset="0"/>
              </a:rPr>
              <a:t>“I had this argument… and then I brought it back to the point where Kevin was able to come back and jump in… and he [says] ‘I have the right to go into the next class and I have the right to go see the guidance counselor.’ ”</a:t>
            </a:r>
          </a:p>
        </p:txBody>
      </p:sp>
      <p:sp>
        <p:nvSpPr>
          <p:cNvPr id="68" name="Rounded Rectangle 67"/>
          <p:cNvSpPr/>
          <p:nvPr/>
        </p:nvSpPr>
        <p:spPr>
          <a:xfrm>
            <a:off x="32944109" y="26294885"/>
            <a:ext cx="5312655" cy="6635758"/>
          </a:xfrm>
          <a:prstGeom prst="roundRect">
            <a:avLst/>
          </a:prstGeom>
          <a:solidFill>
            <a:schemeClr val="accent5">
              <a:lumMod val="60000"/>
              <a:lumOff val="40000"/>
            </a:schemeClr>
          </a:solidFill>
          <a:ln w="76200">
            <a:solidFill>
              <a:schemeClr val="accent5">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80" b="1" spc="-150" dirty="0">
                <a:solidFill>
                  <a:schemeClr val="tx1"/>
                </a:solidFill>
                <a:latin typeface="Segoe UI" panose="020B0502040204020203" pitchFamily="34" charset="0"/>
                <a:cs typeface="Segoe UI" panose="020B0502040204020203" pitchFamily="34" charset="0"/>
              </a:rPr>
              <a:t>Support</a:t>
            </a:r>
          </a:p>
          <a:p>
            <a:pPr algn="ctr"/>
            <a:r>
              <a:rPr lang="en-US" sz="3600" i="1" spc="-150" dirty="0">
                <a:solidFill>
                  <a:schemeClr val="tx1"/>
                </a:solidFill>
                <a:latin typeface="Segoe UI" panose="020B0502040204020203" pitchFamily="34" charset="0"/>
                <a:cs typeface="Segoe UI" panose="020B0502040204020203" pitchFamily="34" charset="0"/>
              </a:rPr>
              <a:t>“They just assumed because he was a nonverbal kid that he wouldn't want to do it, and I'm like ‘No, the kid knows how to paint. He can handle tools. You teach him anything, and he can do it.’ ”</a:t>
            </a:r>
            <a:r>
              <a:rPr lang="en-US" sz="3600" spc="-150" dirty="0">
                <a:solidFill>
                  <a:schemeClr val="tx1"/>
                </a:solidFill>
                <a:latin typeface="Segoe UI" panose="020B0502040204020203" pitchFamily="34" charset="0"/>
                <a:cs typeface="Segoe UI" panose="020B0502040204020203" pitchFamily="34" charset="0"/>
              </a:rPr>
              <a:t> </a:t>
            </a:r>
            <a:endParaRPr lang="en-US" sz="3600" spc="-150" dirty="0" smtClean="0">
              <a:solidFill>
                <a:schemeClr val="tx1"/>
              </a:solidFill>
              <a:latin typeface="Segoe UI" panose="020B0502040204020203" pitchFamily="34" charset="0"/>
              <a:cs typeface="Segoe UI" panose="020B0502040204020203" pitchFamily="34" charset="0"/>
            </a:endParaRPr>
          </a:p>
          <a:p>
            <a:pPr algn="ctr"/>
            <a:endParaRPr lang="en-US" sz="3600" spc="-150" dirty="0">
              <a:solidFill>
                <a:schemeClr val="tx1"/>
              </a:solidFill>
              <a:latin typeface="Segoe UI" panose="020B0502040204020203" pitchFamily="34" charset="0"/>
              <a:cs typeface="Segoe UI" panose="020B0502040204020203" pitchFamily="34" charset="0"/>
            </a:endParaRPr>
          </a:p>
        </p:txBody>
      </p:sp>
      <p:sp>
        <p:nvSpPr>
          <p:cNvPr id="69" name="Rounded Rectangle 68"/>
          <p:cNvSpPr/>
          <p:nvPr/>
        </p:nvSpPr>
        <p:spPr>
          <a:xfrm>
            <a:off x="38778425" y="26284962"/>
            <a:ext cx="5305089" cy="6635758"/>
          </a:xfrm>
          <a:prstGeom prst="roundRect">
            <a:avLst/>
          </a:prstGeom>
          <a:solidFill>
            <a:schemeClr val="accent5">
              <a:lumMod val="60000"/>
              <a:lumOff val="40000"/>
            </a:schemeClr>
          </a:solidFill>
          <a:ln w="76200">
            <a:solidFill>
              <a:schemeClr val="accent5">
                <a:lumMod val="75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80" b="1" spc="-150" dirty="0" smtClean="0">
                <a:solidFill>
                  <a:schemeClr val="tx1"/>
                </a:solidFill>
                <a:latin typeface="Segoe UI" panose="020B0502040204020203" pitchFamily="34" charset="0"/>
                <a:cs typeface="Segoe UI" panose="020B0502040204020203" pitchFamily="34" charset="0"/>
              </a:rPr>
              <a:t>Understanding</a:t>
            </a:r>
            <a:endParaRPr lang="en-US" sz="4580" b="1" spc="-150" dirty="0">
              <a:solidFill>
                <a:schemeClr val="tx1"/>
              </a:solidFill>
              <a:latin typeface="Segoe UI" panose="020B0502040204020203" pitchFamily="34" charset="0"/>
              <a:cs typeface="Segoe UI" panose="020B0502040204020203" pitchFamily="34" charset="0"/>
            </a:endParaRPr>
          </a:p>
          <a:p>
            <a:pPr algn="ctr"/>
            <a:r>
              <a:rPr lang="en-US" sz="3627" i="1" spc="-150" dirty="0">
                <a:solidFill>
                  <a:schemeClr val="tx1"/>
                </a:solidFill>
                <a:latin typeface="Segoe UI" panose="020B0502040204020203" pitchFamily="34" charset="0"/>
                <a:cs typeface="Segoe UI" panose="020B0502040204020203" pitchFamily="34" charset="0"/>
              </a:rPr>
              <a:t>“For the siblings it means to have pride in people around you and you just accept more people. You tend to understand more people, and you just have more pride within</a:t>
            </a:r>
          </a:p>
          <a:p>
            <a:pPr algn="ctr"/>
            <a:r>
              <a:rPr lang="en-US" sz="3627" i="1" spc="-150" dirty="0">
                <a:solidFill>
                  <a:schemeClr val="tx1"/>
                </a:solidFill>
                <a:latin typeface="Segoe UI" panose="020B0502040204020203" pitchFamily="34" charset="0"/>
                <a:cs typeface="Segoe UI" panose="020B0502040204020203" pitchFamily="34" charset="0"/>
              </a:rPr>
              <a:t> your family.”</a:t>
            </a:r>
          </a:p>
          <a:p>
            <a:pPr algn="ctr"/>
            <a:endParaRPr lang="en-US" sz="3627" i="1" spc="-150" dirty="0">
              <a:solidFill>
                <a:schemeClr val="tx1"/>
              </a:solidFill>
              <a:latin typeface="Segoe UI" panose="020B0502040204020203" pitchFamily="34" charset="0"/>
              <a:cs typeface="Segoe UI" panose="020B0502040204020203" pitchFamily="34" charset="0"/>
            </a:endParaRPr>
          </a:p>
          <a:p>
            <a:pPr algn="ctr"/>
            <a:endParaRPr lang="en-US" sz="3436" i="1" spc="-150" dirty="0">
              <a:latin typeface="Segoe UI" panose="020B0502040204020203" pitchFamily="34" charset="0"/>
              <a:cs typeface="Segoe UI" panose="020B0502040204020203" pitchFamily="34" charset="0"/>
            </a:endParaRPr>
          </a:p>
        </p:txBody>
      </p:sp>
      <p:pic>
        <p:nvPicPr>
          <p:cNvPr id="18" name="Picture 17"/>
          <p:cNvPicPr>
            <a:picLocks noChangeAspect="1"/>
          </p:cNvPicPr>
          <p:nvPr/>
        </p:nvPicPr>
        <p:blipFill rotWithShape="1">
          <a:blip r:embed="rId3" cstate="print">
            <a:extLst>
              <a:ext uri="{28A0092B-C50C-407E-A947-70E740481C1C}">
                <a14:useLocalDpi xmlns:a14="http://schemas.microsoft.com/office/drawing/2010/main" val="0"/>
              </a:ext>
            </a:extLst>
          </a:blip>
          <a:srcRect b="3770"/>
          <a:stretch/>
        </p:blipFill>
        <p:spPr>
          <a:xfrm>
            <a:off x="44605175" y="26284962"/>
            <a:ext cx="5256035" cy="6635758"/>
          </a:xfrm>
          <a:prstGeom prst="roundRect">
            <a:avLst>
              <a:gd name="adj" fmla="val 16667"/>
            </a:avLst>
          </a:prstGeom>
          <a:ln w="76200">
            <a:solidFill>
              <a:schemeClr val="accent5">
                <a:lumMod val="75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7" name="TextBox 56"/>
          <p:cNvSpPr txBox="1"/>
          <p:nvPr/>
        </p:nvSpPr>
        <p:spPr>
          <a:xfrm>
            <a:off x="23920615" y="25275980"/>
            <a:ext cx="6027718" cy="1047082"/>
          </a:xfrm>
          <a:prstGeom prst="rect">
            <a:avLst/>
          </a:prstGeom>
          <a:noFill/>
        </p:spPr>
        <p:txBody>
          <a:bodyPr wrap="square" rtlCol="0">
            <a:spAutoFit/>
          </a:bodyPr>
          <a:lstStyle/>
          <a:p>
            <a:pPr algn="ctr"/>
            <a:r>
              <a:rPr lang="en-US" sz="6204" b="1" dirty="0">
                <a:latin typeface="Segoe UI Black" panose="020B0A02040204020203" pitchFamily="34" charset="0"/>
                <a:ea typeface="Segoe UI Black" panose="020B0A02040204020203" pitchFamily="34" charset="0"/>
                <a:cs typeface="Segoe UI Black" panose="020B0A02040204020203" pitchFamily="34" charset="0"/>
              </a:rPr>
              <a:t>Ellen’s Identity</a:t>
            </a:r>
          </a:p>
        </p:txBody>
      </p:sp>
      <p:sp>
        <p:nvSpPr>
          <p:cNvPr id="45" name="Rounded Rectangle 44"/>
          <p:cNvSpPr/>
          <p:nvPr/>
        </p:nvSpPr>
        <p:spPr>
          <a:xfrm>
            <a:off x="21113921" y="19469198"/>
            <a:ext cx="6328802" cy="5292835"/>
          </a:xfrm>
          <a:prstGeom prst="roundRect">
            <a:avLst/>
          </a:prstGeom>
          <a:solidFill>
            <a:schemeClr val="accent6">
              <a:lumMod val="60000"/>
              <a:lumOff val="40000"/>
            </a:schemeClr>
          </a:solidFill>
          <a:ln w="76200">
            <a:solidFill>
              <a:schemeClr val="accent6">
                <a:lumMod val="75000"/>
              </a:schemeClr>
            </a:solidFill>
          </a:ln>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580" b="1" spc="-150" dirty="0">
                <a:solidFill>
                  <a:schemeClr val="tx1"/>
                </a:solidFill>
                <a:latin typeface="Segoe UI" panose="020B0502040204020203" pitchFamily="34" charset="0"/>
                <a:cs typeface="Segoe UI" panose="020B0502040204020203" pitchFamily="34" charset="0"/>
              </a:rPr>
              <a:t>Routines</a:t>
            </a:r>
          </a:p>
          <a:p>
            <a:pPr algn="ctr"/>
            <a:r>
              <a:rPr lang="en-US" sz="3627" i="1" spc="-150" dirty="0">
                <a:solidFill>
                  <a:schemeClr val="tx1"/>
                </a:solidFill>
                <a:latin typeface="Segoe UI" panose="020B0502040204020203" pitchFamily="34" charset="0"/>
                <a:cs typeface="Segoe UI" panose="020B0502040204020203" pitchFamily="34" charset="0"/>
              </a:rPr>
              <a:t>“When my mom comes home it’s chaos for dinner, especially since Kevin is so picky and Ben’s on a diet, there’s three different meals going.”</a:t>
            </a:r>
          </a:p>
          <a:p>
            <a:pPr algn="ctr"/>
            <a:endParaRPr lang="en-US" sz="3627" i="1" spc="-150" dirty="0" smtClean="0">
              <a:solidFill>
                <a:schemeClr val="tx1"/>
              </a:solidFill>
              <a:latin typeface="Segoe UI" panose="020B0502040204020203" pitchFamily="34" charset="0"/>
              <a:cs typeface="Segoe UI" panose="020B0502040204020203" pitchFamily="34" charset="0"/>
            </a:endParaRPr>
          </a:p>
          <a:p>
            <a:pPr algn="ctr"/>
            <a:endParaRPr lang="en-US" sz="3627" i="1" spc="-150" dirty="0">
              <a:solidFill>
                <a:schemeClr val="tx1"/>
              </a:solidFill>
              <a:latin typeface="Segoe UI" panose="020B0502040204020203" pitchFamily="34" charset="0"/>
              <a:cs typeface="Segoe UI" panose="020B0502040204020203" pitchFamily="34" charset="0"/>
            </a:endParaRPr>
          </a:p>
        </p:txBody>
      </p:sp>
      <p:sp>
        <p:nvSpPr>
          <p:cNvPr id="48" name="TextBox 47"/>
          <p:cNvSpPr txBox="1"/>
          <p:nvPr/>
        </p:nvSpPr>
        <p:spPr>
          <a:xfrm>
            <a:off x="23942432" y="18391031"/>
            <a:ext cx="11915411" cy="1047082"/>
          </a:xfrm>
          <a:prstGeom prst="rect">
            <a:avLst/>
          </a:prstGeom>
          <a:noFill/>
        </p:spPr>
        <p:txBody>
          <a:bodyPr wrap="square" rtlCol="0">
            <a:spAutoFit/>
          </a:bodyPr>
          <a:lstStyle/>
          <a:p>
            <a:pPr algn="ctr"/>
            <a:r>
              <a:rPr lang="en-US" sz="6204" b="1" dirty="0" smtClean="0">
                <a:latin typeface="Segoe UI Black" panose="020B0A02040204020203" pitchFamily="34" charset="0"/>
                <a:ea typeface="Segoe UI Black" panose="020B0A02040204020203" pitchFamily="34" charset="0"/>
                <a:cs typeface="Segoe UI Black" panose="020B0A02040204020203" pitchFamily="34" charset="0"/>
              </a:rPr>
              <a:t>Family’s Performance </a:t>
            </a:r>
            <a:r>
              <a:rPr lang="en-US" sz="6204" b="1" dirty="0">
                <a:latin typeface="Segoe UI Black" panose="020B0A02040204020203" pitchFamily="34" charset="0"/>
                <a:ea typeface="Segoe UI Black" panose="020B0A02040204020203" pitchFamily="34" charset="0"/>
                <a:cs typeface="Segoe UI Black" panose="020B0A02040204020203" pitchFamily="34" charset="0"/>
              </a:rPr>
              <a:t>Context</a:t>
            </a:r>
          </a:p>
        </p:txBody>
      </p:sp>
      <p:sp>
        <p:nvSpPr>
          <p:cNvPr id="12" name="Rounded Rectangle 11"/>
          <p:cNvSpPr/>
          <p:nvPr/>
        </p:nvSpPr>
        <p:spPr>
          <a:xfrm>
            <a:off x="896449" y="9525601"/>
            <a:ext cx="11722072" cy="13033604"/>
          </a:xfrm>
          <a:prstGeom prst="roundRect">
            <a:avLst/>
          </a:prstGeom>
          <a:solidFill>
            <a:schemeClr val="accent2">
              <a:lumMod val="60000"/>
              <a:lumOff val="40000"/>
            </a:schemeClr>
          </a:solidFill>
          <a:ln w="762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30" b="1" spc="-150" dirty="0" smtClean="0">
                <a:solidFill>
                  <a:schemeClr val="tx1"/>
                </a:solidFill>
                <a:latin typeface="Segoe UI Semibold" panose="020B0702040204020203" pitchFamily="34" charset="0"/>
                <a:cs typeface="Segoe UI Semibold" panose="020B0702040204020203" pitchFamily="34" charset="0"/>
              </a:rPr>
              <a:t>Background</a:t>
            </a:r>
            <a:endParaRPr lang="en-US" sz="1000" b="1" spc="-150" dirty="0" smtClean="0">
              <a:solidFill>
                <a:schemeClr val="tx1"/>
              </a:solidFill>
              <a:latin typeface="Segoe UI Semibold" panose="020B0702040204020203" pitchFamily="34" charset="0"/>
              <a:cs typeface="Segoe UI Semibold" panose="020B0702040204020203" pitchFamily="34" charset="0"/>
            </a:endParaRPr>
          </a:p>
          <a:p>
            <a:pPr fontAlgn="base"/>
            <a:r>
              <a:rPr lang="en-US" sz="4580" spc="-150" dirty="0">
                <a:solidFill>
                  <a:schemeClr val="tx1"/>
                </a:solidFill>
                <a:latin typeface="Segoe UI" panose="020B0502040204020203" pitchFamily="34" charset="0"/>
                <a:cs typeface="Segoe UI" panose="020B0502040204020203" pitchFamily="34" charset="0"/>
              </a:rPr>
              <a:t>Autism Spectrum Disorder (ASD) </a:t>
            </a: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A </a:t>
            </a:r>
            <a:r>
              <a:rPr lang="en-US" sz="3630" spc="-150" dirty="0">
                <a:solidFill>
                  <a:schemeClr val="tx1"/>
                </a:solidFill>
                <a:latin typeface="Segoe UI" panose="020B0502040204020203" pitchFamily="34" charset="0"/>
                <a:cs typeface="Segoe UI" panose="020B0502040204020203" pitchFamily="34" charset="0"/>
              </a:rPr>
              <a:t>neurodevelopmental </a:t>
            </a:r>
            <a:r>
              <a:rPr lang="en-US" sz="3630" spc="-150" dirty="0" smtClean="0">
                <a:solidFill>
                  <a:schemeClr val="tx1"/>
                </a:solidFill>
                <a:latin typeface="Segoe UI" panose="020B0502040204020203" pitchFamily="34" charset="0"/>
                <a:cs typeface="Segoe UI" panose="020B0502040204020203" pitchFamily="34" charset="0"/>
              </a:rPr>
              <a:t>disability characterized </a:t>
            </a:r>
            <a:r>
              <a:rPr lang="en-US" sz="3630" spc="-150" dirty="0">
                <a:solidFill>
                  <a:schemeClr val="tx1"/>
                </a:solidFill>
                <a:latin typeface="Segoe UI" panose="020B0502040204020203" pitchFamily="34" charset="0"/>
                <a:cs typeface="Segoe UI" panose="020B0502040204020203" pitchFamily="34" charset="0"/>
              </a:rPr>
              <a:t>by difficulties in </a:t>
            </a:r>
            <a:r>
              <a:rPr lang="en-US" sz="3630" spc="-150" dirty="0" smtClean="0">
                <a:solidFill>
                  <a:schemeClr val="tx1"/>
                </a:solidFill>
                <a:latin typeface="Segoe UI" panose="020B0502040204020203" pitchFamily="34" charset="0"/>
                <a:cs typeface="Segoe UI" panose="020B0502040204020203" pitchFamily="34" charset="0"/>
              </a:rPr>
              <a:t>social-emotional </a:t>
            </a:r>
            <a:r>
              <a:rPr lang="en-US" sz="3630" spc="-150" dirty="0">
                <a:solidFill>
                  <a:schemeClr val="tx1"/>
                </a:solidFill>
                <a:latin typeface="Segoe UI" panose="020B0502040204020203" pitchFamily="34" charset="0"/>
                <a:cs typeface="Segoe UI" panose="020B0502040204020203" pitchFamily="34" charset="0"/>
              </a:rPr>
              <a:t>reciprocity, </a:t>
            </a:r>
            <a:r>
              <a:rPr lang="en-US" sz="3630" spc="-150" dirty="0" smtClean="0">
                <a:solidFill>
                  <a:schemeClr val="tx1"/>
                </a:solidFill>
                <a:latin typeface="Segoe UI" panose="020B0502040204020203" pitchFamily="34" charset="0"/>
                <a:cs typeface="Segoe UI" panose="020B0502040204020203" pitchFamily="34" charset="0"/>
              </a:rPr>
              <a:t>nonverbal communication, </a:t>
            </a:r>
            <a:r>
              <a:rPr lang="en-US" sz="3630" spc="-150" dirty="0">
                <a:solidFill>
                  <a:schemeClr val="tx1"/>
                </a:solidFill>
                <a:latin typeface="Segoe UI" panose="020B0502040204020203" pitchFamily="34" charset="0"/>
                <a:cs typeface="Segoe UI" panose="020B0502040204020203" pitchFamily="34" charset="0"/>
              </a:rPr>
              <a:t>and </a:t>
            </a:r>
            <a:r>
              <a:rPr lang="en-US" sz="3630" spc="-150" dirty="0" smtClean="0">
                <a:solidFill>
                  <a:schemeClr val="tx1"/>
                </a:solidFill>
                <a:latin typeface="Segoe UI" panose="020B0502040204020203" pitchFamily="34" charset="0"/>
                <a:cs typeface="Segoe UI" panose="020B0502040204020203" pitchFamily="34" charset="0"/>
              </a:rPr>
              <a:t>in forming and sustaining </a:t>
            </a:r>
            <a:r>
              <a:rPr lang="en-US" sz="3630" spc="-150" dirty="0">
                <a:solidFill>
                  <a:schemeClr val="tx1"/>
                </a:solidFill>
                <a:latin typeface="Segoe UI" panose="020B0502040204020203" pitchFamily="34" charset="0"/>
                <a:cs typeface="Segoe UI" panose="020B0502040204020203" pitchFamily="34" charset="0"/>
              </a:rPr>
              <a:t>relationships </a:t>
            </a:r>
          </a:p>
          <a:p>
            <a:pPr fontAlgn="base">
              <a:buSzPct val="75000"/>
            </a:pPr>
            <a:r>
              <a:rPr lang="en-US" sz="4580" spc="-150" dirty="0" smtClean="0">
                <a:solidFill>
                  <a:schemeClr val="tx1"/>
                </a:solidFill>
                <a:latin typeface="Segoe UI" panose="020B0502040204020203" pitchFamily="34" charset="0"/>
                <a:cs typeface="Segoe UI" panose="020B0502040204020203" pitchFamily="34" charset="0"/>
              </a:rPr>
              <a:t>Sibling Relationships</a:t>
            </a: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Adolescents </a:t>
            </a:r>
            <a:r>
              <a:rPr lang="en-US" sz="3630" spc="-150" dirty="0">
                <a:solidFill>
                  <a:schemeClr val="tx1"/>
                </a:solidFill>
                <a:latin typeface="Segoe UI" panose="020B0502040204020203" pitchFamily="34" charset="0"/>
                <a:cs typeface="Segoe UI" panose="020B0502040204020203" pitchFamily="34" charset="0"/>
              </a:rPr>
              <a:t>have reported positive </a:t>
            </a:r>
            <a:r>
              <a:rPr lang="en-US" sz="3630" spc="-150" dirty="0" smtClean="0">
                <a:solidFill>
                  <a:schemeClr val="tx1"/>
                </a:solidFill>
                <a:latin typeface="Segoe UI" panose="020B0502040204020203" pitchFamily="34" charset="0"/>
                <a:cs typeface="Segoe UI" panose="020B0502040204020203" pitchFamily="34" charset="0"/>
              </a:rPr>
              <a:t>and negative </a:t>
            </a:r>
            <a:r>
              <a:rPr lang="en-US" sz="3630" spc="-150" dirty="0">
                <a:solidFill>
                  <a:schemeClr val="tx1"/>
                </a:solidFill>
                <a:latin typeface="Segoe UI" panose="020B0502040204020203" pitchFamily="34" charset="0"/>
                <a:cs typeface="Segoe UI" panose="020B0502040204020203" pitchFamily="34" charset="0"/>
              </a:rPr>
              <a:t>impacts of having </a:t>
            </a:r>
            <a:r>
              <a:rPr lang="en-US" sz="3630" spc="-150" dirty="0" smtClean="0">
                <a:solidFill>
                  <a:schemeClr val="tx1"/>
                </a:solidFill>
                <a:latin typeface="Segoe UI" panose="020B0502040204020203" pitchFamily="34" charset="0"/>
                <a:cs typeface="Segoe UI" panose="020B0502040204020203" pitchFamily="34" charset="0"/>
              </a:rPr>
              <a:t>a sibling with ASD </a:t>
            </a:r>
            <a:r>
              <a:rPr lang="en-US" sz="3000" spc="-150" dirty="0" smtClean="0">
                <a:solidFill>
                  <a:schemeClr val="tx1"/>
                </a:solidFill>
                <a:latin typeface="Segoe UI" panose="020B0502040204020203" pitchFamily="34" charset="0"/>
                <a:cs typeface="Segoe UI" panose="020B0502040204020203" pitchFamily="34" charset="0"/>
              </a:rPr>
              <a:t>(</a:t>
            </a:r>
            <a:r>
              <a:rPr lang="en-US" sz="2500" spc="-150" dirty="0" err="1" smtClean="0">
                <a:solidFill>
                  <a:schemeClr val="tx1"/>
                </a:solidFill>
                <a:latin typeface="Segoe UI" panose="020B0502040204020203" pitchFamily="34" charset="0"/>
                <a:cs typeface="Segoe UI" panose="020B0502040204020203" pitchFamily="34" charset="0"/>
              </a:rPr>
              <a:t>Petalas</a:t>
            </a:r>
            <a:r>
              <a:rPr lang="en-US" sz="2500" spc="-150" dirty="0">
                <a:solidFill>
                  <a:schemeClr val="tx1"/>
                </a:solidFill>
                <a:latin typeface="Segoe UI" panose="020B0502040204020203" pitchFamily="34" charset="0"/>
                <a:cs typeface="Segoe UI" panose="020B0502040204020203" pitchFamily="34" charset="0"/>
              </a:rPr>
              <a:t>, Hastings, Nash, Reilly &amp; </a:t>
            </a:r>
            <a:r>
              <a:rPr lang="en-US" sz="2500" spc="-150" dirty="0" err="1">
                <a:solidFill>
                  <a:schemeClr val="tx1"/>
                </a:solidFill>
                <a:latin typeface="Segoe UI" panose="020B0502040204020203" pitchFamily="34" charset="0"/>
                <a:cs typeface="Segoe UI" panose="020B0502040204020203" pitchFamily="34" charset="0"/>
              </a:rPr>
              <a:t>Dowey</a:t>
            </a:r>
            <a:r>
              <a:rPr lang="en-US" sz="2500" spc="-150" dirty="0">
                <a:solidFill>
                  <a:schemeClr val="tx1"/>
                </a:solidFill>
                <a:latin typeface="Segoe UI" panose="020B0502040204020203" pitchFamily="34" charset="0"/>
                <a:cs typeface="Segoe UI" panose="020B0502040204020203" pitchFamily="34" charset="0"/>
              </a:rPr>
              <a:t>, 2012)</a:t>
            </a:r>
          </a:p>
          <a:p>
            <a:pPr fontAlgn="base">
              <a:buSzPct val="75000"/>
            </a:pPr>
            <a:r>
              <a:rPr lang="en-US" sz="4580" spc="-150" dirty="0">
                <a:solidFill>
                  <a:schemeClr val="tx1"/>
                </a:solidFill>
                <a:latin typeface="Segoe UI" panose="020B0502040204020203" pitchFamily="34" charset="0"/>
                <a:cs typeface="Segoe UI" panose="020B0502040204020203" pitchFamily="34" charset="0"/>
              </a:rPr>
              <a:t>Family </a:t>
            </a:r>
            <a:r>
              <a:rPr lang="en-US" sz="4580" spc="-150" dirty="0" smtClean="0">
                <a:solidFill>
                  <a:schemeClr val="tx1"/>
                </a:solidFill>
                <a:latin typeface="Segoe UI" panose="020B0502040204020203" pitchFamily="34" charset="0"/>
                <a:cs typeface="Segoe UI" panose="020B0502040204020203" pitchFamily="34" charset="0"/>
              </a:rPr>
              <a:t>Routines</a:t>
            </a: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Family </a:t>
            </a:r>
            <a:r>
              <a:rPr lang="en-US" sz="3630" spc="-150" dirty="0">
                <a:solidFill>
                  <a:schemeClr val="tx1"/>
                </a:solidFill>
                <a:latin typeface="Segoe UI" panose="020B0502040204020203" pitchFamily="34" charset="0"/>
                <a:cs typeface="Segoe UI" panose="020B0502040204020203" pitchFamily="34" charset="0"/>
              </a:rPr>
              <a:t>life revolves around </a:t>
            </a:r>
            <a:r>
              <a:rPr lang="en-US" sz="3630" spc="-150" dirty="0" smtClean="0">
                <a:solidFill>
                  <a:schemeClr val="tx1"/>
                </a:solidFill>
                <a:latin typeface="Segoe UI" panose="020B0502040204020203" pitchFamily="34" charset="0"/>
                <a:cs typeface="Segoe UI" panose="020B0502040204020203" pitchFamily="34" charset="0"/>
              </a:rPr>
              <a:t>circumstances related </a:t>
            </a:r>
            <a:r>
              <a:rPr lang="en-US" sz="3630" spc="-150" dirty="0">
                <a:solidFill>
                  <a:schemeClr val="tx1"/>
                </a:solidFill>
                <a:latin typeface="Segoe UI" panose="020B0502040204020203" pitchFamily="34" charset="0"/>
                <a:cs typeface="Segoe UI" panose="020B0502040204020203" pitchFamily="34" charset="0"/>
              </a:rPr>
              <a:t>to the individual(s) with ASD </a:t>
            </a:r>
            <a:r>
              <a:rPr lang="en-US" sz="2500" spc="-150" dirty="0">
                <a:solidFill>
                  <a:schemeClr val="tx1"/>
                </a:solidFill>
                <a:latin typeface="Segoe UI" panose="020B0502040204020203" pitchFamily="34" charset="0"/>
                <a:cs typeface="Segoe UI" panose="020B0502040204020203" pitchFamily="34" charset="0"/>
              </a:rPr>
              <a:t>(</a:t>
            </a:r>
            <a:r>
              <a:rPr lang="en-US" sz="2500" spc="-150" dirty="0" err="1" smtClean="0">
                <a:solidFill>
                  <a:schemeClr val="tx1"/>
                </a:solidFill>
                <a:latin typeface="Segoe UI" panose="020B0502040204020203" pitchFamily="34" charset="0"/>
                <a:cs typeface="Segoe UI" panose="020B0502040204020203" pitchFamily="34" charset="0"/>
              </a:rPr>
              <a:t>DeGrace</a:t>
            </a:r>
            <a:r>
              <a:rPr lang="en-US" sz="2500" spc="-150" dirty="0" smtClean="0">
                <a:solidFill>
                  <a:schemeClr val="tx1"/>
                </a:solidFill>
                <a:latin typeface="Segoe UI" panose="020B0502040204020203" pitchFamily="34" charset="0"/>
                <a:cs typeface="Segoe UI" panose="020B0502040204020203" pitchFamily="34" charset="0"/>
              </a:rPr>
              <a:t>, 2004)</a:t>
            </a:r>
          </a:p>
          <a:p>
            <a:pPr marL="571500" indent="-5715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Individuals with ASD’s preference for routine can </a:t>
            </a:r>
            <a:r>
              <a:rPr lang="en-US" sz="3630" spc="-150" dirty="0" smtClean="0">
                <a:solidFill>
                  <a:schemeClr val="tx1"/>
                </a:solidFill>
                <a:latin typeface="Segoe UI" panose="020B0502040204020203" pitchFamily="34" charset="0"/>
                <a:cs typeface="Segoe UI" panose="020B0502040204020203" pitchFamily="34" charset="0"/>
              </a:rPr>
              <a:t>create stress within </a:t>
            </a:r>
            <a:r>
              <a:rPr lang="en-US" sz="3630" spc="-150" dirty="0">
                <a:solidFill>
                  <a:schemeClr val="tx1"/>
                </a:solidFill>
                <a:latin typeface="Segoe UI" panose="020B0502040204020203" pitchFamily="34" charset="0"/>
                <a:cs typeface="Segoe UI" panose="020B0502040204020203" pitchFamily="34" charset="0"/>
              </a:rPr>
              <a:t>daily family life </a:t>
            </a:r>
            <a:r>
              <a:rPr lang="en-US" sz="2500" spc="-150" dirty="0">
                <a:solidFill>
                  <a:schemeClr val="tx1"/>
                </a:solidFill>
                <a:latin typeface="Segoe UI" panose="020B0502040204020203" pitchFamily="34" charset="0"/>
                <a:cs typeface="Segoe UI" panose="020B0502040204020203" pitchFamily="34" charset="0"/>
              </a:rPr>
              <a:t>(Larson, 2006) </a:t>
            </a:r>
            <a:endParaRPr lang="en-US" sz="2500" spc="-150" dirty="0" smtClean="0">
              <a:solidFill>
                <a:schemeClr val="tx1"/>
              </a:solidFill>
              <a:latin typeface="Segoe UI" panose="020B0502040204020203" pitchFamily="34" charset="0"/>
              <a:cs typeface="Segoe UI" panose="020B0502040204020203" pitchFamily="34" charset="0"/>
            </a:endParaRP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Shared </a:t>
            </a:r>
            <a:r>
              <a:rPr lang="en-US" sz="3630" spc="-150" dirty="0">
                <a:solidFill>
                  <a:schemeClr val="tx1"/>
                </a:solidFill>
                <a:latin typeface="Segoe UI" panose="020B0502040204020203" pitchFamily="34" charset="0"/>
                <a:cs typeface="Segoe UI" panose="020B0502040204020203" pitchFamily="34" charset="0"/>
              </a:rPr>
              <a:t>routines support family time, bonding, and togetherness </a:t>
            </a:r>
            <a:r>
              <a:rPr lang="en-US" sz="2500" spc="-150" dirty="0">
                <a:solidFill>
                  <a:schemeClr val="tx1"/>
                </a:solidFill>
                <a:latin typeface="Segoe UI" panose="020B0502040204020203" pitchFamily="34" charset="0"/>
                <a:cs typeface="Segoe UI" panose="020B0502040204020203" pitchFamily="34" charset="0"/>
              </a:rPr>
              <a:t>(Boyd, McCarty, &amp; </a:t>
            </a:r>
            <a:r>
              <a:rPr lang="en-US" sz="2500" spc="-150" dirty="0" err="1">
                <a:solidFill>
                  <a:schemeClr val="tx1"/>
                </a:solidFill>
                <a:latin typeface="Segoe UI" panose="020B0502040204020203" pitchFamily="34" charset="0"/>
                <a:cs typeface="Segoe UI" panose="020B0502040204020203" pitchFamily="34" charset="0"/>
              </a:rPr>
              <a:t>Sethi</a:t>
            </a:r>
            <a:r>
              <a:rPr lang="en-US" sz="2500" spc="-150" dirty="0">
                <a:solidFill>
                  <a:schemeClr val="tx1"/>
                </a:solidFill>
                <a:latin typeface="Segoe UI" panose="020B0502040204020203" pitchFamily="34" charset="0"/>
                <a:cs typeface="Segoe UI" panose="020B0502040204020203" pitchFamily="34" charset="0"/>
              </a:rPr>
              <a:t>, 2014)</a:t>
            </a:r>
          </a:p>
          <a:p>
            <a:pPr fontAlgn="base">
              <a:buSzPct val="75000"/>
            </a:pPr>
            <a:r>
              <a:rPr lang="en-US" sz="4580" spc="-150" dirty="0" smtClean="0">
                <a:solidFill>
                  <a:schemeClr val="tx1"/>
                </a:solidFill>
                <a:latin typeface="Segoe UI" panose="020B0502040204020203" pitchFamily="34" charset="0"/>
                <a:cs typeface="Segoe UI" panose="020B0502040204020203" pitchFamily="34" charset="0"/>
              </a:rPr>
              <a:t>Identity </a:t>
            </a:r>
            <a:r>
              <a:rPr lang="en-US" sz="4580" spc="-150" dirty="0">
                <a:solidFill>
                  <a:schemeClr val="tx1"/>
                </a:solidFill>
                <a:latin typeface="Segoe UI" panose="020B0502040204020203" pitchFamily="34" charset="0"/>
                <a:cs typeface="Segoe UI" panose="020B0502040204020203" pitchFamily="34" charset="0"/>
              </a:rPr>
              <a:t>in Adolescence</a:t>
            </a:r>
          </a:p>
          <a:p>
            <a:pPr marL="571500" indent="-5715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A stable sense of identity allows adolescents to adapt and respond to personal and social </a:t>
            </a:r>
            <a:r>
              <a:rPr lang="en-US" sz="3630" spc="-150" dirty="0" smtClean="0">
                <a:solidFill>
                  <a:schemeClr val="tx1"/>
                </a:solidFill>
                <a:latin typeface="Segoe UI" panose="020B0502040204020203" pitchFamily="34" charset="0"/>
                <a:cs typeface="Segoe UI" panose="020B0502040204020203" pitchFamily="34" charset="0"/>
              </a:rPr>
              <a:t>demands </a:t>
            </a:r>
            <a:r>
              <a:rPr lang="en-US" sz="2500" spc="-150" dirty="0">
                <a:solidFill>
                  <a:schemeClr val="tx1"/>
                </a:solidFill>
                <a:latin typeface="Segoe UI" panose="020B0502040204020203" pitchFamily="34" charset="0"/>
                <a:cs typeface="Segoe UI" panose="020B0502040204020203" pitchFamily="34" charset="0"/>
              </a:rPr>
              <a:t>(</a:t>
            </a:r>
            <a:r>
              <a:rPr lang="en-US" sz="2500" spc="-150" dirty="0" err="1">
                <a:solidFill>
                  <a:schemeClr val="tx1"/>
                </a:solidFill>
                <a:latin typeface="Segoe UI" panose="020B0502040204020203" pitchFamily="34" charset="0"/>
                <a:cs typeface="Segoe UI" panose="020B0502040204020203" pitchFamily="34" charset="0"/>
              </a:rPr>
              <a:t>Vroman</a:t>
            </a:r>
            <a:r>
              <a:rPr lang="en-US" sz="2500" spc="-150" dirty="0">
                <a:solidFill>
                  <a:schemeClr val="tx1"/>
                </a:solidFill>
                <a:latin typeface="Segoe UI" panose="020B0502040204020203" pitchFamily="34" charset="0"/>
                <a:cs typeface="Segoe UI" panose="020B0502040204020203" pitchFamily="34" charset="0"/>
              </a:rPr>
              <a:t>, 2015</a:t>
            </a:r>
            <a:r>
              <a:rPr lang="en-US" sz="2500" spc="-150" dirty="0" smtClean="0">
                <a:solidFill>
                  <a:schemeClr val="tx1"/>
                </a:solidFill>
                <a:latin typeface="Segoe UI" panose="020B0502040204020203" pitchFamily="34" charset="0"/>
                <a:cs typeface="Segoe UI" panose="020B0502040204020203" pitchFamily="34" charset="0"/>
              </a:rPr>
              <a:t>)</a:t>
            </a:r>
            <a:endParaRPr lang="en-US" sz="2500" spc="-150" dirty="0">
              <a:solidFill>
                <a:schemeClr val="tx1"/>
              </a:solidFill>
              <a:latin typeface="Segoe UI" panose="020B0502040204020203" pitchFamily="34" charset="0"/>
              <a:cs typeface="Segoe UI" panose="020B0502040204020203" pitchFamily="34" charset="0"/>
            </a:endParaRPr>
          </a:p>
        </p:txBody>
      </p:sp>
      <p:sp>
        <p:nvSpPr>
          <p:cNvPr id="49" name="Rounded Rectangle 48"/>
          <p:cNvSpPr/>
          <p:nvPr/>
        </p:nvSpPr>
        <p:spPr>
          <a:xfrm>
            <a:off x="896449" y="22888648"/>
            <a:ext cx="11722072" cy="7088470"/>
          </a:xfrm>
          <a:prstGeom prst="roundRect">
            <a:avLst/>
          </a:prstGeom>
          <a:solidFill>
            <a:schemeClr val="accent2">
              <a:lumMod val="60000"/>
              <a:lumOff val="40000"/>
            </a:schemeClr>
          </a:solidFill>
          <a:ln w="762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30" b="1" spc="-150" dirty="0">
                <a:solidFill>
                  <a:schemeClr val="tx1"/>
                </a:solidFill>
                <a:latin typeface="Segoe UI Semibold" panose="020B0702040204020203" pitchFamily="34" charset="0"/>
                <a:cs typeface="Segoe UI Semibold" panose="020B0702040204020203" pitchFamily="34" charset="0"/>
              </a:rPr>
              <a:t>Research </a:t>
            </a:r>
            <a:r>
              <a:rPr lang="en-US" sz="5730" b="1" spc="-150" dirty="0" smtClean="0">
                <a:solidFill>
                  <a:schemeClr val="tx1"/>
                </a:solidFill>
                <a:latin typeface="Segoe UI Semibold" panose="020B0702040204020203" pitchFamily="34" charset="0"/>
                <a:cs typeface="Segoe UI Semibold" panose="020B0702040204020203" pitchFamily="34" charset="0"/>
              </a:rPr>
              <a:t>Aims</a:t>
            </a:r>
            <a:endParaRPr lang="en-US" sz="1000" b="1" spc="-150" dirty="0" smtClean="0">
              <a:solidFill>
                <a:schemeClr val="tx1"/>
              </a:solidFill>
              <a:latin typeface="Segoe UI Semibold" panose="020B0702040204020203" pitchFamily="34" charset="0"/>
              <a:cs typeface="Segoe UI Semibold" panose="020B0702040204020203" pitchFamily="34" charset="0"/>
            </a:endParaRPr>
          </a:p>
          <a:p>
            <a:pPr fontAlgn="base"/>
            <a:r>
              <a:rPr lang="en-US" sz="4580" spc="-150" dirty="0">
                <a:solidFill>
                  <a:schemeClr val="tx1"/>
                </a:solidFill>
                <a:latin typeface="Segoe UI" panose="020B0502040204020203" pitchFamily="34" charset="0"/>
                <a:cs typeface="Segoe UI" panose="020B0502040204020203" pitchFamily="34" charset="0"/>
              </a:rPr>
              <a:t>Purpose: </a:t>
            </a:r>
          </a:p>
          <a:p>
            <a:pPr marL="571500" indent="-5715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To understand how a typically developing (TD) adolescent with siblings with ASD experiences the effects of their siblings on family routines and activities</a:t>
            </a:r>
          </a:p>
          <a:p>
            <a:pPr fontAlgn="base">
              <a:buSzPct val="75000"/>
            </a:pPr>
            <a:r>
              <a:rPr lang="en-US" sz="4580" spc="-150" dirty="0">
                <a:solidFill>
                  <a:schemeClr val="tx1"/>
                </a:solidFill>
                <a:latin typeface="Segoe UI" panose="020B0502040204020203" pitchFamily="34" charset="0"/>
                <a:cs typeface="Segoe UI" panose="020B0502040204020203" pitchFamily="34" charset="0"/>
              </a:rPr>
              <a:t>Research Questions: </a:t>
            </a:r>
          </a:p>
          <a:p>
            <a:pPr marL="571500" indent="-5715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How does a TD adolescent describe the effects of the actions and behaviors of her siblings with ASD on family routines and activities? </a:t>
            </a:r>
          </a:p>
          <a:p>
            <a:pPr marL="571500" indent="-5715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What does it mean to a TD adolescent to have siblings with ASD in the context of family life?</a:t>
            </a:r>
          </a:p>
        </p:txBody>
      </p:sp>
      <p:pic>
        <p:nvPicPr>
          <p:cNvPr id="21" name="Picture 20"/>
          <p:cNvPicPr>
            <a:picLocks noChangeAspect="1"/>
          </p:cNvPicPr>
          <p:nvPr/>
        </p:nvPicPr>
        <p:blipFill rotWithShape="1">
          <a:blip r:embed="rId4" cstate="print">
            <a:extLst>
              <a:ext uri="{28A0092B-C50C-407E-A947-70E740481C1C}">
                <a14:useLocalDpi xmlns:a14="http://schemas.microsoft.com/office/drawing/2010/main" val="0"/>
              </a:ext>
            </a:extLst>
          </a:blip>
          <a:srcRect r="4912"/>
          <a:stretch/>
        </p:blipFill>
        <p:spPr>
          <a:xfrm>
            <a:off x="43582198" y="19478769"/>
            <a:ext cx="6328802" cy="5255669"/>
          </a:xfrm>
          <a:prstGeom prst="roundRect">
            <a:avLst>
              <a:gd name="adj" fmla="val 16667"/>
            </a:avLst>
          </a:prstGeom>
          <a:ln w="76200">
            <a:solidFill>
              <a:schemeClr val="accent6">
                <a:lumMod val="75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1" name="Rounded Rectangle 50"/>
          <p:cNvSpPr/>
          <p:nvPr/>
        </p:nvSpPr>
        <p:spPr>
          <a:xfrm>
            <a:off x="896449" y="30357885"/>
            <a:ext cx="11722072" cy="2977359"/>
          </a:xfrm>
          <a:prstGeom prst="roundRect">
            <a:avLst/>
          </a:prstGeom>
          <a:solidFill>
            <a:schemeClr val="accent2">
              <a:lumMod val="60000"/>
              <a:lumOff val="40000"/>
            </a:schemeClr>
          </a:solidFill>
          <a:ln w="762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30" b="1" spc="-150" dirty="0" smtClean="0">
                <a:solidFill>
                  <a:schemeClr val="tx1"/>
                </a:solidFill>
                <a:latin typeface="Segoe UI Semibold" panose="020B0702040204020203" pitchFamily="34" charset="0"/>
                <a:cs typeface="Segoe UI Semibold" panose="020B0702040204020203" pitchFamily="34" charset="0"/>
              </a:rPr>
              <a:t>Methodology</a:t>
            </a:r>
            <a:endParaRPr lang="en-US" sz="1000" b="1" spc="-150" dirty="0" smtClean="0">
              <a:solidFill>
                <a:schemeClr val="tx1"/>
              </a:solidFill>
              <a:latin typeface="Segoe UI Semibold" panose="020B0702040204020203" pitchFamily="34" charset="0"/>
              <a:cs typeface="Segoe UI Semibold" panose="020B0702040204020203" pitchFamily="34" charset="0"/>
            </a:endParaRPr>
          </a:p>
          <a:p>
            <a:pPr fontAlgn="base"/>
            <a:r>
              <a:rPr lang="en-US" sz="4580" spc="-150" dirty="0">
                <a:solidFill>
                  <a:schemeClr val="tx1"/>
                </a:solidFill>
                <a:latin typeface="Segoe UI" panose="020B0502040204020203" pitchFamily="34" charset="0"/>
                <a:cs typeface="Segoe UI" panose="020B0502040204020203" pitchFamily="34" charset="0"/>
              </a:rPr>
              <a:t>Phenomenological approach </a:t>
            </a:r>
          </a:p>
          <a:p>
            <a:pPr marL="685800" indent="-6858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3 semi-structured interviews </a:t>
            </a:r>
          </a:p>
          <a:p>
            <a:pPr marL="685800" indent="-6858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Participatory observation of a family activity</a:t>
            </a:r>
          </a:p>
        </p:txBody>
      </p:sp>
      <p:sp>
        <p:nvSpPr>
          <p:cNvPr id="52" name="Rounded Rectangle 51"/>
          <p:cNvSpPr/>
          <p:nvPr/>
        </p:nvSpPr>
        <p:spPr>
          <a:xfrm>
            <a:off x="896449" y="33664687"/>
            <a:ext cx="11722072" cy="3471124"/>
          </a:xfrm>
          <a:prstGeom prst="roundRect">
            <a:avLst/>
          </a:prstGeom>
          <a:solidFill>
            <a:schemeClr val="accent2">
              <a:lumMod val="60000"/>
              <a:lumOff val="40000"/>
            </a:schemeClr>
          </a:solidFill>
          <a:ln w="762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30" b="1" spc="-150" dirty="0" smtClean="0">
                <a:solidFill>
                  <a:schemeClr val="tx1"/>
                </a:solidFill>
                <a:latin typeface="Segoe UI Semibold" panose="020B0702040204020203" pitchFamily="34" charset="0"/>
                <a:cs typeface="Segoe UI Semibold" panose="020B0702040204020203" pitchFamily="34" charset="0"/>
              </a:rPr>
              <a:t>Participant</a:t>
            </a:r>
            <a:endParaRPr lang="en-US" sz="1000" b="1" spc="-150" dirty="0" smtClean="0">
              <a:solidFill>
                <a:schemeClr val="tx1"/>
              </a:solidFill>
              <a:latin typeface="Segoe UI Semibold" panose="020B0702040204020203" pitchFamily="34" charset="0"/>
              <a:cs typeface="Segoe UI Semibold" panose="020B0702040204020203" pitchFamily="34" charset="0"/>
            </a:endParaRPr>
          </a:p>
          <a:p>
            <a:pPr fontAlgn="base"/>
            <a:r>
              <a:rPr lang="en-US" sz="4580" spc="-150" dirty="0">
                <a:solidFill>
                  <a:schemeClr val="tx1"/>
                </a:solidFill>
                <a:latin typeface="Segoe UI" panose="020B0502040204020203" pitchFamily="34" charset="0"/>
                <a:cs typeface="Segoe UI" panose="020B0502040204020203" pitchFamily="34" charset="0"/>
              </a:rPr>
              <a:t>Ellen:</a:t>
            </a:r>
          </a:p>
          <a:p>
            <a:pPr marL="571500" indent="-5715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Age 16</a:t>
            </a:r>
          </a:p>
          <a:p>
            <a:pPr marL="571500" indent="-5715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Has 2 brothers with ASD, both age 16</a:t>
            </a:r>
          </a:p>
          <a:p>
            <a:pPr marL="571500" indent="-571500" fontAlgn="base">
              <a:buSzPct val="75000"/>
              <a:buFont typeface="Arial" panose="020B0604020202020204" pitchFamily="34" charset="0"/>
              <a:buChar char="•"/>
            </a:pPr>
            <a:r>
              <a:rPr lang="en-US" sz="3630" spc="-150" dirty="0">
                <a:solidFill>
                  <a:schemeClr val="tx1"/>
                </a:solidFill>
                <a:latin typeface="Segoe UI" panose="020B0502040204020203" pitchFamily="34" charset="0"/>
                <a:cs typeface="Segoe UI" panose="020B0502040204020203" pitchFamily="34" charset="0"/>
              </a:rPr>
              <a:t>Lives with brothers and mother, parents divorced</a:t>
            </a:r>
          </a:p>
        </p:txBody>
      </p:sp>
      <p:sp>
        <p:nvSpPr>
          <p:cNvPr id="53" name="Rounded Rectangle 52"/>
          <p:cNvSpPr/>
          <p:nvPr/>
        </p:nvSpPr>
        <p:spPr>
          <a:xfrm>
            <a:off x="21107400" y="34223471"/>
            <a:ext cx="17671025" cy="2907698"/>
          </a:xfrm>
          <a:prstGeom prst="roundRect">
            <a:avLst/>
          </a:prstGeom>
          <a:solidFill>
            <a:schemeClr val="accent2">
              <a:lumMod val="60000"/>
              <a:lumOff val="40000"/>
            </a:schemeClr>
          </a:solidFill>
          <a:ln w="762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30" b="1" spc="-150" dirty="0" smtClean="0">
                <a:solidFill>
                  <a:schemeClr val="tx1"/>
                </a:solidFill>
                <a:latin typeface="Segoe UI Semibold" panose="020B0702040204020203" pitchFamily="34" charset="0"/>
                <a:cs typeface="Segoe UI Semibold" panose="020B0702040204020203" pitchFamily="34" charset="0"/>
              </a:rPr>
              <a:t>Implications for Occupational Therapy</a:t>
            </a:r>
            <a:endParaRPr lang="en-US" sz="1000" b="1" spc="-150" dirty="0" smtClean="0">
              <a:solidFill>
                <a:schemeClr val="tx1"/>
              </a:solidFill>
              <a:latin typeface="Segoe UI Semibold" panose="020B0702040204020203" pitchFamily="34" charset="0"/>
              <a:cs typeface="Segoe UI Semibold" panose="020B0702040204020203" pitchFamily="34" charset="0"/>
            </a:endParaRP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Utilize a family-centered approach</a:t>
            </a: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Attend to the needs of siblings</a:t>
            </a: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Address the activities, routines, and relationships within a family to support the needs of all</a:t>
            </a:r>
          </a:p>
        </p:txBody>
      </p:sp>
      <p:sp>
        <p:nvSpPr>
          <p:cNvPr id="54" name="Rounded Rectangle 53"/>
          <p:cNvSpPr/>
          <p:nvPr/>
        </p:nvSpPr>
        <p:spPr>
          <a:xfrm>
            <a:off x="40185473" y="34207363"/>
            <a:ext cx="10076175" cy="2923806"/>
          </a:xfrm>
          <a:prstGeom prst="roundRect">
            <a:avLst/>
          </a:prstGeom>
          <a:solidFill>
            <a:schemeClr val="accent2">
              <a:lumMod val="60000"/>
              <a:lumOff val="40000"/>
            </a:schemeClr>
          </a:solidFill>
          <a:ln w="76200">
            <a:solidFill>
              <a:schemeClr val="accent2"/>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730" b="1" spc="-150" dirty="0" smtClean="0">
                <a:solidFill>
                  <a:schemeClr val="tx1"/>
                </a:solidFill>
                <a:latin typeface="Segoe UI Semibold" panose="020B0702040204020203" pitchFamily="34" charset="0"/>
                <a:cs typeface="Segoe UI Semibold" panose="020B0702040204020203" pitchFamily="34" charset="0"/>
              </a:rPr>
              <a:t>Acknowledgements</a:t>
            </a:r>
            <a:endParaRPr lang="en-US" sz="1000" b="1" spc="-150" dirty="0" smtClean="0">
              <a:solidFill>
                <a:schemeClr val="tx1"/>
              </a:solidFill>
              <a:latin typeface="Segoe UI Semibold" panose="020B0702040204020203" pitchFamily="34" charset="0"/>
              <a:cs typeface="Segoe UI Semibold" panose="020B0702040204020203" pitchFamily="34" charset="0"/>
            </a:endParaRP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Hamel Center for Undergraduate Research, UNH</a:t>
            </a: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Lou Ann Griswold, PhD, OTR/L, FAOTA (mentor)</a:t>
            </a:r>
          </a:p>
          <a:p>
            <a:pPr marL="571500" indent="-571500" fontAlgn="base">
              <a:buSzPct val="75000"/>
              <a:buFont typeface="Arial" panose="020B0604020202020204" pitchFamily="34" charset="0"/>
              <a:buChar char="•"/>
            </a:pPr>
            <a:r>
              <a:rPr lang="en-US" sz="3630" spc="-150" dirty="0" smtClean="0">
                <a:solidFill>
                  <a:schemeClr val="tx1"/>
                </a:solidFill>
                <a:latin typeface="Segoe UI" panose="020B0502040204020203" pitchFamily="34" charset="0"/>
                <a:cs typeface="Segoe UI" panose="020B0502040204020203" pitchFamily="34" charset="0"/>
              </a:rPr>
              <a:t>Susan Merrill, PhD, OTR/L, FAOTA (mentor)</a:t>
            </a:r>
            <a:endParaRPr lang="en-US" sz="3630" spc="-150" dirty="0">
              <a:solidFill>
                <a:schemeClr val="tx1"/>
              </a:solidFill>
              <a:latin typeface="Segoe UI" panose="020B0502040204020203" pitchFamily="34" charset="0"/>
              <a:cs typeface="Segoe UI" panose="020B0502040204020203" pitchFamily="34" charset="0"/>
            </a:endParaRPr>
          </a:p>
        </p:txBody>
      </p:sp>
      <p:sp>
        <p:nvSpPr>
          <p:cNvPr id="55" name="Rectangle 54"/>
          <p:cNvSpPr/>
          <p:nvPr/>
        </p:nvSpPr>
        <p:spPr>
          <a:xfrm>
            <a:off x="23920615" y="5446700"/>
            <a:ext cx="26341033" cy="4091976"/>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indent="-571500" algn="r" fontAlgn="base">
              <a:buSzPct val="75000"/>
              <a:buFont typeface="Arial" panose="020B0604020202020204" pitchFamily="34" charset="0"/>
              <a:buChar char="•"/>
            </a:pPr>
            <a:endParaRPr lang="en-US" sz="4580" b="1" spc="-150" dirty="0" smtClean="0">
              <a:solidFill>
                <a:schemeClr val="tx1"/>
              </a:solidFill>
              <a:latin typeface="Segoe UI" panose="020B0502040204020203" pitchFamily="34" charset="0"/>
              <a:cs typeface="Segoe UI" panose="020B0502040204020203" pitchFamily="34" charset="0"/>
            </a:endParaRPr>
          </a:p>
          <a:p>
            <a:pPr marL="571500" indent="-571500" fontAlgn="base">
              <a:buSzPct val="75000"/>
              <a:buFont typeface="Arial" panose="020B0604020202020204" pitchFamily="34" charset="0"/>
              <a:buChar char="•"/>
            </a:pPr>
            <a:endParaRPr lang="en-US" sz="1000" spc="-150" dirty="0" smtClean="0">
              <a:solidFill>
                <a:schemeClr val="tx1"/>
              </a:solidFill>
              <a:latin typeface="Segoe UI" panose="020B0502040204020203" pitchFamily="34" charset="0"/>
              <a:cs typeface="Segoe UI" panose="020B0502040204020203" pitchFamily="34" charset="0"/>
            </a:endParaRPr>
          </a:p>
          <a:p>
            <a:pPr marL="1463040" indent="-685800" fontAlgn="base">
              <a:buSzPct val="75000"/>
              <a:buFont typeface="Arial" panose="020B0604020202020204" pitchFamily="34" charset="0"/>
              <a:buChar char="•"/>
            </a:pPr>
            <a:r>
              <a:rPr lang="en-US" sz="4580" b="1" spc="-150" dirty="0" smtClean="0">
                <a:solidFill>
                  <a:schemeClr val="tx1"/>
                </a:solidFill>
                <a:latin typeface="Segoe UI" panose="020B0502040204020203" pitchFamily="34" charset="0"/>
                <a:cs typeface="Segoe UI" panose="020B0502040204020203" pitchFamily="34" charset="0"/>
              </a:rPr>
              <a:t>Bidirectional Relationship: </a:t>
            </a:r>
            <a:r>
              <a:rPr lang="en-US" sz="3630" spc="-150" dirty="0" smtClean="0">
                <a:solidFill>
                  <a:schemeClr val="tx1"/>
                </a:solidFill>
                <a:latin typeface="Segoe UI" panose="020B0502040204020203" pitchFamily="34" charset="0"/>
                <a:cs typeface="Segoe UI" panose="020B0502040204020203" pitchFamily="34" charset="0"/>
              </a:rPr>
              <a:t>Between siblings’ person </a:t>
            </a:r>
            <a:r>
              <a:rPr lang="en-US" sz="3630" spc="-150" dirty="0">
                <a:solidFill>
                  <a:schemeClr val="tx1"/>
                </a:solidFill>
                <a:latin typeface="Segoe UI" panose="020B0502040204020203" pitchFamily="34" charset="0"/>
                <a:cs typeface="Segoe UI" panose="020B0502040204020203" pitchFamily="34" charset="0"/>
              </a:rPr>
              <a:t>factors, </a:t>
            </a:r>
            <a:r>
              <a:rPr lang="en-US" sz="3630" spc="-150" dirty="0" smtClean="0">
                <a:solidFill>
                  <a:schemeClr val="tx1"/>
                </a:solidFill>
                <a:latin typeface="Segoe UI" panose="020B0502040204020203" pitchFamily="34" charset="0"/>
                <a:cs typeface="Segoe UI" panose="020B0502040204020203" pitchFamily="34" charset="0"/>
              </a:rPr>
              <a:t>family’s performance </a:t>
            </a:r>
            <a:r>
              <a:rPr lang="en-US" sz="3630" spc="-150" dirty="0">
                <a:solidFill>
                  <a:schemeClr val="tx1"/>
                </a:solidFill>
                <a:latin typeface="Segoe UI" panose="020B0502040204020203" pitchFamily="34" charset="0"/>
                <a:cs typeface="Segoe UI" panose="020B0502040204020203" pitchFamily="34" charset="0"/>
              </a:rPr>
              <a:t>context, and Ellen’s identity</a:t>
            </a:r>
          </a:p>
          <a:p>
            <a:pPr marL="1463040" indent="-685800" fontAlgn="base">
              <a:buSzPct val="75000"/>
              <a:buFont typeface="Arial" panose="020B0604020202020204" pitchFamily="34" charset="0"/>
              <a:buChar char="•"/>
            </a:pPr>
            <a:r>
              <a:rPr lang="en-US" sz="4580" b="1" spc="-150" dirty="0" smtClean="0">
                <a:solidFill>
                  <a:schemeClr val="tx1"/>
                </a:solidFill>
                <a:latin typeface="Segoe UI" panose="020B0502040204020203" pitchFamily="34" charset="0"/>
                <a:cs typeface="Segoe UI" panose="020B0502040204020203" pitchFamily="34" charset="0"/>
              </a:rPr>
              <a:t>Family’s Performance </a:t>
            </a:r>
            <a:r>
              <a:rPr lang="en-US" sz="4580" b="1" spc="-150" dirty="0">
                <a:solidFill>
                  <a:schemeClr val="tx1"/>
                </a:solidFill>
                <a:latin typeface="Segoe UI" panose="020B0502040204020203" pitchFamily="34" charset="0"/>
                <a:cs typeface="Segoe UI" panose="020B0502040204020203" pitchFamily="34" charset="0"/>
              </a:rPr>
              <a:t>Context: </a:t>
            </a:r>
            <a:r>
              <a:rPr lang="en-US" sz="3630" spc="-150" dirty="0" smtClean="0">
                <a:solidFill>
                  <a:schemeClr val="tx1"/>
                </a:solidFill>
                <a:latin typeface="Segoe UI" panose="020B0502040204020203" pitchFamily="34" charset="0"/>
                <a:cs typeface="Segoe UI" panose="020B0502040204020203" pitchFamily="34" charset="0"/>
              </a:rPr>
              <a:t>An important </a:t>
            </a:r>
            <a:r>
              <a:rPr lang="en-US" sz="3630" spc="-150" dirty="0">
                <a:solidFill>
                  <a:schemeClr val="tx1"/>
                </a:solidFill>
                <a:latin typeface="Segoe UI" panose="020B0502040204020203" pitchFamily="34" charset="0"/>
                <a:cs typeface="Segoe UI" panose="020B0502040204020203" pitchFamily="34" charset="0"/>
              </a:rPr>
              <a:t>mediator for </a:t>
            </a:r>
            <a:r>
              <a:rPr lang="en-US" sz="3630" spc="-150" dirty="0" smtClean="0">
                <a:solidFill>
                  <a:schemeClr val="tx1"/>
                </a:solidFill>
                <a:latin typeface="Segoe UI" panose="020B0502040204020203" pitchFamily="34" charset="0"/>
                <a:cs typeface="Segoe UI" panose="020B0502040204020203" pitchFamily="34" charset="0"/>
              </a:rPr>
              <a:t>siblings’ person </a:t>
            </a:r>
            <a:r>
              <a:rPr lang="en-US" sz="3630" spc="-150" dirty="0">
                <a:solidFill>
                  <a:schemeClr val="tx1"/>
                </a:solidFill>
                <a:latin typeface="Segoe UI" panose="020B0502040204020203" pitchFamily="34" charset="0"/>
                <a:cs typeface="Segoe UI" panose="020B0502040204020203" pitchFamily="34" charset="0"/>
              </a:rPr>
              <a:t>factors to establish Ellen’s identity</a:t>
            </a:r>
          </a:p>
          <a:p>
            <a:pPr marL="1463040" indent="-685800" fontAlgn="base">
              <a:buSzPct val="75000"/>
              <a:buFont typeface="Arial" panose="020B0604020202020204" pitchFamily="34" charset="0"/>
              <a:buChar char="•"/>
            </a:pPr>
            <a:r>
              <a:rPr lang="en-US" sz="4580" b="1" spc="-150" dirty="0">
                <a:solidFill>
                  <a:schemeClr val="tx1"/>
                </a:solidFill>
                <a:latin typeface="Segoe UI" panose="020B0502040204020203" pitchFamily="34" charset="0"/>
                <a:cs typeface="Segoe UI" panose="020B0502040204020203" pitchFamily="34" charset="0"/>
              </a:rPr>
              <a:t>Activities and Routines: </a:t>
            </a:r>
            <a:r>
              <a:rPr lang="en-US" sz="3630" spc="-150" dirty="0">
                <a:solidFill>
                  <a:schemeClr val="tx1"/>
                </a:solidFill>
                <a:latin typeface="Segoe UI" panose="020B0502040204020203" pitchFamily="34" charset="0"/>
                <a:cs typeface="Segoe UI" panose="020B0502040204020203" pitchFamily="34" charset="0"/>
              </a:rPr>
              <a:t>Support relationships among individuals with ASD and their siblings</a:t>
            </a:r>
          </a:p>
          <a:p>
            <a:pPr marL="1463040" indent="-685800" fontAlgn="base">
              <a:buSzPct val="75000"/>
              <a:buFont typeface="Arial" panose="020B0604020202020204" pitchFamily="34" charset="0"/>
              <a:buChar char="•"/>
            </a:pPr>
            <a:r>
              <a:rPr lang="en-US" sz="4580" b="1" spc="-150" dirty="0">
                <a:solidFill>
                  <a:schemeClr val="tx1"/>
                </a:solidFill>
                <a:latin typeface="Segoe UI" panose="020B0502040204020203" pitchFamily="34" charset="0"/>
                <a:cs typeface="Segoe UI" panose="020B0502040204020203" pitchFamily="34" charset="0"/>
              </a:rPr>
              <a:t>Activities and Relationships: </a:t>
            </a:r>
            <a:r>
              <a:rPr lang="en-US" sz="3630" spc="-150" dirty="0">
                <a:solidFill>
                  <a:schemeClr val="tx1"/>
                </a:solidFill>
                <a:latin typeface="Segoe UI" panose="020B0502040204020203" pitchFamily="34" charset="0"/>
                <a:cs typeface="Segoe UI" panose="020B0502040204020203" pitchFamily="34" charset="0"/>
              </a:rPr>
              <a:t>Support shared interests among siblings and fosters positive personality characteristics </a:t>
            </a:r>
          </a:p>
        </p:txBody>
      </p:sp>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531357" y="10612973"/>
            <a:ext cx="4329853" cy="7251452"/>
          </a:xfrm>
          <a:prstGeom prst="roundRect">
            <a:avLst>
              <a:gd name="adj" fmla="val 16667"/>
            </a:avLst>
          </a:prstGeom>
          <a:ln w="76200">
            <a:solidFill>
              <a:schemeClr val="accent4">
                <a:lumMod val="75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3282863" y="722709"/>
            <a:ext cx="36978785" cy="2339102"/>
          </a:xfrm>
          <a:prstGeom prst="rect">
            <a:avLst/>
          </a:prstGeom>
          <a:noFill/>
        </p:spPr>
        <p:txBody>
          <a:bodyPr wrap="square" lIns="91440" tIns="45720" rIns="91440" bIns="45720">
            <a:spAutoFit/>
            <a:scene3d>
              <a:camera prst="orthographicFront"/>
              <a:lightRig rig="threePt" dir="t"/>
            </a:scene3d>
            <a:sp3d extrusionH="57150">
              <a:bevelT w="82550" h="38100" prst="coolSlant"/>
            </a:sp3d>
          </a:bodyPr>
          <a:lstStyle/>
          <a:p>
            <a:pPr algn="ctr"/>
            <a:r>
              <a:rPr lang="en-US" sz="7300" b="1" cap="none" spc="0" dirty="0">
                <a:ln w="12700">
                  <a:solidFill>
                    <a:schemeClr val="accent2">
                      <a:lumMod val="75000"/>
                    </a:schemeClr>
                  </a:solidFill>
                  <a:prstDash val="solid"/>
                </a:ln>
                <a:solidFill>
                  <a:schemeClr val="accent2">
                    <a:lumMod val="60000"/>
                    <a:lumOff val="40000"/>
                  </a:schemeClr>
                </a:solidFill>
                <a:effectLst>
                  <a:outerShdw blurRad="50800" dist="38100" dir="2700000" algn="tl" rotWithShape="0">
                    <a:schemeClr val="accent2">
                      <a:lumMod val="75000"/>
                      <a:alpha val="40000"/>
                    </a:schemeClr>
                  </a:outerShdw>
                </a:effectLst>
                <a:latin typeface="Segoe UI Black" panose="020B0A02040204020203" pitchFamily="34" charset="0"/>
                <a:ea typeface="Segoe UI Black" panose="020B0A02040204020203" pitchFamily="34" charset="0"/>
                <a:cs typeface="Segoe UI Black" panose="020B0A02040204020203" pitchFamily="34" charset="0"/>
              </a:rPr>
              <a:t>Through My Eyes: The Effect on Family Life of Having Siblings </a:t>
            </a:r>
            <a:r>
              <a:rPr lang="en-US" sz="7300" b="1" cap="none" spc="0" dirty="0" smtClean="0">
                <a:ln w="12700">
                  <a:solidFill>
                    <a:schemeClr val="accent2">
                      <a:lumMod val="75000"/>
                    </a:schemeClr>
                  </a:solidFill>
                  <a:prstDash val="solid"/>
                </a:ln>
                <a:solidFill>
                  <a:schemeClr val="accent2">
                    <a:lumMod val="60000"/>
                    <a:lumOff val="40000"/>
                  </a:schemeClr>
                </a:solidFill>
                <a:effectLst>
                  <a:outerShdw blurRad="50800" dist="38100" dir="2700000" algn="tl" rotWithShape="0">
                    <a:schemeClr val="accent2">
                      <a:lumMod val="75000"/>
                      <a:alpha val="40000"/>
                    </a:schemeClr>
                  </a:outerShdw>
                </a:effectLst>
                <a:latin typeface="Segoe UI Black" panose="020B0A02040204020203" pitchFamily="34" charset="0"/>
                <a:ea typeface="Segoe UI Black" panose="020B0A02040204020203" pitchFamily="34" charset="0"/>
                <a:cs typeface="Segoe UI Black" panose="020B0A02040204020203" pitchFamily="34" charset="0"/>
              </a:rPr>
              <a:t>With </a:t>
            </a:r>
          </a:p>
          <a:p>
            <a:pPr algn="r"/>
            <a:r>
              <a:rPr lang="en-US" sz="7300" b="1" cap="none" spc="0" dirty="0" smtClean="0">
                <a:ln w="12700">
                  <a:solidFill>
                    <a:schemeClr val="accent2">
                      <a:lumMod val="75000"/>
                    </a:schemeClr>
                  </a:solidFill>
                  <a:prstDash val="solid"/>
                </a:ln>
                <a:solidFill>
                  <a:schemeClr val="accent2">
                    <a:lumMod val="60000"/>
                    <a:lumOff val="40000"/>
                  </a:schemeClr>
                </a:solidFill>
                <a:effectLst>
                  <a:outerShdw blurRad="50800" dist="38100" dir="2700000" algn="tl" rotWithShape="0">
                    <a:schemeClr val="accent2">
                      <a:lumMod val="75000"/>
                      <a:alpha val="40000"/>
                    </a:schemeClr>
                  </a:outerShdw>
                </a:effectLst>
                <a:latin typeface="Segoe UI Black" panose="020B0A02040204020203" pitchFamily="34" charset="0"/>
                <a:ea typeface="Segoe UI Black" panose="020B0A02040204020203" pitchFamily="34" charset="0"/>
                <a:cs typeface="Segoe UI Black" panose="020B0A02040204020203" pitchFamily="34" charset="0"/>
              </a:rPr>
              <a:t>Autism </a:t>
            </a:r>
            <a:r>
              <a:rPr lang="en-US" sz="7300" b="1" cap="none" spc="0" dirty="0">
                <a:ln w="12700">
                  <a:solidFill>
                    <a:schemeClr val="accent2">
                      <a:lumMod val="75000"/>
                    </a:schemeClr>
                  </a:solidFill>
                  <a:prstDash val="solid"/>
                </a:ln>
                <a:solidFill>
                  <a:schemeClr val="accent2">
                    <a:lumMod val="60000"/>
                    <a:lumOff val="40000"/>
                  </a:schemeClr>
                </a:solidFill>
                <a:effectLst>
                  <a:outerShdw blurRad="50800" dist="38100" dir="2700000" algn="tl" rotWithShape="0">
                    <a:schemeClr val="accent2">
                      <a:lumMod val="75000"/>
                      <a:alpha val="40000"/>
                    </a:schemeClr>
                  </a:outerShdw>
                </a:effectLst>
                <a:latin typeface="Segoe UI Black" panose="020B0A02040204020203" pitchFamily="34" charset="0"/>
                <a:ea typeface="Segoe UI Black" panose="020B0A02040204020203" pitchFamily="34" charset="0"/>
                <a:cs typeface="Segoe UI Black" panose="020B0A02040204020203" pitchFamily="34" charset="0"/>
              </a:rPr>
              <a:t>Spectrum Disorder </a:t>
            </a:r>
            <a:r>
              <a:rPr lang="en-US" sz="7300" b="1" cap="none" spc="0" dirty="0" smtClean="0">
                <a:ln w="12700">
                  <a:solidFill>
                    <a:schemeClr val="accent2">
                      <a:lumMod val="75000"/>
                    </a:schemeClr>
                  </a:solidFill>
                  <a:prstDash val="solid"/>
                </a:ln>
                <a:solidFill>
                  <a:schemeClr val="accent2">
                    <a:lumMod val="60000"/>
                    <a:lumOff val="40000"/>
                  </a:schemeClr>
                </a:solidFill>
                <a:effectLst>
                  <a:outerShdw blurRad="50800" dist="38100" dir="2700000" algn="tl" rotWithShape="0">
                    <a:schemeClr val="accent2">
                      <a:lumMod val="75000"/>
                      <a:alpha val="40000"/>
                    </a:schemeClr>
                  </a:outerShdw>
                </a:effectLst>
                <a:latin typeface="Segoe UI Black" panose="020B0A02040204020203" pitchFamily="34" charset="0"/>
                <a:ea typeface="Segoe UI Black" panose="020B0A02040204020203" pitchFamily="34" charset="0"/>
                <a:cs typeface="Segoe UI Black" panose="020B0A02040204020203" pitchFamily="34" charset="0"/>
              </a:rPr>
              <a:t>as </a:t>
            </a:r>
            <a:r>
              <a:rPr lang="en-US" sz="7300" b="1" cap="none" spc="0" dirty="0">
                <a:ln w="12700">
                  <a:solidFill>
                    <a:schemeClr val="accent2">
                      <a:lumMod val="75000"/>
                    </a:schemeClr>
                  </a:solidFill>
                  <a:prstDash val="solid"/>
                </a:ln>
                <a:solidFill>
                  <a:schemeClr val="accent2">
                    <a:lumMod val="60000"/>
                    <a:lumOff val="40000"/>
                  </a:schemeClr>
                </a:solidFill>
                <a:effectLst>
                  <a:outerShdw blurRad="50800" dist="38100" dir="2700000" algn="tl" rotWithShape="0">
                    <a:schemeClr val="accent2">
                      <a:lumMod val="75000"/>
                      <a:alpha val="40000"/>
                    </a:schemeClr>
                  </a:outerShdw>
                </a:effectLst>
                <a:latin typeface="Segoe UI Black" panose="020B0A02040204020203" pitchFamily="34" charset="0"/>
                <a:ea typeface="Segoe UI Black" panose="020B0A02040204020203" pitchFamily="34" charset="0"/>
                <a:cs typeface="Segoe UI Black" panose="020B0A02040204020203" pitchFamily="34" charset="0"/>
              </a:rPr>
              <a:t>Experienced by a Typically Developing Adolescent</a:t>
            </a:r>
            <a:endParaRPr lang="en-US" sz="7300" b="1" cap="none" spc="0" dirty="0">
              <a:ln w="12700">
                <a:solidFill>
                  <a:schemeClr val="accent2">
                    <a:lumMod val="75000"/>
                  </a:schemeClr>
                </a:solidFill>
                <a:prstDash val="solid"/>
              </a:ln>
              <a:solidFill>
                <a:schemeClr val="accent2">
                  <a:lumMod val="60000"/>
                  <a:lumOff val="40000"/>
                </a:schemeClr>
              </a:solidFill>
              <a:effectLst>
                <a:outerShdw blurRad="50800" dist="38100" dir="2700000" algn="tl" rotWithShape="0">
                  <a:schemeClr val="accent2">
                    <a:lumMod val="75000"/>
                    <a:alpha val="40000"/>
                  </a:schemeClr>
                </a:outerShdw>
              </a:effectLst>
            </a:endParaRPr>
          </a:p>
        </p:txBody>
      </p:sp>
      <p:sp>
        <p:nvSpPr>
          <p:cNvPr id="50" name="Rounded Rectangle 49"/>
          <p:cNvSpPr/>
          <p:nvPr/>
        </p:nvSpPr>
        <p:spPr>
          <a:xfrm>
            <a:off x="36018739" y="19441603"/>
            <a:ext cx="6328802" cy="5292835"/>
          </a:xfrm>
          <a:prstGeom prst="roundRect">
            <a:avLst/>
          </a:prstGeom>
          <a:solidFill>
            <a:schemeClr val="accent6">
              <a:lumMod val="60000"/>
              <a:lumOff val="40000"/>
            </a:schemeClr>
          </a:solidFill>
          <a:ln w="76200">
            <a:solidFill>
              <a:schemeClr val="accent6">
                <a:lumMod val="75000"/>
              </a:schemeClr>
            </a:solidFill>
          </a:ln>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580" b="1" spc="-150" dirty="0" smtClean="0">
                <a:solidFill>
                  <a:schemeClr val="tx1"/>
                </a:solidFill>
                <a:latin typeface="Segoe UI" panose="020B0502040204020203" pitchFamily="34" charset="0"/>
                <a:cs typeface="Segoe UI" panose="020B0502040204020203" pitchFamily="34" charset="0"/>
              </a:rPr>
              <a:t>Activities</a:t>
            </a:r>
            <a:endParaRPr lang="en-US" sz="4580" b="1" spc="-150" dirty="0">
              <a:solidFill>
                <a:schemeClr val="tx1"/>
              </a:solidFill>
              <a:latin typeface="Segoe UI" panose="020B0502040204020203" pitchFamily="34" charset="0"/>
              <a:cs typeface="Segoe UI" panose="020B0502040204020203" pitchFamily="34" charset="0"/>
            </a:endParaRPr>
          </a:p>
          <a:p>
            <a:pPr algn="ctr"/>
            <a:r>
              <a:rPr lang="en-US" sz="3627" i="1" spc="-150" dirty="0">
                <a:solidFill>
                  <a:schemeClr val="tx1"/>
                </a:solidFill>
                <a:latin typeface="Segoe UI" panose="020B0502040204020203" pitchFamily="34" charset="0"/>
                <a:cs typeface="Segoe UI" panose="020B0502040204020203" pitchFamily="34" charset="0"/>
              </a:rPr>
              <a:t>“ [At] hockey games, Kevin and I play, [and] my dad coaches. Ben will stand on the bench and then Dad will [say] "Hey Ben throw the puck." And then Ben will just throw it</a:t>
            </a:r>
            <a:r>
              <a:rPr lang="en-US" sz="3627" i="1" spc="-150" dirty="0" smtClean="0">
                <a:solidFill>
                  <a:schemeClr val="tx1"/>
                </a:solidFill>
                <a:latin typeface="Segoe UI" panose="020B0502040204020203" pitchFamily="34" charset="0"/>
                <a:cs typeface="Segoe UI" panose="020B0502040204020203" pitchFamily="34" charset="0"/>
              </a:rPr>
              <a:t>.”</a:t>
            </a:r>
            <a:endParaRPr lang="en-US" sz="3627" i="1" spc="-150" dirty="0">
              <a:solidFill>
                <a:schemeClr val="tx1"/>
              </a:solidFill>
              <a:latin typeface="Segoe UI" panose="020B0502040204020203" pitchFamily="34" charset="0"/>
              <a:cs typeface="Segoe UI" panose="020B0502040204020203" pitchFamily="34" charset="0"/>
            </a:endParaRPr>
          </a:p>
          <a:p>
            <a:pPr algn="ctr"/>
            <a:endParaRPr lang="en-US" sz="3627" i="1" spc="-150" dirty="0">
              <a:solidFill>
                <a:schemeClr val="tx1"/>
              </a:solidFill>
              <a:latin typeface="Segoe UI" panose="020B0502040204020203" pitchFamily="34" charset="0"/>
              <a:cs typeface="Segoe UI" panose="020B0502040204020203" pitchFamily="34" charset="0"/>
            </a:endParaRPr>
          </a:p>
        </p:txBody>
      </p: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6449" y="722709"/>
            <a:ext cx="11722072" cy="8473449"/>
          </a:xfrm>
          <a:prstGeom prst="roundRect">
            <a:avLst>
              <a:gd name="adj" fmla="val 16667"/>
            </a:avLst>
          </a:prstGeom>
          <a:ln w="76200">
            <a:solidFill>
              <a:schemeClr val="accent2"/>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1" name="Rounded Rectangle 40"/>
          <p:cNvSpPr/>
          <p:nvPr/>
        </p:nvSpPr>
        <p:spPr>
          <a:xfrm>
            <a:off x="28566330" y="19469198"/>
            <a:ext cx="6328802" cy="5292835"/>
          </a:xfrm>
          <a:prstGeom prst="roundRect">
            <a:avLst/>
          </a:prstGeom>
          <a:solidFill>
            <a:schemeClr val="accent6">
              <a:lumMod val="60000"/>
              <a:lumOff val="40000"/>
            </a:schemeClr>
          </a:solidFill>
          <a:ln w="76200">
            <a:solidFill>
              <a:schemeClr val="accent6">
                <a:lumMod val="75000"/>
              </a:schemeClr>
            </a:solidFill>
          </a:ln>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4580" b="1" spc="-150" dirty="0">
                <a:solidFill>
                  <a:schemeClr val="tx1"/>
                </a:solidFill>
                <a:latin typeface="Segoe UI" panose="020B0502040204020203" pitchFamily="34" charset="0"/>
                <a:cs typeface="Segoe UI" panose="020B0502040204020203" pitchFamily="34" charset="0"/>
              </a:rPr>
              <a:t>Relationships</a:t>
            </a:r>
          </a:p>
          <a:p>
            <a:pPr algn="ctr"/>
            <a:r>
              <a:rPr lang="en-US" sz="3627" i="1" spc="-150" dirty="0">
                <a:solidFill>
                  <a:schemeClr val="tx1"/>
                </a:solidFill>
                <a:latin typeface="Segoe UI" panose="020B0502040204020203" pitchFamily="34" charset="0"/>
                <a:cs typeface="Segoe UI" panose="020B0502040204020203" pitchFamily="34" charset="0"/>
              </a:rPr>
              <a:t>“I do relate to Kevin a bit more… and then with Ben the relationship is more silly and laid back… Both of the relationships I have are good, just the way they are expressed is definitely different</a:t>
            </a:r>
            <a:r>
              <a:rPr lang="en-US" sz="3627" i="1" spc="-150" dirty="0" smtClean="0">
                <a:solidFill>
                  <a:schemeClr val="tx1"/>
                </a:solidFill>
                <a:latin typeface="Segoe UI" panose="020B0502040204020203" pitchFamily="34" charset="0"/>
                <a:cs typeface="Segoe UI" panose="020B0502040204020203" pitchFamily="34" charset="0"/>
              </a:rPr>
              <a:t>.”</a:t>
            </a:r>
          </a:p>
        </p:txBody>
      </p:sp>
      <p:sp>
        <p:nvSpPr>
          <p:cNvPr id="39" name="TextBox 38"/>
          <p:cNvSpPr txBox="1"/>
          <p:nvPr/>
        </p:nvSpPr>
        <p:spPr>
          <a:xfrm>
            <a:off x="23920615" y="5472848"/>
            <a:ext cx="3077149" cy="1047082"/>
          </a:xfrm>
          <a:prstGeom prst="rect">
            <a:avLst/>
          </a:prstGeom>
          <a:noFill/>
        </p:spPr>
        <p:txBody>
          <a:bodyPr wrap="square" rtlCol="0">
            <a:spAutoFit/>
          </a:bodyPr>
          <a:lstStyle/>
          <a:p>
            <a:pPr algn="ctr"/>
            <a:r>
              <a:rPr lang="en-US" sz="6204" b="1" dirty="0" smtClean="0">
                <a:latin typeface="Segoe UI Black" panose="020B0A02040204020203" pitchFamily="34" charset="0"/>
                <a:ea typeface="Segoe UI Black" panose="020B0A02040204020203" pitchFamily="34" charset="0"/>
                <a:cs typeface="Segoe UI Black" panose="020B0A02040204020203" pitchFamily="34" charset="0"/>
              </a:rPr>
              <a:t>Results</a:t>
            </a:r>
            <a:endParaRPr lang="en-US" sz="6204" b="1" dirty="0">
              <a:latin typeface="Segoe UI Black" panose="020B0A02040204020203" pitchFamily="34" charset="0"/>
              <a:ea typeface="Segoe UI Black" panose="020B0A02040204020203" pitchFamily="34" charset="0"/>
              <a:cs typeface="Segoe UI Black" panose="020B0A02040204020203" pitchFamily="34" charset="0"/>
            </a:endParaRPr>
          </a:p>
        </p:txBody>
      </p:sp>
    </p:spTree>
    <p:extLst>
      <p:ext uri="{BB962C8B-B14F-4D97-AF65-F5344CB8AC3E}">
        <p14:creationId xmlns:p14="http://schemas.microsoft.com/office/powerpoint/2010/main" val="28650167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2943</TotalTime>
  <Words>901</Words>
  <Application>Microsoft Office PowerPoint</Application>
  <PresentationFormat>Custom</PresentationFormat>
  <Paragraphs>86</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Segoe UI</vt:lpstr>
      <vt:lpstr>Segoe UI Black</vt:lpstr>
      <vt:lpstr>Segoe UI Semibold</vt:lpstr>
      <vt:lpstr>Times New Roman</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Brand</dc:creator>
  <cp:lastModifiedBy>Samantha Brand</cp:lastModifiedBy>
  <cp:revision>148</cp:revision>
  <dcterms:created xsi:type="dcterms:W3CDTF">2016-03-24T04:52:59Z</dcterms:created>
  <dcterms:modified xsi:type="dcterms:W3CDTF">2016-04-03T21:53:07Z</dcterms:modified>
</cp:coreProperties>
</file>