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8399" autoAdjust="0"/>
    <p:restoredTop sz="94472" autoAdjust="0"/>
  </p:normalViewPr>
  <p:slideViewPr>
    <p:cSldViewPr>
      <p:cViewPr>
        <p:scale>
          <a:sx n="26" d="100"/>
          <a:sy n="26" d="100"/>
        </p:scale>
        <p:origin x="18" y="78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27650-764A-48EE-A465-46275D3730A8}" type="datetimeFigureOut">
              <a:rPr lang="en-US" smtClean="0"/>
              <a:pPr/>
              <a:t>4/5/2016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C2A95-9703-4CB5-B92E-D0F064B84A6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12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4389120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4389120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emf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emf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emf"/><Relationship Id="rId20" Type="http://schemas.openxmlformats.org/officeDocument/2006/relationships/image" Target="../media/image19.emf"/><Relationship Id="rId29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gif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emf"/><Relationship Id="rId31" Type="http://schemas.openxmlformats.org/officeDocument/2006/relationships/image" Target="../media/image30.jp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ctangle 66"/>
          <p:cNvSpPr/>
          <p:nvPr/>
        </p:nvSpPr>
        <p:spPr>
          <a:xfrm>
            <a:off x="0" y="30218323"/>
            <a:ext cx="43891200" cy="270007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/>
          <p:cNvSpPr/>
          <p:nvPr/>
        </p:nvSpPr>
        <p:spPr>
          <a:xfrm>
            <a:off x="0" y="0"/>
            <a:ext cx="43891200" cy="290597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TextBox 70"/>
          <p:cNvSpPr txBox="1"/>
          <p:nvPr/>
        </p:nvSpPr>
        <p:spPr>
          <a:xfrm>
            <a:off x="11380370" y="63997"/>
            <a:ext cx="2113597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Plastic Anisotropy of CP-Titanium</a:t>
            </a:r>
            <a:endParaRPr lang="en-US" sz="11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685800" y="3380776"/>
            <a:ext cx="13868400" cy="26565233"/>
          </a:xfrm>
          <a:prstGeom prst="rect">
            <a:avLst/>
          </a:pr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6" name="TextBox 95"/>
          <p:cNvSpPr txBox="1"/>
          <p:nvPr/>
        </p:nvSpPr>
        <p:spPr>
          <a:xfrm>
            <a:off x="1075415" y="3572644"/>
            <a:ext cx="1308917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/>
              <a:t>Research Objective: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3200" dirty="0" smtClean="0"/>
              <a:t>To probe the plastic anisotropy of Commercially Pure Titanium (CP-Ti) with an extensive set of experiments, performed on a hot-rolled CP-Ti plate of 12.7 mm thickness.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sz="3200" dirty="0" smtClean="0"/>
              <a:t>To calibrate commonly used constitutive models (yield functions) that can lead to improved numerical simulations of material response during manufacturing or service for CP-Ti.</a:t>
            </a:r>
            <a:endParaRPr lang="en-US" sz="3200" dirty="0"/>
          </a:p>
        </p:txBody>
      </p:sp>
      <p:sp>
        <p:nvSpPr>
          <p:cNvPr id="101" name="TextBox 100"/>
          <p:cNvSpPr txBox="1"/>
          <p:nvPr/>
        </p:nvSpPr>
        <p:spPr>
          <a:xfrm>
            <a:off x="13978806" y="1647377"/>
            <a:ext cx="1593358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0" b="1" dirty="0" err="1" smtClean="0"/>
              <a:t>Madhav</a:t>
            </a:r>
            <a:r>
              <a:rPr lang="en-US" sz="7000" b="1" dirty="0" smtClean="0"/>
              <a:t> Baral (Advisor: Yannis P. Korkolis)</a:t>
            </a:r>
            <a:endParaRPr lang="en-US" sz="7000" b="1" dirty="0"/>
          </a:p>
        </p:txBody>
      </p:sp>
      <p:sp>
        <p:nvSpPr>
          <p:cNvPr id="137" name="TextBox 136"/>
          <p:cNvSpPr txBox="1"/>
          <p:nvPr/>
        </p:nvSpPr>
        <p:spPr>
          <a:xfrm>
            <a:off x="11658600" y="26212800"/>
            <a:ext cx="9677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i="1" dirty="0" smtClean="0"/>
          </a:p>
          <a:p>
            <a:pPr algn="ctr"/>
            <a:endParaRPr lang="en-US" sz="2800" i="1" dirty="0"/>
          </a:p>
        </p:txBody>
      </p:sp>
      <p:pic>
        <p:nvPicPr>
          <p:cNvPr id="79" name="Picture 78" descr="1_unhlogo_web_h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409871" y="265049"/>
            <a:ext cx="9258295" cy="2422587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10706098" y="30762949"/>
            <a:ext cx="22479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i="1" dirty="0" smtClean="0"/>
              <a:t>University of New Hampshire, Department of Mechanical Engineering</a:t>
            </a:r>
          </a:p>
          <a:p>
            <a:pPr algn="ctr"/>
            <a:r>
              <a:rPr lang="en-US" sz="5000" i="1" dirty="0" smtClean="0"/>
              <a:t>Presented at the Annual Graduate Research Conference (GRC); April 11, 2016  </a:t>
            </a:r>
            <a:endParaRPr lang="en-US" sz="5000" i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3997"/>
            <a:ext cx="2581275" cy="2581275"/>
          </a:xfrm>
          <a:prstGeom prst="rect">
            <a:avLst/>
          </a:prstGeom>
        </p:spPr>
      </p:pic>
      <p:sp>
        <p:nvSpPr>
          <p:cNvPr id="74" name="Rectangle 73"/>
          <p:cNvSpPr/>
          <p:nvPr/>
        </p:nvSpPr>
        <p:spPr>
          <a:xfrm>
            <a:off x="15144850" y="3349068"/>
            <a:ext cx="13601493" cy="26565233"/>
          </a:xfrm>
          <a:prstGeom prst="rect">
            <a:avLst/>
          </a:pr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/>
          <p:cNvSpPr/>
          <p:nvPr/>
        </p:nvSpPr>
        <p:spPr>
          <a:xfrm>
            <a:off x="29336993" y="3380777"/>
            <a:ext cx="13944607" cy="26565233"/>
          </a:xfrm>
          <a:prstGeom prst="rect">
            <a:avLst/>
          </a:pr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426" y="7452787"/>
            <a:ext cx="8009027" cy="39491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9103" y="7437246"/>
            <a:ext cx="4485482" cy="5418848"/>
          </a:xfrm>
          <a:prstGeom prst="rect">
            <a:avLst/>
          </a:prstGeom>
        </p:spPr>
      </p:pic>
      <p:sp>
        <p:nvSpPr>
          <p:cNvPr id="85" name="TextBox 84"/>
          <p:cNvSpPr txBox="1"/>
          <p:nvPr/>
        </p:nvSpPr>
        <p:spPr>
          <a:xfrm>
            <a:off x="1447689" y="11876782"/>
            <a:ext cx="72724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/>
              <a:t>Layout of CP-Ti specimens on a rolled plate with respect to the rolling </a:t>
            </a:r>
            <a:r>
              <a:rPr lang="en-US" sz="3200" i="1" dirty="0" smtClean="0"/>
              <a:t>direction (RD)</a:t>
            </a:r>
            <a:endParaRPr lang="en-US" sz="3200" i="1" dirty="0"/>
          </a:p>
        </p:txBody>
      </p:sp>
      <p:sp>
        <p:nvSpPr>
          <p:cNvPr id="86" name="TextBox 85"/>
          <p:cNvSpPr txBox="1"/>
          <p:nvPr/>
        </p:nvSpPr>
        <p:spPr>
          <a:xfrm>
            <a:off x="1075415" y="13564374"/>
            <a:ext cx="13089170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/>
              <a:t>Motivation and Background: </a:t>
            </a:r>
          </a:p>
          <a:p>
            <a:pPr algn="just"/>
            <a:r>
              <a:rPr lang="en-US" sz="3200" dirty="0" smtClean="0"/>
              <a:t>Titanium and its alloys have higher strength to weight ratio, excellent </a:t>
            </a:r>
            <a:r>
              <a:rPr lang="en-US" sz="3200" dirty="0"/>
              <a:t>corrosion resistance, and superior temperature resistance </a:t>
            </a:r>
            <a:r>
              <a:rPr lang="en-US" sz="3200" dirty="0" smtClean="0"/>
              <a:t>than </a:t>
            </a:r>
            <a:r>
              <a:rPr lang="en-US" sz="3200" dirty="0"/>
              <a:t>conventional metal alloys. </a:t>
            </a:r>
            <a:r>
              <a:rPr lang="en-US" sz="3200" dirty="0" smtClean="0"/>
              <a:t>The excellent physical-mechanical properties of Titanium and its alloys have been widely exploited in aerospace, nuclear, automobile, medical, sports, and fashion industries. </a:t>
            </a:r>
          </a:p>
          <a:p>
            <a:pPr algn="just"/>
            <a:r>
              <a:rPr lang="en-US" sz="3200" dirty="0" smtClean="0"/>
              <a:t>CP-Ti crystallizes in the HCP packing so the plastic deformation of this material is accommodated by a combination of slip and twinning, which gives rise to a complex mechanical response. This complex behavior dictates the use of an extensive experimental characterization. Also, during manufacturing processes like rolling, crystallographic texture patterns are created and this induces a preferred grain orientation causing dissimilar stress-strain responses in different orientations (Anisotropy). </a:t>
            </a:r>
            <a:endParaRPr lang="en-US" sz="3200" dirty="0"/>
          </a:p>
        </p:txBody>
      </p:sp>
      <p:sp>
        <p:nvSpPr>
          <p:cNvPr id="87" name="TextBox 86"/>
          <p:cNvSpPr txBox="1"/>
          <p:nvPr/>
        </p:nvSpPr>
        <p:spPr>
          <a:xfrm>
            <a:off x="15144850" y="12927450"/>
            <a:ext cx="13601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/>
              <a:t>T</a:t>
            </a:r>
            <a:r>
              <a:rPr lang="en-US" sz="3200" i="1" dirty="0" smtClean="0"/>
              <a:t>ension experiments using MTS and DIC (Digital Image Correlation) system</a:t>
            </a:r>
            <a:endParaRPr lang="en-US" sz="3200" i="1" dirty="0"/>
          </a:p>
        </p:txBody>
      </p:sp>
      <p:sp>
        <p:nvSpPr>
          <p:cNvPr id="89" name="TextBox 88"/>
          <p:cNvSpPr txBox="1"/>
          <p:nvPr/>
        </p:nvSpPr>
        <p:spPr>
          <a:xfrm>
            <a:off x="15485830" y="3575980"/>
            <a:ext cx="130891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/>
              <a:t>Experimental Investigation: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23992" y="13487796"/>
            <a:ext cx="6148347" cy="37580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513115" y="13601602"/>
            <a:ext cx="6536874" cy="3530464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15144850" y="17246025"/>
            <a:ext cx="13601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/>
              <a:t>Infra-red thermal </a:t>
            </a:r>
            <a:r>
              <a:rPr lang="en-US" sz="3200" i="1" dirty="0"/>
              <a:t>Images </a:t>
            </a:r>
            <a:r>
              <a:rPr lang="en-US" sz="3200" i="1" dirty="0" smtClean="0"/>
              <a:t>and DIC </a:t>
            </a:r>
            <a:r>
              <a:rPr lang="en-US" sz="3200" i="1" dirty="0"/>
              <a:t>Images and </a:t>
            </a:r>
            <a:r>
              <a:rPr lang="en-US" sz="3200" i="1" dirty="0" smtClean="0"/>
              <a:t>of a specimen during test</a:t>
            </a:r>
            <a:endParaRPr lang="en-US" sz="3200" i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42200" y="18110582"/>
            <a:ext cx="5103357" cy="25887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077602" y="18033199"/>
            <a:ext cx="3445041" cy="26661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868783" y="18118613"/>
            <a:ext cx="3865368" cy="26812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809138" y="21564600"/>
            <a:ext cx="4411204" cy="26923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2"/>
          <a:srcRect b="13178"/>
          <a:stretch/>
        </p:blipFill>
        <p:spPr>
          <a:xfrm>
            <a:off x="23194241" y="21604658"/>
            <a:ext cx="3578203" cy="264894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643319" y="24917400"/>
            <a:ext cx="3579542" cy="42297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632174" y="25370139"/>
            <a:ext cx="8805269" cy="3357261"/>
          </a:xfrm>
          <a:prstGeom prst="rect">
            <a:avLst/>
          </a:prstGeom>
        </p:spPr>
      </p:pic>
      <p:sp>
        <p:nvSpPr>
          <p:cNvPr id="108" name="TextBox 107"/>
          <p:cNvSpPr txBox="1"/>
          <p:nvPr/>
        </p:nvSpPr>
        <p:spPr>
          <a:xfrm>
            <a:off x="15954872" y="20801027"/>
            <a:ext cx="40780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i="1" dirty="0" smtClean="0"/>
              <a:t>Uniaxial Tension (T1)</a:t>
            </a:r>
            <a:endParaRPr lang="en-US" sz="3000" i="1" dirty="0"/>
          </a:p>
        </p:txBody>
      </p:sp>
      <p:sp>
        <p:nvSpPr>
          <p:cNvPr id="110" name="TextBox 109"/>
          <p:cNvSpPr txBox="1"/>
          <p:nvPr/>
        </p:nvSpPr>
        <p:spPr>
          <a:xfrm>
            <a:off x="20623533" y="20808066"/>
            <a:ext cx="40780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i="1" dirty="0" smtClean="0"/>
              <a:t>Uniaxial Tension (T2)</a:t>
            </a:r>
            <a:endParaRPr lang="en-US" sz="3000" i="1" dirty="0"/>
          </a:p>
        </p:txBody>
      </p:sp>
      <p:sp>
        <p:nvSpPr>
          <p:cNvPr id="111" name="TextBox 110"/>
          <p:cNvSpPr txBox="1"/>
          <p:nvPr/>
        </p:nvSpPr>
        <p:spPr>
          <a:xfrm>
            <a:off x="24525514" y="20808066"/>
            <a:ext cx="437014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i="1" dirty="0" smtClean="0"/>
              <a:t>Plane-Strain Tension (PST)</a:t>
            </a:r>
            <a:endParaRPr lang="en-US" sz="3000" i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643319" y="4252309"/>
            <a:ext cx="12579118" cy="838607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3893760" y="20920309"/>
            <a:ext cx="4663440" cy="46043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9433220" y="20920308"/>
            <a:ext cx="4475779" cy="448910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8683994" y="20649551"/>
            <a:ext cx="4489704" cy="4872574"/>
          </a:xfrm>
          <a:prstGeom prst="rect">
            <a:avLst/>
          </a:prstGeom>
        </p:spPr>
      </p:pic>
      <p:sp>
        <p:nvSpPr>
          <p:cNvPr id="119" name="TextBox 118"/>
          <p:cNvSpPr txBox="1"/>
          <p:nvPr/>
        </p:nvSpPr>
        <p:spPr>
          <a:xfrm>
            <a:off x="29641799" y="26060400"/>
            <a:ext cx="13258801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/>
              <a:t>Conclusions: </a:t>
            </a:r>
          </a:p>
          <a:p>
            <a:pPr algn="just"/>
            <a:r>
              <a:rPr lang="en-US" sz="3200" dirty="0" smtClean="0"/>
              <a:t>The anisotropy and asymmetry of CP-Ti in tension and compression is established by performing uniaxial, through-thickness, and plane strain tension and compression tests at various orientations with respect to rolling direction of a plate. </a:t>
            </a:r>
            <a:r>
              <a:rPr lang="en-US" sz="3200" dirty="0"/>
              <a:t>A novel method for determining the stresses in a plane-strain tension experiment was devised using finite element </a:t>
            </a:r>
            <a:r>
              <a:rPr lang="en-US" sz="3200" dirty="0" smtClean="0"/>
              <a:t>analysis. Finally, three commonly used yield functions are calibrated from the experimental results.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29453273" y="3575980"/>
            <a:ext cx="130891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 smtClean="0"/>
              <a:t>Results: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29336993" y="25170825"/>
            <a:ext cx="13940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/>
              <a:t>Yield Surfaces predicted from (1) von-Mises, (2) Hill 1948, and (3) CPB-06 criteria</a:t>
            </a:r>
            <a:endParaRPr lang="en-US" sz="3200" i="1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9489400" y="10290759"/>
            <a:ext cx="4768860" cy="3762135"/>
          </a:xfrm>
          <a:prstGeom prst="rect">
            <a:avLst/>
          </a:prstGeom>
        </p:spPr>
      </p:pic>
      <p:pic>
        <p:nvPicPr>
          <p:cNvPr id="2048" name="Picture 204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3670875" y="10179510"/>
            <a:ext cx="4509220" cy="3771184"/>
          </a:xfrm>
          <a:prstGeom prst="rect">
            <a:avLst/>
          </a:prstGeom>
        </p:spPr>
      </p:pic>
      <p:pic>
        <p:nvPicPr>
          <p:cNvPr id="2054" name="Picture 2053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7875443" y="9753600"/>
            <a:ext cx="5044207" cy="4344217"/>
          </a:xfrm>
          <a:prstGeom prst="rect">
            <a:avLst/>
          </a:prstGeom>
        </p:spPr>
      </p:pic>
      <p:sp>
        <p:nvSpPr>
          <p:cNvPr id="132" name="TextBox 131"/>
          <p:cNvSpPr txBox="1"/>
          <p:nvPr/>
        </p:nvSpPr>
        <p:spPr>
          <a:xfrm>
            <a:off x="29336992" y="9321225"/>
            <a:ext cx="13940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/>
              <a:t>True stress-strain responses </a:t>
            </a:r>
            <a:r>
              <a:rPr lang="en-US" sz="3200" i="1" smtClean="0"/>
              <a:t>in Uniaxial: </a:t>
            </a:r>
            <a:r>
              <a:rPr lang="en-US" sz="3200" i="1" dirty="0" smtClean="0"/>
              <a:t>(1) Tension and (2) Compression</a:t>
            </a:r>
            <a:endParaRPr lang="en-US" sz="3200" i="1" dirty="0"/>
          </a:p>
        </p:txBody>
      </p:sp>
      <p:pic>
        <p:nvPicPr>
          <p:cNvPr id="2055" name="Picture 205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9565600" y="4191000"/>
            <a:ext cx="6751723" cy="5263440"/>
          </a:xfrm>
          <a:prstGeom prst="rect">
            <a:avLst/>
          </a:prstGeom>
        </p:spPr>
      </p:pic>
      <p:pic>
        <p:nvPicPr>
          <p:cNvPr id="2056" name="Picture 2055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6483549" y="4190999"/>
            <a:ext cx="6699117" cy="5262529"/>
          </a:xfrm>
          <a:prstGeom prst="rect">
            <a:avLst/>
          </a:prstGeom>
        </p:spPr>
      </p:pic>
      <p:pic>
        <p:nvPicPr>
          <p:cNvPr id="2062" name="Picture 2061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9663813" y="6175559"/>
            <a:ext cx="2858577" cy="2246530"/>
          </a:xfrm>
          <a:prstGeom prst="rect">
            <a:avLst/>
          </a:prstGeom>
        </p:spPr>
      </p:pic>
      <p:sp>
        <p:nvSpPr>
          <p:cNvPr id="138" name="TextBox 137"/>
          <p:cNvSpPr txBox="1"/>
          <p:nvPr/>
        </p:nvSpPr>
        <p:spPr>
          <a:xfrm>
            <a:off x="29317942" y="13969425"/>
            <a:ext cx="13940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/>
              <a:t>Correction of stresses in plane-strain tension experiments using FEA</a:t>
            </a:r>
            <a:endParaRPr lang="en-US" sz="3200" i="1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9838748" y="14796289"/>
            <a:ext cx="6523035" cy="506622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36728400" y="14802422"/>
            <a:ext cx="6417051" cy="5040950"/>
          </a:xfrm>
          <a:prstGeom prst="rect">
            <a:avLst/>
          </a:prstGeom>
        </p:spPr>
      </p:pic>
      <p:sp>
        <p:nvSpPr>
          <p:cNvPr id="142" name="TextBox 141"/>
          <p:cNvSpPr txBox="1"/>
          <p:nvPr/>
        </p:nvSpPr>
        <p:spPr>
          <a:xfrm>
            <a:off x="29337000" y="20040600"/>
            <a:ext cx="139403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/>
              <a:t>True stress-strain responses in Plane-Strain: (1) Tension and (2) Compression</a:t>
            </a:r>
            <a:endParaRPr lang="en-US" sz="3200" i="1" dirty="0"/>
          </a:p>
        </p:txBody>
      </p:sp>
      <p:sp>
        <p:nvSpPr>
          <p:cNvPr id="143" name="TextBox 142"/>
          <p:cNvSpPr txBox="1"/>
          <p:nvPr/>
        </p:nvSpPr>
        <p:spPr>
          <a:xfrm>
            <a:off x="16748205" y="24307800"/>
            <a:ext cx="45330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i="1" dirty="0" smtClean="0"/>
              <a:t>Uniaxial Compression (C1)</a:t>
            </a:r>
            <a:endParaRPr lang="en-US" sz="3000" i="1" dirty="0"/>
          </a:p>
        </p:txBody>
      </p:sp>
      <p:sp>
        <p:nvSpPr>
          <p:cNvPr id="145" name="TextBox 144"/>
          <p:cNvSpPr txBox="1"/>
          <p:nvPr/>
        </p:nvSpPr>
        <p:spPr>
          <a:xfrm>
            <a:off x="22462950" y="24307800"/>
            <a:ext cx="51017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i="1" dirty="0" smtClean="0"/>
              <a:t>Plane-Strain Compression (PSC)</a:t>
            </a:r>
            <a:endParaRPr lang="en-US" sz="3000" i="1" dirty="0"/>
          </a:p>
        </p:txBody>
      </p:sp>
      <p:sp>
        <p:nvSpPr>
          <p:cNvPr id="146" name="TextBox 145"/>
          <p:cNvSpPr txBox="1"/>
          <p:nvPr/>
        </p:nvSpPr>
        <p:spPr>
          <a:xfrm>
            <a:off x="19813511" y="28702337"/>
            <a:ext cx="86588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i="1" dirty="0" smtClean="0"/>
              <a:t>Pole Figures of CP-Ti specimen generated using X-Ray Diffraction (XRD) Technique</a:t>
            </a:r>
            <a:endParaRPr lang="en-US" sz="3000" i="1" dirty="0"/>
          </a:p>
        </p:txBody>
      </p:sp>
      <p:sp>
        <p:nvSpPr>
          <p:cNvPr id="148" name="TextBox 147"/>
          <p:cNvSpPr txBox="1"/>
          <p:nvPr/>
        </p:nvSpPr>
        <p:spPr>
          <a:xfrm>
            <a:off x="15664163" y="29147169"/>
            <a:ext cx="351417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i="1" dirty="0" smtClean="0"/>
              <a:t>XRD Set-up</a:t>
            </a:r>
            <a:endParaRPr lang="en-US" sz="3000" i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954712" y="20011920"/>
            <a:ext cx="4559995" cy="34173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075415" y="27320836"/>
            <a:ext cx="4243479" cy="192968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748" y="24087568"/>
            <a:ext cx="4303407" cy="430340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5500" y="20069299"/>
            <a:ext cx="6455331" cy="307071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08"/>
          <a:stretch/>
        </p:blipFill>
        <p:spPr>
          <a:xfrm>
            <a:off x="9740492" y="24350851"/>
            <a:ext cx="4578354" cy="3987180"/>
          </a:xfrm>
          <a:prstGeom prst="rect">
            <a:avLst/>
          </a:prstGeom>
        </p:spPr>
      </p:pic>
      <p:pic>
        <p:nvPicPr>
          <p:cNvPr id="62" name="Picture 8" descr="MIM Titanium Parts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5" t="4184" r="2570" b="5190"/>
          <a:stretch/>
        </p:blipFill>
        <p:spPr bwMode="auto">
          <a:xfrm>
            <a:off x="1143000" y="23774400"/>
            <a:ext cx="365760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/>
          <p:cNvSpPr txBox="1"/>
          <p:nvPr/>
        </p:nvSpPr>
        <p:spPr>
          <a:xfrm>
            <a:off x="6677869" y="29020192"/>
            <a:ext cx="680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/>
              <a:t>Titanium parts and components</a:t>
            </a:r>
            <a:endParaRPr lang="en-US" sz="3200" b="1" i="1" dirty="0"/>
          </a:p>
        </p:txBody>
      </p:sp>
      <p:sp>
        <p:nvSpPr>
          <p:cNvPr id="64" name="TextBox 63"/>
          <p:cNvSpPr txBox="1"/>
          <p:nvPr/>
        </p:nvSpPr>
        <p:spPr>
          <a:xfrm>
            <a:off x="2304647" y="22961081"/>
            <a:ext cx="40037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i="1" dirty="0" smtClean="0"/>
              <a:t>HCP crystal structure</a:t>
            </a:r>
            <a:endParaRPr lang="en-US" sz="3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2861</TotalTime>
  <Words>452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Timothy</dc:creator>
  <cp:lastModifiedBy>Baral</cp:lastModifiedBy>
  <cp:revision>132</cp:revision>
  <dcterms:created xsi:type="dcterms:W3CDTF">2015-03-23T19:20:24Z</dcterms:created>
  <dcterms:modified xsi:type="dcterms:W3CDTF">2016-04-05T13:57:35Z</dcterms:modified>
</cp:coreProperties>
</file>