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3"/>
  </p:notesMasterIdLst>
  <p:sldIdLst>
    <p:sldId id="256" r:id="rId2"/>
  </p:sldIdLst>
  <p:sldSz cx="43891200" cy="32918400"/>
  <p:notesSz cx="9309100" cy="7023100"/>
  <p:defaultTextStyle>
    <a:defPPr>
      <a:defRPr lang="en-US"/>
    </a:defPPr>
    <a:lvl1pPr marL="0" algn="l" defTabSz="2194210" rtl="0" eaLnBrk="1" latinLnBrk="0" hangingPunct="1">
      <a:defRPr sz="8600" kern="1200">
        <a:solidFill>
          <a:schemeClr val="tx1"/>
        </a:solidFill>
        <a:latin typeface="+mn-lt"/>
        <a:ea typeface="+mn-ea"/>
        <a:cs typeface="+mn-cs"/>
      </a:defRPr>
    </a:lvl1pPr>
    <a:lvl2pPr marL="2194210" algn="l" defTabSz="2194210" rtl="0" eaLnBrk="1" latinLnBrk="0" hangingPunct="1">
      <a:defRPr sz="8600" kern="1200">
        <a:solidFill>
          <a:schemeClr val="tx1"/>
        </a:solidFill>
        <a:latin typeface="+mn-lt"/>
        <a:ea typeface="+mn-ea"/>
        <a:cs typeface="+mn-cs"/>
      </a:defRPr>
    </a:lvl2pPr>
    <a:lvl3pPr marL="4388419" algn="l" defTabSz="2194210" rtl="0" eaLnBrk="1" latinLnBrk="0" hangingPunct="1">
      <a:defRPr sz="8600" kern="1200">
        <a:solidFill>
          <a:schemeClr val="tx1"/>
        </a:solidFill>
        <a:latin typeface="+mn-lt"/>
        <a:ea typeface="+mn-ea"/>
        <a:cs typeface="+mn-cs"/>
      </a:defRPr>
    </a:lvl3pPr>
    <a:lvl4pPr marL="6582629" algn="l" defTabSz="2194210" rtl="0" eaLnBrk="1" latinLnBrk="0" hangingPunct="1">
      <a:defRPr sz="8600" kern="1200">
        <a:solidFill>
          <a:schemeClr val="tx1"/>
        </a:solidFill>
        <a:latin typeface="+mn-lt"/>
        <a:ea typeface="+mn-ea"/>
        <a:cs typeface="+mn-cs"/>
      </a:defRPr>
    </a:lvl4pPr>
    <a:lvl5pPr marL="8776834" algn="l" defTabSz="2194210" rtl="0" eaLnBrk="1" latinLnBrk="0" hangingPunct="1">
      <a:defRPr sz="8600" kern="1200">
        <a:solidFill>
          <a:schemeClr val="tx1"/>
        </a:solidFill>
        <a:latin typeface="+mn-lt"/>
        <a:ea typeface="+mn-ea"/>
        <a:cs typeface="+mn-cs"/>
      </a:defRPr>
    </a:lvl5pPr>
    <a:lvl6pPr marL="10971043" algn="l" defTabSz="2194210" rtl="0" eaLnBrk="1" latinLnBrk="0" hangingPunct="1">
      <a:defRPr sz="8600" kern="1200">
        <a:solidFill>
          <a:schemeClr val="tx1"/>
        </a:solidFill>
        <a:latin typeface="+mn-lt"/>
        <a:ea typeface="+mn-ea"/>
        <a:cs typeface="+mn-cs"/>
      </a:defRPr>
    </a:lvl6pPr>
    <a:lvl7pPr marL="13165253" algn="l" defTabSz="2194210" rtl="0" eaLnBrk="1" latinLnBrk="0" hangingPunct="1">
      <a:defRPr sz="8600" kern="1200">
        <a:solidFill>
          <a:schemeClr val="tx1"/>
        </a:solidFill>
        <a:latin typeface="+mn-lt"/>
        <a:ea typeface="+mn-ea"/>
        <a:cs typeface="+mn-cs"/>
      </a:defRPr>
    </a:lvl7pPr>
    <a:lvl8pPr marL="15359462" algn="l" defTabSz="2194210" rtl="0" eaLnBrk="1" latinLnBrk="0" hangingPunct="1">
      <a:defRPr sz="8600" kern="1200">
        <a:solidFill>
          <a:schemeClr val="tx1"/>
        </a:solidFill>
        <a:latin typeface="+mn-lt"/>
        <a:ea typeface="+mn-ea"/>
        <a:cs typeface="+mn-cs"/>
      </a:defRPr>
    </a:lvl8pPr>
    <a:lvl9pPr marL="17553672" algn="l" defTabSz="2194210" rtl="0" eaLnBrk="1" latinLnBrk="0" hangingPunct="1">
      <a:defRPr sz="86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R 2" initials="KE" lastIdx="1" clrIdx="0"/>
  <p:cmAuthor id="1" name="Cindy Hartman" initials="" lastIdx="4" clrIdx="1"/>
  <p:cmAuthor id="2" name="Felicia Fowler" initials="" lastIdx="0" clrIdx="2"/>
</p:cmAuthorLst>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8085" autoAdjust="0"/>
    <p:restoredTop sz="90960" autoAdjust="0"/>
  </p:normalViewPr>
  <p:slideViewPr>
    <p:cSldViewPr snapToGrid="0" snapToObjects="1">
      <p:cViewPr>
        <p:scale>
          <a:sx n="33" d="100"/>
          <a:sy n="33" d="100"/>
        </p:scale>
        <p:origin x="-24" y="856"/>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commentAuthors" Target="commentAuthors.xml"/><Relationship Id="rId6" Type="http://schemas.openxmlformats.org/officeDocument/2006/relationships/presProps" Target="presProps.xml"/><Relationship Id="rId7" Type="http://schemas.openxmlformats.org/officeDocument/2006/relationships/viewProps" Target="viewProps.xml"/><Relationship Id="rId8" Type="http://schemas.openxmlformats.org/officeDocument/2006/relationships/theme" Target="theme/theme1.xml"/><Relationship Id="rId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C536A1-84AC-4632-974F-1AE71BFC5482}" type="doc">
      <dgm:prSet loTypeId="urn:diagrams.loki3.com/BracketList+Icon" loCatId="list" qsTypeId="urn:microsoft.com/office/officeart/2005/8/quickstyle/simple1" qsCatId="simple" csTypeId="urn:microsoft.com/office/officeart/2005/8/colors/accent1_2" csCatId="accent1" phldr="1"/>
      <dgm:spPr/>
      <dgm:t>
        <a:bodyPr/>
        <a:lstStyle/>
        <a:p>
          <a:endParaRPr lang="en-US"/>
        </a:p>
      </dgm:t>
    </dgm:pt>
    <dgm:pt modelId="{A10C9A56-B951-4810-93BF-C03719F1B694}">
      <dgm:prSet phldrT="[Text]" custT="1"/>
      <dgm:spPr/>
      <dgm:t>
        <a:bodyPr/>
        <a:lstStyle/>
        <a:p>
          <a:pPr algn="l" defTabSz="2889250">
            <a:lnSpc>
              <a:spcPct val="90000"/>
            </a:lnSpc>
            <a:spcBef>
              <a:spcPct val="0"/>
            </a:spcBef>
            <a:spcAft>
              <a:spcPct val="35000"/>
            </a:spcAft>
          </a:pPr>
          <a:r>
            <a:rPr lang="en-US" sz="3000" b="1" dirty="0" smtClean="0">
              <a:solidFill>
                <a:schemeClr val="bg1"/>
              </a:solidFill>
            </a:rPr>
            <a:t>Participants</a:t>
          </a:r>
          <a:endParaRPr lang="en-US" sz="3000" b="1" dirty="0">
            <a:solidFill>
              <a:schemeClr val="bg1"/>
            </a:solidFill>
          </a:endParaRPr>
        </a:p>
      </dgm:t>
    </dgm:pt>
    <dgm:pt modelId="{BD329047-7BF8-49C4-ABF2-22DDF6ABBC8B}" type="parTrans" cxnId="{3AB61E7E-41B5-4221-8749-8A2F03C735A9}">
      <dgm:prSet/>
      <dgm:spPr/>
      <dgm:t>
        <a:bodyPr/>
        <a:lstStyle/>
        <a:p>
          <a:endParaRPr lang="en-US" sz="3000"/>
        </a:p>
      </dgm:t>
    </dgm:pt>
    <dgm:pt modelId="{CE8E5C39-D906-49EE-9239-860C25646E73}" type="sibTrans" cxnId="{3AB61E7E-41B5-4221-8749-8A2F03C735A9}">
      <dgm:prSet/>
      <dgm:spPr/>
      <dgm:t>
        <a:bodyPr/>
        <a:lstStyle/>
        <a:p>
          <a:endParaRPr lang="en-US" sz="3000"/>
        </a:p>
      </dgm:t>
    </dgm:pt>
    <dgm:pt modelId="{1850B85A-9AF3-4095-97D9-3823B62E410B}">
      <dgm:prSet phldrT="[Text]" custT="1"/>
      <dgm:spPr>
        <a:solidFill>
          <a:srgbClr val="9BD5FA"/>
        </a:solidFill>
      </dgm:spPr>
      <dgm:t>
        <a:bodyPr/>
        <a:lstStyle/>
        <a:p>
          <a:pPr marL="0" marR="0" indent="0" algn="l" defTabSz="914400" eaLnBrk="1" fontAlgn="auto" latinLnBrk="0" hangingPunct="1">
            <a:lnSpc>
              <a:spcPct val="100000"/>
            </a:lnSpc>
            <a:spcBef>
              <a:spcPts val="0"/>
            </a:spcBef>
            <a:spcAft>
              <a:spcPts val="0"/>
            </a:spcAft>
            <a:buClrTx/>
            <a:buSzTx/>
            <a:buFontTx/>
            <a:buNone/>
            <a:tabLst/>
            <a:defRPr/>
          </a:pPr>
          <a:r>
            <a:rPr lang="en-US" sz="3000" dirty="0" smtClean="0">
              <a:solidFill>
                <a:schemeClr val="bg1"/>
              </a:solidFill>
            </a:rPr>
            <a:t> Dimensions of Identity Development Scale (DIDS) (Luyckx et al., 2008) included in 3-6 month follow-up survey administered online</a:t>
          </a:r>
        </a:p>
      </dgm:t>
    </dgm:pt>
    <dgm:pt modelId="{E0AD6235-AA84-4A8C-A937-85D29A91C8E5}" type="parTrans" cxnId="{54E37CC8-073C-4A7A-86A5-FCEF42560DC1}">
      <dgm:prSet/>
      <dgm:spPr/>
      <dgm:t>
        <a:bodyPr/>
        <a:lstStyle/>
        <a:p>
          <a:endParaRPr lang="en-US" sz="3000"/>
        </a:p>
      </dgm:t>
    </dgm:pt>
    <dgm:pt modelId="{1F1FC091-0F00-4B7E-B3EA-ADF893D23604}" type="sibTrans" cxnId="{54E37CC8-073C-4A7A-86A5-FCEF42560DC1}">
      <dgm:prSet/>
      <dgm:spPr/>
      <dgm:t>
        <a:bodyPr/>
        <a:lstStyle/>
        <a:p>
          <a:endParaRPr lang="en-US" sz="3000"/>
        </a:p>
      </dgm:t>
    </dgm:pt>
    <dgm:pt modelId="{1681EE73-11FA-4B24-AFED-1B9F0608D780}">
      <dgm:prSet phldrT="[Text]" custT="1"/>
      <dgm:spPr/>
      <dgm:t>
        <a:bodyPr/>
        <a:lstStyle/>
        <a:p>
          <a:pPr algn="l"/>
          <a:r>
            <a:rPr lang="en-US" sz="3000" b="1" dirty="0" smtClean="0">
              <a:solidFill>
                <a:schemeClr val="bg1"/>
              </a:solidFill>
            </a:rPr>
            <a:t>Qualitative </a:t>
          </a:r>
        </a:p>
        <a:p>
          <a:pPr algn="l"/>
          <a:r>
            <a:rPr lang="en-US" sz="3000" b="1" dirty="0" smtClean="0">
              <a:solidFill>
                <a:schemeClr val="bg1"/>
              </a:solidFill>
            </a:rPr>
            <a:t>Data &amp; Analysis</a:t>
          </a:r>
          <a:endParaRPr lang="en-US" sz="3000" b="1" dirty="0">
            <a:solidFill>
              <a:schemeClr val="bg1"/>
            </a:solidFill>
          </a:endParaRPr>
        </a:p>
      </dgm:t>
    </dgm:pt>
    <dgm:pt modelId="{47909C43-FDBD-4AAA-94E5-6E96A2D93D2D}" type="parTrans" cxnId="{326FD099-3A50-4008-9ABB-B34F93CC6A1A}">
      <dgm:prSet/>
      <dgm:spPr/>
      <dgm:t>
        <a:bodyPr/>
        <a:lstStyle/>
        <a:p>
          <a:endParaRPr lang="en-US" sz="3000"/>
        </a:p>
      </dgm:t>
    </dgm:pt>
    <dgm:pt modelId="{ECCD0F8B-FEE6-485B-BE57-DD7B8794A7FA}" type="sibTrans" cxnId="{326FD099-3A50-4008-9ABB-B34F93CC6A1A}">
      <dgm:prSet/>
      <dgm:spPr/>
      <dgm:t>
        <a:bodyPr/>
        <a:lstStyle/>
        <a:p>
          <a:endParaRPr lang="en-US" sz="3000"/>
        </a:p>
      </dgm:t>
    </dgm:pt>
    <dgm:pt modelId="{4FCE988E-C417-4EC6-BE14-E1C96E2C36C6}">
      <dgm:prSet phldrT="[Text]" custT="1"/>
      <dgm:spPr>
        <a:solidFill>
          <a:srgbClr val="9BD5FA"/>
        </a:solidFill>
      </dgm:spPr>
      <dgm:t>
        <a:bodyPr/>
        <a:lstStyle/>
        <a:p>
          <a:pPr marL="269875" indent="-269875" algn="l">
            <a:tabLst>
              <a:tab pos="584200" algn="l"/>
            </a:tabLst>
          </a:pPr>
          <a:r>
            <a:rPr lang="en-US" sz="3000" dirty="0" smtClean="0">
              <a:solidFill>
                <a:schemeClr val="bg1"/>
              </a:solidFill>
            </a:rPr>
            <a:t> Significant Camp Experience Narrative- open ended question administered in the 3-6 month follow-up survey</a:t>
          </a:r>
          <a:endParaRPr lang="en-US" sz="3000" dirty="0">
            <a:solidFill>
              <a:schemeClr val="bg1"/>
            </a:solidFill>
          </a:endParaRPr>
        </a:p>
      </dgm:t>
    </dgm:pt>
    <dgm:pt modelId="{50DF90F4-1B1D-4F12-A705-78FE9DABF202}" type="parTrans" cxnId="{37A8C056-6F00-4EBD-B003-3BC821C98D94}">
      <dgm:prSet/>
      <dgm:spPr/>
      <dgm:t>
        <a:bodyPr/>
        <a:lstStyle/>
        <a:p>
          <a:endParaRPr lang="en-US" sz="3000"/>
        </a:p>
      </dgm:t>
    </dgm:pt>
    <dgm:pt modelId="{1B3F9E7A-80AE-4076-905C-A7E6AB3930BE}" type="sibTrans" cxnId="{37A8C056-6F00-4EBD-B003-3BC821C98D94}">
      <dgm:prSet/>
      <dgm:spPr/>
      <dgm:t>
        <a:bodyPr/>
        <a:lstStyle/>
        <a:p>
          <a:endParaRPr lang="en-US" sz="3000"/>
        </a:p>
      </dgm:t>
    </dgm:pt>
    <dgm:pt modelId="{AB9BF406-EFC2-4834-839D-21690D75B26F}">
      <dgm:prSet phldrT="[Text]" custT="1"/>
      <dgm:spPr>
        <a:solidFill>
          <a:srgbClr val="9BD5FA"/>
        </a:solidFill>
      </dgm:spPr>
      <dgm:t>
        <a:bodyPr/>
        <a:lstStyle/>
        <a:p>
          <a:r>
            <a:rPr lang="en-US" sz="3000" dirty="0" smtClean="0">
              <a:solidFill>
                <a:schemeClr val="bg1"/>
              </a:solidFill>
            </a:rPr>
            <a:t>Adolescent campers age 16-18</a:t>
          </a:r>
          <a:endParaRPr lang="en-US" sz="3000" dirty="0">
            <a:solidFill>
              <a:schemeClr val="bg1"/>
            </a:solidFill>
          </a:endParaRPr>
        </a:p>
      </dgm:t>
    </dgm:pt>
    <dgm:pt modelId="{A8201455-E0F0-4ABA-870D-2BEEB15F1E9B}" type="parTrans" cxnId="{D15A9E5D-4788-4BE6-AEED-4CE8DF7A7074}">
      <dgm:prSet/>
      <dgm:spPr/>
      <dgm:t>
        <a:bodyPr/>
        <a:lstStyle/>
        <a:p>
          <a:endParaRPr lang="en-US" sz="3000"/>
        </a:p>
      </dgm:t>
    </dgm:pt>
    <dgm:pt modelId="{57223408-3036-4280-8F1B-224EC8C2E381}" type="sibTrans" cxnId="{D15A9E5D-4788-4BE6-AEED-4CE8DF7A7074}">
      <dgm:prSet/>
      <dgm:spPr/>
      <dgm:t>
        <a:bodyPr/>
        <a:lstStyle/>
        <a:p>
          <a:endParaRPr lang="en-US" sz="3000"/>
        </a:p>
      </dgm:t>
    </dgm:pt>
    <dgm:pt modelId="{90A5958B-05DB-4912-B492-20465F321072}">
      <dgm:prSet phldrT="[Text]" custT="1"/>
      <dgm:spPr/>
      <dgm:t>
        <a:bodyPr/>
        <a:lstStyle/>
        <a:p>
          <a:pPr algn="l"/>
          <a:r>
            <a:rPr lang="en-US" sz="3000" b="1" dirty="0" smtClean="0">
              <a:solidFill>
                <a:schemeClr val="bg1"/>
              </a:solidFill>
            </a:rPr>
            <a:t>Quantitative </a:t>
          </a:r>
        </a:p>
        <a:p>
          <a:pPr algn="l"/>
          <a:r>
            <a:rPr lang="en-US" sz="3000" b="1" dirty="0" smtClean="0">
              <a:solidFill>
                <a:schemeClr val="bg1"/>
              </a:solidFill>
            </a:rPr>
            <a:t>Data &amp; Analysis</a:t>
          </a:r>
          <a:endParaRPr lang="en-US" sz="3000" dirty="0">
            <a:solidFill>
              <a:schemeClr val="bg1"/>
            </a:solidFill>
          </a:endParaRPr>
        </a:p>
      </dgm:t>
    </dgm:pt>
    <dgm:pt modelId="{6DB6C9D8-2DF4-45A2-8E40-BEF87474161E}" type="parTrans" cxnId="{A7628768-56E5-4B07-ADE6-ECBCA7001D0E}">
      <dgm:prSet/>
      <dgm:spPr/>
      <dgm:t>
        <a:bodyPr/>
        <a:lstStyle/>
        <a:p>
          <a:endParaRPr lang="en-US" sz="3000"/>
        </a:p>
      </dgm:t>
    </dgm:pt>
    <dgm:pt modelId="{195DE6D1-860A-4F8B-A808-29F44E65F2A5}" type="sibTrans" cxnId="{A7628768-56E5-4B07-ADE6-ECBCA7001D0E}">
      <dgm:prSet/>
      <dgm:spPr/>
      <dgm:t>
        <a:bodyPr/>
        <a:lstStyle/>
        <a:p>
          <a:endParaRPr lang="en-US" sz="3000"/>
        </a:p>
      </dgm:t>
    </dgm:pt>
    <dgm:pt modelId="{2DA050B4-DAD1-4037-A2FC-D4312AAD839B}">
      <dgm:prSet phldrT="[Text]" custT="1"/>
      <dgm:spPr/>
      <dgm:t>
        <a:bodyPr/>
        <a:lstStyle/>
        <a:p>
          <a:pPr algn="l">
            <a:lnSpc>
              <a:spcPct val="90000"/>
            </a:lnSpc>
          </a:pPr>
          <a:r>
            <a:rPr lang="en-US" sz="3000" b="1" dirty="0" smtClean="0">
              <a:solidFill>
                <a:schemeClr val="bg1"/>
              </a:solidFill>
            </a:rPr>
            <a:t>Mixed Methods </a:t>
          </a:r>
        </a:p>
        <a:p>
          <a:pPr algn="l">
            <a:lnSpc>
              <a:spcPct val="90000"/>
            </a:lnSpc>
          </a:pPr>
          <a:r>
            <a:rPr lang="en-US" sz="3000" b="1" dirty="0" smtClean="0">
              <a:solidFill>
                <a:schemeClr val="bg1"/>
              </a:solidFill>
            </a:rPr>
            <a:t>Data Analysis </a:t>
          </a:r>
        </a:p>
        <a:p>
          <a:pPr algn="l">
            <a:lnSpc>
              <a:spcPct val="90000"/>
            </a:lnSpc>
          </a:pPr>
          <a:r>
            <a:rPr lang="en-US" sz="3000" b="1" dirty="0" smtClean="0">
              <a:solidFill>
                <a:schemeClr val="bg1"/>
              </a:solidFill>
            </a:rPr>
            <a:t>(n=12)</a:t>
          </a:r>
          <a:endParaRPr lang="en-US" sz="3000" b="1" dirty="0">
            <a:solidFill>
              <a:schemeClr val="bg1"/>
            </a:solidFill>
          </a:endParaRPr>
        </a:p>
      </dgm:t>
    </dgm:pt>
    <dgm:pt modelId="{5EB6BED0-0FE1-4DBD-8BB5-B889F7A59CCA}" type="parTrans" cxnId="{F14F3973-FC5B-4B63-BDDC-1DEF20CA0888}">
      <dgm:prSet/>
      <dgm:spPr/>
      <dgm:t>
        <a:bodyPr/>
        <a:lstStyle/>
        <a:p>
          <a:endParaRPr lang="en-US" sz="3000"/>
        </a:p>
      </dgm:t>
    </dgm:pt>
    <dgm:pt modelId="{2F5DC5FD-481A-40FA-9490-41D26B7C5D7C}" type="sibTrans" cxnId="{F14F3973-FC5B-4B63-BDDC-1DEF20CA0888}">
      <dgm:prSet/>
      <dgm:spPr/>
      <dgm:t>
        <a:bodyPr/>
        <a:lstStyle/>
        <a:p>
          <a:endParaRPr lang="en-US" sz="3000"/>
        </a:p>
      </dgm:t>
    </dgm:pt>
    <dgm:pt modelId="{4C276D36-C3CC-E742-A723-33630EC5563A}">
      <dgm:prSet phldrT="[Text]" custT="1"/>
      <dgm:spPr>
        <a:solidFill>
          <a:srgbClr val="9BD5FA"/>
        </a:solidFill>
      </dgm:spPr>
      <dgm:t>
        <a:bodyPr/>
        <a:lstStyle/>
        <a:p>
          <a:r>
            <a:rPr lang="en-US" sz="3000" dirty="0" smtClean="0">
              <a:solidFill>
                <a:schemeClr val="bg1"/>
              </a:solidFill>
            </a:rPr>
            <a:t>6 with an illness (hemophilia, sickle cell, HIV, AIDS, cancer, and/or metabolic disease)</a:t>
          </a:r>
          <a:endParaRPr lang="en-US" sz="3000" dirty="0">
            <a:solidFill>
              <a:schemeClr val="bg1"/>
            </a:solidFill>
          </a:endParaRPr>
        </a:p>
      </dgm:t>
    </dgm:pt>
    <dgm:pt modelId="{33650C05-63B0-454F-A7BE-D702C4EA1F53}" type="parTrans" cxnId="{152B7250-80A4-144A-AD4E-209D8F16DA33}">
      <dgm:prSet/>
      <dgm:spPr/>
      <dgm:t>
        <a:bodyPr/>
        <a:lstStyle/>
        <a:p>
          <a:endParaRPr lang="en-US" sz="3000"/>
        </a:p>
      </dgm:t>
    </dgm:pt>
    <dgm:pt modelId="{DAF2088B-EB46-564F-A42F-2A021EF72E4A}" type="sibTrans" cxnId="{152B7250-80A4-144A-AD4E-209D8F16DA33}">
      <dgm:prSet/>
      <dgm:spPr/>
      <dgm:t>
        <a:bodyPr/>
        <a:lstStyle/>
        <a:p>
          <a:endParaRPr lang="en-US" sz="3000"/>
        </a:p>
      </dgm:t>
    </dgm:pt>
    <dgm:pt modelId="{C5243213-0E04-F342-9D8C-72A8058847C8}">
      <dgm:prSet phldrT="[Text]" custT="1"/>
      <dgm:spPr>
        <a:solidFill>
          <a:srgbClr val="9BD5FA"/>
        </a:solidFill>
      </dgm:spPr>
      <dgm:t>
        <a:bodyPr/>
        <a:lstStyle/>
        <a:p>
          <a:r>
            <a:rPr lang="en-US" sz="3000" dirty="0" smtClean="0">
              <a:solidFill>
                <a:schemeClr val="bg1"/>
              </a:solidFill>
            </a:rPr>
            <a:t>6 without illness</a:t>
          </a:r>
          <a:endParaRPr lang="en-US" sz="3000" dirty="0">
            <a:solidFill>
              <a:schemeClr val="bg1"/>
            </a:solidFill>
          </a:endParaRPr>
        </a:p>
      </dgm:t>
    </dgm:pt>
    <dgm:pt modelId="{5AF52F3C-34BA-CF45-824C-00FBBE767CEA}" type="parTrans" cxnId="{C6345C9B-B32F-8C4C-BB40-9EED01959928}">
      <dgm:prSet/>
      <dgm:spPr/>
      <dgm:t>
        <a:bodyPr/>
        <a:lstStyle/>
        <a:p>
          <a:endParaRPr lang="en-US" sz="3000"/>
        </a:p>
      </dgm:t>
    </dgm:pt>
    <dgm:pt modelId="{653D020E-3D66-4D47-B858-F5C95D5CCF14}" type="sibTrans" cxnId="{C6345C9B-B32F-8C4C-BB40-9EED01959928}">
      <dgm:prSet/>
      <dgm:spPr/>
      <dgm:t>
        <a:bodyPr/>
        <a:lstStyle/>
        <a:p>
          <a:endParaRPr lang="en-US" sz="3000"/>
        </a:p>
      </dgm:t>
    </dgm:pt>
    <dgm:pt modelId="{35781280-9785-EE4D-9397-51635D68003F}">
      <dgm:prSet phldrT="[Text]" custT="1"/>
      <dgm:spPr>
        <a:solidFill>
          <a:srgbClr val="9BD5FA"/>
        </a:solidFill>
      </dgm:spPr>
      <dgm:t>
        <a:bodyPr/>
        <a:lstStyle/>
        <a:p>
          <a:pPr marL="0" marR="0" indent="0" algn="l" defTabSz="914400" eaLnBrk="1" fontAlgn="auto" latinLnBrk="0" hangingPunct="1">
            <a:lnSpc>
              <a:spcPct val="100000"/>
            </a:lnSpc>
            <a:spcBef>
              <a:spcPts val="0"/>
            </a:spcBef>
            <a:spcAft>
              <a:spcPts val="0"/>
            </a:spcAft>
            <a:buClrTx/>
            <a:buSzTx/>
            <a:buFontTx/>
            <a:buNone/>
            <a:tabLst/>
            <a:defRPr/>
          </a:pPr>
          <a:r>
            <a:rPr lang="en-US" sz="3000" dirty="0" smtClean="0">
              <a:solidFill>
                <a:schemeClr val="bg1"/>
              </a:solidFill>
            </a:rPr>
            <a:t> DIDS latent class analysis (SAS  9.4 at Tufts Clinical &amp; Transitional Science Institute)</a:t>
          </a:r>
        </a:p>
      </dgm:t>
    </dgm:pt>
    <dgm:pt modelId="{48CF3D48-5E01-554F-B8C4-46DE0C431827}" type="parTrans" cxnId="{D56D93B3-3893-1344-93FE-A42E26F1684D}">
      <dgm:prSet/>
      <dgm:spPr/>
      <dgm:t>
        <a:bodyPr/>
        <a:lstStyle/>
        <a:p>
          <a:endParaRPr lang="en-US"/>
        </a:p>
      </dgm:t>
    </dgm:pt>
    <dgm:pt modelId="{90266A00-E77A-4949-AD09-4FE60DBE20A7}" type="sibTrans" cxnId="{D56D93B3-3893-1344-93FE-A42E26F1684D}">
      <dgm:prSet/>
      <dgm:spPr/>
      <dgm:t>
        <a:bodyPr/>
        <a:lstStyle/>
        <a:p>
          <a:endParaRPr lang="en-US"/>
        </a:p>
      </dgm:t>
    </dgm:pt>
    <dgm:pt modelId="{6F546615-6857-F442-8838-CE1553ED56A6}">
      <dgm:prSet phldrT="[Text]" custT="1"/>
      <dgm:spPr>
        <a:solidFill>
          <a:srgbClr val="9BD5FA"/>
        </a:solidFill>
      </dgm:spPr>
      <dgm:t>
        <a:bodyPr/>
        <a:lstStyle/>
        <a:p>
          <a:r>
            <a:rPr lang="en-US" sz="3000" dirty="0" smtClean="0">
              <a:solidFill>
                <a:schemeClr val="bg1"/>
              </a:solidFill>
            </a:rPr>
            <a:t>5 camp sessions for campers with serious illness, 1 session for campers without an illness </a:t>
          </a:r>
          <a:endParaRPr lang="en-US" sz="3000" dirty="0">
            <a:solidFill>
              <a:schemeClr val="bg1"/>
            </a:solidFill>
          </a:endParaRPr>
        </a:p>
      </dgm:t>
    </dgm:pt>
    <dgm:pt modelId="{36995CE7-F537-4E46-97CA-8DF90A60CED4}" type="parTrans" cxnId="{6EFE2FA9-0A6A-764F-93D1-E2656013381A}">
      <dgm:prSet/>
      <dgm:spPr/>
      <dgm:t>
        <a:bodyPr/>
        <a:lstStyle/>
        <a:p>
          <a:endParaRPr lang="en-US"/>
        </a:p>
      </dgm:t>
    </dgm:pt>
    <dgm:pt modelId="{E064085F-1AC3-0941-AF4B-165F6D615A1B}" type="sibTrans" cxnId="{6EFE2FA9-0A6A-764F-93D1-E2656013381A}">
      <dgm:prSet/>
      <dgm:spPr/>
      <dgm:t>
        <a:bodyPr/>
        <a:lstStyle/>
        <a:p>
          <a:endParaRPr lang="en-US"/>
        </a:p>
      </dgm:t>
    </dgm:pt>
    <dgm:pt modelId="{0DCB606C-7776-CB4C-B6BF-E9B2FC4F5DE9}">
      <dgm:prSet phldrT="[Text]" custT="1"/>
      <dgm:spPr>
        <a:solidFill>
          <a:srgbClr val="9BD5FA"/>
        </a:solidFill>
      </dgm:spPr>
      <dgm:t>
        <a:bodyPr/>
        <a:lstStyle/>
        <a:p>
          <a:r>
            <a:rPr lang="en-US" sz="3000" dirty="0" smtClean="0">
              <a:solidFill>
                <a:schemeClr val="bg1"/>
              </a:solidFill>
            </a:rPr>
            <a:t>The Hole in the Wall Gang Camp: Hero’s Journey- Ashford, CT</a:t>
          </a:r>
          <a:endParaRPr lang="en-US" sz="3000" dirty="0">
            <a:solidFill>
              <a:schemeClr val="bg1"/>
            </a:solidFill>
          </a:endParaRPr>
        </a:p>
      </dgm:t>
    </dgm:pt>
    <dgm:pt modelId="{0E7D106A-465F-7347-9C02-0638EED2EE5C}" type="parTrans" cxnId="{07C38FBC-7D11-9149-A934-A8B2069A9C99}">
      <dgm:prSet/>
      <dgm:spPr/>
      <dgm:t>
        <a:bodyPr/>
        <a:lstStyle/>
        <a:p>
          <a:endParaRPr lang="en-US"/>
        </a:p>
      </dgm:t>
    </dgm:pt>
    <dgm:pt modelId="{EE19E7EB-95D1-0D47-A82D-0A9A6B536F55}" type="sibTrans" cxnId="{07C38FBC-7D11-9149-A934-A8B2069A9C99}">
      <dgm:prSet/>
      <dgm:spPr/>
      <dgm:t>
        <a:bodyPr/>
        <a:lstStyle/>
        <a:p>
          <a:endParaRPr lang="en-US"/>
        </a:p>
      </dgm:t>
    </dgm:pt>
    <dgm:pt modelId="{E63C0897-A0B3-404C-A029-9F15AD79C5E3}">
      <dgm:prSet phldrT="[Text]" custT="1"/>
      <dgm:spPr>
        <a:solidFill>
          <a:schemeClr val="tx2">
            <a:lumMod val="90000"/>
          </a:schemeClr>
        </a:solidFill>
      </dgm:spPr>
      <dgm:t>
        <a:bodyPr/>
        <a:lstStyle/>
        <a:p>
          <a:pPr marL="269875" indent="-269875" algn="l" defTabSz="1333500">
            <a:lnSpc>
              <a:spcPct val="90000"/>
            </a:lnSpc>
            <a:spcBef>
              <a:spcPct val="0"/>
            </a:spcBef>
            <a:spcAft>
              <a:spcPct val="15000"/>
            </a:spcAft>
            <a:buNone/>
          </a:pPr>
          <a:r>
            <a:rPr lang="en-US" sz="3000" dirty="0" smtClean="0">
              <a:solidFill>
                <a:schemeClr val="bg1"/>
              </a:solidFill>
            </a:rPr>
            <a:t> After separately analyzing the data, quantitative and qualitative data was compared to  determine if adolescent identity plays a role in meaning making of significant camp experiences.</a:t>
          </a:r>
          <a:endParaRPr lang="en-US" sz="3000" dirty="0">
            <a:solidFill>
              <a:schemeClr val="bg1"/>
            </a:solidFill>
          </a:endParaRPr>
        </a:p>
      </dgm:t>
    </dgm:pt>
    <dgm:pt modelId="{E47E4ACB-450F-7643-A68B-D1DB8A6FE851}" type="parTrans" cxnId="{14BEFBE4-7EE3-4540-9E0B-0C45F002BC3F}">
      <dgm:prSet/>
      <dgm:spPr/>
      <dgm:t>
        <a:bodyPr/>
        <a:lstStyle/>
        <a:p>
          <a:endParaRPr lang="en-US"/>
        </a:p>
      </dgm:t>
    </dgm:pt>
    <dgm:pt modelId="{D270766E-088A-AA4D-A552-9E72A18E571A}" type="sibTrans" cxnId="{14BEFBE4-7EE3-4540-9E0B-0C45F002BC3F}">
      <dgm:prSet/>
      <dgm:spPr/>
      <dgm:t>
        <a:bodyPr/>
        <a:lstStyle/>
        <a:p>
          <a:endParaRPr lang="en-US"/>
        </a:p>
      </dgm:t>
    </dgm:pt>
    <dgm:pt modelId="{60D486F4-7563-C444-9835-9BB947BA25FD}">
      <dgm:prSet phldrT="[Text]" custT="1"/>
      <dgm:spPr>
        <a:solidFill>
          <a:srgbClr val="9BD5FA"/>
        </a:solidFill>
      </dgm:spPr>
      <dgm:t>
        <a:bodyPr/>
        <a:lstStyle/>
        <a:p>
          <a:pPr marL="269875" indent="-269875" algn="l"/>
          <a:r>
            <a:rPr lang="en-US" sz="3000" dirty="0" smtClean="0">
              <a:solidFill>
                <a:schemeClr val="bg1"/>
              </a:solidFill>
            </a:rPr>
            <a:t> Narratives coded by three researchers for:</a:t>
          </a:r>
          <a:endParaRPr lang="en-US" sz="3000" dirty="0">
            <a:solidFill>
              <a:schemeClr val="bg1"/>
            </a:solidFill>
          </a:endParaRPr>
        </a:p>
      </dgm:t>
    </dgm:pt>
    <dgm:pt modelId="{BB564EC4-FFC9-B941-AF9B-8C7A177FAE30}" type="parTrans" cxnId="{9FC77AB4-7171-DB44-AADD-E67E6C67C9D2}">
      <dgm:prSet/>
      <dgm:spPr/>
      <dgm:t>
        <a:bodyPr/>
        <a:lstStyle/>
        <a:p>
          <a:endParaRPr lang="en-US"/>
        </a:p>
      </dgm:t>
    </dgm:pt>
    <dgm:pt modelId="{7BAAD80F-3198-F747-A94E-725FABF7C0E8}" type="sibTrans" cxnId="{9FC77AB4-7171-DB44-AADD-E67E6C67C9D2}">
      <dgm:prSet/>
      <dgm:spPr/>
      <dgm:t>
        <a:bodyPr/>
        <a:lstStyle/>
        <a:p>
          <a:endParaRPr lang="en-US"/>
        </a:p>
      </dgm:t>
    </dgm:pt>
    <dgm:pt modelId="{91B49070-F355-6F41-BCD6-69D958DA1F86}">
      <dgm:prSet phldrT="[Text]" custT="1"/>
      <dgm:spPr>
        <a:solidFill>
          <a:srgbClr val="9BD5FA"/>
        </a:solidFill>
      </dgm:spPr>
      <dgm:t>
        <a:bodyPr/>
        <a:lstStyle/>
        <a:p>
          <a:pPr marL="269875" indent="-269875" algn="l"/>
          <a:r>
            <a:rPr lang="en-US" sz="3000" dirty="0" smtClean="0">
              <a:solidFill>
                <a:schemeClr val="bg1"/>
              </a:solidFill>
            </a:rPr>
            <a:t> Meaning Making: 0=no meaning, 1=factual meaning, 2=vague meaning, 3=insightful meaning</a:t>
          </a:r>
          <a:endParaRPr lang="en-US" sz="3000" dirty="0">
            <a:solidFill>
              <a:schemeClr val="bg1"/>
            </a:solidFill>
          </a:endParaRPr>
        </a:p>
      </dgm:t>
    </dgm:pt>
    <dgm:pt modelId="{7F6E92AF-EEE8-7D40-A7D9-EAF40E7F9390}" type="parTrans" cxnId="{98B95BA4-5BFC-3046-A60F-0C8EFD0D1C02}">
      <dgm:prSet/>
      <dgm:spPr/>
      <dgm:t>
        <a:bodyPr/>
        <a:lstStyle/>
        <a:p>
          <a:endParaRPr lang="en-US"/>
        </a:p>
      </dgm:t>
    </dgm:pt>
    <dgm:pt modelId="{FE28ADCA-4ECA-7B45-A02D-599EDDCFB55E}" type="sibTrans" cxnId="{98B95BA4-5BFC-3046-A60F-0C8EFD0D1C02}">
      <dgm:prSet/>
      <dgm:spPr/>
      <dgm:t>
        <a:bodyPr/>
        <a:lstStyle/>
        <a:p>
          <a:endParaRPr lang="en-US"/>
        </a:p>
      </dgm:t>
    </dgm:pt>
    <dgm:pt modelId="{37564330-65ED-B546-A3DE-299267E7EE92}">
      <dgm:prSet phldrT="[Text]" custT="1"/>
      <dgm:spPr>
        <a:solidFill>
          <a:srgbClr val="9BD5FA"/>
        </a:solidFill>
      </dgm:spPr>
      <dgm:t>
        <a:bodyPr/>
        <a:lstStyle/>
        <a:p>
          <a:pPr marL="269875" indent="-269875" algn="l"/>
          <a:r>
            <a:rPr lang="en-US" sz="3000" dirty="0" smtClean="0">
              <a:solidFill>
                <a:schemeClr val="bg1"/>
              </a:solidFill>
            </a:rPr>
            <a:t> Event Type: mortality, relationships, autonomy, achievement</a:t>
          </a:r>
          <a:endParaRPr lang="en-US" sz="3000" dirty="0">
            <a:solidFill>
              <a:schemeClr val="bg1"/>
            </a:solidFill>
          </a:endParaRPr>
        </a:p>
      </dgm:t>
    </dgm:pt>
    <dgm:pt modelId="{BD749E1A-1F99-DB40-907D-DD1CC95C5FEA}" type="parTrans" cxnId="{FF93B79D-A469-494D-93F2-D19E9A4BA4B6}">
      <dgm:prSet/>
      <dgm:spPr/>
      <dgm:t>
        <a:bodyPr/>
        <a:lstStyle/>
        <a:p>
          <a:endParaRPr lang="en-US"/>
        </a:p>
      </dgm:t>
    </dgm:pt>
    <dgm:pt modelId="{68C9E34A-6956-E442-8A48-C6D040030181}" type="sibTrans" cxnId="{FF93B79D-A469-494D-93F2-D19E9A4BA4B6}">
      <dgm:prSet/>
      <dgm:spPr/>
      <dgm:t>
        <a:bodyPr/>
        <a:lstStyle/>
        <a:p>
          <a:endParaRPr lang="en-US"/>
        </a:p>
      </dgm:t>
    </dgm:pt>
    <dgm:pt modelId="{E9534691-F48F-DA40-8E41-75E5B557546D}">
      <dgm:prSet phldrT="[Text]" custT="1"/>
      <dgm:spPr>
        <a:solidFill>
          <a:srgbClr val="9BD5FA"/>
        </a:solidFill>
      </dgm:spPr>
      <dgm:t>
        <a:bodyPr/>
        <a:lstStyle/>
        <a:p>
          <a:pPr marL="269875" indent="-269875" algn="l"/>
          <a:r>
            <a:rPr lang="en-US" sz="3000" dirty="0" smtClean="0">
              <a:solidFill>
                <a:schemeClr val="bg1"/>
              </a:solidFill>
            </a:rPr>
            <a:t> Word Count</a:t>
          </a:r>
        </a:p>
      </dgm:t>
    </dgm:pt>
    <dgm:pt modelId="{DF7BFADE-4858-9842-A0EA-7170B24907FC}" type="parTrans" cxnId="{FFD7D860-2D45-B84A-9CEF-87D46E3F0E2C}">
      <dgm:prSet/>
      <dgm:spPr/>
      <dgm:t>
        <a:bodyPr/>
        <a:lstStyle/>
        <a:p>
          <a:endParaRPr lang="en-US"/>
        </a:p>
      </dgm:t>
    </dgm:pt>
    <dgm:pt modelId="{38A98AEC-07FF-A545-BC31-420BE398B518}" type="sibTrans" cxnId="{FFD7D860-2D45-B84A-9CEF-87D46E3F0E2C}">
      <dgm:prSet/>
      <dgm:spPr/>
      <dgm:t>
        <a:bodyPr/>
        <a:lstStyle/>
        <a:p>
          <a:endParaRPr lang="en-US"/>
        </a:p>
      </dgm:t>
    </dgm:pt>
    <dgm:pt modelId="{61135510-4A36-9249-BDE6-6B60CD6BEEC3}">
      <dgm:prSet phldrT="[Text]" custT="1"/>
      <dgm:spPr>
        <a:solidFill>
          <a:schemeClr val="tx2">
            <a:lumMod val="90000"/>
          </a:schemeClr>
        </a:solidFill>
      </dgm:spPr>
      <dgm:t>
        <a:bodyPr/>
        <a:lstStyle/>
        <a:p>
          <a:pPr marL="269875" marR="0" indent="-269875" algn="l" defTabSz="914400" eaLnBrk="1" fontAlgn="auto" latinLnBrk="0" hangingPunct="1">
            <a:lnSpc>
              <a:spcPct val="100000"/>
            </a:lnSpc>
            <a:spcBef>
              <a:spcPts val="0"/>
            </a:spcBef>
            <a:spcAft>
              <a:spcPts val="0"/>
            </a:spcAft>
            <a:buClrTx/>
            <a:buSzTx/>
            <a:buFontTx/>
            <a:buNone/>
            <a:tabLst/>
            <a:defRPr/>
          </a:pPr>
          <a:r>
            <a:rPr lang="en-US" sz="3000" dirty="0" smtClean="0">
              <a:solidFill>
                <a:schemeClr val="bg1"/>
              </a:solidFill>
            </a:rPr>
            <a:t> Integration of the DIDS with the qualitative findings from the narratives was used to examine the connections between meaning making patterns and identity status and understand human behavior related to identity</a:t>
          </a:r>
        </a:p>
      </dgm:t>
    </dgm:pt>
    <dgm:pt modelId="{BABDEBCF-30CF-B648-9E94-8AE13DF17400}" type="parTrans" cxnId="{564934EF-ECF7-7E4F-8AAB-07976B2CE841}">
      <dgm:prSet/>
      <dgm:spPr/>
      <dgm:t>
        <a:bodyPr/>
        <a:lstStyle/>
        <a:p>
          <a:endParaRPr lang="en-US"/>
        </a:p>
      </dgm:t>
    </dgm:pt>
    <dgm:pt modelId="{EF20BFA1-2D6A-DB45-A391-8BD1A068CED4}" type="sibTrans" cxnId="{564934EF-ECF7-7E4F-8AAB-07976B2CE841}">
      <dgm:prSet/>
      <dgm:spPr/>
      <dgm:t>
        <a:bodyPr/>
        <a:lstStyle/>
        <a:p>
          <a:endParaRPr lang="en-US"/>
        </a:p>
      </dgm:t>
    </dgm:pt>
    <dgm:pt modelId="{A8252269-18FB-4E8B-B3C4-BCCB494D4823}" type="pres">
      <dgm:prSet presAssocID="{C0C536A1-84AC-4632-974F-1AE71BFC5482}" presName="Name0" presStyleCnt="0">
        <dgm:presLayoutVars>
          <dgm:dir/>
          <dgm:animLvl val="lvl"/>
          <dgm:resizeHandles val="exact"/>
        </dgm:presLayoutVars>
      </dgm:prSet>
      <dgm:spPr/>
      <dgm:t>
        <a:bodyPr/>
        <a:lstStyle/>
        <a:p>
          <a:endParaRPr lang="en-US"/>
        </a:p>
      </dgm:t>
    </dgm:pt>
    <dgm:pt modelId="{C47D37FA-0BF0-4FDE-ABC9-84DA007BE0FD}" type="pres">
      <dgm:prSet presAssocID="{A10C9A56-B951-4810-93BF-C03719F1B694}" presName="linNode" presStyleCnt="0"/>
      <dgm:spPr/>
    </dgm:pt>
    <dgm:pt modelId="{E16B9045-7046-4EBB-B1B5-EDBABCA045DA}" type="pres">
      <dgm:prSet presAssocID="{A10C9A56-B951-4810-93BF-C03719F1B694}" presName="parTx" presStyleLbl="revTx" presStyleIdx="0" presStyleCnt="4" custScaleX="100000" custScaleY="155915" custLinFactNeighborX="-70" custLinFactNeighborY="-13844">
        <dgm:presLayoutVars>
          <dgm:chMax val="1"/>
          <dgm:bulletEnabled val="1"/>
        </dgm:presLayoutVars>
      </dgm:prSet>
      <dgm:spPr/>
      <dgm:t>
        <a:bodyPr/>
        <a:lstStyle/>
        <a:p>
          <a:endParaRPr lang="en-US"/>
        </a:p>
      </dgm:t>
    </dgm:pt>
    <dgm:pt modelId="{A74251AE-74E1-4C25-B4DB-CBC7AD62082A}" type="pres">
      <dgm:prSet presAssocID="{A10C9A56-B951-4810-93BF-C03719F1B694}" presName="bracket" presStyleLbl="parChTrans1D1" presStyleIdx="0" presStyleCnt="4" custScaleX="67977" custLinFactX="-11938" custLinFactNeighborX="-100000" custLinFactNeighborY="-1269"/>
      <dgm:spPr/>
    </dgm:pt>
    <dgm:pt modelId="{0E3F7994-2E5E-459C-8717-875B1B25284D}" type="pres">
      <dgm:prSet presAssocID="{A10C9A56-B951-4810-93BF-C03719F1B694}" presName="spH" presStyleCnt="0"/>
      <dgm:spPr/>
    </dgm:pt>
    <dgm:pt modelId="{AD445DF1-D1A8-4298-A25D-02B728D014C1}" type="pres">
      <dgm:prSet presAssocID="{A10C9A56-B951-4810-93BF-C03719F1B694}" presName="desTx" presStyleLbl="node1" presStyleIdx="0" presStyleCnt="4" custScaleX="184124" custLinFactX="-1988" custLinFactNeighborX="-100000" custLinFactNeighborY="-1269">
        <dgm:presLayoutVars>
          <dgm:bulletEnabled val="1"/>
        </dgm:presLayoutVars>
      </dgm:prSet>
      <dgm:spPr/>
      <dgm:t>
        <a:bodyPr/>
        <a:lstStyle/>
        <a:p>
          <a:endParaRPr lang="en-US"/>
        </a:p>
      </dgm:t>
    </dgm:pt>
    <dgm:pt modelId="{D3E7A3AB-A812-4529-B7C3-8F0B33E8259C}" type="pres">
      <dgm:prSet presAssocID="{CE8E5C39-D906-49EE-9239-860C25646E73}" presName="spV" presStyleCnt="0"/>
      <dgm:spPr/>
    </dgm:pt>
    <dgm:pt modelId="{DD71DCFB-1111-49AA-AA48-C02FDD5609AB}" type="pres">
      <dgm:prSet presAssocID="{90A5958B-05DB-4912-B492-20465F321072}" presName="linNode" presStyleCnt="0"/>
      <dgm:spPr/>
    </dgm:pt>
    <dgm:pt modelId="{F09C457A-8EF1-4337-99D9-E8FA6B44679A}" type="pres">
      <dgm:prSet presAssocID="{90A5958B-05DB-4912-B492-20465F321072}" presName="parTx" presStyleLbl="revTx" presStyleIdx="1" presStyleCnt="4" custScaleX="96439" custScaleY="123511">
        <dgm:presLayoutVars>
          <dgm:chMax val="1"/>
          <dgm:bulletEnabled val="1"/>
        </dgm:presLayoutVars>
      </dgm:prSet>
      <dgm:spPr/>
      <dgm:t>
        <a:bodyPr/>
        <a:lstStyle/>
        <a:p>
          <a:endParaRPr lang="en-US"/>
        </a:p>
      </dgm:t>
    </dgm:pt>
    <dgm:pt modelId="{CF9FBD48-12E6-40B8-8FED-01D410795ADA}" type="pres">
      <dgm:prSet presAssocID="{90A5958B-05DB-4912-B492-20465F321072}" presName="bracket" presStyleLbl="parChTrans1D1" presStyleIdx="1" presStyleCnt="4" custScaleX="45491" custLinFactX="-9021" custLinFactNeighborX="-100000" custLinFactNeighborY="5334"/>
      <dgm:spPr/>
    </dgm:pt>
    <dgm:pt modelId="{6F34ADAC-4E40-4F52-8256-15E01E168E48}" type="pres">
      <dgm:prSet presAssocID="{90A5958B-05DB-4912-B492-20465F321072}" presName="spH" presStyleCnt="0"/>
      <dgm:spPr/>
    </dgm:pt>
    <dgm:pt modelId="{6F75D5EA-0851-4052-8912-61FDBFE145BE}" type="pres">
      <dgm:prSet presAssocID="{90A5958B-05DB-4912-B492-20465F321072}" presName="desTx" presStyleLbl="node1" presStyleIdx="1" presStyleCnt="4" custScaleX="172154" custLinFactX="-1689" custLinFactNeighborX="-100000" custLinFactNeighborY="6320">
        <dgm:presLayoutVars>
          <dgm:bulletEnabled val="1"/>
        </dgm:presLayoutVars>
      </dgm:prSet>
      <dgm:spPr/>
      <dgm:t>
        <a:bodyPr/>
        <a:lstStyle/>
        <a:p>
          <a:endParaRPr lang="en-US"/>
        </a:p>
      </dgm:t>
    </dgm:pt>
    <dgm:pt modelId="{5AE3CFD5-AFB2-4718-836D-F883C99C0256}" type="pres">
      <dgm:prSet presAssocID="{195DE6D1-860A-4F8B-A808-29F44E65F2A5}" presName="spV" presStyleCnt="0"/>
      <dgm:spPr/>
    </dgm:pt>
    <dgm:pt modelId="{C13792A0-04FF-42A6-A66E-75DE1B7C065D}" type="pres">
      <dgm:prSet presAssocID="{1681EE73-11FA-4B24-AFED-1B9F0608D780}" presName="linNode" presStyleCnt="0"/>
      <dgm:spPr/>
    </dgm:pt>
    <dgm:pt modelId="{D61643EA-C303-445D-BC14-ADF98E813C02}" type="pres">
      <dgm:prSet presAssocID="{1681EE73-11FA-4B24-AFED-1B9F0608D780}" presName="parTx" presStyleLbl="revTx" presStyleIdx="2" presStyleCnt="4" custScaleX="104441" custScaleY="158178" custLinFactNeighborY="-10668">
        <dgm:presLayoutVars>
          <dgm:chMax val="1"/>
          <dgm:bulletEnabled val="1"/>
        </dgm:presLayoutVars>
      </dgm:prSet>
      <dgm:spPr/>
      <dgm:t>
        <a:bodyPr/>
        <a:lstStyle/>
        <a:p>
          <a:endParaRPr lang="en-US"/>
        </a:p>
      </dgm:t>
    </dgm:pt>
    <dgm:pt modelId="{E58AED98-D17C-4EA5-A1A7-64EF3F3847EF}" type="pres">
      <dgm:prSet presAssocID="{1681EE73-11FA-4B24-AFED-1B9F0608D780}" presName="bracket" presStyleLbl="parChTrans1D1" presStyleIdx="2" presStyleCnt="4" custScaleX="57001" custLinFactX="-3297" custLinFactNeighborX="-100000" custLinFactNeighborY="7765"/>
      <dgm:spPr/>
    </dgm:pt>
    <dgm:pt modelId="{0483FBB1-C2DF-4722-A09E-30621ABBE112}" type="pres">
      <dgm:prSet presAssocID="{1681EE73-11FA-4B24-AFED-1B9F0608D780}" presName="spH" presStyleCnt="0"/>
      <dgm:spPr/>
    </dgm:pt>
    <dgm:pt modelId="{EC7217E6-06EF-4E70-9F0D-F9EE8C956382}" type="pres">
      <dgm:prSet presAssocID="{1681EE73-11FA-4B24-AFED-1B9F0608D780}" presName="desTx" presStyleLbl="node1" presStyleIdx="2" presStyleCnt="4" custScaleX="192331" custLinFactX="-988" custLinFactNeighborX="-100000" custLinFactNeighborY="7799">
        <dgm:presLayoutVars>
          <dgm:bulletEnabled val="1"/>
        </dgm:presLayoutVars>
      </dgm:prSet>
      <dgm:spPr/>
      <dgm:t>
        <a:bodyPr/>
        <a:lstStyle/>
        <a:p>
          <a:endParaRPr lang="en-US"/>
        </a:p>
      </dgm:t>
    </dgm:pt>
    <dgm:pt modelId="{53D02CF3-3EA3-4ADF-AF84-6AB0817BFA18}" type="pres">
      <dgm:prSet presAssocID="{ECCD0F8B-FEE6-485B-BE57-DD7B8794A7FA}" presName="spV" presStyleCnt="0"/>
      <dgm:spPr/>
    </dgm:pt>
    <dgm:pt modelId="{E36FE6DB-79BA-4D8F-93E3-DD9C13D40E85}" type="pres">
      <dgm:prSet presAssocID="{2DA050B4-DAD1-4037-A2FC-D4312AAD839B}" presName="linNode" presStyleCnt="0"/>
      <dgm:spPr/>
    </dgm:pt>
    <dgm:pt modelId="{09E496C8-F78A-4680-9C59-0237A7DA7F49}" type="pres">
      <dgm:prSet presAssocID="{2DA050B4-DAD1-4037-A2FC-D4312AAD839B}" presName="parTx" presStyleLbl="revTx" presStyleIdx="3" presStyleCnt="4" custScaleX="102339" custScaleY="201893" custLinFactNeighborX="-70" custLinFactNeighborY="-33742">
        <dgm:presLayoutVars>
          <dgm:chMax val="1"/>
          <dgm:bulletEnabled val="1"/>
        </dgm:presLayoutVars>
      </dgm:prSet>
      <dgm:spPr/>
      <dgm:t>
        <a:bodyPr/>
        <a:lstStyle/>
        <a:p>
          <a:endParaRPr lang="en-US"/>
        </a:p>
      </dgm:t>
    </dgm:pt>
    <dgm:pt modelId="{A56FE947-A570-4A37-B1C8-FC76D4449CB2}" type="pres">
      <dgm:prSet presAssocID="{2DA050B4-DAD1-4037-A2FC-D4312AAD839B}" presName="bracket" presStyleLbl="parChTrans1D1" presStyleIdx="3" presStyleCnt="4" custScaleX="73343" custLinFactX="-4543" custLinFactNeighborX="-100000" custLinFactNeighborY="-12763"/>
      <dgm:spPr/>
    </dgm:pt>
    <dgm:pt modelId="{5CCD5B11-E726-47CD-BE25-5169E92B1F0E}" type="pres">
      <dgm:prSet presAssocID="{2DA050B4-DAD1-4037-A2FC-D4312AAD839B}" presName="spH" presStyleCnt="0"/>
      <dgm:spPr/>
    </dgm:pt>
    <dgm:pt modelId="{5F388200-1C59-4DE9-BAF0-4B50BD58CA01}" type="pres">
      <dgm:prSet presAssocID="{2DA050B4-DAD1-4037-A2FC-D4312AAD839B}" presName="desTx" presStyleLbl="node1" presStyleIdx="3" presStyleCnt="4" custScaleX="192686" custLinFactX="-1057" custLinFactNeighborX="-100000" custLinFactNeighborY="-11364">
        <dgm:presLayoutVars>
          <dgm:bulletEnabled val="1"/>
        </dgm:presLayoutVars>
      </dgm:prSet>
      <dgm:spPr/>
      <dgm:t>
        <a:bodyPr/>
        <a:lstStyle/>
        <a:p>
          <a:endParaRPr lang="en-US"/>
        </a:p>
      </dgm:t>
    </dgm:pt>
  </dgm:ptLst>
  <dgm:cxnLst>
    <dgm:cxn modelId="{3AB61E7E-41B5-4221-8749-8A2F03C735A9}" srcId="{C0C536A1-84AC-4632-974F-1AE71BFC5482}" destId="{A10C9A56-B951-4810-93BF-C03719F1B694}" srcOrd="0" destOrd="0" parTransId="{BD329047-7BF8-49C4-ABF2-22DDF6ABBC8B}" sibTransId="{CE8E5C39-D906-49EE-9239-860C25646E73}"/>
    <dgm:cxn modelId="{EBB645FE-F252-7F47-8ACB-936D84CDBC93}" type="presOf" srcId="{C5243213-0E04-F342-9D8C-72A8058847C8}" destId="{AD445DF1-D1A8-4298-A25D-02B728D014C1}" srcOrd="0" destOrd="2" presId="urn:diagrams.loki3.com/BracketList+Icon"/>
    <dgm:cxn modelId="{CE436D88-331E-1442-BA81-58F25053ABCE}" type="presOf" srcId="{0DCB606C-7776-CB4C-B6BF-E9B2FC4F5DE9}" destId="{AD445DF1-D1A8-4298-A25D-02B728D014C1}" srcOrd="0" destOrd="3" presId="urn:diagrams.loki3.com/BracketList+Icon"/>
    <dgm:cxn modelId="{4D17F465-8F35-430D-A732-71DED449EE3F}" type="presOf" srcId="{C0C536A1-84AC-4632-974F-1AE71BFC5482}" destId="{A8252269-18FB-4E8B-B3C4-BCCB494D4823}" srcOrd="0" destOrd="0" presId="urn:diagrams.loki3.com/BracketList+Icon"/>
    <dgm:cxn modelId="{6BA6DA74-C5BC-6143-9E71-3223AB758914}" type="presOf" srcId="{60D486F4-7563-C444-9835-9BB947BA25FD}" destId="{EC7217E6-06EF-4E70-9F0D-F9EE8C956382}" srcOrd="0" destOrd="1" presId="urn:diagrams.loki3.com/BracketList+Icon"/>
    <dgm:cxn modelId="{54E37CC8-073C-4A7A-86A5-FCEF42560DC1}" srcId="{90A5958B-05DB-4912-B492-20465F321072}" destId="{1850B85A-9AF3-4095-97D9-3823B62E410B}" srcOrd="0" destOrd="0" parTransId="{E0AD6235-AA84-4A8C-A937-85D29A91C8E5}" sibTransId="{1F1FC091-0F00-4B7E-B3EA-ADF893D23604}"/>
    <dgm:cxn modelId="{152B7250-80A4-144A-AD4E-209D8F16DA33}" srcId="{A10C9A56-B951-4810-93BF-C03719F1B694}" destId="{4C276D36-C3CC-E742-A723-33630EC5563A}" srcOrd="1" destOrd="0" parTransId="{33650C05-63B0-454F-A7BE-D702C4EA1F53}" sibTransId="{DAF2088B-EB46-564F-A42F-2A021EF72E4A}"/>
    <dgm:cxn modelId="{6BE1EEDC-7E0B-7548-98DA-8496CDBB2DF9}" type="presOf" srcId="{35781280-9785-EE4D-9397-51635D68003F}" destId="{6F75D5EA-0851-4052-8912-61FDBFE145BE}" srcOrd="0" destOrd="1" presId="urn:diagrams.loki3.com/BracketList+Icon"/>
    <dgm:cxn modelId="{D56D93B3-3893-1344-93FE-A42E26F1684D}" srcId="{90A5958B-05DB-4912-B492-20465F321072}" destId="{35781280-9785-EE4D-9397-51635D68003F}" srcOrd="1" destOrd="0" parTransId="{48CF3D48-5E01-554F-B8C4-46DE0C431827}" sibTransId="{90266A00-E77A-4949-AD09-4FE60DBE20A7}"/>
    <dgm:cxn modelId="{3111CADD-6253-DC41-9013-03ACCDD6CC14}" type="presOf" srcId="{E63C0897-A0B3-404C-A029-9F15AD79C5E3}" destId="{5F388200-1C59-4DE9-BAF0-4B50BD58CA01}" srcOrd="0" destOrd="0" presId="urn:diagrams.loki3.com/BracketList+Icon"/>
    <dgm:cxn modelId="{564934EF-ECF7-7E4F-8AAB-07976B2CE841}" srcId="{2DA050B4-DAD1-4037-A2FC-D4312AAD839B}" destId="{61135510-4A36-9249-BDE6-6B60CD6BEEC3}" srcOrd="1" destOrd="0" parTransId="{BABDEBCF-30CF-B648-9E94-8AE13DF17400}" sibTransId="{EF20BFA1-2D6A-DB45-A391-8BD1A068CED4}"/>
    <dgm:cxn modelId="{0B32C845-B16D-314D-B26A-213A0B8D8082}" type="presOf" srcId="{4FCE988E-C417-4EC6-BE14-E1C96E2C36C6}" destId="{EC7217E6-06EF-4E70-9F0D-F9EE8C956382}" srcOrd="0" destOrd="0" presId="urn:diagrams.loki3.com/BracketList+Icon"/>
    <dgm:cxn modelId="{07C38FBC-7D11-9149-A934-A8B2069A9C99}" srcId="{A10C9A56-B951-4810-93BF-C03719F1B694}" destId="{0DCB606C-7776-CB4C-B6BF-E9B2FC4F5DE9}" srcOrd="3" destOrd="0" parTransId="{0E7D106A-465F-7347-9C02-0638EED2EE5C}" sibTransId="{EE19E7EB-95D1-0D47-A82D-0A9A6B536F55}"/>
    <dgm:cxn modelId="{2AEFB50E-02FF-5D48-9917-1CB29B0B4030}" type="presOf" srcId="{A10C9A56-B951-4810-93BF-C03719F1B694}" destId="{E16B9045-7046-4EBB-B1B5-EDBABCA045DA}" srcOrd="0" destOrd="0" presId="urn:diagrams.loki3.com/BracketList+Icon"/>
    <dgm:cxn modelId="{F14F3973-FC5B-4B63-BDDC-1DEF20CA0888}" srcId="{C0C536A1-84AC-4632-974F-1AE71BFC5482}" destId="{2DA050B4-DAD1-4037-A2FC-D4312AAD839B}" srcOrd="3" destOrd="0" parTransId="{5EB6BED0-0FE1-4DBD-8BB5-B889F7A59CCA}" sibTransId="{2F5DC5FD-481A-40FA-9490-41D26B7C5D7C}"/>
    <dgm:cxn modelId="{DB61D5EF-4C4B-1049-A140-AD01F5ABFD32}" type="presOf" srcId="{E9534691-F48F-DA40-8E41-75E5B557546D}" destId="{EC7217E6-06EF-4E70-9F0D-F9EE8C956382}" srcOrd="0" destOrd="4" presId="urn:diagrams.loki3.com/BracketList+Icon"/>
    <dgm:cxn modelId="{1FD119DB-CB69-BA41-814D-6CFCB7A51E14}" type="presOf" srcId="{90A5958B-05DB-4912-B492-20465F321072}" destId="{F09C457A-8EF1-4337-99D9-E8FA6B44679A}" srcOrd="0" destOrd="0" presId="urn:diagrams.loki3.com/BracketList+Icon"/>
    <dgm:cxn modelId="{5A2E1937-A5F6-0D45-A278-86086CC88F6F}" type="presOf" srcId="{2DA050B4-DAD1-4037-A2FC-D4312AAD839B}" destId="{09E496C8-F78A-4680-9C59-0237A7DA7F49}" srcOrd="0" destOrd="0" presId="urn:diagrams.loki3.com/BracketList+Icon"/>
    <dgm:cxn modelId="{98B95BA4-5BFC-3046-A60F-0C8EFD0D1C02}" srcId="{1681EE73-11FA-4B24-AFED-1B9F0608D780}" destId="{91B49070-F355-6F41-BCD6-69D958DA1F86}" srcOrd="2" destOrd="0" parTransId="{7F6E92AF-EEE8-7D40-A7D9-EAF40E7F9390}" sibTransId="{FE28ADCA-4ECA-7B45-A02D-599EDDCFB55E}"/>
    <dgm:cxn modelId="{A1647BE2-4AFF-614A-BFD4-DC31F62D2C9E}" type="presOf" srcId="{4C276D36-C3CC-E742-A723-33630EC5563A}" destId="{AD445DF1-D1A8-4298-A25D-02B728D014C1}" srcOrd="0" destOrd="1" presId="urn:diagrams.loki3.com/BracketList+Icon"/>
    <dgm:cxn modelId="{D9F392B0-369E-3A4E-88BC-5072F412491E}" type="presOf" srcId="{91B49070-F355-6F41-BCD6-69D958DA1F86}" destId="{EC7217E6-06EF-4E70-9F0D-F9EE8C956382}" srcOrd="0" destOrd="2" presId="urn:diagrams.loki3.com/BracketList+Icon"/>
    <dgm:cxn modelId="{6EFE2FA9-0A6A-764F-93D1-E2656013381A}" srcId="{A10C9A56-B951-4810-93BF-C03719F1B694}" destId="{6F546615-6857-F442-8838-CE1553ED56A6}" srcOrd="4" destOrd="0" parTransId="{36995CE7-F537-4E46-97CA-8DF90A60CED4}" sibTransId="{E064085F-1AC3-0941-AF4B-165F6D615A1B}"/>
    <dgm:cxn modelId="{55767673-F163-CE4C-8683-D7D0CD455086}" type="presOf" srcId="{1681EE73-11FA-4B24-AFED-1B9F0608D780}" destId="{D61643EA-C303-445D-BC14-ADF98E813C02}" srcOrd="0" destOrd="0" presId="urn:diagrams.loki3.com/BracketList+Icon"/>
    <dgm:cxn modelId="{37A8C056-6F00-4EBD-B003-3BC821C98D94}" srcId="{1681EE73-11FA-4B24-AFED-1B9F0608D780}" destId="{4FCE988E-C417-4EC6-BE14-E1C96E2C36C6}" srcOrd="0" destOrd="0" parTransId="{50DF90F4-1B1D-4F12-A705-78FE9DABF202}" sibTransId="{1B3F9E7A-80AE-4076-905C-A7E6AB3930BE}"/>
    <dgm:cxn modelId="{E40EB1B0-A4E8-FF47-B1F3-2180C60DD5CA}" type="presOf" srcId="{1850B85A-9AF3-4095-97D9-3823B62E410B}" destId="{6F75D5EA-0851-4052-8912-61FDBFE145BE}" srcOrd="0" destOrd="0" presId="urn:diagrams.loki3.com/BracketList+Icon"/>
    <dgm:cxn modelId="{67A5A75A-7F89-F54D-A4F3-4B6C4FF38080}" type="presOf" srcId="{AB9BF406-EFC2-4834-839D-21690D75B26F}" destId="{AD445DF1-D1A8-4298-A25D-02B728D014C1}" srcOrd="0" destOrd="0" presId="urn:diagrams.loki3.com/BracketList+Icon"/>
    <dgm:cxn modelId="{D15A9E5D-4788-4BE6-AEED-4CE8DF7A7074}" srcId="{A10C9A56-B951-4810-93BF-C03719F1B694}" destId="{AB9BF406-EFC2-4834-839D-21690D75B26F}" srcOrd="0" destOrd="0" parTransId="{A8201455-E0F0-4ABA-870D-2BEEB15F1E9B}" sibTransId="{57223408-3036-4280-8F1B-224EC8C2E381}"/>
    <dgm:cxn modelId="{7C2BBA80-C3AF-9440-A0BF-DD3FAFB2CFC3}" type="presOf" srcId="{61135510-4A36-9249-BDE6-6B60CD6BEEC3}" destId="{5F388200-1C59-4DE9-BAF0-4B50BD58CA01}" srcOrd="0" destOrd="1" presId="urn:diagrams.loki3.com/BracketList+Icon"/>
    <dgm:cxn modelId="{FFD7D860-2D45-B84A-9CEF-87D46E3F0E2C}" srcId="{1681EE73-11FA-4B24-AFED-1B9F0608D780}" destId="{E9534691-F48F-DA40-8E41-75E5B557546D}" srcOrd="4" destOrd="0" parTransId="{DF7BFADE-4858-9842-A0EA-7170B24907FC}" sibTransId="{38A98AEC-07FF-A545-BC31-420BE398B518}"/>
    <dgm:cxn modelId="{FF93B79D-A469-494D-93F2-D19E9A4BA4B6}" srcId="{1681EE73-11FA-4B24-AFED-1B9F0608D780}" destId="{37564330-65ED-B546-A3DE-299267E7EE92}" srcOrd="3" destOrd="0" parTransId="{BD749E1A-1F99-DB40-907D-DD1CC95C5FEA}" sibTransId="{68C9E34A-6956-E442-8A48-C6D040030181}"/>
    <dgm:cxn modelId="{14BEFBE4-7EE3-4540-9E0B-0C45F002BC3F}" srcId="{2DA050B4-DAD1-4037-A2FC-D4312AAD839B}" destId="{E63C0897-A0B3-404C-A029-9F15AD79C5E3}" srcOrd="0" destOrd="0" parTransId="{E47E4ACB-450F-7643-A68B-D1DB8A6FE851}" sibTransId="{D270766E-088A-AA4D-A552-9E72A18E571A}"/>
    <dgm:cxn modelId="{326FD099-3A50-4008-9ABB-B34F93CC6A1A}" srcId="{C0C536A1-84AC-4632-974F-1AE71BFC5482}" destId="{1681EE73-11FA-4B24-AFED-1B9F0608D780}" srcOrd="2" destOrd="0" parTransId="{47909C43-FDBD-4AAA-94E5-6E96A2D93D2D}" sibTransId="{ECCD0F8B-FEE6-485B-BE57-DD7B8794A7FA}"/>
    <dgm:cxn modelId="{1FAB2228-3301-754F-8860-2E7D6C744659}" type="presOf" srcId="{37564330-65ED-B546-A3DE-299267E7EE92}" destId="{EC7217E6-06EF-4E70-9F0D-F9EE8C956382}" srcOrd="0" destOrd="3" presId="urn:diagrams.loki3.com/BracketList+Icon"/>
    <dgm:cxn modelId="{9FC77AB4-7171-DB44-AADD-E67E6C67C9D2}" srcId="{1681EE73-11FA-4B24-AFED-1B9F0608D780}" destId="{60D486F4-7563-C444-9835-9BB947BA25FD}" srcOrd="1" destOrd="0" parTransId="{BB564EC4-FFC9-B941-AF9B-8C7A177FAE30}" sibTransId="{7BAAD80F-3198-F747-A94E-725FABF7C0E8}"/>
    <dgm:cxn modelId="{A7628768-56E5-4B07-ADE6-ECBCA7001D0E}" srcId="{C0C536A1-84AC-4632-974F-1AE71BFC5482}" destId="{90A5958B-05DB-4912-B492-20465F321072}" srcOrd="1" destOrd="0" parTransId="{6DB6C9D8-2DF4-45A2-8E40-BEF87474161E}" sibTransId="{195DE6D1-860A-4F8B-A808-29F44E65F2A5}"/>
    <dgm:cxn modelId="{C6345C9B-B32F-8C4C-BB40-9EED01959928}" srcId="{A10C9A56-B951-4810-93BF-C03719F1B694}" destId="{C5243213-0E04-F342-9D8C-72A8058847C8}" srcOrd="2" destOrd="0" parTransId="{5AF52F3C-34BA-CF45-824C-00FBBE767CEA}" sibTransId="{653D020E-3D66-4D47-B858-F5C95D5CCF14}"/>
    <dgm:cxn modelId="{9B16B771-C0BD-BE4A-B392-9CE9C9F8B1AC}" type="presOf" srcId="{6F546615-6857-F442-8838-CE1553ED56A6}" destId="{AD445DF1-D1A8-4298-A25D-02B728D014C1}" srcOrd="0" destOrd="4" presId="urn:diagrams.loki3.com/BracketList+Icon"/>
    <dgm:cxn modelId="{3E556447-5252-8B4E-B13F-639E42CEEDD6}" type="presParOf" srcId="{A8252269-18FB-4E8B-B3C4-BCCB494D4823}" destId="{C47D37FA-0BF0-4FDE-ABC9-84DA007BE0FD}" srcOrd="0" destOrd="0" presId="urn:diagrams.loki3.com/BracketList+Icon"/>
    <dgm:cxn modelId="{BE60FE7D-3BE5-BF44-A4F6-2EC65F62A119}" type="presParOf" srcId="{C47D37FA-0BF0-4FDE-ABC9-84DA007BE0FD}" destId="{E16B9045-7046-4EBB-B1B5-EDBABCA045DA}" srcOrd="0" destOrd="0" presId="urn:diagrams.loki3.com/BracketList+Icon"/>
    <dgm:cxn modelId="{86C6FFE8-DE04-F049-BC5D-296007563EFA}" type="presParOf" srcId="{C47D37FA-0BF0-4FDE-ABC9-84DA007BE0FD}" destId="{A74251AE-74E1-4C25-B4DB-CBC7AD62082A}" srcOrd="1" destOrd="0" presId="urn:diagrams.loki3.com/BracketList+Icon"/>
    <dgm:cxn modelId="{FDD78220-83D2-A042-9259-AB61456B050E}" type="presParOf" srcId="{C47D37FA-0BF0-4FDE-ABC9-84DA007BE0FD}" destId="{0E3F7994-2E5E-459C-8717-875B1B25284D}" srcOrd="2" destOrd="0" presId="urn:diagrams.loki3.com/BracketList+Icon"/>
    <dgm:cxn modelId="{E3A50462-14DF-784F-98E2-3497AEF552F8}" type="presParOf" srcId="{C47D37FA-0BF0-4FDE-ABC9-84DA007BE0FD}" destId="{AD445DF1-D1A8-4298-A25D-02B728D014C1}" srcOrd="3" destOrd="0" presId="urn:diagrams.loki3.com/BracketList+Icon"/>
    <dgm:cxn modelId="{8A272E6D-C58D-6449-B5DF-A8302B744558}" type="presParOf" srcId="{A8252269-18FB-4E8B-B3C4-BCCB494D4823}" destId="{D3E7A3AB-A812-4529-B7C3-8F0B33E8259C}" srcOrd="1" destOrd="0" presId="urn:diagrams.loki3.com/BracketList+Icon"/>
    <dgm:cxn modelId="{87093673-978C-A448-9655-75DA676A1EA3}" type="presParOf" srcId="{A8252269-18FB-4E8B-B3C4-BCCB494D4823}" destId="{DD71DCFB-1111-49AA-AA48-C02FDD5609AB}" srcOrd="2" destOrd="0" presId="urn:diagrams.loki3.com/BracketList+Icon"/>
    <dgm:cxn modelId="{9F9DE3E8-4F5D-5845-AF73-4E4C73CA86FC}" type="presParOf" srcId="{DD71DCFB-1111-49AA-AA48-C02FDD5609AB}" destId="{F09C457A-8EF1-4337-99D9-E8FA6B44679A}" srcOrd="0" destOrd="0" presId="urn:diagrams.loki3.com/BracketList+Icon"/>
    <dgm:cxn modelId="{C472CE38-A1B6-7346-BCC7-D614EB23848B}" type="presParOf" srcId="{DD71DCFB-1111-49AA-AA48-C02FDD5609AB}" destId="{CF9FBD48-12E6-40B8-8FED-01D410795ADA}" srcOrd="1" destOrd="0" presId="urn:diagrams.loki3.com/BracketList+Icon"/>
    <dgm:cxn modelId="{8BE53341-24CD-BF44-ACDA-E0EED621AB4F}" type="presParOf" srcId="{DD71DCFB-1111-49AA-AA48-C02FDD5609AB}" destId="{6F34ADAC-4E40-4F52-8256-15E01E168E48}" srcOrd="2" destOrd="0" presId="urn:diagrams.loki3.com/BracketList+Icon"/>
    <dgm:cxn modelId="{BECC89A6-8A3E-3A46-8E71-C32C8922C08A}" type="presParOf" srcId="{DD71DCFB-1111-49AA-AA48-C02FDD5609AB}" destId="{6F75D5EA-0851-4052-8912-61FDBFE145BE}" srcOrd="3" destOrd="0" presId="urn:diagrams.loki3.com/BracketList+Icon"/>
    <dgm:cxn modelId="{A6651063-17B4-424C-8416-D037D0E7322C}" type="presParOf" srcId="{A8252269-18FB-4E8B-B3C4-BCCB494D4823}" destId="{5AE3CFD5-AFB2-4718-836D-F883C99C0256}" srcOrd="3" destOrd="0" presId="urn:diagrams.loki3.com/BracketList+Icon"/>
    <dgm:cxn modelId="{F0753501-84F7-6F4B-9C7F-7FFFFE277203}" type="presParOf" srcId="{A8252269-18FB-4E8B-B3C4-BCCB494D4823}" destId="{C13792A0-04FF-42A6-A66E-75DE1B7C065D}" srcOrd="4" destOrd="0" presId="urn:diagrams.loki3.com/BracketList+Icon"/>
    <dgm:cxn modelId="{7F686B7D-847F-1243-B16C-93DD34F02BB7}" type="presParOf" srcId="{C13792A0-04FF-42A6-A66E-75DE1B7C065D}" destId="{D61643EA-C303-445D-BC14-ADF98E813C02}" srcOrd="0" destOrd="0" presId="urn:diagrams.loki3.com/BracketList+Icon"/>
    <dgm:cxn modelId="{9A2967BA-5A42-4243-BD18-E1D28A14936A}" type="presParOf" srcId="{C13792A0-04FF-42A6-A66E-75DE1B7C065D}" destId="{E58AED98-D17C-4EA5-A1A7-64EF3F3847EF}" srcOrd="1" destOrd="0" presId="urn:diagrams.loki3.com/BracketList+Icon"/>
    <dgm:cxn modelId="{89EEDC1C-E29B-2249-8DA0-1728DE0F65FB}" type="presParOf" srcId="{C13792A0-04FF-42A6-A66E-75DE1B7C065D}" destId="{0483FBB1-C2DF-4722-A09E-30621ABBE112}" srcOrd="2" destOrd="0" presId="urn:diagrams.loki3.com/BracketList+Icon"/>
    <dgm:cxn modelId="{DCA3ECA9-635A-B046-B260-22D560FC8619}" type="presParOf" srcId="{C13792A0-04FF-42A6-A66E-75DE1B7C065D}" destId="{EC7217E6-06EF-4E70-9F0D-F9EE8C956382}" srcOrd="3" destOrd="0" presId="urn:diagrams.loki3.com/BracketList+Icon"/>
    <dgm:cxn modelId="{643DF84B-CCF7-274A-93F7-85F9655EEF6B}" type="presParOf" srcId="{A8252269-18FB-4E8B-B3C4-BCCB494D4823}" destId="{53D02CF3-3EA3-4ADF-AF84-6AB0817BFA18}" srcOrd="5" destOrd="0" presId="urn:diagrams.loki3.com/BracketList+Icon"/>
    <dgm:cxn modelId="{88B3087E-76EF-D742-B089-8BB73C6E791F}" type="presParOf" srcId="{A8252269-18FB-4E8B-B3C4-BCCB494D4823}" destId="{E36FE6DB-79BA-4D8F-93E3-DD9C13D40E85}" srcOrd="6" destOrd="0" presId="urn:diagrams.loki3.com/BracketList+Icon"/>
    <dgm:cxn modelId="{C99581E6-D186-AE48-8540-BD9216AEEE52}" type="presParOf" srcId="{E36FE6DB-79BA-4D8F-93E3-DD9C13D40E85}" destId="{09E496C8-F78A-4680-9C59-0237A7DA7F49}" srcOrd="0" destOrd="0" presId="urn:diagrams.loki3.com/BracketList+Icon"/>
    <dgm:cxn modelId="{03F0EDB4-EC42-144B-883A-DC671F54F1F5}" type="presParOf" srcId="{E36FE6DB-79BA-4D8F-93E3-DD9C13D40E85}" destId="{A56FE947-A570-4A37-B1C8-FC76D4449CB2}" srcOrd="1" destOrd="0" presId="urn:diagrams.loki3.com/BracketList+Icon"/>
    <dgm:cxn modelId="{9FA82F6F-8271-244F-A69F-F1A752E4FCAA}" type="presParOf" srcId="{E36FE6DB-79BA-4D8F-93E3-DD9C13D40E85}" destId="{5CCD5B11-E726-47CD-BE25-5169E92B1F0E}" srcOrd="2" destOrd="0" presId="urn:diagrams.loki3.com/BracketList+Icon"/>
    <dgm:cxn modelId="{1EDC64FC-FA44-9D45-879A-E4F0797BCAA3}" type="presParOf" srcId="{E36FE6DB-79BA-4D8F-93E3-DD9C13D40E85}" destId="{5F388200-1C59-4DE9-BAF0-4B50BD58CA01}" srcOrd="3" destOrd="0" presId="urn:diagrams.loki3.com/BracketList+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6B9045-7046-4EBB-B1B5-EDBABCA045DA}">
      <dsp:nvSpPr>
        <dsp:cNvPr id="0" name=""/>
        <dsp:cNvSpPr/>
      </dsp:nvSpPr>
      <dsp:spPr>
        <a:xfrm>
          <a:off x="0" y="794176"/>
          <a:ext cx="3185337" cy="8914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3360" tIns="76200" rIns="213360" bIns="76200" numCol="1" spcCol="1270" anchor="ctr" anchorCtr="0">
          <a:noAutofit/>
        </a:bodyPr>
        <a:lstStyle/>
        <a:p>
          <a:pPr lvl="0" algn="l" defTabSz="2889250">
            <a:lnSpc>
              <a:spcPct val="90000"/>
            </a:lnSpc>
            <a:spcBef>
              <a:spcPct val="0"/>
            </a:spcBef>
            <a:spcAft>
              <a:spcPct val="35000"/>
            </a:spcAft>
          </a:pPr>
          <a:r>
            <a:rPr lang="en-US" sz="3000" b="1" kern="1200" dirty="0" smtClean="0">
              <a:solidFill>
                <a:schemeClr val="bg1"/>
              </a:solidFill>
            </a:rPr>
            <a:t>Participants</a:t>
          </a:r>
          <a:endParaRPr lang="en-US" sz="3000" b="1" kern="1200" dirty="0">
            <a:solidFill>
              <a:schemeClr val="bg1"/>
            </a:solidFill>
          </a:endParaRPr>
        </a:p>
      </dsp:txBody>
      <dsp:txXfrm>
        <a:off x="0" y="794176"/>
        <a:ext cx="3185337" cy="891405"/>
      </dsp:txXfrm>
    </dsp:sp>
    <dsp:sp modelId="{A74251AE-74E1-4C25-B4DB-CBC7AD62082A}">
      <dsp:nvSpPr>
        <dsp:cNvPr id="0" name=""/>
        <dsp:cNvSpPr/>
      </dsp:nvSpPr>
      <dsp:spPr>
        <a:xfrm>
          <a:off x="2854683" y="0"/>
          <a:ext cx="433059" cy="2572762"/>
        </a:xfrm>
        <a:prstGeom prst="leftBrace">
          <a:avLst>
            <a:gd name="adj1" fmla="val 35000"/>
            <a:gd name="adj2" fmla="val 50000"/>
          </a:avLst>
        </a:pr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D445DF1-D1A8-4298-A25D-02B728D014C1}">
      <dsp:nvSpPr>
        <dsp:cNvPr id="0" name=""/>
        <dsp:cNvSpPr/>
      </dsp:nvSpPr>
      <dsp:spPr>
        <a:xfrm>
          <a:off x="3446380" y="0"/>
          <a:ext cx="15952718" cy="2572762"/>
        </a:xfrm>
        <a:prstGeom prst="rect">
          <a:avLst/>
        </a:prstGeom>
        <a:solidFill>
          <a:srgbClr val="9BD5FA"/>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285750" lvl="1" indent="-285750" algn="l" defTabSz="1333500">
            <a:lnSpc>
              <a:spcPct val="90000"/>
            </a:lnSpc>
            <a:spcBef>
              <a:spcPct val="0"/>
            </a:spcBef>
            <a:spcAft>
              <a:spcPct val="15000"/>
            </a:spcAft>
            <a:buChar char="••"/>
          </a:pPr>
          <a:r>
            <a:rPr lang="en-US" sz="3000" kern="1200" dirty="0" smtClean="0">
              <a:solidFill>
                <a:schemeClr val="bg1"/>
              </a:solidFill>
            </a:rPr>
            <a:t>Adolescent campers age 16-18</a:t>
          </a:r>
          <a:endParaRPr lang="en-US" sz="3000" kern="1200" dirty="0">
            <a:solidFill>
              <a:schemeClr val="bg1"/>
            </a:solidFill>
          </a:endParaRPr>
        </a:p>
        <a:p>
          <a:pPr marL="285750" lvl="1" indent="-285750" algn="l" defTabSz="1333500">
            <a:lnSpc>
              <a:spcPct val="90000"/>
            </a:lnSpc>
            <a:spcBef>
              <a:spcPct val="0"/>
            </a:spcBef>
            <a:spcAft>
              <a:spcPct val="15000"/>
            </a:spcAft>
            <a:buChar char="••"/>
          </a:pPr>
          <a:r>
            <a:rPr lang="en-US" sz="3000" kern="1200" dirty="0" smtClean="0">
              <a:solidFill>
                <a:schemeClr val="bg1"/>
              </a:solidFill>
            </a:rPr>
            <a:t>6 with an illness (hemophilia, sickle cell, HIV, AIDS, cancer, and/or metabolic disease)</a:t>
          </a:r>
          <a:endParaRPr lang="en-US" sz="3000" kern="1200" dirty="0">
            <a:solidFill>
              <a:schemeClr val="bg1"/>
            </a:solidFill>
          </a:endParaRPr>
        </a:p>
        <a:p>
          <a:pPr marL="285750" lvl="1" indent="-285750" algn="l" defTabSz="1333500">
            <a:lnSpc>
              <a:spcPct val="90000"/>
            </a:lnSpc>
            <a:spcBef>
              <a:spcPct val="0"/>
            </a:spcBef>
            <a:spcAft>
              <a:spcPct val="15000"/>
            </a:spcAft>
            <a:buChar char="••"/>
          </a:pPr>
          <a:r>
            <a:rPr lang="en-US" sz="3000" kern="1200" dirty="0" smtClean="0">
              <a:solidFill>
                <a:schemeClr val="bg1"/>
              </a:solidFill>
            </a:rPr>
            <a:t>6 without illness</a:t>
          </a:r>
          <a:endParaRPr lang="en-US" sz="3000" kern="1200" dirty="0">
            <a:solidFill>
              <a:schemeClr val="bg1"/>
            </a:solidFill>
          </a:endParaRPr>
        </a:p>
        <a:p>
          <a:pPr marL="285750" lvl="1" indent="-285750" algn="l" defTabSz="1333500">
            <a:lnSpc>
              <a:spcPct val="90000"/>
            </a:lnSpc>
            <a:spcBef>
              <a:spcPct val="0"/>
            </a:spcBef>
            <a:spcAft>
              <a:spcPct val="15000"/>
            </a:spcAft>
            <a:buChar char="••"/>
          </a:pPr>
          <a:r>
            <a:rPr lang="en-US" sz="3000" kern="1200" dirty="0" smtClean="0">
              <a:solidFill>
                <a:schemeClr val="bg1"/>
              </a:solidFill>
            </a:rPr>
            <a:t>The Hole in the Wall Gang Camp: Hero’s Journey- Ashford, CT</a:t>
          </a:r>
          <a:endParaRPr lang="en-US" sz="3000" kern="1200" dirty="0">
            <a:solidFill>
              <a:schemeClr val="bg1"/>
            </a:solidFill>
          </a:endParaRPr>
        </a:p>
        <a:p>
          <a:pPr marL="285750" lvl="1" indent="-285750" algn="l" defTabSz="1333500">
            <a:lnSpc>
              <a:spcPct val="90000"/>
            </a:lnSpc>
            <a:spcBef>
              <a:spcPct val="0"/>
            </a:spcBef>
            <a:spcAft>
              <a:spcPct val="15000"/>
            </a:spcAft>
            <a:buChar char="••"/>
          </a:pPr>
          <a:r>
            <a:rPr lang="en-US" sz="3000" kern="1200" dirty="0" smtClean="0">
              <a:solidFill>
                <a:schemeClr val="bg1"/>
              </a:solidFill>
            </a:rPr>
            <a:t>5 camp sessions for campers with serious illness, 1 session for campers without an illness </a:t>
          </a:r>
          <a:endParaRPr lang="en-US" sz="3000" kern="1200" dirty="0">
            <a:solidFill>
              <a:schemeClr val="bg1"/>
            </a:solidFill>
          </a:endParaRPr>
        </a:p>
      </dsp:txBody>
      <dsp:txXfrm>
        <a:off x="3446380" y="0"/>
        <a:ext cx="15952718" cy="2572762"/>
      </dsp:txXfrm>
    </dsp:sp>
    <dsp:sp modelId="{F09C457A-8EF1-4337-99D9-E8FA6B44679A}">
      <dsp:nvSpPr>
        <dsp:cNvPr id="0" name=""/>
        <dsp:cNvSpPr/>
      </dsp:nvSpPr>
      <dsp:spPr>
        <a:xfrm>
          <a:off x="226" y="2778855"/>
          <a:ext cx="3286660" cy="14122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3360" tIns="76200" rIns="213360" bIns="76200" numCol="1" spcCol="1270" anchor="ctr" anchorCtr="0">
          <a:noAutofit/>
        </a:bodyPr>
        <a:lstStyle/>
        <a:p>
          <a:pPr lvl="0" algn="l" defTabSz="1333500">
            <a:lnSpc>
              <a:spcPct val="90000"/>
            </a:lnSpc>
            <a:spcBef>
              <a:spcPct val="0"/>
            </a:spcBef>
            <a:spcAft>
              <a:spcPct val="35000"/>
            </a:spcAft>
          </a:pPr>
          <a:r>
            <a:rPr lang="en-US" sz="3000" b="1" kern="1200" dirty="0" smtClean="0">
              <a:solidFill>
                <a:schemeClr val="bg1"/>
              </a:solidFill>
            </a:rPr>
            <a:t>Quantitative </a:t>
          </a:r>
        </a:p>
        <a:p>
          <a:pPr lvl="0" algn="l" defTabSz="1333500">
            <a:lnSpc>
              <a:spcPct val="90000"/>
            </a:lnSpc>
            <a:spcBef>
              <a:spcPct val="0"/>
            </a:spcBef>
            <a:spcAft>
              <a:spcPct val="35000"/>
            </a:spcAft>
          </a:pPr>
          <a:r>
            <a:rPr lang="en-US" sz="3000" b="1" kern="1200" dirty="0" smtClean="0">
              <a:solidFill>
                <a:schemeClr val="bg1"/>
              </a:solidFill>
            </a:rPr>
            <a:t>Data &amp; Analysis</a:t>
          </a:r>
          <a:endParaRPr lang="en-US" sz="3000" kern="1200" dirty="0">
            <a:solidFill>
              <a:schemeClr val="bg1"/>
            </a:solidFill>
          </a:endParaRPr>
        </a:p>
      </dsp:txBody>
      <dsp:txXfrm>
        <a:off x="226" y="2778855"/>
        <a:ext cx="3286660" cy="1412286"/>
      </dsp:txXfrm>
    </dsp:sp>
    <dsp:sp modelId="{CF9FBD48-12E6-40B8-8FED-01D410795ADA}">
      <dsp:nvSpPr>
        <dsp:cNvPr id="0" name=""/>
        <dsp:cNvSpPr/>
      </dsp:nvSpPr>
      <dsp:spPr>
        <a:xfrm>
          <a:off x="2952758" y="2766779"/>
          <a:ext cx="310068" cy="1607976"/>
        </a:xfrm>
        <a:prstGeom prst="leftBrace">
          <a:avLst>
            <a:gd name="adj1" fmla="val 35000"/>
            <a:gd name="adj2" fmla="val 50000"/>
          </a:avLst>
        </a:pr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F75D5EA-0851-4052-8912-61FDBFE145BE}">
      <dsp:nvSpPr>
        <dsp:cNvPr id="0" name=""/>
        <dsp:cNvSpPr/>
      </dsp:nvSpPr>
      <dsp:spPr>
        <a:xfrm>
          <a:off x="3440388" y="2782634"/>
          <a:ext cx="15958357" cy="1607976"/>
        </a:xfrm>
        <a:prstGeom prst="rect">
          <a:avLst/>
        </a:prstGeom>
        <a:solidFill>
          <a:srgbClr val="9BD5FA"/>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marR="0" lvl="1" indent="0" algn="l" defTabSz="914400" eaLnBrk="1" fontAlgn="auto" latinLnBrk="0" hangingPunct="1">
            <a:lnSpc>
              <a:spcPct val="100000"/>
            </a:lnSpc>
            <a:spcBef>
              <a:spcPct val="0"/>
            </a:spcBef>
            <a:spcAft>
              <a:spcPts val="0"/>
            </a:spcAft>
            <a:buClrTx/>
            <a:buSzTx/>
            <a:buFontTx/>
            <a:buChar char="••"/>
            <a:tabLst/>
            <a:defRPr/>
          </a:pPr>
          <a:r>
            <a:rPr lang="en-US" sz="3000" kern="1200" dirty="0" smtClean="0">
              <a:solidFill>
                <a:schemeClr val="bg1"/>
              </a:solidFill>
            </a:rPr>
            <a:t> Dimensions of Identity Development Scale (DIDS) (Luyckx et al., 2008) included in 3-6 month follow-up survey administered online</a:t>
          </a:r>
        </a:p>
        <a:p>
          <a:pPr marL="0" marR="0" lvl="1" indent="0" algn="l" defTabSz="914400" eaLnBrk="1" fontAlgn="auto" latinLnBrk="0" hangingPunct="1">
            <a:lnSpc>
              <a:spcPct val="100000"/>
            </a:lnSpc>
            <a:spcBef>
              <a:spcPct val="0"/>
            </a:spcBef>
            <a:spcAft>
              <a:spcPts val="0"/>
            </a:spcAft>
            <a:buClrTx/>
            <a:buSzTx/>
            <a:buFontTx/>
            <a:buChar char="••"/>
            <a:tabLst/>
            <a:defRPr/>
          </a:pPr>
          <a:r>
            <a:rPr lang="en-US" sz="3000" kern="1200" dirty="0" smtClean="0">
              <a:solidFill>
                <a:schemeClr val="bg1"/>
              </a:solidFill>
            </a:rPr>
            <a:t> DIDS latent class analysis (SAS  9.4 at Tufts Clinical &amp; Transitional Science Institute)</a:t>
          </a:r>
        </a:p>
      </dsp:txBody>
      <dsp:txXfrm>
        <a:off x="3440388" y="2782634"/>
        <a:ext cx="15958357" cy="1607976"/>
      </dsp:txXfrm>
    </dsp:sp>
    <dsp:sp modelId="{D61643EA-C303-445D-BC14-ADF98E813C02}">
      <dsp:nvSpPr>
        <dsp:cNvPr id="0" name=""/>
        <dsp:cNvSpPr/>
      </dsp:nvSpPr>
      <dsp:spPr>
        <a:xfrm>
          <a:off x="226" y="4670480"/>
          <a:ext cx="3200399" cy="2466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3360" tIns="76200" rIns="213360" bIns="76200" numCol="1" spcCol="1270" anchor="ctr" anchorCtr="0">
          <a:noAutofit/>
        </a:bodyPr>
        <a:lstStyle/>
        <a:p>
          <a:pPr lvl="0" algn="l" defTabSz="1333500">
            <a:lnSpc>
              <a:spcPct val="90000"/>
            </a:lnSpc>
            <a:spcBef>
              <a:spcPct val="0"/>
            </a:spcBef>
            <a:spcAft>
              <a:spcPct val="35000"/>
            </a:spcAft>
          </a:pPr>
          <a:r>
            <a:rPr lang="en-US" sz="3000" b="1" kern="1200" dirty="0" smtClean="0">
              <a:solidFill>
                <a:schemeClr val="bg1"/>
              </a:solidFill>
            </a:rPr>
            <a:t>Qualitative </a:t>
          </a:r>
        </a:p>
        <a:p>
          <a:pPr lvl="0" algn="l" defTabSz="1333500">
            <a:lnSpc>
              <a:spcPct val="90000"/>
            </a:lnSpc>
            <a:spcBef>
              <a:spcPct val="0"/>
            </a:spcBef>
            <a:spcAft>
              <a:spcPct val="35000"/>
            </a:spcAft>
          </a:pPr>
          <a:r>
            <a:rPr lang="en-US" sz="3000" b="1" kern="1200" dirty="0" smtClean="0">
              <a:solidFill>
                <a:schemeClr val="bg1"/>
              </a:solidFill>
            </a:rPr>
            <a:t>Data &amp; Analysis</a:t>
          </a:r>
          <a:endParaRPr lang="en-US" sz="3000" b="1" kern="1200" dirty="0">
            <a:solidFill>
              <a:schemeClr val="bg1"/>
            </a:solidFill>
          </a:endParaRPr>
        </a:p>
      </dsp:txBody>
      <dsp:txXfrm>
        <a:off x="226" y="4670480"/>
        <a:ext cx="3200399" cy="2466390"/>
      </dsp:txXfrm>
    </dsp:sp>
    <dsp:sp modelId="{E58AED98-D17C-4EA5-A1A7-64EF3F3847EF}">
      <dsp:nvSpPr>
        <dsp:cNvPr id="0" name=""/>
        <dsp:cNvSpPr/>
      </dsp:nvSpPr>
      <dsp:spPr>
        <a:xfrm>
          <a:off x="2935275" y="4629439"/>
          <a:ext cx="349337" cy="3410859"/>
        </a:xfrm>
        <a:prstGeom prst="leftBrace">
          <a:avLst>
            <a:gd name="adj1" fmla="val 35000"/>
            <a:gd name="adj2" fmla="val 50000"/>
          </a:avLst>
        </a:pr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7217E6-06EF-4E70-9F0D-F9EE8C956382}">
      <dsp:nvSpPr>
        <dsp:cNvPr id="0" name=""/>
        <dsp:cNvSpPr/>
      </dsp:nvSpPr>
      <dsp:spPr>
        <a:xfrm>
          <a:off x="3467615" y="4630599"/>
          <a:ext cx="16030659" cy="3410859"/>
        </a:xfrm>
        <a:prstGeom prst="rect">
          <a:avLst/>
        </a:prstGeom>
        <a:solidFill>
          <a:srgbClr val="9BD5FA"/>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269875" lvl="1" indent="-269875" algn="l" defTabSz="1333500">
            <a:lnSpc>
              <a:spcPct val="90000"/>
            </a:lnSpc>
            <a:spcBef>
              <a:spcPct val="0"/>
            </a:spcBef>
            <a:spcAft>
              <a:spcPct val="15000"/>
            </a:spcAft>
            <a:buChar char="••"/>
            <a:tabLst>
              <a:tab pos="584200" algn="l"/>
            </a:tabLst>
          </a:pPr>
          <a:r>
            <a:rPr lang="en-US" sz="3000" kern="1200" dirty="0" smtClean="0">
              <a:solidFill>
                <a:schemeClr val="bg1"/>
              </a:solidFill>
            </a:rPr>
            <a:t> Significant Camp Experience Narrative- open ended question administered in the 3-6 month follow-up survey</a:t>
          </a:r>
          <a:endParaRPr lang="en-US" sz="3000" kern="1200" dirty="0">
            <a:solidFill>
              <a:schemeClr val="bg1"/>
            </a:solidFill>
          </a:endParaRPr>
        </a:p>
        <a:p>
          <a:pPr marL="269875" lvl="1" indent="-269875" algn="l" defTabSz="1333500">
            <a:lnSpc>
              <a:spcPct val="90000"/>
            </a:lnSpc>
            <a:spcBef>
              <a:spcPct val="0"/>
            </a:spcBef>
            <a:spcAft>
              <a:spcPct val="15000"/>
            </a:spcAft>
            <a:buChar char="••"/>
          </a:pPr>
          <a:r>
            <a:rPr lang="en-US" sz="3000" kern="1200" dirty="0" smtClean="0">
              <a:solidFill>
                <a:schemeClr val="bg1"/>
              </a:solidFill>
            </a:rPr>
            <a:t> Narratives coded by three researchers for:</a:t>
          </a:r>
          <a:endParaRPr lang="en-US" sz="3000" kern="1200" dirty="0">
            <a:solidFill>
              <a:schemeClr val="bg1"/>
            </a:solidFill>
          </a:endParaRPr>
        </a:p>
        <a:p>
          <a:pPr marL="269875" lvl="1" indent="-269875" algn="l" defTabSz="1333500">
            <a:lnSpc>
              <a:spcPct val="90000"/>
            </a:lnSpc>
            <a:spcBef>
              <a:spcPct val="0"/>
            </a:spcBef>
            <a:spcAft>
              <a:spcPct val="15000"/>
            </a:spcAft>
            <a:buChar char="••"/>
          </a:pPr>
          <a:r>
            <a:rPr lang="en-US" sz="3000" kern="1200" dirty="0" smtClean="0">
              <a:solidFill>
                <a:schemeClr val="bg1"/>
              </a:solidFill>
            </a:rPr>
            <a:t> Meaning Making: 0=no meaning, 1=factual meaning, 2=vague meaning, 3=insightful meaning</a:t>
          </a:r>
          <a:endParaRPr lang="en-US" sz="3000" kern="1200" dirty="0">
            <a:solidFill>
              <a:schemeClr val="bg1"/>
            </a:solidFill>
          </a:endParaRPr>
        </a:p>
        <a:p>
          <a:pPr marL="269875" lvl="1" indent="-269875" algn="l" defTabSz="1333500">
            <a:lnSpc>
              <a:spcPct val="90000"/>
            </a:lnSpc>
            <a:spcBef>
              <a:spcPct val="0"/>
            </a:spcBef>
            <a:spcAft>
              <a:spcPct val="15000"/>
            </a:spcAft>
            <a:buChar char="••"/>
          </a:pPr>
          <a:r>
            <a:rPr lang="en-US" sz="3000" kern="1200" dirty="0" smtClean="0">
              <a:solidFill>
                <a:schemeClr val="bg1"/>
              </a:solidFill>
            </a:rPr>
            <a:t> Event Type: mortality, relationships, autonomy, achievement</a:t>
          </a:r>
          <a:endParaRPr lang="en-US" sz="3000" kern="1200" dirty="0">
            <a:solidFill>
              <a:schemeClr val="bg1"/>
            </a:solidFill>
          </a:endParaRPr>
        </a:p>
        <a:p>
          <a:pPr marL="269875" lvl="1" indent="-269875" algn="l" defTabSz="1333500">
            <a:lnSpc>
              <a:spcPct val="90000"/>
            </a:lnSpc>
            <a:spcBef>
              <a:spcPct val="0"/>
            </a:spcBef>
            <a:spcAft>
              <a:spcPct val="15000"/>
            </a:spcAft>
            <a:buChar char="••"/>
          </a:pPr>
          <a:r>
            <a:rPr lang="en-US" sz="3000" kern="1200" dirty="0" smtClean="0">
              <a:solidFill>
                <a:schemeClr val="bg1"/>
              </a:solidFill>
            </a:rPr>
            <a:t> Word Count</a:t>
          </a:r>
        </a:p>
      </dsp:txBody>
      <dsp:txXfrm>
        <a:off x="3467615" y="4630599"/>
        <a:ext cx="16030659" cy="3410859"/>
      </dsp:txXfrm>
    </dsp:sp>
    <dsp:sp modelId="{09E496C8-F78A-4680-9C59-0237A7DA7F49}">
      <dsp:nvSpPr>
        <dsp:cNvPr id="0" name=""/>
        <dsp:cNvSpPr/>
      </dsp:nvSpPr>
      <dsp:spPr>
        <a:xfrm>
          <a:off x="0" y="7132012"/>
          <a:ext cx="3126079" cy="43022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3360" tIns="76200" rIns="213360" bIns="76200" numCol="1" spcCol="1270" anchor="ctr" anchorCtr="0">
          <a:noAutofit/>
        </a:bodyPr>
        <a:lstStyle/>
        <a:p>
          <a:pPr lvl="0" algn="l" defTabSz="1333500">
            <a:lnSpc>
              <a:spcPct val="90000"/>
            </a:lnSpc>
            <a:spcBef>
              <a:spcPct val="0"/>
            </a:spcBef>
            <a:spcAft>
              <a:spcPct val="35000"/>
            </a:spcAft>
          </a:pPr>
          <a:r>
            <a:rPr lang="en-US" sz="3000" b="1" kern="1200" dirty="0" smtClean="0">
              <a:solidFill>
                <a:schemeClr val="bg1"/>
              </a:solidFill>
            </a:rPr>
            <a:t>Mixed Methods </a:t>
          </a:r>
        </a:p>
        <a:p>
          <a:pPr lvl="0" algn="l" defTabSz="1333500">
            <a:lnSpc>
              <a:spcPct val="90000"/>
            </a:lnSpc>
            <a:spcBef>
              <a:spcPct val="0"/>
            </a:spcBef>
            <a:spcAft>
              <a:spcPct val="35000"/>
            </a:spcAft>
          </a:pPr>
          <a:r>
            <a:rPr lang="en-US" sz="3000" b="1" kern="1200" dirty="0" smtClean="0">
              <a:solidFill>
                <a:schemeClr val="bg1"/>
              </a:solidFill>
            </a:rPr>
            <a:t>Data Analysis </a:t>
          </a:r>
        </a:p>
        <a:p>
          <a:pPr lvl="0" algn="l" defTabSz="1333500">
            <a:lnSpc>
              <a:spcPct val="90000"/>
            </a:lnSpc>
            <a:spcBef>
              <a:spcPct val="0"/>
            </a:spcBef>
            <a:spcAft>
              <a:spcPct val="35000"/>
            </a:spcAft>
          </a:pPr>
          <a:r>
            <a:rPr lang="en-US" sz="3000" b="1" kern="1200" dirty="0" smtClean="0">
              <a:solidFill>
                <a:schemeClr val="bg1"/>
              </a:solidFill>
            </a:rPr>
            <a:t>(n=12)</a:t>
          </a:r>
          <a:endParaRPr lang="en-US" sz="3000" b="1" kern="1200" dirty="0">
            <a:solidFill>
              <a:schemeClr val="bg1"/>
            </a:solidFill>
          </a:endParaRPr>
        </a:p>
      </dsp:txBody>
      <dsp:txXfrm>
        <a:off x="0" y="7132012"/>
        <a:ext cx="3126079" cy="4302289"/>
      </dsp:txXfrm>
    </dsp:sp>
    <dsp:sp modelId="{A56FE947-A570-4A37-B1C8-FC76D4449CB2}">
      <dsp:nvSpPr>
        <dsp:cNvPr id="0" name=""/>
        <dsp:cNvSpPr/>
      </dsp:nvSpPr>
      <dsp:spPr>
        <a:xfrm>
          <a:off x="2854181" y="8163177"/>
          <a:ext cx="448071" cy="2930090"/>
        </a:xfrm>
        <a:prstGeom prst="leftBrace">
          <a:avLst>
            <a:gd name="adj1" fmla="val 35000"/>
            <a:gd name="adj2" fmla="val 50000"/>
          </a:avLst>
        </a:pr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388200-1C59-4DE9-BAF0-4B50BD58CA01}">
      <dsp:nvSpPr>
        <dsp:cNvPr id="0" name=""/>
        <dsp:cNvSpPr/>
      </dsp:nvSpPr>
      <dsp:spPr>
        <a:xfrm>
          <a:off x="3486556" y="8204169"/>
          <a:ext cx="16009505" cy="2930090"/>
        </a:xfrm>
        <a:prstGeom prst="rect">
          <a:avLst/>
        </a:prstGeom>
        <a:solidFill>
          <a:schemeClr val="tx2">
            <a:lumMod val="9000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269875" lvl="1" indent="-269875" algn="l" defTabSz="1333500">
            <a:lnSpc>
              <a:spcPct val="90000"/>
            </a:lnSpc>
            <a:spcBef>
              <a:spcPct val="0"/>
            </a:spcBef>
            <a:spcAft>
              <a:spcPct val="15000"/>
            </a:spcAft>
            <a:buChar char="••"/>
          </a:pPr>
          <a:r>
            <a:rPr lang="en-US" sz="3000" kern="1200" dirty="0" smtClean="0">
              <a:solidFill>
                <a:schemeClr val="bg1"/>
              </a:solidFill>
            </a:rPr>
            <a:t> After separately analyzing the data, quantitative and qualitative data was compared to  determine if adolescent identity plays a role in meaning making of significant camp experiences.</a:t>
          </a:r>
          <a:endParaRPr lang="en-US" sz="3000" kern="1200" dirty="0">
            <a:solidFill>
              <a:schemeClr val="bg1"/>
            </a:solidFill>
          </a:endParaRPr>
        </a:p>
        <a:p>
          <a:pPr marL="269875" marR="0" lvl="1" indent="-269875" algn="l" defTabSz="914400" eaLnBrk="1" fontAlgn="auto" latinLnBrk="0" hangingPunct="1">
            <a:lnSpc>
              <a:spcPct val="100000"/>
            </a:lnSpc>
            <a:spcBef>
              <a:spcPct val="0"/>
            </a:spcBef>
            <a:spcAft>
              <a:spcPts val="0"/>
            </a:spcAft>
            <a:buClrTx/>
            <a:buSzTx/>
            <a:buFontTx/>
            <a:buChar char="••"/>
            <a:tabLst/>
            <a:defRPr/>
          </a:pPr>
          <a:r>
            <a:rPr lang="en-US" sz="3000" kern="1200" dirty="0" smtClean="0">
              <a:solidFill>
                <a:schemeClr val="bg1"/>
              </a:solidFill>
            </a:rPr>
            <a:t> Integration of the DIDS with the qualitative findings from the narratives was used to examine the connections between meaning making patterns and identity status and understand human behavior related to identity</a:t>
          </a:r>
        </a:p>
      </dsp:txBody>
      <dsp:txXfrm>
        <a:off x="3486556" y="8204169"/>
        <a:ext cx="16009505" cy="2930090"/>
      </dsp:txXfrm>
    </dsp:sp>
  </dsp:spTree>
</dsp:drawing>
</file>

<file path=ppt/diagrams/layout1.xml><?xml version="1.0" encoding="utf-8"?>
<dgm:layoutDef xmlns:dgm="http://schemas.openxmlformats.org/drawingml/2006/diagram" xmlns:a="http://schemas.openxmlformats.org/drawingml/2006/main" uniqueId="urn:diagrams.loki3.com/BracketList+Icon">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33943" cy="351155"/>
          </a:xfrm>
          <a:prstGeom prst="rect">
            <a:avLst/>
          </a:prstGeom>
        </p:spPr>
        <p:txBody>
          <a:bodyPr vert="horz" lIns="93317" tIns="46659" rIns="93317" bIns="46659" rtlCol="0"/>
          <a:lstStyle>
            <a:lvl1pPr algn="l">
              <a:defRPr sz="1300"/>
            </a:lvl1pPr>
          </a:lstStyle>
          <a:p>
            <a:endParaRPr lang="en-US" dirty="0"/>
          </a:p>
        </p:txBody>
      </p:sp>
      <p:sp>
        <p:nvSpPr>
          <p:cNvPr id="3" name="Date Placeholder 2"/>
          <p:cNvSpPr>
            <a:spLocks noGrp="1"/>
          </p:cNvSpPr>
          <p:nvPr>
            <p:ph type="dt" idx="1"/>
          </p:nvPr>
        </p:nvSpPr>
        <p:spPr>
          <a:xfrm>
            <a:off x="5273542" y="0"/>
            <a:ext cx="4033943" cy="351155"/>
          </a:xfrm>
          <a:prstGeom prst="rect">
            <a:avLst/>
          </a:prstGeom>
        </p:spPr>
        <p:txBody>
          <a:bodyPr vert="horz" lIns="93317" tIns="46659" rIns="93317" bIns="46659" rtlCol="0"/>
          <a:lstStyle>
            <a:lvl1pPr algn="r">
              <a:defRPr sz="1300"/>
            </a:lvl1pPr>
          </a:lstStyle>
          <a:p>
            <a:fld id="{4D354E0E-5E69-4F59-810C-E6277572D3B4}" type="datetimeFigureOut">
              <a:rPr lang="en-US" smtClean="0"/>
              <a:pPr/>
              <a:t>4/8/16</a:t>
            </a:fld>
            <a:endParaRPr lang="en-US" dirty="0"/>
          </a:p>
        </p:txBody>
      </p:sp>
      <p:sp>
        <p:nvSpPr>
          <p:cNvPr id="4" name="Slide Image Placeholder 3"/>
          <p:cNvSpPr>
            <a:spLocks noGrp="1" noRot="1" noChangeAspect="1"/>
          </p:cNvSpPr>
          <p:nvPr>
            <p:ph type="sldImg" idx="2"/>
          </p:nvPr>
        </p:nvSpPr>
        <p:spPr>
          <a:xfrm>
            <a:off x="2898775" y="527050"/>
            <a:ext cx="3511550" cy="2633663"/>
          </a:xfrm>
          <a:prstGeom prst="rect">
            <a:avLst/>
          </a:prstGeom>
          <a:noFill/>
          <a:ln w="12700">
            <a:solidFill>
              <a:prstClr val="black"/>
            </a:solidFill>
          </a:ln>
        </p:spPr>
        <p:txBody>
          <a:bodyPr vert="horz" lIns="93317" tIns="46659" rIns="93317" bIns="46659" rtlCol="0" anchor="ctr"/>
          <a:lstStyle/>
          <a:p>
            <a:endParaRPr lang="en-US" dirty="0"/>
          </a:p>
        </p:txBody>
      </p:sp>
      <p:sp>
        <p:nvSpPr>
          <p:cNvPr id="5" name="Notes Placeholder 4"/>
          <p:cNvSpPr>
            <a:spLocks noGrp="1"/>
          </p:cNvSpPr>
          <p:nvPr>
            <p:ph type="body" sz="quarter" idx="3"/>
          </p:nvPr>
        </p:nvSpPr>
        <p:spPr>
          <a:xfrm>
            <a:off x="930910" y="3335973"/>
            <a:ext cx="7447280" cy="3160395"/>
          </a:xfrm>
          <a:prstGeom prst="rect">
            <a:avLst/>
          </a:prstGeom>
        </p:spPr>
        <p:txBody>
          <a:bodyPr vert="horz" lIns="93317" tIns="46659" rIns="93317" bIns="4665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6670320"/>
            <a:ext cx="4033943" cy="351155"/>
          </a:xfrm>
          <a:prstGeom prst="rect">
            <a:avLst/>
          </a:prstGeom>
        </p:spPr>
        <p:txBody>
          <a:bodyPr vert="horz" lIns="93317" tIns="46659" rIns="93317" bIns="46659" rtlCol="0" anchor="b"/>
          <a:lstStyle>
            <a:lvl1pPr algn="l">
              <a:defRPr sz="1300"/>
            </a:lvl1pPr>
          </a:lstStyle>
          <a:p>
            <a:endParaRPr lang="en-US" dirty="0"/>
          </a:p>
        </p:txBody>
      </p:sp>
      <p:sp>
        <p:nvSpPr>
          <p:cNvPr id="7" name="Slide Number Placeholder 6"/>
          <p:cNvSpPr>
            <a:spLocks noGrp="1"/>
          </p:cNvSpPr>
          <p:nvPr>
            <p:ph type="sldNum" sz="quarter" idx="5"/>
          </p:nvPr>
        </p:nvSpPr>
        <p:spPr>
          <a:xfrm>
            <a:off x="5273542" y="6670320"/>
            <a:ext cx="4033943" cy="351155"/>
          </a:xfrm>
          <a:prstGeom prst="rect">
            <a:avLst/>
          </a:prstGeom>
        </p:spPr>
        <p:txBody>
          <a:bodyPr vert="horz" lIns="93317" tIns="46659" rIns="93317" bIns="46659" rtlCol="0" anchor="b"/>
          <a:lstStyle>
            <a:lvl1pPr algn="r">
              <a:defRPr sz="1300"/>
            </a:lvl1pPr>
          </a:lstStyle>
          <a:p>
            <a:fld id="{329B38D4-8546-4EC2-9BE1-7BA774996846}" type="slidenum">
              <a:rPr lang="en-US" smtClean="0"/>
              <a:pPr/>
              <a:t>‹#›</a:t>
            </a:fld>
            <a:endParaRPr lang="en-US" dirty="0"/>
          </a:p>
        </p:txBody>
      </p:sp>
    </p:spTree>
    <p:extLst>
      <p:ext uri="{BB962C8B-B14F-4D97-AF65-F5344CB8AC3E}">
        <p14:creationId xmlns:p14="http://schemas.microsoft.com/office/powerpoint/2010/main" val="10704422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29B38D4-8546-4EC2-9BE1-7BA774996846}" type="slidenum">
              <a:rPr lang="en-US" smtClean="0"/>
              <a:pPr/>
              <a:t>1</a:t>
            </a:fld>
            <a:endParaRPr lang="en-US" dirty="0"/>
          </a:p>
        </p:txBody>
      </p:sp>
    </p:spTree>
    <p:extLst>
      <p:ext uri="{BB962C8B-B14F-4D97-AF65-F5344CB8AC3E}">
        <p14:creationId xmlns:p14="http://schemas.microsoft.com/office/powerpoint/2010/main" val="10343301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extBox 7"/>
          <p:cNvSpPr txBox="1"/>
          <p:nvPr/>
        </p:nvSpPr>
        <p:spPr>
          <a:xfrm>
            <a:off x="8778240" y="15166851"/>
            <a:ext cx="2194560" cy="4963819"/>
          </a:xfrm>
          <a:prstGeom prst="rect">
            <a:avLst/>
          </a:prstGeom>
          <a:noFill/>
        </p:spPr>
        <p:txBody>
          <a:bodyPr wrap="square" lIns="0" tIns="43891" rIns="0" bIns="43891" rtlCol="0" anchor="ctr" anchorCtr="0">
            <a:spAutoFit/>
          </a:bodyPr>
          <a:lstStyle/>
          <a:p>
            <a:r>
              <a:rPr lang="en-US" sz="31700" dirty="0" smtClean="0">
                <a:effectLst>
                  <a:outerShdw blurRad="38100" dist="38100" dir="2700000" algn="tl">
                    <a:srgbClr val="000000">
                      <a:alpha val="43137"/>
                    </a:srgbClr>
                  </a:outerShdw>
                </a:effectLst>
                <a:latin typeface="+mn-lt"/>
              </a:rPr>
              <a:t>{</a:t>
            </a:r>
            <a:endParaRPr lang="en-US" sz="31700" dirty="0">
              <a:effectLst>
                <a:outerShdw blurRad="38100" dist="38100" dir="2700000" algn="tl">
                  <a:srgbClr val="000000">
                    <a:alpha val="43137"/>
                  </a:srgbClr>
                </a:outerShdw>
              </a:effectLst>
              <a:latin typeface="+mn-lt"/>
            </a:endParaRPr>
          </a:p>
        </p:txBody>
      </p:sp>
      <p:sp>
        <p:nvSpPr>
          <p:cNvPr id="2" name="Title 1"/>
          <p:cNvSpPr>
            <a:spLocks noGrp="1"/>
          </p:cNvSpPr>
          <p:nvPr>
            <p:ph type="ctrTitle"/>
          </p:nvPr>
        </p:nvSpPr>
        <p:spPr>
          <a:xfrm>
            <a:off x="3730752" y="5852160"/>
            <a:ext cx="36210240" cy="10332720"/>
          </a:xfrm>
        </p:spPr>
        <p:txBody>
          <a:bodyPr>
            <a:noAutofit/>
          </a:bodyPr>
          <a:lstStyle>
            <a:lvl1pPr>
              <a:defRPr sz="28800">
                <a:solidFill>
                  <a:schemeClr val="tx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0241280" y="16202357"/>
            <a:ext cx="29626560" cy="3291840"/>
          </a:xfrm>
        </p:spPr>
        <p:txBody>
          <a:bodyPr anchor="ctr"/>
          <a:lstStyle>
            <a:lvl1pPr marL="0" indent="0" algn="l">
              <a:buNone/>
              <a:defRPr>
                <a:solidFill>
                  <a:schemeClr val="tx1"/>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dirty="0"/>
          </a:p>
        </p:txBody>
      </p:sp>
      <p:sp>
        <p:nvSpPr>
          <p:cNvPr id="15" name="Date Placeholder 14"/>
          <p:cNvSpPr>
            <a:spLocks noGrp="1"/>
          </p:cNvSpPr>
          <p:nvPr>
            <p:ph type="dt" sz="half" idx="10"/>
          </p:nvPr>
        </p:nvSpPr>
        <p:spPr/>
        <p:txBody>
          <a:bodyPr/>
          <a:lstStyle/>
          <a:p>
            <a:fld id="{334503E1-0F2D-E140-B99B-815D2096AE33}" type="datetimeFigureOut">
              <a:rPr lang="en-US" smtClean="0"/>
              <a:pPr/>
              <a:t>4/8/16</a:t>
            </a:fld>
            <a:endParaRPr lang="en-US" dirty="0"/>
          </a:p>
        </p:txBody>
      </p:sp>
      <p:sp>
        <p:nvSpPr>
          <p:cNvPr id="16" name="Slide Number Placeholder 15"/>
          <p:cNvSpPr>
            <a:spLocks noGrp="1"/>
          </p:cNvSpPr>
          <p:nvPr>
            <p:ph type="sldNum" sz="quarter" idx="11"/>
          </p:nvPr>
        </p:nvSpPr>
        <p:spPr/>
        <p:txBody>
          <a:bodyPr/>
          <a:lstStyle/>
          <a:p>
            <a:fld id="{4275E935-D980-D34E-9F03-61A97E085BA8}" type="slidenum">
              <a:rPr lang="en-US" smtClean="0"/>
              <a:pPr/>
              <a:t>‹#›</a:t>
            </a:fld>
            <a:endParaRPr lang="en-US" dirty="0"/>
          </a:p>
        </p:txBody>
      </p:sp>
      <p:sp>
        <p:nvSpPr>
          <p:cNvPr id="17" name="Footer Placeholder 16"/>
          <p:cNvSpPr>
            <a:spLocks noGrp="1"/>
          </p:cNvSpPr>
          <p:nvPr>
            <p:ph type="ftr" sz="quarter" idx="12"/>
          </p:nvPr>
        </p:nvSpPr>
        <p:spPr/>
        <p:txBody>
          <a:bodyPr/>
          <a:lstStyle/>
          <a:p>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Title 12"/>
          <p:cNvSpPr>
            <a:spLocks noGrp="1"/>
          </p:cNvSpPr>
          <p:nvPr>
            <p:ph type="title"/>
          </p:nvPr>
        </p:nvSpPr>
        <p:spPr/>
        <p:txBody>
          <a:bodyPr/>
          <a:lstStyle/>
          <a:p>
            <a:r>
              <a:rPr lang="en-US" smtClean="0"/>
              <a:t>Click to edit Master title style</a:t>
            </a:r>
            <a:endParaRPr lang="en-US"/>
          </a:p>
        </p:txBody>
      </p:sp>
      <p:sp>
        <p:nvSpPr>
          <p:cNvPr id="14" name="Date Placeholder 13"/>
          <p:cNvSpPr>
            <a:spLocks noGrp="1"/>
          </p:cNvSpPr>
          <p:nvPr>
            <p:ph type="dt" sz="half" idx="10"/>
          </p:nvPr>
        </p:nvSpPr>
        <p:spPr/>
        <p:txBody>
          <a:bodyPr/>
          <a:lstStyle/>
          <a:p>
            <a:fld id="{334503E1-0F2D-E140-B99B-815D2096AE33}" type="datetimeFigureOut">
              <a:rPr lang="en-US" smtClean="0"/>
              <a:pPr/>
              <a:t>4/8/16</a:t>
            </a:fld>
            <a:endParaRPr lang="en-US" dirty="0"/>
          </a:p>
        </p:txBody>
      </p:sp>
      <p:sp>
        <p:nvSpPr>
          <p:cNvPr id="15" name="Slide Number Placeholder 14"/>
          <p:cNvSpPr>
            <a:spLocks noGrp="1"/>
          </p:cNvSpPr>
          <p:nvPr>
            <p:ph type="sldNum" sz="quarter" idx="11"/>
          </p:nvPr>
        </p:nvSpPr>
        <p:spPr/>
        <p:txBody>
          <a:bodyPr/>
          <a:lstStyle/>
          <a:p>
            <a:fld id="{4275E935-D980-D34E-9F03-61A97E085BA8}" type="slidenum">
              <a:rPr lang="en-US" smtClean="0"/>
              <a:pPr/>
              <a:t>‹#›</a:t>
            </a:fld>
            <a:endParaRPr lang="en-US" dirty="0"/>
          </a:p>
        </p:txBody>
      </p:sp>
      <p:sp>
        <p:nvSpPr>
          <p:cNvPr id="16" name="Footer Placeholder 15"/>
          <p:cNvSpPr>
            <a:spLocks noGrp="1"/>
          </p:cNvSpPr>
          <p:nvPr>
            <p:ph type="ftr" sz="quarter" idx="12"/>
          </p:nvPr>
        </p:nvSpPr>
        <p:spPr/>
        <p:txBody>
          <a:bodyPr/>
          <a:lstStyle/>
          <a:p>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TextBox 7"/>
          <p:cNvSpPr txBox="1"/>
          <p:nvPr/>
        </p:nvSpPr>
        <p:spPr>
          <a:xfrm>
            <a:off x="20482560" y="19557588"/>
            <a:ext cx="2194560" cy="4875182"/>
          </a:xfrm>
          <a:prstGeom prst="rect">
            <a:avLst/>
          </a:prstGeom>
          <a:noFill/>
        </p:spPr>
        <p:txBody>
          <a:bodyPr wrap="square" lIns="0" tIns="0" rIns="0" bIns="0" rtlCol="0" anchor="t" anchorCtr="0">
            <a:spAutoFit/>
          </a:bodyPr>
          <a:lstStyle/>
          <a:p>
            <a:r>
              <a:rPr lang="en-US" sz="31700" dirty="0" smtClean="0">
                <a:effectLst>
                  <a:outerShdw blurRad="38100" dist="38100" dir="2700000" algn="tl">
                    <a:srgbClr val="000000">
                      <a:alpha val="43137"/>
                    </a:srgbClr>
                  </a:outerShdw>
                </a:effectLst>
                <a:latin typeface="+mn-lt"/>
              </a:rPr>
              <a:t>{</a:t>
            </a:r>
            <a:endParaRPr lang="en-US" sz="31700" dirty="0">
              <a:effectLst>
                <a:outerShdw blurRad="38100" dist="38100" dir="2700000" algn="tl">
                  <a:srgbClr val="000000">
                    <a:alpha val="43137"/>
                  </a:srgbClr>
                </a:outerShdw>
              </a:effectLst>
              <a:latin typeface="+mn-lt"/>
            </a:endParaRPr>
          </a:p>
        </p:txBody>
      </p:sp>
      <p:sp>
        <p:nvSpPr>
          <p:cNvPr id="3" name="Text Placeholder 2"/>
          <p:cNvSpPr>
            <a:spLocks noGrp="1"/>
          </p:cNvSpPr>
          <p:nvPr>
            <p:ph type="body" idx="1"/>
          </p:nvPr>
        </p:nvSpPr>
        <p:spPr>
          <a:xfrm>
            <a:off x="21945600" y="20483366"/>
            <a:ext cx="17922240" cy="3511296"/>
          </a:xfrm>
        </p:spPr>
        <p:txBody>
          <a:bodyPr anchor="ctr">
            <a:normAutofit/>
          </a:bodyPr>
          <a:lstStyle>
            <a:lvl1pPr marL="0" indent="0">
              <a:buNone/>
              <a:defRPr sz="8600">
                <a:solidFill>
                  <a:schemeClr val="tx1"/>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12" name="Date Placeholder 11"/>
          <p:cNvSpPr>
            <a:spLocks noGrp="1"/>
          </p:cNvSpPr>
          <p:nvPr>
            <p:ph type="dt" sz="half" idx="10"/>
          </p:nvPr>
        </p:nvSpPr>
        <p:spPr/>
        <p:txBody>
          <a:bodyPr/>
          <a:lstStyle/>
          <a:p>
            <a:fld id="{334503E1-0F2D-E140-B99B-815D2096AE33}" type="datetimeFigureOut">
              <a:rPr lang="en-US" smtClean="0"/>
              <a:pPr/>
              <a:t>4/8/16</a:t>
            </a:fld>
            <a:endParaRPr lang="en-US" dirty="0"/>
          </a:p>
        </p:txBody>
      </p:sp>
      <p:sp>
        <p:nvSpPr>
          <p:cNvPr id="13" name="Slide Number Placeholder 12"/>
          <p:cNvSpPr>
            <a:spLocks noGrp="1"/>
          </p:cNvSpPr>
          <p:nvPr>
            <p:ph type="sldNum" sz="quarter" idx="11"/>
          </p:nvPr>
        </p:nvSpPr>
        <p:spPr/>
        <p:txBody>
          <a:bodyPr/>
          <a:lstStyle/>
          <a:p>
            <a:fld id="{4275E935-D980-D34E-9F03-61A97E085BA8}" type="slidenum">
              <a:rPr lang="en-US" smtClean="0"/>
              <a:pPr/>
              <a:t>‹#›</a:t>
            </a:fld>
            <a:endParaRPr lang="en-US" dirty="0"/>
          </a:p>
        </p:txBody>
      </p:sp>
      <p:sp>
        <p:nvSpPr>
          <p:cNvPr id="14" name="Footer Placeholder 13"/>
          <p:cNvSpPr>
            <a:spLocks noGrp="1"/>
          </p:cNvSpPr>
          <p:nvPr>
            <p:ph type="ftr" sz="quarter" idx="12"/>
          </p:nvPr>
        </p:nvSpPr>
        <p:spPr/>
        <p:txBody>
          <a:bodyPr/>
          <a:lstStyle/>
          <a:p>
            <a:endParaRPr lang="en-US" dirty="0"/>
          </a:p>
        </p:txBody>
      </p:sp>
      <p:sp>
        <p:nvSpPr>
          <p:cNvPr id="4" name="Title 3"/>
          <p:cNvSpPr>
            <a:spLocks noGrp="1"/>
          </p:cNvSpPr>
          <p:nvPr>
            <p:ph type="title"/>
          </p:nvPr>
        </p:nvSpPr>
        <p:spPr>
          <a:xfrm>
            <a:off x="10972800" y="9144000"/>
            <a:ext cx="28968192" cy="11280038"/>
          </a:xfrm>
        </p:spPr>
        <p:txBody>
          <a:bodyPr/>
          <a:lstStyle>
            <a:lvl1pPr marL="0" algn="l" defTabSz="4389120" rtl="0" eaLnBrk="1" latinLnBrk="0" hangingPunct="1">
              <a:spcBef>
                <a:spcPct val="0"/>
              </a:spcBef>
              <a:buNone/>
              <a:defRPr lang="en-US" sz="25900" b="0" kern="1200" cap="none" dirty="0" smtClean="0">
                <a:solidFill>
                  <a:schemeClr val="tx1"/>
                </a:solidFill>
                <a:effectLst>
                  <a:outerShdw blurRad="38100" dist="38100" dir="2700000" algn="tl">
                    <a:srgbClr val="000000">
                      <a:alpha val="43137"/>
                    </a:srgbClr>
                  </a:outerShdw>
                </a:effectLst>
                <a:latin typeface="+mj-lt"/>
                <a:ea typeface="+mj-ea"/>
                <a:cs typeface="+mj-cs"/>
              </a:defRPr>
            </a:lvl1pPr>
          </a:lstStyle>
          <a:p>
            <a:r>
              <a:rPr lang="en-US" smtClean="0"/>
              <a:t>Click to edit Master title style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334503E1-0F2D-E140-B99B-815D2096AE33}" type="datetimeFigureOut">
              <a:rPr lang="en-US" smtClean="0"/>
              <a:pPr/>
              <a:t>4/8/16</a:t>
            </a:fld>
            <a:endParaRPr lang="en-US" dirty="0"/>
          </a:p>
        </p:txBody>
      </p:sp>
      <p:sp>
        <p:nvSpPr>
          <p:cNvPr id="9" name="Slide Number Placeholder 8"/>
          <p:cNvSpPr>
            <a:spLocks noGrp="1"/>
          </p:cNvSpPr>
          <p:nvPr>
            <p:ph type="sldNum" sz="quarter" idx="11"/>
          </p:nvPr>
        </p:nvSpPr>
        <p:spPr/>
        <p:txBody>
          <a:bodyPr/>
          <a:lstStyle/>
          <a:p>
            <a:fld id="{4275E935-D980-D34E-9F03-61A97E085BA8}" type="slidenum">
              <a:rPr lang="en-US" smtClean="0"/>
              <a:pPr/>
              <a:t>‹#›</a:t>
            </a:fld>
            <a:endParaRPr lang="en-US" dirty="0"/>
          </a:p>
        </p:txBody>
      </p:sp>
      <p:sp>
        <p:nvSpPr>
          <p:cNvPr id="10" name="Footer Placeholder 9"/>
          <p:cNvSpPr>
            <a:spLocks noGrp="1"/>
          </p:cNvSpPr>
          <p:nvPr>
            <p:ph type="ftr" sz="quarter" idx="12"/>
          </p:nvPr>
        </p:nvSpPr>
        <p:spPr/>
        <p:txBody>
          <a:bodyPr/>
          <a:lstStyle/>
          <a:p>
            <a:endParaRPr lang="en-US" dirty="0"/>
          </a:p>
        </p:txBody>
      </p:sp>
      <p:sp>
        <p:nvSpPr>
          <p:cNvPr id="11" name="Title 10"/>
          <p:cNvSpPr>
            <a:spLocks noGrp="1"/>
          </p:cNvSpPr>
          <p:nvPr>
            <p:ph type="title"/>
          </p:nvPr>
        </p:nvSpPr>
        <p:spPr/>
        <p:txBody>
          <a:bodyPr/>
          <a:lstStyle/>
          <a:p>
            <a:r>
              <a:rPr lang="en-US" smtClean="0"/>
              <a:t>Click to edit Master title style</a:t>
            </a:r>
            <a:endParaRPr lang="en-US" dirty="0"/>
          </a:p>
        </p:txBody>
      </p:sp>
      <p:sp>
        <p:nvSpPr>
          <p:cNvPr id="5" name="Content Placeholder 4"/>
          <p:cNvSpPr>
            <a:spLocks noGrp="1"/>
          </p:cNvSpPr>
          <p:nvPr>
            <p:ph sz="quarter" idx="13"/>
          </p:nvPr>
        </p:nvSpPr>
        <p:spPr>
          <a:xfrm>
            <a:off x="6452006" y="3160166"/>
            <a:ext cx="15713050" cy="16459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Content Placeholder 6"/>
          <p:cNvSpPr>
            <a:spLocks noGrp="1"/>
          </p:cNvSpPr>
          <p:nvPr>
            <p:ph sz="quarter" idx="14"/>
          </p:nvPr>
        </p:nvSpPr>
        <p:spPr>
          <a:xfrm>
            <a:off x="24140160" y="3160169"/>
            <a:ext cx="15713050" cy="164744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437376" y="3177485"/>
            <a:ext cx="15713050" cy="3070858"/>
          </a:xfrm>
        </p:spPr>
        <p:txBody>
          <a:bodyPr anchor="ctr">
            <a:noAutofit/>
          </a:bodyPr>
          <a:lstStyle>
            <a:lvl1pPr marL="0" indent="0">
              <a:buNone/>
              <a:defRPr sz="10600" b="0"/>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6452006" y="6583680"/>
            <a:ext cx="15727680" cy="13167360"/>
          </a:xfrm>
        </p:spPr>
        <p:txBody>
          <a:bodyPr anchor="t"/>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4140160" y="3177485"/>
            <a:ext cx="15713050" cy="3070858"/>
          </a:xfrm>
        </p:spPr>
        <p:txBody>
          <a:bodyPr anchor="ctr">
            <a:noAutofit/>
          </a:bodyPr>
          <a:lstStyle>
            <a:lvl1pPr marL="0" indent="0">
              <a:buNone/>
              <a:defRPr sz="10600" b="0"/>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4140160" y="6583680"/>
            <a:ext cx="15713050" cy="13167360"/>
          </a:xfrm>
        </p:spPr>
        <p:txBody>
          <a:bodyPr anchor="t"/>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TextBox 12"/>
          <p:cNvSpPr txBox="1"/>
          <p:nvPr/>
        </p:nvSpPr>
        <p:spPr>
          <a:xfrm>
            <a:off x="5071872" y="2496922"/>
            <a:ext cx="2194560" cy="4431984"/>
          </a:xfrm>
          <a:prstGeom prst="rect">
            <a:avLst/>
          </a:prstGeom>
          <a:noFill/>
        </p:spPr>
        <p:txBody>
          <a:bodyPr wrap="square" lIns="0" tIns="0" rIns="0" bIns="0" rtlCol="0" anchor="t" anchorCtr="0">
            <a:spAutoFit/>
          </a:bodyPr>
          <a:lstStyle/>
          <a:p>
            <a:r>
              <a:rPr lang="en-US" sz="28800" dirty="0" smtClean="0">
                <a:effectLst>
                  <a:outerShdw blurRad="38100" dist="38100" dir="2700000" algn="tl">
                    <a:srgbClr val="000000">
                      <a:alpha val="43137"/>
                    </a:srgbClr>
                  </a:outerShdw>
                </a:effectLst>
                <a:latin typeface="+mn-lt"/>
              </a:rPr>
              <a:t>{</a:t>
            </a:r>
            <a:endParaRPr lang="en-US" sz="28800" dirty="0">
              <a:effectLst>
                <a:outerShdw blurRad="38100" dist="38100" dir="2700000" algn="tl">
                  <a:srgbClr val="000000">
                    <a:alpha val="43137"/>
                  </a:srgbClr>
                </a:outerShdw>
              </a:effectLst>
              <a:latin typeface="+mn-lt"/>
            </a:endParaRPr>
          </a:p>
        </p:txBody>
      </p:sp>
      <p:sp>
        <p:nvSpPr>
          <p:cNvPr id="18" name="TextBox 17"/>
          <p:cNvSpPr txBox="1"/>
          <p:nvPr/>
        </p:nvSpPr>
        <p:spPr>
          <a:xfrm>
            <a:off x="22945344" y="2496922"/>
            <a:ext cx="2194560" cy="4431984"/>
          </a:xfrm>
          <a:prstGeom prst="rect">
            <a:avLst/>
          </a:prstGeom>
          <a:noFill/>
        </p:spPr>
        <p:txBody>
          <a:bodyPr wrap="square" lIns="0" tIns="0" rIns="0" bIns="0" rtlCol="0" anchor="t" anchorCtr="0">
            <a:spAutoFit/>
          </a:bodyPr>
          <a:lstStyle/>
          <a:p>
            <a:r>
              <a:rPr lang="en-US" sz="28800" dirty="0" smtClean="0">
                <a:effectLst>
                  <a:outerShdw blurRad="38100" dist="38100" dir="2700000" algn="tl">
                    <a:srgbClr val="000000">
                      <a:alpha val="43137"/>
                    </a:srgbClr>
                  </a:outerShdw>
                </a:effectLst>
                <a:latin typeface="+mn-lt"/>
              </a:rPr>
              <a:t>{</a:t>
            </a:r>
            <a:endParaRPr lang="en-US" sz="28800" dirty="0">
              <a:effectLst>
                <a:outerShdw blurRad="38100" dist="38100" dir="2700000" algn="tl">
                  <a:srgbClr val="000000">
                    <a:alpha val="43137"/>
                  </a:srgbClr>
                </a:outerShdw>
              </a:effectLst>
              <a:latin typeface="+mn-lt"/>
            </a:endParaRPr>
          </a:p>
        </p:txBody>
      </p:sp>
      <p:sp>
        <p:nvSpPr>
          <p:cNvPr id="12" name="Title 11"/>
          <p:cNvSpPr>
            <a:spLocks noGrp="1"/>
          </p:cNvSpPr>
          <p:nvPr>
            <p:ph type="title"/>
          </p:nvPr>
        </p:nvSpPr>
        <p:spPr/>
        <p:txBody>
          <a:bodyPr/>
          <a:lstStyle/>
          <a:p>
            <a:r>
              <a:rPr lang="en-US" smtClean="0"/>
              <a:t>Click to edit Master title style</a:t>
            </a:r>
            <a:endParaRPr lang="en-US" dirty="0"/>
          </a:p>
        </p:txBody>
      </p:sp>
      <p:sp>
        <p:nvSpPr>
          <p:cNvPr id="14" name="Date Placeholder 13"/>
          <p:cNvSpPr>
            <a:spLocks noGrp="1"/>
          </p:cNvSpPr>
          <p:nvPr>
            <p:ph type="dt" sz="half" idx="10"/>
          </p:nvPr>
        </p:nvSpPr>
        <p:spPr/>
        <p:txBody>
          <a:bodyPr/>
          <a:lstStyle/>
          <a:p>
            <a:fld id="{334503E1-0F2D-E140-B99B-815D2096AE33}" type="datetimeFigureOut">
              <a:rPr lang="en-US" smtClean="0"/>
              <a:pPr/>
              <a:t>4/8/16</a:t>
            </a:fld>
            <a:endParaRPr lang="en-US" dirty="0"/>
          </a:p>
        </p:txBody>
      </p:sp>
      <p:sp>
        <p:nvSpPr>
          <p:cNvPr id="15" name="Slide Number Placeholder 14"/>
          <p:cNvSpPr>
            <a:spLocks noGrp="1"/>
          </p:cNvSpPr>
          <p:nvPr>
            <p:ph type="sldNum" sz="quarter" idx="11"/>
          </p:nvPr>
        </p:nvSpPr>
        <p:spPr/>
        <p:txBody>
          <a:bodyPr/>
          <a:lstStyle/>
          <a:p>
            <a:fld id="{4275E935-D980-D34E-9F03-61A97E085BA8}" type="slidenum">
              <a:rPr lang="en-US" smtClean="0"/>
              <a:pPr/>
              <a:t>‹#›</a:t>
            </a:fld>
            <a:endParaRPr lang="en-US" dirty="0"/>
          </a:p>
        </p:txBody>
      </p:sp>
      <p:sp>
        <p:nvSpPr>
          <p:cNvPr id="16" name="Footer Placeholder 15"/>
          <p:cNvSpPr>
            <a:spLocks noGrp="1"/>
          </p:cNvSpPr>
          <p:nvPr>
            <p:ph type="ftr" sz="quarter" idx="12"/>
          </p:nvPr>
        </p:nvSpPr>
        <p:spPr/>
        <p:txBody>
          <a:bodyPr/>
          <a:lstStyle/>
          <a:p>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a:p>
        </p:txBody>
      </p:sp>
      <p:sp>
        <p:nvSpPr>
          <p:cNvPr id="7" name="Date Placeholder 6"/>
          <p:cNvSpPr>
            <a:spLocks noGrp="1"/>
          </p:cNvSpPr>
          <p:nvPr>
            <p:ph type="dt" sz="half" idx="10"/>
          </p:nvPr>
        </p:nvSpPr>
        <p:spPr/>
        <p:txBody>
          <a:bodyPr/>
          <a:lstStyle/>
          <a:p>
            <a:fld id="{334503E1-0F2D-E140-B99B-815D2096AE33}" type="datetimeFigureOut">
              <a:rPr lang="en-US" smtClean="0"/>
              <a:pPr/>
              <a:t>4/8/16</a:t>
            </a:fld>
            <a:endParaRPr lang="en-US" dirty="0"/>
          </a:p>
        </p:txBody>
      </p:sp>
      <p:sp>
        <p:nvSpPr>
          <p:cNvPr id="8" name="Slide Number Placeholder 7"/>
          <p:cNvSpPr>
            <a:spLocks noGrp="1"/>
          </p:cNvSpPr>
          <p:nvPr>
            <p:ph type="sldNum" sz="quarter" idx="11"/>
          </p:nvPr>
        </p:nvSpPr>
        <p:spPr/>
        <p:txBody>
          <a:bodyPr/>
          <a:lstStyle/>
          <a:p>
            <a:fld id="{4275E935-D980-D34E-9F03-61A97E085BA8}" type="slidenum">
              <a:rPr lang="en-US" smtClean="0"/>
              <a:pPr/>
              <a:t>‹#›</a:t>
            </a:fld>
            <a:endParaRPr lang="en-US" dirty="0"/>
          </a:p>
        </p:txBody>
      </p:sp>
      <p:sp>
        <p:nvSpPr>
          <p:cNvPr id="9" name="Footer Placeholder 8"/>
          <p:cNvSpPr>
            <a:spLocks noGrp="1"/>
          </p:cNvSpPr>
          <p:nvPr>
            <p:ph type="ftr" sz="quarter" idx="12"/>
          </p:nvPr>
        </p:nvSpPr>
        <p:spPr/>
        <p:txBody>
          <a:bodyPr/>
          <a:lstStyle/>
          <a:p>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334503E1-0F2D-E140-B99B-815D2096AE33}" type="datetimeFigureOut">
              <a:rPr lang="en-US" smtClean="0"/>
              <a:pPr/>
              <a:t>4/8/16</a:t>
            </a:fld>
            <a:endParaRPr lang="en-US" dirty="0"/>
          </a:p>
        </p:txBody>
      </p:sp>
      <p:sp>
        <p:nvSpPr>
          <p:cNvPr id="6" name="Slide Number Placeholder 5"/>
          <p:cNvSpPr>
            <a:spLocks noGrp="1"/>
          </p:cNvSpPr>
          <p:nvPr>
            <p:ph type="sldNum" sz="quarter" idx="11"/>
          </p:nvPr>
        </p:nvSpPr>
        <p:spPr/>
        <p:txBody>
          <a:bodyPr/>
          <a:lstStyle/>
          <a:p>
            <a:fld id="{4275E935-D980-D34E-9F03-61A97E085BA8}" type="slidenum">
              <a:rPr lang="en-US" smtClean="0"/>
              <a:pPr/>
              <a:t>‹#›</a:t>
            </a:fld>
            <a:endParaRPr lang="en-US" dirty="0"/>
          </a:p>
        </p:txBody>
      </p:sp>
      <p:sp>
        <p:nvSpPr>
          <p:cNvPr id="7" name="Footer Placeholder 6"/>
          <p:cNvSpPr>
            <a:spLocks noGrp="1"/>
          </p:cNvSpPr>
          <p:nvPr>
            <p:ph type="ftr" sz="quarter" idx="12"/>
          </p:nvPr>
        </p:nvSpPr>
        <p:spPr/>
        <p:txBody>
          <a:bodyPr/>
          <a:lstStyle/>
          <a:p>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TextBox 8"/>
          <p:cNvSpPr txBox="1"/>
          <p:nvPr/>
        </p:nvSpPr>
        <p:spPr>
          <a:xfrm>
            <a:off x="25578816" y="8518022"/>
            <a:ext cx="2194560" cy="5909309"/>
          </a:xfrm>
          <a:prstGeom prst="rect">
            <a:avLst/>
          </a:prstGeom>
          <a:noFill/>
        </p:spPr>
        <p:txBody>
          <a:bodyPr wrap="square" lIns="0" tIns="0" rIns="0" bIns="0" rtlCol="0" anchor="t" anchorCtr="0">
            <a:spAutoFit/>
          </a:bodyPr>
          <a:lstStyle/>
          <a:p>
            <a:r>
              <a:rPr lang="en-US" sz="38400" dirty="0" smtClean="0">
                <a:effectLst>
                  <a:outerShdw blurRad="38100" dist="38100" dir="2700000" algn="tl">
                    <a:srgbClr val="000000">
                      <a:alpha val="43137"/>
                    </a:srgbClr>
                  </a:outerShdw>
                </a:effectLst>
                <a:latin typeface="+mn-lt"/>
              </a:rPr>
              <a:t>{</a:t>
            </a:r>
            <a:endParaRPr lang="en-US" sz="38400" dirty="0">
              <a:effectLst>
                <a:outerShdw blurRad="38100" dist="38100" dir="2700000" algn="tl">
                  <a:srgbClr val="000000">
                    <a:alpha val="43137"/>
                  </a:srgbClr>
                </a:outerShdw>
              </a:effectLst>
              <a:latin typeface="+mn-lt"/>
            </a:endParaRPr>
          </a:p>
        </p:txBody>
      </p:sp>
      <p:sp>
        <p:nvSpPr>
          <p:cNvPr id="3" name="Content Placeholder 2"/>
          <p:cNvSpPr>
            <a:spLocks noGrp="1"/>
          </p:cNvSpPr>
          <p:nvPr>
            <p:ph idx="1"/>
          </p:nvPr>
        </p:nvSpPr>
        <p:spPr>
          <a:xfrm>
            <a:off x="4023360" y="3291845"/>
            <a:ext cx="20848320" cy="16459200"/>
          </a:xfrm>
        </p:spPr>
        <p:txBody>
          <a:bodyPr anchor="ctr"/>
          <a:lstStyle>
            <a:lvl1pPr>
              <a:defRPr sz="11500"/>
            </a:lvl1pPr>
            <a:lvl2pPr>
              <a:defRPr sz="10600"/>
            </a:lvl2pPr>
            <a:lvl3pPr>
              <a:defRPr sz="9600"/>
            </a:lvl3pPr>
            <a:lvl4pPr>
              <a:defRPr sz="8600"/>
            </a:lvl4pPr>
            <a:lvl5pPr>
              <a:defRPr sz="8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7432000" y="3291845"/>
            <a:ext cx="12435840" cy="16459200"/>
          </a:xfrm>
        </p:spPr>
        <p:txBody>
          <a:bodyPr anchor="ctr">
            <a:normAutofit/>
          </a:bodyPr>
          <a:lstStyle>
            <a:lvl1pPr marL="0" indent="0">
              <a:buNone/>
              <a:defRPr sz="7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15" name="Date Placeholder 14"/>
          <p:cNvSpPr>
            <a:spLocks noGrp="1"/>
          </p:cNvSpPr>
          <p:nvPr>
            <p:ph type="dt" sz="half" idx="10"/>
          </p:nvPr>
        </p:nvSpPr>
        <p:spPr/>
        <p:txBody>
          <a:bodyPr/>
          <a:lstStyle/>
          <a:p>
            <a:fld id="{334503E1-0F2D-E140-B99B-815D2096AE33}" type="datetimeFigureOut">
              <a:rPr lang="en-US" smtClean="0"/>
              <a:pPr/>
              <a:t>4/8/16</a:t>
            </a:fld>
            <a:endParaRPr lang="en-US" dirty="0"/>
          </a:p>
        </p:txBody>
      </p:sp>
      <p:sp>
        <p:nvSpPr>
          <p:cNvPr id="16" name="Slide Number Placeholder 15"/>
          <p:cNvSpPr>
            <a:spLocks noGrp="1"/>
          </p:cNvSpPr>
          <p:nvPr>
            <p:ph type="sldNum" sz="quarter" idx="11"/>
          </p:nvPr>
        </p:nvSpPr>
        <p:spPr/>
        <p:txBody>
          <a:bodyPr/>
          <a:lstStyle/>
          <a:p>
            <a:fld id="{4275E935-D980-D34E-9F03-61A97E085BA8}" type="slidenum">
              <a:rPr lang="en-US" smtClean="0"/>
              <a:pPr/>
              <a:t>‹#›</a:t>
            </a:fld>
            <a:endParaRPr lang="en-US" dirty="0"/>
          </a:p>
        </p:txBody>
      </p:sp>
      <p:sp>
        <p:nvSpPr>
          <p:cNvPr id="17" name="Footer Placeholder 16"/>
          <p:cNvSpPr>
            <a:spLocks noGrp="1"/>
          </p:cNvSpPr>
          <p:nvPr>
            <p:ph type="ftr" sz="quarter" idx="12"/>
          </p:nvPr>
        </p:nvSpPr>
        <p:spPr/>
        <p:txBody>
          <a:bodyPr/>
          <a:lstStyle/>
          <a:p>
            <a:endParaRPr lang="en-US" dirty="0"/>
          </a:p>
        </p:txBody>
      </p:sp>
      <p:sp>
        <p:nvSpPr>
          <p:cNvPr id="18" name="Title 17"/>
          <p:cNvSpPr>
            <a:spLocks noGrp="1"/>
          </p:cNvSpPr>
          <p:nvPr>
            <p:ph type="title"/>
          </p:nvPr>
        </p:nvSpPr>
        <p:spPr/>
        <p:txBody>
          <a:bodyPr/>
          <a:lstStyle/>
          <a:p>
            <a:r>
              <a:rPr lang="en-US" smtClean="0"/>
              <a:t>Click to edit Master title style</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852160" y="2941322"/>
            <a:ext cx="32186880" cy="12225528"/>
          </a:xfrm>
          <a:effectLst>
            <a:outerShdw blurRad="152400" dist="317500" dir="5400000" sx="90000" sy="-19000" rotWithShape="0">
              <a:prstClr val="black">
                <a:alpha val="15000"/>
              </a:prstClr>
            </a:outerShdw>
          </a:effectLst>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3167360" y="16574626"/>
            <a:ext cx="24140160" cy="3459859"/>
          </a:xfrm>
        </p:spPr>
        <p:txBody>
          <a:bodyPr anchor="ctr">
            <a:normAutofit/>
          </a:bodyPr>
          <a:lstStyle>
            <a:lvl1pPr marL="0" indent="0">
              <a:buNone/>
              <a:defRPr sz="7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9" name="TextBox 8"/>
          <p:cNvSpPr txBox="1"/>
          <p:nvPr/>
        </p:nvSpPr>
        <p:spPr>
          <a:xfrm>
            <a:off x="11689690" y="15991027"/>
            <a:ext cx="2194560" cy="4431984"/>
          </a:xfrm>
          <a:prstGeom prst="rect">
            <a:avLst/>
          </a:prstGeom>
          <a:noFill/>
        </p:spPr>
        <p:txBody>
          <a:bodyPr wrap="square" lIns="0" tIns="0" rIns="0" bIns="0" rtlCol="0" anchor="t" anchorCtr="0">
            <a:spAutoFit/>
          </a:bodyPr>
          <a:lstStyle/>
          <a:p>
            <a:r>
              <a:rPr lang="en-US" sz="28800" dirty="0" smtClean="0">
                <a:effectLst>
                  <a:outerShdw blurRad="38100" dist="38100" dir="2700000" algn="tl">
                    <a:srgbClr val="000000">
                      <a:alpha val="43137"/>
                    </a:srgbClr>
                  </a:outerShdw>
                </a:effectLst>
                <a:latin typeface="+mn-lt"/>
              </a:rPr>
              <a:t>{</a:t>
            </a:r>
            <a:endParaRPr lang="en-US" sz="28800" dirty="0">
              <a:effectLst>
                <a:outerShdw blurRad="38100" dist="38100" dir="2700000" algn="tl">
                  <a:srgbClr val="000000">
                    <a:alpha val="43137"/>
                  </a:srgbClr>
                </a:outerShdw>
              </a:effectLst>
              <a:latin typeface="+mn-lt"/>
            </a:endParaRPr>
          </a:p>
        </p:txBody>
      </p:sp>
      <p:sp>
        <p:nvSpPr>
          <p:cNvPr id="11" name="Title 10"/>
          <p:cNvSpPr>
            <a:spLocks noGrp="1"/>
          </p:cNvSpPr>
          <p:nvPr>
            <p:ph type="title"/>
          </p:nvPr>
        </p:nvSpPr>
        <p:spPr/>
        <p:txBody>
          <a:bodyPr/>
          <a:lstStyle/>
          <a:p>
            <a:r>
              <a:rPr lang="en-US" smtClean="0"/>
              <a:t>Click to edit Master title style</a:t>
            </a:r>
            <a:endParaRPr lang="en-US"/>
          </a:p>
        </p:txBody>
      </p:sp>
      <p:sp>
        <p:nvSpPr>
          <p:cNvPr id="13" name="Date Placeholder 12"/>
          <p:cNvSpPr>
            <a:spLocks noGrp="1"/>
          </p:cNvSpPr>
          <p:nvPr>
            <p:ph type="dt" sz="half" idx="10"/>
          </p:nvPr>
        </p:nvSpPr>
        <p:spPr/>
        <p:txBody>
          <a:bodyPr/>
          <a:lstStyle/>
          <a:p>
            <a:fld id="{334503E1-0F2D-E140-B99B-815D2096AE33}" type="datetimeFigureOut">
              <a:rPr lang="en-US" smtClean="0"/>
              <a:pPr/>
              <a:t>4/8/16</a:t>
            </a:fld>
            <a:endParaRPr lang="en-US" dirty="0"/>
          </a:p>
        </p:txBody>
      </p:sp>
      <p:sp>
        <p:nvSpPr>
          <p:cNvPr id="14" name="Slide Number Placeholder 13"/>
          <p:cNvSpPr>
            <a:spLocks noGrp="1"/>
          </p:cNvSpPr>
          <p:nvPr>
            <p:ph type="sldNum" sz="quarter" idx="11"/>
          </p:nvPr>
        </p:nvSpPr>
        <p:spPr/>
        <p:txBody>
          <a:bodyPr/>
          <a:lstStyle/>
          <a:p>
            <a:fld id="{4275E935-D980-D34E-9F03-61A97E085BA8}" type="slidenum">
              <a:rPr lang="en-US" smtClean="0"/>
              <a:pPr/>
              <a:t>‹#›</a:t>
            </a:fld>
            <a:endParaRPr lang="en-US" dirty="0"/>
          </a:p>
        </p:txBody>
      </p:sp>
      <p:sp>
        <p:nvSpPr>
          <p:cNvPr id="15" name="Footer Placeholder 14"/>
          <p:cNvSpPr>
            <a:spLocks noGrp="1"/>
          </p:cNvSpPr>
          <p:nvPr>
            <p:ph type="ftr" sz="quarter" idx="12"/>
          </p:nvPr>
        </p:nvSpPr>
        <p:spPr/>
        <p:txBody>
          <a:bodyPr/>
          <a:lstStyle/>
          <a:p>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41280" y="3291847"/>
            <a:ext cx="27797760" cy="16824955"/>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34503E1-0F2D-E140-B99B-815D2096AE33}" type="datetimeFigureOut">
              <a:rPr lang="en-US" smtClean="0"/>
              <a:pPr/>
              <a:t>4/8/16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275E935-D980-D34E-9F03-61A97E085BA8}"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926080" y="2926085"/>
            <a:ext cx="10241280" cy="2487168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898880" y="3291845"/>
            <a:ext cx="24140160" cy="219456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34503E1-0F2D-E140-B99B-815D2096AE33}" type="datetimeFigureOut">
              <a:rPr lang="en-US" smtClean="0"/>
              <a:pPr/>
              <a:t>4/8/16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275E935-D980-D34E-9F03-61A97E085BA8}"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ectangle 6"/>
          <p:cNvSpPr/>
          <p:nvPr/>
        </p:nvSpPr>
        <p:spPr>
          <a:xfrm>
            <a:off x="0" y="0"/>
            <a:ext cx="43891200" cy="32918400"/>
          </a:xfrm>
          <a:prstGeom prst="rect">
            <a:avLst/>
          </a:prstGeom>
          <a:gradFill>
            <a:gsLst>
              <a:gs pos="0">
                <a:schemeClr val="accent6">
                  <a:lumMod val="50000"/>
                  <a:alpha val="36000"/>
                </a:schemeClr>
              </a:gs>
              <a:gs pos="100000">
                <a:schemeClr val="bg2">
                  <a:alpha val="1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8" name="Oval 7"/>
          <p:cNvSpPr/>
          <p:nvPr/>
        </p:nvSpPr>
        <p:spPr>
          <a:xfrm rot="19724275">
            <a:off x="6591461" y="4984514"/>
            <a:ext cx="34754976" cy="27393538"/>
          </a:xfrm>
          <a:prstGeom prst="ellipse">
            <a:avLst/>
          </a:prstGeom>
          <a:gradFill flip="none" rotWithShape="1">
            <a:gsLst>
              <a:gs pos="0">
                <a:schemeClr val="accent6">
                  <a:lumMod val="60000"/>
                  <a:lumOff val="40000"/>
                  <a:alpha val="7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9" name="Oval 8"/>
          <p:cNvSpPr/>
          <p:nvPr/>
        </p:nvSpPr>
        <p:spPr>
          <a:xfrm rot="17656910">
            <a:off x="-1316213" y="5596203"/>
            <a:ext cx="26584666" cy="21506203"/>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10" name="Oval 9"/>
          <p:cNvSpPr/>
          <p:nvPr/>
        </p:nvSpPr>
        <p:spPr>
          <a:xfrm rot="19724275">
            <a:off x="15734184" y="560901"/>
            <a:ext cx="31100938" cy="22822834"/>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2" name="Title Placeholder 1"/>
          <p:cNvSpPr>
            <a:spLocks noGrp="1"/>
          </p:cNvSpPr>
          <p:nvPr>
            <p:ph type="title"/>
          </p:nvPr>
        </p:nvSpPr>
        <p:spPr>
          <a:xfrm>
            <a:off x="3730752" y="23408640"/>
            <a:ext cx="36210240" cy="4389120"/>
          </a:xfrm>
          <a:prstGeom prst="rect">
            <a:avLst/>
          </a:prstGeom>
        </p:spPr>
        <p:txBody>
          <a:bodyPr vert="horz" lIns="438912" tIns="219456" rIns="438912" bIns="219456"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0241280" y="3291847"/>
            <a:ext cx="29260800" cy="17556475"/>
          </a:xfrm>
          <a:prstGeom prst="rect">
            <a:avLst/>
          </a:prstGeom>
        </p:spPr>
        <p:txBody>
          <a:bodyPr vert="horz" lIns="438912" tIns="219456" rIns="438912" bIns="219456"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9626560" y="29542745"/>
            <a:ext cx="10241280" cy="1752600"/>
          </a:xfrm>
          <a:prstGeom prst="rect">
            <a:avLst/>
          </a:prstGeom>
        </p:spPr>
        <p:txBody>
          <a:bodyPr vert="horz" lIns="438912" tIns="219456" rIns="438912" bIns="219456" rtlCol="0" anchor="t"/>
          <a:lstStyle>
            <a:lvl1pPr algn="r">
              <a:defRPr sz="5300">
                <a:solidFill>
                  <a:schemeClr val="tx1">
                    <a:alpha val="60000"/>
                  </a:schemeClr>
                </a:solidFill>
                <a:effectLst/>
              </a:defRPr>
            </a:lvl1pPr>
          </a:lstStyle>
          <a:p>
            <a:fld id="{334503E1-0F2D-E140-B99B-815D2096AE33}" type="datetimeFigureOut">
              <a:rPr lang="en-US" smtClean="0"/>
              <a:pPr/>
              <a:t>4/8/16</a:t>
            </a:fld>
            <a:endParaRPr lang="en-US" dirty="0"/>
          </a:p>
        </p:txBody>
      </p:sp>
      <p:sp>
        <p:nvSpPr>
          <p:cNvPr id="5" name="Footer Placeholder 4"/>
          <p:cNvSpPr>
            <a:spLocks noGrp="1"/>
          </p:cNvSpPr>
          <p:nvPr>
            <p:ph type="ftr" sz="quarter" idx="3"/>
          </p:nvPr>
        </p:nvSpPr>
        <p:spPr>
          <a:xfrm>
            <a:off x="3950208" y="29542745"/>
            <a:ext cx="21945600" cy="1752600"/>
          </a:xfrm>
          <a:prstGeom prst="rect">
            <a:avLst/>
          </a:prstGeom>
        </p:spPr>
        <p:txBody>
          <a:bodyPr vert="horz" lIns="438912" tIns="219456" rIns="438912" bIns="219456" rtlCol="0" anchor="t"/>
          <a:lstStyle>
            <a:lvl1pPr algn="l">
              <a:defRPr sz="5300">
                <a:solidFill>
                  <a:schemeClr val="tx1">
                    <a:alpha val="60000"/>
                  </a:schemeClr>
                </a:solidFill>
                <a:effectLst/>
              </a:defRPr>
            </a:lvl1pPr>
          </a:lstStyle>
          <a:p>
            <a:endParaRPr lang="en-US" dirty="0"/>
          </a:p>
        </p:txBody>
      </p:sp>
      <p:sp>
        <p:nvSpPr>
          <p:cNvPr id="6" name="Slide Number Placeholder 5"/>
          <p:cNvSpPr>
            <a:spLocks noGrp="1"/>
          </p:cNvSpPr>
          <p:nvPr>
            <p:ph type="sldNum" sz="quarter" idx="4"/>
          </p:nvPr>
        </p:nvSpPr>
        <p:spPr>
          <a:xfrm>
            <a:off x="3950208" y="28041600"/>
            <a:ext cx="10241280" cy="1463040"/>
          </a:xfrm>
          <a:prstGeom prst="rect">
            <a:avLst/>
          </a:prstGeom>
        </p:spPr>
        <p:txBody>
          <a:bodyPr vert="horz" lIns="438912" tIns="219456" rIns="438912" bIns="43891" rtlCol="0" anchor="b"/>
          <a:lstStyle>
            <a:lvl1pPr algn="l">
              <a:defRPr sz="7700">
                <a:solidFill>
                  <a:schemeClr val="tx1">
                    <a:alpha val="60000"/>
                  </a:schemeClr>
                </a:solidFill>
                <a:effectLst/>
              </a:defRPr>
            </a:lvl1pPr>
          </a:lstStyle>
          <a:p>
            <a:fld id="{4275E935-D980-D34E-9F03-61A97E085BA8}"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4389120" rtl="0" eaLnBrk="1" latinLnBrk="0" hangingPunct="1">
        <a:spcBef>
          <a:spcPct val="0"/>
        </a:spcBef>
        <a:buNone/>
        <a:defRPr sz="235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316736" indent="-1228954" algn="l" defTabSz="4389120" rtl="0" eaLnBrk="1" latinLnBrk="0" hangingPunct="1">
        <a:spcBef>
          <a:spcPct val="20000"/>
        </a:spcBef>
        <a:spcAft>
          <a:spcPts val="0"/>
        </a:spcAft>
        <a:buSzPct val="60000"/>
        <a:buFont typeface="Wingdings" pitchFamily="2" charset="2"/>
        <a:buChar char=""/>
        <a:defRPr sz="10100" kern="1200">
          <a:solidFill>
            <a:schemeClr val="tx1"/>
          </a:solidFill>
          <a:effectLst>
            <a:outerShdw blurRad="38100" dist="38100" dir="2700000" algn="tl">
              <a:srgbClr val="000000">
                <a:alpha val="43137"/>
              </a:srgbClr>
            </a:outerShdw>
          </a:effectLst>
          <a:latin typeface="+mn-lt"/>
          <a:ea typeface="+mn-ea"/>
          <a:cs typeface="+mn-cs"/>
        </a:defRPr>
      </a:lvl1pPr>
      <a:lvl2pPr marL="3072384" indent="-1228954" algn="l" defTabSz="4389120" rtl="0" eaLnBrk="1" latinLnBrk="0" hangingPunct="1">
        <a:spcBef>
          <a:spcPct val="20000"/>
        </a:spcBef>
        <a:buSzPct val="60000"/>
        <a:buFont typeface="Wingdings" pitchFamily="2" charset="2"/>
        <a:buChar char=""/>
        <a:defRPr sz="9100" kern="1200">
          <a:solidFill>
            <a:schemeClr val="tx1"/>
          </a:solidFill>
          <a:effectLst>
            <a:outerShdw blurRad="38100" dist="38100" dir="2700000" algn="tl">
              <a:srgbClr val="000000">
                <a:alpha val="43137"/>
              </a:srgbClr>
            </a:outerShdw>
          </a:effectLst>
          <a:latin typeface="+mn-lt"/>
          <a:ea typeface="+mn-ea"/>
          <a:cs typeface="+mn-cs"/>
        </a:defRPr>
      </a:lvl2pPr>
      <a:lvl3pPr marL="4828032" indent="-1228954" algn="l" defTabSz="4389120" rtl="0" eaLnBrk="1" latinLnBrk="0" hangingPunct="1">
        <a:spcBef>
          <a:spcPct val="20000"/>
        </a:spcBef>
        <a:buSzPct val="60000"/>
        <a:buFont typeface="Wingdings" pitchFamily="2" charset="2"/>
        <a:buChar char=""/>
        <a:defRPr sz="8200" kern="1200">
          <a:solidFill>
            <a:schemeClr val="tx1"/>
          </a:solidFill>
          <a:effectLst>
            <a:outerShdw blurRad="38100" dist="38100" dir="2700000" algn="tl">
              <a:srgbClr val="000000">
                <a:alpha val="43137"/>
              </a:srgbClr>
            </a:outerShdw>
          </a:effectLst>
          <a:latin typeface="+mn-lt"/>
          <a:ea typeface="+mn-ea"/>
          <a:cs typeface="+mn-cs"/>
        </a:defRPr>
      </a:lvl3pPr>
      <a:lvl4pPr marL="6583680" indent="-1228954" algn="l" defTabSz="4389120" rtl="0" eaLnBrk="1" latinLnBrk="0" hangingPunct="1">
        <a:spcBef>
          <a:spcPct val="20000"/>
        </a:spcBef>
        <a:buSzPct val="60000"/>
        <a:buFont typeface="Wingdings" pitchFamily="2" charset="2"/>
        <a:buChar char=""/>
        <a:defRPr sz="7700" kern="1200">
          <a:solidFill>
            <a:schemeClr val="tx1"/>
          </a:solidFill>
          <a:effectLst>
            <a:outerShdw blurRad="38100" dist="38100" dir="2700000" algn="tl">
              <a:srgbClr val="000000">
                <a:alpha val="43137"/>
              </a:srgbClr>
            </a:outerShdw>
          </a:effectLst>
          <a:latin typeface="+mn-lt"/>
          <a:ea typeface="+mn-ea"/>
          <a:cs typeface="+mn-cs"/>
        </a:defRPr>
      </a:lvl4pPr>
      <a:lvl5pPr marL="7900416" indent="-1228954" algn="l" defTabSz="4389120" rtl="0" eaLnBrk="1" latinLnBrk="0" hangingPunct="1">
        <a:spcBef>
          <a:spcPct val="20000"/>
        </a:spcBef>
        <a:buSzPct val="60000"/>
        <a:buFont typeface="Wingdings" pitchFamily="2" charset="2"/>
        <a:buChar char=""/>
        <a:defRPr sz="7200" kern="1200">
          <a:solidFill>
            <a:schemeClr val="tx1"/>
          </a:solidFill>
          <a:effectLst>
            <a:outerShdw blurRad="38100" dist="38100" dir="2700000" algn="tl">
              <a:srgbClr val="000000">
                <a:alpha val="43137"/>
              </a:srgbClr>
            </a:outerShdw>
          </a:effectLst>
          <a:latin typeface="+mn-lt"/>
          <a:ea typeface="+mn-ea"/>
          <a:cs typeface="+mn-cs"/>
        </a:defRPr>
      </a:lvl5pPr>
      <a:lvl6pPr marL="9436608" indent="-1228954" algn="l" defTabSz="4389120" rtl="0" eaLnBrk="1" latinLnBrk="0" hangingPunct="1">
        <a:spcBef>
          <a:spcPct val="20000"/>
        </a:spcBef>
        <a:buSzPct val="60000"/>
        <a:buFont typeface="Wingdings" pitchFamily="2" charset="2"/>
        <a:buChar char=""/>
        <a:defRPr sz="67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10753344" indent="-1228954" algn="l" defTabSz="4389120" rtl="0" eaLnBrk="1" latinLnBrk="0" hangingPunct="1">
        <a:spcBef>
          <a:spcPct val="20000"/>
        </a:spcBef>
        <a:buSzPct val="60000"/>
        <a:buFont typeface="Wingdings" pitchFamily="2" charset="2"/>
        <a:buChar char=""/>
        <a:defRPr sz="67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12070080" indent="-1228954" algn="l" defTabSz="4389120" rtl="0" eaLnBrk="1" latinLnBrk="0" hangingPunct="1">
        <a:spcBef>
          <a:spcPct val="20000"/>
        </a:spcBef>
        <a:buSzPct val="60000"/>
        <a:buFont typeface="Wingdings" pitchFamily="2" charset="2"/>
        <a:buChar char=""/>
        <a:defRPr sz="67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13606272" indent="-1228954" algn="l" defTabSz="4389120" rtl="0" eaLnBrk="1" latinLnBrk="0" hangingPunct="1">
        <a:spcBef>
          <a:spcPct val="20000"/>
        </a:spcBef>
        <a:buSzPct val="60000"/>
        <a:buFont typeface="Wingdings" pitchFamily="2" charset="2"/>
        <a:buChar char=""/>
        <a:defRPr sz="6700" kern="1200">
          <a:solidFill>
            <a:schemeClr val="tx1"/>
          </a:solidFill>
          <a:effectLst>
            <a:outerShdw blurRad="38100" dist="38100" dir="2700000" algn="ctr" rotWithShape="0">
              <a:srgbClr val="000000">
                <a:alpha val="43000"/>
              </a:srgbClr>
            </a:outerShdw>
          </a:effectLst>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8" Type="http://schemas.openxmlformats.org/officeDocument/2006/relationships/image" Target="../media/image2.jpe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accent2">
            <a:lumMod val="50000"/>
          </a:schemeClr>
        </a:solidFill>
        <a:effectLst/>
      </p:bgPr>
    </p:bg>
    <p:spTree>
      <p:nvGrpSpPr>
        <p:cNvPr id="1" name=""/>
        <p:cNvGrpSpPr/>
        <p:nvPr/>
      </p:nvGrpSpPr>
      <p:grpSpPr>
        <a:xfrm>
          <a:off x="0" y="0"/>
          <a:ext cx="0" cy="0"/>
          <a:chOff x="0" y="0"/>
          <a:chExt cx="0" cy="0"/>
        </a:xfrm>
      </p:grpSpPr>
      <p:sp>
        <p:nvSpPr>
          <p:cNvPr id="24" name="TextBox 23"/>
          <p:cNvSpPr txBox="1"/>
          <p:nvPr/>
        </p:nvSpPr>
        <p:spPr>
          <a:xfrm>
            <a:off x="32380985" y="4261578"/>
            <a:ext cx="10972800" cy="25758648"/>
          </a:xfrm>
          <a:prstGeom prst="rect">
            <a:avLst/>
          </a:prstGeom>
          <a:solidFill>
            <a:schemeClr val="tx1"/>
          </a:solidFill>
          <a:effectLst>
            <a:outerShdw blurRad="50800" dist="38100" dir="5400000">
              <a:srgbClr val="000000">
                <a:alpha val="43000"/>
              </a:srgbClr>
            </a:outerShdw>
          </a:effectLst>
        </p:spPr>
        <p:txBody>
          <a:bodyPr wrap="square" lIns="91426" tIns="45710" rIns="91426" bIns="45710" rtlCol="0">
            <a:spAutoFit/>
          </a:bodyPr>
          <a:lstStyle/>
          <a:p>
            <a:pPr indent="65088" algn="ctr"/>
            <a:r>
              <a:rPr lang="en-US" sz="6000" b="1" dirty="0">
                <a:solidFill>
                  <a:schemeClr val="bg1"/>
                </a:solidFill>
              </a:rPr>
              <a:t>Narrative Excerpts</a:t>
            </a:r>
          </a:p>
          <a:p>
            <a:pPr indent="65088" algn="ctr"/>
            <a:r>
              <a:rPr lang="en-US" sz="2800" b="1" i="1" dirty="0" smtClean="0">
                <a:solidFill>
                  <a:schemeClr val="bg1"/>
                </a:solidFill>
              </a:rPr>
              <a:t>WC= Word Count, ET= Event Type</a:t>
            </a:r>
          </a:p>
          <a:p>
            <a:pPr indent="65088" algn="ctr"/>
            <a:endParaRPr lang="en-US" sz="3150" b="1" i="1" dirty="0">
              <a:solidFill>
                <a:schemeClr val="bg1"/>
              </a:solidFill>
            </a:endParaRPr>
          </a:p>
          <a:p>
            <a:pPr indent="65088"/>
            <a:r>
              <a:rPr lang="en-US" sz="3000" b="1" i="1" dirty="0">
                <a:solidFill>
                  <a:schemeClr val="bg1"/>
                </a:solidFill>
              </a:rPr>
              <a:t>2-</a:t>
            </a:r>
            <a:r>
              <a:rPr lang="en-US" sz="3000" b="1" i="1" dirty="0" smtClean="0">
                <a:solidFill>
                  <a:schemeClr val="bg1"/>
                </a:solidFill>
              </a:rPr>
              <a:t>4: No </a:t>
            </a:r>
            <a:r>
              <a:rPr lang="en-US" sz="3000" b="1" i="1" dirty="0">
                <a:solidFill>
                  <a:schemeClr val="bg1"/>
                </a:solidFill>
              </a:rPr>
              <a:t>Meaning: 0, </a:t>
            </a:r>
            <a:r>
              <a:rPr lang="en-US" sz="3000" b="1" i="1" dirty="0" smtClean="0">
                <a:solidFill>
                  <a:schemeClr val="bg1"/>
                </a:solidFill>
              </a:rPr>
              <a:t>WC:  </a:t>
            </a:r>
            <a:r>
              <a:rPr lang="en-US" sz="3000" b="1" i="1" dirty="0">
                <a:solidFill>
                  <a:schemeClr val="bg1"/>
                </a:solidFill>
              </a:rPr>
              <a:t>22</a:t>
            </a:r>
            <a:r>
              <a:rPr lang="en-US" sz="3000" b="1" i="1" dirty="0" smtClean="0">
                <a:solidFill>
                  <a:schemeClr val="bg1"/>
                </a:solidFill>
              </a:rPr>
              <a:t>, ET: </a:t>
            </a:r>
            <a:r>
              <a:rPr lang="en-US" sz="3000" b="1" i="1" dirty="0">
                <a:solidFill>
                  <a:schemeClr val="bg1"/>
                </a:solidFill>
              </a:rPr>
              <a:t>Achievement </a:t>
            </a:r>
          </a:p>
          <a:p>
            <a:r>
              <a:rPr lang="en-US" sz="3000" i="1" dirty="0">
                <a:solidFill>
                  <a:schemeClr val="bg1"/>
                </a:solidFill>
              </a:rPr>
              <a:t>“This is very different especially because it was </a:t>
            </a:r>
            <a:r>
              <a:rPr lang="en-US" sz="3000" i="1" dirty="0" smtClean="0">
                <a:solidFill>
                  <a:schemeClr val="bg1"/>
                </a:solidFill>
              </a:rPr>
              <a:t>at midnight</a:t>
            </a:r>
            <a:r>
              <a:rPr lang="en-US" sz="3000" i="1" dirty="0">
                <a:solidFill>
                  <a:schemeClr val="bg1"/>
                </a:solidFill>
              </a:rPr>
              <a:t>. Not scary, but fun.” </a:t>
            </a:r>
          </a:p>
          <a:p>
            <a:endParaRPr lang="en-US" sz="3000" b="1" i="1" dirty="0">
              <a:solidFill>
                <a:schemeClr val="bg1"/>
              </a:solidFill>
            </a:endParaRPr>
          </a:p>
          <a:p>
            <a:r>
              <a:rPr lang="en-US" sz="3000" b="1" i="1" dirty="0">
                <a:solidFill>
                  <a:schemeClr val="bg1"/>
                </a:solidFill>
              </a:rPr>
              <a:t>6-</a:t>
            </a:r>
            <a:r>
              <a:rPr lang="en-US" sz="3000" b="1" i="1" dirty="0" smtClean="0">
                <a:solidFill>
                  <a:schemeClr val="bg1"/>
                </a:solidFill>
              </a:rPr>
              <a:t>2 Factual </a:t>
            </a:r>
            <a:r>
              <a:rPr lang="en-US" sz="3000" b="1" i="1" dirty="0">
                <a:solidFill>
                  <a:schemeClr val="bg1"/>
                </a:solidFill>
              </a:rPr>
              <a:t>Meaning</a:t>
            </a:r>
            <a:r>
              <a:rPr lang="en-US" sz="3000" b="1" i="1" dirty="0" smtClean="0">
                <a:solidFill>
                  <a:schemeClr val="bg1"/>
                </a:solidFill>
              </a:rPr>
              <a:t>: 1</a:t>
            </a:r>
            <a:r>
              <a:rPr lang="en-US" sz="3000" b="1" i="1" dirty="0">
                <a:solidFill>
                  <a:schemeClr val="bg1"/>
                </a:solidFill>
              </a:rPr>
              <a:t>, </a:t>
            </a:r>
            <a:r>
              <a:rPr lang="en-US" sz="3000" b="1" i="1" dirty="0" smtClean="0">
                <a:solidFill>
                  <a:schemeClr val="bg1"/>
                </a:solidFill>
              </a:rPr>
              <a:t>WC: 42</a:t>
            </a:r>
            <a:r>
              <a:rPr lang="en-US" sz="3000" b="1" i="1" dirty="0">
                <a:solidFill>
                  <a:schemeClr val="bg1"/>
                </a:solidFill>
              </a:rPr>
              <a:t>, </a:t>
            </a:r>
            <a:r>
              <a:rPr lang="en-US" sz="3000" b="1" i="1" dirty="0" smtClean="0">
                <a:solidFill>
                  <a:schemeClr val="bg1"/>
                </a:solidFill>
              </a:rPr>
              <a:t>ET: </a:t>
            </a:r>
            <a:r>
              <a:rPr lang="en-US" sz="3000" b="1" i="1" dirty="0">
                <a:solidFill>
                  <a:schemeClr val="bg1"/>
                </a:solidFill>
              </a:rPr>
              <a:t>Relationship</a:t>
            </a:r>
          </a:p>
          <a:p>
            <a:r>
              <a:rPr lang="en-US" sz="3000" i="1" dirty="0" smtClean="0">
                <a:solidFill>
                  <a:schemeClr val="bg1"/>
                </a:solidFill>
              </a:rPr>
              <a:t>“It </a:t>
            </a:r>
            <a:r>
              <a:rPr lang="en-US" sz="3000" i="1" dirty="0">
                <a:solidFill>
                  <a:schemeClr val="bg1"/>
                </a:solidFill>
              </a:rPr>
              <a:t>was very powerful to share my story with others as well as hear theirs</a:t>
            </a:r>
            <a:r>
              <a:rPr lang="en-US" sz="3000" i="1" dirty="0" smtClean="0">
                <a:solidFill>
                  <a:schemeClr val="bg1"/>
                </a:solidFill>
              </a:rPr>
              <a:t>.</a:t>
            </a:r>
            <a:r>
              <a:rPr lang="en-US" sz="3000" b="1" i="1" dirty="0" smtClean="0">
                <a:solidFill>
                  <a:schemeClr val="bg1"/>
                </a:solidFill>
              </a:rPr>
              <a:t>”</a:t>
            </a:r>
            <a:endParaRPr lang="en-US" sz="3000" b="1" i="1" dirty="0">
              <a:solidFill>
                <a:schemeClr val="bg1"/>
              </a:solidFill>
            </a:endParaRPr>
          </a:p>
          <a:p>
            <a:endParaRPr lang="en-US" sz="1800" b="1" i="1" dirty="0">
              <a:solidFill>
                <a:schemeClr val="bg1"/>
              </a:solidFill>
            </a:endParaRPr>
          </a:p>
          <a:p>
            <a:r>
              <a:rPr lang="en-US" sz="3000" b="1" i="1" dirty="0">
                <a:solidFill>
                  <a:schemeClr val="bg1"/>
                </a:solidFill>
              </a:rPr>
              <a:t>3-</a:t>
            </a:r>
            <a:r>
              <a:rPr lang="en-US" sz="3000" b="1" i="1" dirty="0" smtClean="0">
                <a:solidFill>
                  <a:schemeClr val="bg1"/>
                </a:solidFill>
              </a:rPr>
              <a:t>3 Vague </a:t>
            </a:r>
            <a:r>
              <a:rPr lang="en-US" sz="3000" b="1" i="1" dirty="0">
                <a:solidFill>
                  <a:schemeClr val="bg1"/>
                </a:solidFill>
              </a:rPr>
              <a:t>Meaning</a:t>
            </a:r>
            <a:r>
              <a:rPr lang="en-US" sz="3000" b="1" i="1" dirty="0" smtClean="0">
                <a:solidFill>
                  <a:schemeClr val="bg1"/>
                </a:solidFill>
              </a:rPr>
              <a:t>: 2</a:t>
            </a:r>
            <a:r>
              <a:rPr lang="en-US" sz="3000" b="1" i="1" dirty="0">
                <a:solidFill>
                  <a:schemeClr val="bg1"/>
                </a:solidFill>
              </a:rPr>
              <a:t>, </a:t>
            </a:r>
            <a:r>
              <a:rPr lang="en-US" sz="3000" b="1" i="1" dirty="0" smtClean="0">
                <a:solidFill>
                  <a:schemeClr val="bg1"/>
                </a:solidFill>
              </a:rPr>
              <a:t>WC: 194</a:t>
            </a:r>
            <a:r>
              <a:rPr lang="en-US" sz="3000" b="1" i="1" dirty="0">
                <a:solidFill>
                  <a:schemeClr val="bg1"/>
                </a:solidFill>
              </a:rPr>
              <a:t>, </a:t>
            </a:r>
            <a:r>
              <a:rPr lang="en-US" sz="3000" b="1" i="1" dirty="0" smtClean="0">
                <a:solidFill>
                  <a:schemeClr val="bg1"/>
                </a:solidFill>
              </a:rPr>
              <a:t>ET: Autonomy</a:t>
            </a:r>
          </a:p>
          <a:p>
            <a:r>
              <a:rPr lang="en-US" sz="3000" i="1" dirty="0" smtClean="0">
                <a:solidFill>
                  <a:schemeClr val="bg1"/>
                </a:solidFill>
              </a:rPr>
              <a:t>“</a:t>
            </a:r>
            <a:r>
              <a:rPr lang="en-US" sz="3000" i="1" dirty="0">
                <a:solidFill>
                  <a:schemeClr val="bg1"/>
                </a:solidFill>
              </a:rPr>
              <a:t>This experience changed my life for the better, making me realize what I look to strive for </a:t>
            </a:r>
            <a:r>
              <a:rPr lang="en-US" sz="3000" i="1" dirty="0" smtClean="0">
                <a:solidFill>
                  <a:schemeClr val="bg1"/>
                </a:solidFill>
              </a:rPr>
              <a:t>&amp; what </a:t>
            </a:r>
            <a:r>
              <a:rPr lang="en-US" sz="3000" i="1" dirty="0">
                <a:solidFill>
                  <a:schemeClr val="bg1"/>
                </a:solidFill>
              </a:rPr>
              <a:t>I aspire to become. It broke apart my outer shell which was full of fear </a:t>
            </a:r>
            <a:r>
              <a:rPr lang="en-US" sz="3000" i="1" dirty="0" smtClean="0">
                <a:solidFill>
                  <a:schemeClr val="bg1"/>
                </a:solidFill>
              </a:rPr>
              <a:t>&amp; doubt &amp; instead </a:t>
            </a:r>
            <a:r>
              <a:rPr lang="en-US" sz="3000" i="1" dirty="0">
                <a:solidFill>
                  <a:schemeClr val="bg1"/>
                </a:solidFill>
              </a:rPr>
              <a:t>made it so I could open myself up and explore new possibilities </a:t>
            </a:r>
            <a:r>
              <a:rPr lang="en-US" sz="3000" i="1" dirty="0" smtClean="0">
                <a:solidFill>
                  <a:schemeClr val="bg1"/>
                </a:solidFill>
              </a:rPr>
              <a:t>I </a:t>
            </a:r>
            <a:r>
              <a:rPr lang="en-US" sz="3000" i="1" dirty="0">
                <a:solidFill>
                  <a:schemeClr val="bg1"/>
                </a:solidFill>
              </a:rPr>
              <a:t>didn't know I </a:t>
            </a:r>
            <a:r>
              <a:rPr lang="en-US" sz="3000" i="1" dirty="0" smtClean="0">
                <a:solidFill>
                  <a:schemeClr val="bg1"/>
                </a:solidFill>
              </a:rPr>
              <a:t>had.</a:t>
            </a:r>
            <a:r>
              <a:rPr lang="en-US" sz="3000" i="1" dirty="0">
                <a:solidFill>
                  <a:schemeClr val="bg1"/>
                </a:solidFill>
              </a:rPr>
              <a:t>”</a:t>
            </a:r>
          </a:p>
          <a:p>
            <a:endParaRPr lang="en-US" sz="2400" i="1" dirty="0">
              <a:solidFill>
                <a:schemeClr val="bg1"/>
              </a:solidFill>
            </a:endParaRPr>
          </a:p>
          <a:p>
            <a:r>
              <a:rPr lang="en-US" sz="3000" b="1" i="1" dirty="0">
                <a:solidFill>
                  <a:schemeClr val="bg1"/>
                </a:solidFill>
              </a:rPr>
              <a:t>6-</a:t>
            </a:r>
            <a:r>
              <a:rPr lang="en-US" sz="3000" b="1" i="1" dirty="0" smtClean="0">
                <a:solidFill>
                  <a:schemeClr val="bg1"/>
                </a:solidFill>
              </a:rPr>
              <a:t>6 Insightful Meaning: 3</a:t>
            </a:r>
            <a:r>
              <a:rPr lang="en-US" sz="3000" b="1" i="1" dirty="0">
                <a:solidFill>
                  <a:schemeClr val="bg1"/>
                </a:solidFill>
              </a:rPr>
              <a:t>, </a:t>
            </a:r>
            <a:r>
              <a:rPr lang="en-US" sz="3000" b="1" i="1" dirty="0" smtClean="0">
                <a:solidFill>
                  <a:schemeClr val="bg1"/>
                </a:solidFill>
              </a:rPr>
              <a:t>WC: </a:t>
            </a:r>
            <a:r>
              <a:rPr lang="en-US" sz="3000" b="1" i="1" dirty="0">
                <a:solidFill>
                  <a:schemeClr val="bg1"/>
                </a:solidFill>
              </a:rPr>
              <a:t>106, </a:t>
            </a:r>
            <a:r>
              <a:rPr lang="en-US" sz="3000" b="1" i="1" dirty="0" smtClean="0">
                <a:solidFill>
                  <a:schemeClr val="bg1"/>
                </a:solidFill>
              </a:rPr>
              <a:t>ET: Achievement</a:t>
            </a:r>
            <a:endParaRPr lang="en-US" sz="3000" b="1" i="1" dirty="0">
              <a:solidFill>
                <a:schemeClr val="bg1"/>
              </a:solidFill>
            </a:endParaRPr>
          </a:p>
          <a:p>
            <a:r>
              <a:rPr lang="en-US" sz="3000" b="1" i="1" dirty="0" smtClean="0">
                <a:solidFill>
                  <a:schemeClr val="bg1"/>
                </a:solidFill>
              </a:rPr>
              <a:t>“</a:t>
            </a:r>
            <a:r>
              <a:rPr lang="en-US" sz="3000" i="1" dirty="0">
                <a:solidFill>
                  <a:schemeClr val="bg1"/>
                </a:solidFill>
              </a:rPr>
              <a:t>I have learned from that experience so much. I ask for help when I'm lost in class or don't know how to do anything. I am always asking for help instead of stressing myself out </a:t>
            </a:r>
            <a:r>
              <a:rPr lang="en-US" sz="3000" i="1" dirty="0" smtClean="0">
                <a:solidFill>
                  <a:schemeClr val="bg1"/>
                </a:solidFill>
              </a:rPr>
              <a:t>&amp; not understanding or falling to </a:t>
            </a:r>
            <a:r>
              <a:rPr lang="en-US" sz="3000" i="1" dirty="0">
                <a:solidFill>
                  <a:schemeClr val="bg1"/>
                </a:solidFill>
              </a:rPr>
              <a:t>a mental breakdown.</a:t>
            </a:r>
            <a:r>
              <a:rPr lang="en-US" sz="3000" i="1" dirty="0" smtClean="0">
                <a:solidFill>
                  <a:schemeClr val="bg1"/>
                </a:solidFill>
              </a:rPr>
              <a:t>”</a:t>
            </a:r>
          </a:p>
          <a:p>
            <a:pPr lvl="0" algn="ctr">
              <a:spcAft>
                <a:spcPts val="1200"/>
              </a:spcAft>
            </a:pPr>
            <a:r>
              <a:rPr lang="en-US" sz="6000" b="1" dirty="0">
                <a:solidFill>
                  <a:prstClr val="black"/>
                </a:solidFill>
              </a:rPr>
              <a:t>Findings</a:t>
            </a:r>
            <a:endParaRPr lang="en-US" sz="3500" dirty="0">
              <a:solidFill>
                <a:schemeClr val="bg1"/>
              </a:solidFill>
            </a:endParaRPr>
          </a:p>
          <a:p>
            <a:r>
              <a:rPr lang="en-US" sz="3000" b="1" dirty="0">
                <a:solidFill>
                  <a:schemeClr val="bg1"/>
                </a:solidFill>
              </a:rPr>
              <a:t>RQ#1</a:t>
            </a:r>
            <a:r>
              <a:rPr lang="en-US" sz="3000" b="1" dirty="0" smtClean="0">
                <a:solidFill>
                  <a:schemeClr val="bg1"/>
                </a:solidFill>
              </a:rPr>
              <a:t>: </a:t>
            </a:r>
            <a:r>
              <a:rPr lang="en-US" sz="3000" b="1" dirty="0" smtClean="0">
                <a:solidFill>
                  <a:srgbClr val="000000"/>
                </a:solidFill>
              </a:rPr>
              <a:t>Meaning Making Across Identity Statuses</a:t>
            </a:r>
            <a:endParaRPr lang="en-US" sz="3000" b="1" dirty="0">
              <a:solidFill>
                <a:srgbClr val="000000"/>
              </a:solidFill>
            </a:endParaRPr>
          </a:p>
          <a:p>
            <a:r>
              <a:rPr lang="en-US" sz="3000" b="1" dirty="0">
                <a:solidFill>
                  <a:schemeClr val="bg1"/>
                </a:solidFill>
              </a:rPr>
              <a:t>Meaning Making: </a:t>
            </a:r>
            <a:r>
              <a:rPr lang="en-US" sz="3000" dirty="0">
                <a:solidFill>
                  <a:schemeClr val="bg1"/>
                </a:solidFill>
              </a:rPr>
              <a:t>Adolescents with illnesses in the searching status demonstrated lower average amounts of meaning making (0.67) compared to committed counterparts (2.00) (see </a:t>
            </a:r>
            <a:r>
              <a:rPr lang="en-US" sz="3000" dirty="0" smtClean="0">
                <a:solidFill>
                  <a:schemeClr val="bg1"/>
                </a:solidFill>
              </a:rPr>
              <a:t>Figure </a:t>
            </a:r>
            <a:r>
              <a:rPr lang="en-US" sz="3000" dirty="0">
                <a:solidFill>
                  <a:schemeClr val="bg1"/>
                </a:solidFill>
              </a:rPr>
              <a:t>1 &amp; 2).</a:t>
            </a:r>
          </a:p>
          <a:p>
            <a:r>
              <a:rPr lang="en-US" sz="3000" b="1" dirty="0">
                <a:solidFill>
                  <a:schemeClr val="bg1"/>
                </a:solidFill>
              </a:rPr>
              <a:t>Word Count: </a:t>
            </a:r>
            <a:r>
              <a:rPr lang="en-US" sz="3000" dirty="0">
                <a:solidFill>
                  <a:schemeClr val="bg1"/>
                </a:solidFill>
              </a:rPr>
              <a:t>Adolescents in the searching status produced narratives averaging 25 words, while those in the committed status produced narratives with an average of 123 </a:t>
            </a:r>
            <a:r>
              <a:rPr lang="en-US" sz="3000" dirty="0" smtClean="0">
                <a:solidFill>
                  <a:schemeClr val="bg1"/>
                </a:solidFill>
              </a:rPr>
              <a:t>words </a:t>
            </a:r>
            <a:r>
              <a:rPr lang="en-US" sz="3000" dirty="0">
                <a:solidFill>
                  <a:schemeClr val="bg1"/>
                </a:solidFill>
              </a:rPr>
              <a:t>(see </a:t>
            </a:r>
            <a:r>
              <a:rPr lang="en-US" sz="3000" dirty="0" smtClean="0">
                <a:solidFill>
                  <a:schemeClr val="bg1"/>
                </a:solidFill>
              </a:rPr>
              <a:t>Figure </a:t>
            </a:r>
            <a:r>
              <a:rPr lang="en-US" sz="3000" dirty="0">
                <a:solidFill>
                  <a:schemeClr val="bg1"/>
                </a:solidFill>
              </a:rPr>
              <a:t>1 &amp; 2</a:t>
            </a:r>
            <a:r>
              <a:rPr lang="en-US" sz="3000" dirty="0" smtClean="0">
                <a:solidFill>
                  <a:schemeClr val="bg1"/>
                </a:solidFill>
              </a:rPr>
              <a:t>).</a:t>
            </a:r>
            <a:endParaRPr lang="en-US" sz="3000" b="1" dirty="0">
              <a:solidFill>
                <a:schemeClr val="bg1"/>
              </a:solidFill>
            </a:endParaRPr>
          </a:p>
          <a:p>
            <a:r>
              <a:rPr lang="en-US" sz="3000" b="1" dirty="0" smtClean="0">
                <a:solidFill>
                  <a:schemeClr val="bg1"/>
                </a:solidFill>
              </a:rPr>
              <a:t>Summary of Findings: </a:t>
            </a:r>
            <a:r>
              <a:rPr lang="en-US" sz="3000" dirty="0">
                <a:solidFill>
                  <a:schemeClr val="bg1"/>
                </a:solidFill>
              </a:rPr>
              <a:t>Adolescents in the committed status make more meaning of their summer camp experiences than those with an illness in the searching status.</a:t>
            </a:r>
            <a:endParaRPr lang="en-US" sz="3000" b="1" dirty="0">
              <a:solidFill>
                <a:schemeClr val="bg1"/>
              </a:solidFill>
            </a:endParaRPr>
          </a:p>
          <a:p>
            <a:pPr marL="457200" indent="-457200">
              <a:buFontTx/>
              <a:buChar char="-"/>
            </a:pPr>
            <a:endParaRPr lang="en-US" sz="3000" dirty="0">
              <a:solidFill>
                <a:schemeClr val="bg1"/>
              </a:solidFill>
            </a:endParaRPr>
          </a:p>
          <a:p>
            <a:r>
              <a:rPr lang="en-US" sz="3000" b="1" dirty="0">
                <a:solidFill>
                  <a:schemeClr val="bg1"/>
                </a:solidFill>
              </a:rPr>
              <a:t>RQ#2</a:t>
            </a:r>
            <a:r>
              <a:rPr lang="en-US" sz="3000" b="1" dirty="0" smtClean="0">
                <a:solidFill>
                  <a:srgbClr val="000000"/>
                </a:solidFill>
              </a:rPr>
              <a:t>: Meaning Making Within Identity Statuses </a:t>
            </a:r>
            <a:endParaRPr lang="en-US" sz="3000" b="1" dirty="0">
              <a:solidFill>
                <a:srgbClr val="000000"/>
              </a:solidFill>
            </a:endParaRPr>
          </a:p>
          <a:p>
            <a:r>
              <a:rPr lang="en-US" sz="3000" b="1" dirty="0">
                <a:solidFill>
                  <a:schemeClr val="bg1"/>
                </a:solidFill>
              </a:rPr>
              <a:t>Meaning Making: </a:t>
            </a:r>
            <a:r>
              <a:rPr lang="en-US" sz="3000" dirty="0">
                <a:solidFill>
                  <a:schemeClr val="bg1"/>
                </a:solidFill>
              </a:rPr>
              <a:t>Adolescents in the searching status with an illness demonstrated lower average amounts of meaning making (0.67) compared to those without illness in the searching status (1.67) (see </a:t>
            </a:r>
            <a:r>
              <a:rPr lang="en-US" sz="3000" dirty="0" smtClean="0">
                <a:solidFill>
                  <a:schemeClr val="bg1"/>
                </a:solidFill>
              </a:rPr>
              <a:t>Figure </a:t>
            </a:r>
            <a:r>
              <a:rPr lang="en-US" sz="3000" dirty="0">
                <a:solidFill>
                  <a:schemeClr val="bg1"/>
                </a:solidFill>
              </a:rPr>
              <a:t>1). Adolescents in the committed status with an illness demonstrated similar meaning making patterns (2.00) to those without illness in the committed status (2.33) (see </a:t>
            </a:r>
            <a:r>
              <a:rPr lang="en-US" sz="3000" dirty="0" smtClean="0">
                <a:solidFill>
                  <a:schemeClr val="bg1"/>
                </a:solidFill>
              </a:rPr>
              <a:t>Figure </a:t>
            </a:r>
            <a:r>
              <a:rPr lang="en-US" sz="3000" dirty="0">
                <a:solidFill>
                  <a:schemeClr val="bg1"/>
                </a:solidFill>
              </a:rPr>
              <a:t>2).</a:t>
            </a:r>
          </a:p>
          <a:p>
            <a:r>
              <a:rPr lang="en-US" sz="3000" b="1" dirty="0">
                <a:solidFill>
                  <a:schemeClr val="bg1"/>
                </a:solidFill>
              </a:rPr>
              <a:t>Word Count: </a:t>
            </a:r>
            <a:r>
              <a:rPr lang="en-US" sz="3000" dirty="0">
                <a:solidFill>
                  <a:schemeClr val="bg1"/>
                </a:solidFill>
              </a:rPr>
              <a:t>Adolescents in the searching status with an illness produced narratives averaging 25 words, while those without illness produced narratives averaging 80 </a:t>
            </a:r>
            <a:r>
              <a:rPr lang="en-US" sz="3000" dirty="0" smtClean="0">
                <a:solidFill>
                  <a:schemeClr val="bg1"/>
                </a:solidFill>
              </a:rPr>
              <a:t>words (see Figure 1). </a:t>
            </a:r>
            <a:r>
              <a:rPr lang="en-US" sz="3000" dirty="0">
                <a:solidFill>
                  <a:schemeClr val="bg1"/>
                </a:solidFill>
              </a:rPr>
              <a:t>Adolescents in the committed status with an illness produced narratives averaging 123 words, while those without illness produced narratives averaging 72 </a:t>
            </a:r>
            <a:r>
              <a:rPr lang="en-US" sz="3000" dirty="0" smtClean="0">
                <a:solidFill>
                  <a:schemeClr val="bg1"/>
                </a:solidFill>
              </a:rPr>
              <a:t>words (see Figure 2).</a:t>
            </a:r>
            <a:endParaRPr lang="en-US" sz="3000" b="1" dirty="0">
              <a:solidFill>
                <a:schemeClr val="bg1"/>
              </a:solidFill>
            </a:endParaRPr>
          </a:p>
          <a:p>
            <a:r>
              <a:rPr lang="en-US" sz="3000" b="1" dirty="0" smtClean="0">
                <a:solidFill>
                  <a:schemeClr val="bg1"/>
                </a:solidFill>
              </a:rPr>
              <a:t>Summary of Findings: </a:t>
            </a:r>
            <a:r>
              <a:rPr lang="en-US" sz="3000" dirty="0">
                <a:solidFill>
                  <a:schemeClr val="bg1"/>
                </a:solidFill>
              </a:rPr>
              <a:t>Adolescents in the committed status regardless of a presence of illness make more meaning of their summer camp experiences than those in the searching identity status</a:t>
            </a:r>
            <a:r>
              <a:rPr lang="en-US" sz="3000" dirty="0" smtClean="0">
                <a:solidFill>
                  <a:schemeClr val="bg1"/>
                </a:solidFill>
              </a:rPr>
              <a:t>.</a:t>
            </a:r>
            <a:endParaRPr lang="en-US" sz="3000" b="1" dirty="0">
              <a:solidFill>
                <a:schemeClr val="bg1"/>
              </a:solidFill>
            </a:endParaRPr>
          </a:p>
        </p:txBody>
      </p:sp>
      <p:sp>
        <p:nvSpPr>
          <p:cNvPr id="11" name="TextBox 10"/>
          <p:cNvSpPr txBox="1"/>
          <p:nvPr/>
        </p:nvSpPr>
        <p:spPr>
          <a:xfrm>
            <a:off x="11806985" y="4261571"/>
            <a:ext cx="20345400" cy="12801600"/>
          </a:xfrm>
          <a:prstGeom prst="rect">
            <a:avLst/>
          </a:prstGeom>
          <a:solidFill>
            <a:schemeClr val="tx1"/>
          </a:solidFill>
          <a:effectLst>
            <a:outerShdw blurRad="50800" dist="38100" dir="5400000">
              <a:srgbClr val="000000">
                <a:alpha val="43000"/>
              </a:srgbClr>
            </a:outerShdw>
          </a:effectLst>
        </p:spPr>
        <p:txBody>
          <a:bodyPr wrap="square" lIns="91426" tIns="45710" rIns="91426" bIns="45710" rtlCol="0">
            <a:spAutoFit/>
          </a:bodyPr>
          <a:lstStyle/>
          <a:p>
            <a:pPr lvl="0" algn="ctr">
              <a:spcAft>
                <a:spcPts val="1200"/>
              </a:spcAft>
            </a:pPr>
            <a:r>
              <a:rPr lang="en-US" sz="6000" b="1" dirty="0" smtClean="0">
                <a:solidFill>
                  <a:prstClr val="black"/>
                </a:solidFill>
              </a:rPr>
              <a:t> Mixed Methods Collective Case Study</a:t>
            </a:r>
          </a:p>
          <a:p>
            <a:pPr lvl="0">
              <a:spcAft>
                <a:spcPts val="1200"/>
              </a:spcAft>
            </a:pPr>
            <a:endParaRPr lang="en-US" sz="3500" dirty="0" smtClean="0">
              <a:solidFill>
                <a:schemeClr val="bg1"/>
              </a:solidFill>
            </a:endParaRPr>
          </a:p>
          <a:p>
            <a:endParaRPr lang="en-US" sz="3500" dirty="0">
              <a:solidFill>
                <a:schemeClr val="bg1"/>
              </a:solidFill>
            </a:endParaRPr>
          </a:p>
          <a:p>
            <a:endParaRPr lang="en-US" sz="3500" dirty="0" smtClean="0">
              <a:solidFill>
                <a:schemeClr val="bg1"/>
              </a:solidFill>
            </a:endParaRPr>
          </a:p>
          <a:p>
            <a:endParaRPr lang="en-US" sz="3600" dirty="0" smtClean="0">
              <a:solidFill>
                <a:schemeClr val="bg1"/>
              </a:solidFill>
            </a:endParaRPr>
          </a:p>
          <a:p>
            <a:endParaRPr lang="en-US" sz="3500" dirty="0">
              <a:solidFill>
                <a:schemeClr val="bg1"/>
              </a:solidFill>
            </a:endParaRPr>
          </a:p>
          <a:p>
            <a:endParaRPr lang="en-US" sz="3500" dirty="0" smtClean="0">
              <a:solidFill>
                <a:schemeClr val="bg1"/>
              </a:solidFill>
            </a:endParaRPr>
          </a:p>
          <a:p>
            <a:endParaRPr lang="en-US" sz="3500" dirty="0">
              <a:solidFill>
                <a:schemeClr val="bg1"/>
              </a:solidFill>
            </a:endParaRPr>
          </a:p>
          <a:p>
            <a:endParaRPr lang="en-US" sz="3500" dirty="0" smtClean="0">
              <a:solidFill>
                <a:schemeClr val="bg1"/>
              </a:solidFill>
            </a:endParaRPr>
          </a:p>
          <a:p>
            <a:endParaRPr lang="en-US" sz="3500" dirty="0">
              <a:solidFill>
                <a:schemeClr val="bg1"/>
              </a:solidFill>
            </a:endParaRPr>
          </a:p>
          <a:p>
            <a:endParaRPr lang="en-US" sz="3500" dirty="0" smtClean="0">
              <a:solidFill>
                <a:schemeClr val="bg1"/>
              </a:solidFill>
            </a:endParaRPr>
          </a:p>
          <a:p>
            <a:endParaRPr lang="en-US" sz="3500" dirty="0">
              <a:solidFill>
                <a:schemeClr val="bg1"/>
              </a:solidFill>
            </a:endParaRPr>
          </a:p>
          <a:p>
            <a:endParaRPr lang="en-US" sz="3500" dirty="0" smtClean="0">
              <a:solidFill>
                <a:schemeClr val="bg1"/>
              </a:solidFill>
            </a:endParaRPr>
          </a:p>
          <a:p>
            <a:endParaRPr lang="en-US" sz="3500" dirty="0">
              <a:solidFill>
                <a:schemeClr val="bg1"/>
              </a:solidFill>
            </a:endParaRPr>
          </a:p>
          <a:p>
            <a:endParaRPr lang="en-US" sz="3500" dirty="0" smtClean="0">
              <a:solidFill>
                <a:schemeClr val="bg1"/>
              </a:solidFill>
            </a:endParaRPr>
          </a:p>
          <a:p>
            <a:endParaRPr lang="en-US" sz="3500" dirty="0">
              <a:solidFill>
                <a:schemeClr val="bg1"/>
              </a:solidFill>
            </a:endParaRPr>
          </a:p>
          <a:p>
            <a:endParaRPr lang="en-US" sz="3500" dirty="0" smtClean="0">
              <a:solidFill>
                <a:schemeClr val="bg1"/>
              </a:solidFill>
            </a:endParaRPr>
          </a:p>
          <a:p>
            <a:endParaRPr lang="en-US" sz="3500" dirty="0">
              <a:solidFill>
                <a:schemeClr val="bg1"/>
              </a:solidFill>
            </a:endParaRPr>
          </a:p>
          <a:p>
            <a:endParaRPr lang="en-US" sz="3500" dirty="0" smtClean="0">
              <a:solidFill>
                <a:schemeClr val="bg1"/>
              </a:solidFill>
            </a:endParaRPr>
          </a:p>
          <a:p>
            <a:endParaRPr lang="en-US" sz="3500" dirty="0">
              <a:solidFill>
                <a:schemeClr val="bg1"/>
              </a:solidFill>
            </a:endParaRPr>
          </a:p>
        </p:txBody>
      </p:sp>
      <p:sp>
        <p:nvSpPr>
          <p:cNvPr id="4" name="TextBox 3"/>
          <p:cNvSpPr txBox="1"/>
          <p:nvPr/>
        </p:nvSpPr>
        <p:spPr>
          <a:xfrm>
            <a:off x="1804781" y="1737823"/>
            <a:ext cx="40574083" cy="1421909"/>
          </a:xfrm>
          <a:prstGeom prst="rect">
            <a:avLst/>
          </a:prstGeom>
          <a:noFill/>
        </p:spPr>
        <p:txBody>
          <a:bodyPr wrap="square" lIns="91426" tIns="45710" rIns="91426" bIns="45710" rtlCol="0">
            <a:spAutoFit/>
          </a:bodyPr>
          <a:lstStyle/>
          <a:p>
            <a:endParaRPr lang="en-US" dirty="0"/>
          </a:p>
        </p:txBody>
      </p:sp>
      <p:sp>
        <p:nvSpPr>
          <p:cNvPr id="5" name="TextBox 4"/>
          <p:cNvSpPr txBox="1"/>
          <p:nvPr/>
        </p:nvSpPr>
        <p:spPr>
          <a:xfrm>
            <a:off x="530614" y="390724"/>
            <a:ext cx="42804606" cy="3693299"/>
          </a:xfrm>
          <a:custGeom>
            <a:avLst/>
            <a:gdLst>
              <a:gd name="connsiteX0" fmla="*/ 0 w 40574085"/>
              <a:gd name="connsiteY0" fmla="*/ 0 h 3416320"/>
              <a:gd name="connsiteX1" fmla="*/ 40574085 w 40574085"/>
              <a:gd name="connsiteY1" fmla="*/ 0 h 3416320"/>
              <a:gd name="connsiteX2" fmla="*/ 40574085 w 40574085"/>
              <a:gd name="connsiteY2" fmla="*/ 3416320 h 3416320"/>
              <a:gd name="connsiteX3" fmla="*/ 0 w 40574085"/>
              <a:gd name="connsiteY3" fmla="*/ 3416320 h 3416320"/>
              <a:gd name="connsiteX4" fmla="*/ 0 w 40574085"/>
              <a:gd name="connsiteY4" fmla="*/ 0 h 34163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574085" h="3416320">
                <a:moveTo>
                  <a:pt x="0" y="0"/>
                </a:moveTo>
                <a:lnTo>
                  <a:pt x="40574085" y="0"/>
                </a:lnTo>
                <a:lnTo>
                  <a:pt x="40574085" y="3416320"/>
                </a:lnTo>
                <a:lnTo>
                  <a:pt x="0" y="3416320"/>
                </a:lnTo>
                <a:lnTo>
                  <a:pt x="0" y="0"/>
                </a:lnTo>
                <a:close/>
              </a:path>
            </a:pathLst>
          </a:custGeom>
          <a:solidFill>
            <a:schemeClr val="tx1"/>
          </a:solidFill>
          <a:ln w="9525" cap="flat" cmpd="sng" algn="ctr">
            <a:solidFill>
              <a:schemeClr val="accent2">
                <a:lumMod val="50000"/>
              </a:schemeClr>
            </a:solidFill>
            <a:prstDash val="solid"/>
            <a:round/>
            <a:headEnd type="none" w="med" len="med"/>
            <a:tailEnd type="none" w="med" len="med"/>
          </a:ln>
        </p:spPr>
        <p:txBody>
          <a:bodyPr wrap="square" lIns="91426" tIns="45710" rIns="91426" bIns="45710" rtlCol="0">
            <a:spAutoFit/>
          </a:bodyPr>
          <a:lstStyle/>
          <a:p>
            <a:pPr algn="ctr"/>
            <a:endParaRPr lang="en-US" sz="3600" dirty="0" smtClean="0">
              <a:solidFill>
                <a:schemeClr val="bg1"/>
              </a:solidFill>
              <a:latin typeface="Constantia"/>
              <a:cs typeface="Constantia"/>
            </a:endParaRPr>
          </a:p>
          <a:p>
            <a:pPr algn="ctr"/>
            <a:r>
              <a:rPr lang="en-US" sz="5800" dirty="0" smtClean="0">
                <a:solidFill>
                  <a:schemeClr val="bg1"/>
                </a:solidFill>
                <a:latin typeface="Constantia"/>
                <a:cs typeface="Constantia"/>
              </a:rPr>
              <a:t>Narratives </a:t>
            </a:r>
            <a:r>
              <a:rPr lang="en-US" sz="5800" dirty="0">
                <a:solidFill>
                  <a:schemeClr val="bg1"/>
                </a:solidFill>
                <a:latin typeface="Constantia"/>
                <a:cs typeface="Constantia"/>
              </a:rPr>
              <a:t>About Camp: Meaning Making by Adolescents With &amp; Without Serious Illness</a:t>
            </a:r>
          </a:p>
          <a:p>
            <a:pPr algn="ctr"/>
            <a:r>
              <a:rPr lang="en-US" sz="5800" dirty="0" smtClean="0">
                <a:solidFill>
                  <a:schemeClr val="bg1"/>
                </a:solidFill>
                <a:latin typeface="Constantia"/>
                <a:cs typeface="Constantia"/>
              </a:rPr>
              <a:t>Felicia P. Fowler</a:t>
            </a:r>
          </a:p>
          <a:p>
            <a:pPr algn="ctr"/>
            <a:r>
              <a:rPr lang="en-US" sz="5800" dirty="0" smtClean="0">
                <a:solidFill>
                  <a:schemeClr val="bg1"/>
                </a:solidFill>
                <a:latin typeface="Constantia"/>
                <a:cs typeface="Constantia"/>
              </a:rPr>
              <a:t>Recreation Management &amp; Policy: Therapeutic Recreation Administration</a:t>
            </a:r>
          </a:p>
          <a:p>
            <a:pPr algn="ctr"/>
            <a:endParaRPr lang="en-US" sz="2400" dirty="0">
              <a:solidFill>
                <a:schemeClr val="bg1"/>
              </a:solidFill>
              <a:latin typeface="Constantia"/>
              <a:cs typeface="Constantia"/>
            </a:endParaRPr>
          </a:p>
        </p:txBody>
      </p:sp>
      <p:sp>
        <p:nvSpPr>
          <p:cNvPr id="7" name="TextBox 6"/>
          <p:cNvSpPr txBox="1"/>
          <p:nvPr/>
        </p:nvSpPr>
        <p:spPr>
          <a:xfrm>
            <a:off x="549179" y="4261571"/>
            <a:ext cx="10972800" cy="25758648"/>
          </a:xfrm>
          <a:prstGeom prst="rect">
            <a:avLst/>
          </a:prstGeom>
          <a:solidFill>
            <a:schemeClr val="tx1"/>
          </a:solidFill>
          <a:effectLst>
            <a:outerShdw blurRad="50800" dist="38100" dir="5400000">
              <a:srgbClr val="000000">
                <a:alpha val="43000"/>
              </a:srgbClr>
            </a:outerShdw>
          </a:effectLst>
        </p:spPr>
        <p:txBody>
          <a:bodyPr wrap="square" lIns="91426" tIns="45710" rIns="91426" bIns="45710" rtlCol="0">
            <a:spAutoFit/>
          </a:bodyPr>
          <a:lstStyle/>
          <a:p>
            <a:pPr algn="ctr">
              <a:spcAft>
                <a:spcPts val="1200"/>
              </a:spcAft>
            </a:pPr>
            <a:r>
              <a:rPr lang="en-US" sz="6000" b="1" dirty="0" smtClean="0">
                <a:solidFill>
                  <a:schemeClr val="bg1"/>
                </a:solidFill>
              </a:rPr>
              <a:t>Introduction</a:t>
            </a:r>
            <a:endParaRPr lang="en-US" sz="2500" b="1" dirty="0" smtClean="0">
              <a:solidFill>
                <a:schemeClr val="bg1"/>
              </a:solidFill>
            </a:endParaRPr>
          </a:p>
          <a:p>
            <a:r>
              <a:rPr lang="en-US" sz="3200" dirty="0" smtClean="0">
                <a:solidFill>
                  <a:schemeClr val="bg1"/>
                </a:solidFill>
              </a:rPr>
              <a:t>Adolescent identity development plays an important role in how adolescents process and make meaning of their summer camp </a:t>
            </a:r>
            <a:r>
              <a:rPr lang="en-US" sz="3200" dirty="0" smtClean="0">
                <a:solidFill>
                  <a:srgbClr val="000000"/>
                </a:solidFill>
              </a:rPr>
              <a:t>experiences.  This </a:t>
            </a:r>
            <a:r>
              <a:rPr lang="en-US" sz="3200" dirty="0">
                <a:solidFill>
                  <a:srgbClr val="000000"/>
                </a:solidFill>
              </a:rPr>
              <a:t>study </a:t>
            </a:r>
            <a:r>
              <a:rPr lang="en-US" sz="3200" dirty="0" smtClean="0">
                <a:solidFill>
                  <a:srgbClr val="000000"/>
                </a:solidFill>
              </a:rPr>
              <a:t>aims to understand and explore </a:t>
            </a:r>
            <a:r>
              <a:rPr lang="en-US" sz="3200" dirty="0">
                <a:solidFill>
                  <a:srgbClr val="000000"/>
                </a:solidFill>
              </a:rPr>
              <a:t>t</a:t>
            </a:r>
            <a:r>
              <a:rPr lang="en-US" sz="3200" dirty="0" smtClean="0">
                <a:solidFill>
                  <a:srgbClr val="000000"/>
                </a:solidFill>
              </a:rPr>
              <a:t>o </a:t>
            </a:r>
            <a:r>
              <a:rPr lang="en-US" sz="3200" dirty="0">
                <a:solidFill>
                  <a:srgbClr val="000000"/>
                </a:solidFill>
              </a:rPr>
              <a:t>what extent </a:t>
            </a:r>
            <a:r>
              <a:rPr lang="en-US" sz="3200" dirty="0" smtClean="0">
                <a:solidFill>
                  <a:srgbClr val="000000"/>
                </a:solidFill>
              </a:rPr>
              <a:t>narrative </a:t>
            </a:r>
            <a:r>
              <a:rPr lang="en-US" sz="3200" dirty="0">
                <a:solidFill>
                  <a:srgbClr val="000000"/>
                </a:solidFill>
              </a:rPr>
              <a:t>meaning-making patterns among youth campers with and </a:t>
            </a:r>
            <a:r>
              <a:rPr lang="en-US" sz="3200" dirty="0" smtClean="0">
                <a:solidFill>
                  <a:srgbClr val="000000"/>
                </a:solidFill>
              </a:rPr>
              <a:t>without serious </a:t>
            </a:r>
            <a:r>
              <a:rPr lang="en-US" sz="3200" dirty="0">
                <a:solidFill>
                  <a:srgbClr val="000000"/>
                </a:solidFill>
              </a:rPr>
              <a:t>illness differ within and across identity </a:t>
            </a:r>
            <a:r>
              <a:rPr lang="en-US" sz="3200" dirty="0" smtClean="0">
                <a:solidFill>
                  <a:srgbClr val="000000"/>
                </a:solidFill>
              </a:rPr>
              <a:t>statuses. The </a:t>
            </a:r>
            <a:r>
              <a:rPr lang="en-US" sz="3200" dirty="0" smtClean="0">
                <a:solidFill>
                  <a:schemeClr val="bg1"/>
                </a:solidFill>
              </a:rPr>
              <a:t>restorative qualities of the summer camp environment coupled with the social context of camp programming provides a logical foundation to explore identity and illness within the camp experience. The </a:t>
            </a:r>
            <a:r>
              <a:rPr lang="en-US" sz="3200" dirty="0">
                <a:solidFill>
                  <a:schemeClr val="bg1"/>
                </a:solidFill>
              </a:rPr>
              <a:t>results of this study </a:t>
            </a:r>
            <a:r>
              <a:rPr lang="en-US" sz="3200" dirty="0" smtClean="0">
                <a:solidFill>
                  <a:schemeClr val="bg1"/>
                </a:solidFill>
              </a:rPr>
              <a:t>will provide </a:t>
            </a:r>
            <a:r>
              <a:rPr lang="en-US" sz="3200" dirty="0">
                <a:solidFill>
                  <a:schemeClr val="bg1"/>
                </a:solidFill>
              </a:rPr>
              <a:t>summer camp </a:t>
            </a:r>
            <a:r>
              <a:rPr lang="en-US" sz="3200" dirty="0" smtClean="0">
                <a:solidFill>
                  <a:schemeClr val="bg1"/>
                </a:solidFill>
              </a:rPr>
              <a:t>programmers </a:t>
            </a:r>
            <a:r>
              <a:rPr lang="en-US" sz="3200" dirty="0">
                <a:solidFill>
                  <a:schemeClr val="bg1"/>
                </a:solidFill>
              </a:rPr>
              <a:t>with </a:t>
            </a:r>
            <a:r>
              <a:rPr lang="en-US" sz="3200" dirty="0" smtClean="0">
                <a:solidFill>
                  <a:schemeClr val="bg1"/>
                </a:solidFill>
              </a:rPr>
              <a:t>specific facilitation tools </a:t>
            </a:r>
            <a:r>
              <a:rPr lang="en-US" sz="3200" dirty="0">
                <a:solidFill>
                  <a:schemeClr val="bg1"/>
                </a:solidFill>
              </a:rPr>
              <a:t>to </a:t>
            </a:r>
            <a:r>
              <a:rPr lang="en-US" sz="3200" dirty="0" smtClean="0">
                <a:solidFill>
                  <a:schemeClr val="bg1"/>
                </a:solidFill>
              </a:rPr>
              <a:t>produce </a:t>
            </a:r>
            <a:r>
              <a:rPr lang="en-US" sz="3200" dirty="0">
                <a:solidFill>
                  <a:schemeClr val="bg1"/>
                </a:solidFill>
              </a:rPr>
              <a:t>transferable skills for </a:t>
            </a:r>
            <a:r>
              <a:rPr lang="en-US" sz="3200" dirty="0" smtClean="0">
                <a:solidFill>
                  <a:schemeClr val="bg1"/>
                </a:solidFill>
              </a:rPr>
              <a:t>adolescents with </a:t>
            </a:r>
            <a:r>
              <a:rPr lang="en-US" sz="3200" dirty="0">
                <a:solidFill>
                  <a:schemeClr val="bg1"/>
                </a:solidFill>
              </a:rPr>
              <a:t>and without serious </a:t>
            </a:r>
            <a:r>
              <a:rPr lang="en-US" sz="3200" dirty="0" smtClean="0">
                <a:solidFill>
                  <a:schemeClr val="bg1"/>
                </a:solidFill>
              </a:rPr>
              <a:t>illness in different identity development stages.</a:t>
            </a:r>
          </a:p>
          <a:p>
            <a:pPr>
              <a:spcAft>
                <a:spcPts val="1200"/>
              </a:spcAft>
            </a:pPr>
            <a:endParaRPr lang="en-US" sz="3200" b="1" dirty="0" smtClean="0">
              <a:solidFill>
                <a:srgbClr val="000000"/>
              </a:solidFill>
            </a:endParaRPr>
          </a:p>
          <a:p>
            <a:pPr marL="571500" lvl="0" indent="-571500">
              <a:buFont typeface="Arial" panose="020B0604020202020204" pitchFamily="34" charset="0"/>
              <a:buChar char="•"/>
            </a:pPr>
            <a:r>
              <a:rPr lang="en-US" sz="3200" b="1" dirty="0" smtClean="0">
                <a:solidFill>
                  <a:srgbClr val="000000"/>
                </a:solidFill>
              </a:rPr>
              <a:t>RQ#1: </a:t>
            </a:r>
            <a:r>
              <a:rPr lang="en-US" sz="3200" dirty="0" smtClean="0">
                <a:solidFill>
                  <a:srgbClr val="000000"/>
                </a:solidFill>
              </a:rPr>
              <a:t>How </a:t>
            </a:r>
            <a:r>
              <a:rPr lang="en-US" sz="3200" dirty="0">
                <a:solidFill>
                  <a:srgbClr val="000000"/>
                </a:solidFill>
              </a:rPr>
              <a:t>do </a:t>
            </a:r>
            <a:r>
              <a:rPr lang="en-US" sz="3200" dirty="0" smtClean="0">
                <a:solidFill>
                  <a:srgbClr val="000000"/>
                </a:solidFill>
              </a:rPr>
              <a:t>adolescents with </a:t>
            </a:r>
            <a:r>
              <a:rPr lang="en-US" sz="3200" dirty="0">
                <a:solidFill>
                  <a:srgbClr val="000000"/>
                </a:solidFill>
              </a:rPr>
              <a:t>illnesses across the different identity statuses differ in meaning-making patterns</a:t>
            </a:r>
            <a:r>
              <a:rPr lang="en-US" sz="3200" dirty="0" smtClean="0">
                <a:solidFill>
                  <a:srgbClr val="000000"/>
                </a:solidFill>
              </a:rPr>
              <a:t>?</a:t>
            </a:r>
          </a:p>
          <a:p>
            <a:endParaRPr lang="en-US" sz="3200" dirty="0">
              <a:solidFill>
                <a:srgbClr val="000000"/>
              </a:solidFill>
            </a:endParaRPr>
          </a:p>
          <a:p>
            <a:pPr marL="571500" lvl="0" indent="-571500">
              <a:buFont typeface="Arial" panose="020B0604020202020204" pitchFamily="34" charset="0"/>
              <a:buChar char="•"/>
            </a:pPr>
            <a:r>
              <a:rPr lang="en-US" sz="3200" b="1" dirty="0" smtClean="0">
                <a:solidFill>
                  <a:srgbClr val="000000"/>
                </a:solidFill>
              </a:rPr>
              <a:t>RQ#2: </a:t>
            </a:r>
            <a:r>
              <a:rPr lang="en-US" sz="3200" dirty="0" smtClean="0">
                <a:solidFill>
                  <a:srgbClr val="000000"/>
                </a:solidFill>
              </a:rPr>
              <a:t>How </a:t>
            </a:r>
            <a:r>
              <a:rPr lang="en-US" sz="3200" dirty="0">
                <a:solidFill>
                  <a:srgbClr val="000000"/>
                </a:solidFill>
              </a:rPr>
              <a:t>do </a:t>
            </a:r>
            <a:r>
              <a:rPr lang="en-US" sz="3200" dirty="0" smtClean="0">
                <a:solidFill>
                  <a:srgbClr val="000000"/>
                </a:solidFill>
              </a:rPr>
              <a:t>adolescents with </a:t>
            </a:r>
            <a:r>
              <a:rPr lang="en-US" sz="3200" dirty="0">
                <a:solidFill>
                  <a:srgbClr val="000000"/>
                </a:solidFill>
              </a:rPr>
              <a:t>and without illnesses within the same identity status differ in meaning-making </a:t>
            </a:r>
            <a:r>
              <a:rPr lang="en-US" sz="3200" dirty="0" smtClean="0">
                <a:solidFill>
                  <a:srgbClr val="000000"/>
                </a:solidFill>
              </a:rPr>
              <a:t>patterns?</a:t>
            </a:r>
          </a:p>
          <a:p>
            <a:pPr lvl="0"/>
            <a:endParaRPr lang="en-US" sz="2000" dirty="0">
              <a:solidFill>
                <a:srgbClr val="000000"/>
              </a:solidFill>
            </a:endParaRPr>
          </a:p>
          <a:p>
            <a:pPr algn="ctr"/>
            <a:r>
              <a:rPr lang="en-US" sz="6000" b="1" dirty="0" smtClean="0">
                <a:solidFill>
                  <a:prstClr val="black"/>
                </a:solidFill>
              </a:rPr>
              <a:t>Theoretical Framework</a:t>
            </a:r>
          </a:p>
          <a:p>
            <a:endParaRPr lang="en-US" sz="3400" b="1" dirty="0">
              <a:solidFill>
                <a:srgbClr val="000000"/>
              </a:solidFill>
            </a:endParaRPr>
          </a:p>
          <a:p>
            <a:r>
              <a:rPr lang="en-US" sz="3200" b="1" dirty="0" smtClean="0">
                <a:solidFill>
                  <a:srgbClr val="000000"/>
                </a:solidFill>
              </a:rPr>
              <a:t>Identity/Identity Status</a:t>
            </a:r>
          </a:p>
          <a:p>
            <a:pPr marL="571500" indent="-571500">
              <a:buFontTx/>
              <a:buChar char="-"/>
            </a:pPr>
            <a:r>
              <a:rPr lang="en-US" sz="3200" dirty="0" smtClean="0">
                <a:solidFill>
                  <a:srgbClr val="000000"/>
                </a:solidFill>
              </a:rPr>
              <a:t>Erikson &amp; Marcia’s psychosocial identity theory (Marcia, 1980)</a:t>
            </a:r>
          </a:p>
          <a:p>
            <a:pPr marL="571500" indent="-571500">
              <a:buFontTx/>
              <a:buChar char="-"/>
            </a:pPr>
            <a:r>
              <a:rPr lang="en-US" sz="3200" dirty="0" smtClean="0">
                <a:solidFill>
                  <a:schemeClr val="bg1"/>
                </a:solidFill>
              </a:rPr>
              <a:t>Searching Identity Status: Adolescents </a:t>
            </a:r>
            <a:r>
              <a:rPr lang="en-US" sz="3200" dirty="0">
                <a:solidFill>
                  <a:schemeClr val="bg1"/>
                </a:solidFill>
              </a:rPr>
              <a:t>are exploring </a:t>
            </a:r>
            <a:r>
              <a:rPr lang="en-US" sz="3200" dirty="0" smtClean="0">
                <a:solidFill>
                  <a:schemeClr val="bg1"/>
                </a:solidFill>
              </a:rPr>
              <a:t>life </a:t>
            </a:r>
            <a:r>
              <a:rPr lang="en-US" sz="3200" dirty="0">
                <a:solidFill>
                  <a:schemeClr val="bg1"/>
                </a:solidFill>
              </a:rPr>
              <a:t>choices and </a:t>
            </a:r>
            <a:r>
              <a:rPr lang="en-US" sz="3200" dirty="0" smtClean="0">
                <a:solidFill>
                  <a:schemeClr val="bg1"/>
                </a:solidFill>
              </a:rPr>
              <a:t>have </a:t>
            </a:r>
            <a:r>
              <a:rPr lang="en-US" sz="3200" dirty="0">
                <a:solidFill>
                  <a:schemeClr val="bg1"/>
                </a:solidFill>
              </a:rPr>
              <a:t>not made a commitment to values </a:t>
            </a:r>
            <a:endParaRPr lang="en-US" sz="3200" dirty="0" smtClean="0">
              <a:solidFill>
                <a:schemeClr val="bg1"/>
              </a:solidFill>
            </a:endParaRPr>
          </a:p>
          <a:p>
            <a:pPr marL="571500" indent="-571500">
              <a:buFontTx/>
              <a:buChar char="-"/>
            </a:pPr>
            <a:r>
              <a:rPr lang="en-US" sz="3200" dirty="0" smtClean="0">
                <a:solidFill>
                  <a:schemeClr val="bg1"/>
                </a:solidFill>
              </a:rPr>
              <a:t>Committed Identity Status: Adolescents </a:t>
            </a:r>
            <a:r>
              <a:rPr lang="en-US" sz="3200" dirty="0">
                <a:solidFill>
                  <a:schemeClr val="bg1"/>
                </a:solidFill>
              </a:rPr>
              <a:t>have experienced a crisis and learned from </a:t>
            </a:r>
            <a:r>
              <a:rPr lang="en-US" sz="3200" dirty="0" smtClean="0">
                <a:solidFill>
                  <a:schemeClr val="bg1"/>
                </a:solidFill>
              </a:rPr>
              <a:t>experiences </a:t>
            </a:r>
            <a:r>
              <a:rPr lang="en-US" sz="3200" dirty="0">
                <a:solidFill>
                  <a:schemeClr val="bg1"/>
                </a:solidFill>
              </a:rPr>
              <a:t>to commit to values</a:t>
            </a:r>
          </a:p>
          <a:p>
            <a:pPr marL="571500" indent="-571500">
              <a:buFontTx/>
              <a:buChar char="-"/>
            </a:pPr>
            <a:endParaRPr lang="en-US" sz="3200" dirty="0" smtClean="0">
              <a:solidFill>
                <a:srgbClr val="000000"/>
              </a:solidFill>
            </a:endParaRPr>
          </a:p>
          <a:p>
            <a:r>
              <a:rPr lang="en-US" sz="3200" b="1" dirty="0">
                <a:solidFill>
                  <a:srgbClr val="000000"/>
                </a:solidFill>
              </a:rPr>
              <a:t>Meaning Making</a:t>
            </a:r>
          </a:p>
          <a:p>
            <a:pPr marL="571500" indent="-571500">
              <a:buFontTx/>
              <a:buChar char="-"/>
            </a:pPr>
            <a:r>
              <a:rPr lang="en-US" sz="3200" dirty="0">
                <a:solidFill>
                  <a:srgbClr val="000000"/>
                </a:solidFill>
              </a:rPr>
              <a:t>How adolescents make sense of their summer camp experience according to identity development</a:t>
            </a:r>
          </a:p>
          <a:p>
            <a:pPr marL="571500" indent="-571500">
              <a:buFontTx/>
              <a:buChar char="-"/>
            </a:pPr>
            <a:r>
              <a:rPr lang="en-US" sz="3200" dirty="0">
                <a:solidFill>
                  <a:srgbClr val="000000"/>
                </a:solidFill>
              </a:rPr>
              <a:t>Adolescents form an identity and sense of unity and purpose in life by integrating their life experiences into an internalized, evolving story of the self (McAdams, 2001</a:t>
            </a:r>
            <a:r>
              <a:rPr lang="en-US" sz="3200" dirty="0" smtClean="0">
                <a:solidFill>
                  <a:srgbClr val="000000"/>
                </a:solidFill>
              </a:rPr>
              <a:t>)</a:t>
            </a:r>
          </a:p>
          <a:p>
            <a:pPr marL="571500" indent="-571500">
              <a:buFontTx/>
              <a:buChar char="-"/>
            </a:pPr>
            <a:endParaRPr lang="en-US" sz="3200" dirty="0">
              <a:solidFill>
                <a:srgbClr val="000000"/>
              </a:solidFill>
            </a:endParaRPr>
          </a:p>
          <a:p>
            <a:r>
              <a:rPr lang="en-US" sz="3200" b="1" dirty="0" smtClean="0">
                <a:solidFill>
                  <a:srgbClr val="000000"/>
                </a:solidFill>
              </a:rPr>
              <a:t>Narratives</a:t>
            </a:r>
          </a:p>
          <a:p>
            <a:pPr marL="571500" indent="-571500">
              <a:buFontTx/>
              <a:buChar char="-"/>
            </a:pPr>
            <a:r>
              <a:rPr lang="en-US" sz="3200" dirty="0" smtClean="0">
                <a:solidFill>
                  <a:srgbClr val="000000"/>
                </a:solidFill>
              </a:rPr>
              <a:t>“Storying </a:t>
            </a:r>
            <a:r>
              <a:rPr lang="en-US" sz="3200" dirty="0">
                <a:solidFill>
                  <a:srgbClr val="000000"/>
                </a:solidFill>
              </a:rPr>
              <a:t>of past </a:t>
            </a:r>
            <a:r>
              <a:rPr lang="en-US" sz="3200" dirty="0" smtClean="0">
                <a:solidFill>
                  <a:srgbClr val="000000"/>
                </a:solidFill>
              </a:rPr>
              <a:t>experiences” </a:t>
            </a:r>
            <a:r>
              <a:rPr lang="en-US" sz="3200" dirty="0">
                <a:solidFill>
                  <a:srgbClr val="000000"/>
                </a:solidFill>
              </a:rPr>
              <a:t>(McLean &amp; Pratt, p. 715) through </a:t>
            </a:r>
            <a:r>
              <a:rPr lang="en-US" sz="3200" dirty="0" smtClean="0">
                <a:solidFill>
                  <a:srgbClr val="000000"/>
                </a:solidFill>
              </a:rPr>
              <a:t>a Significant </a:t>
            </a:r>
            <a:r>
              <a:rPr lang="en-US" sz="3200" dirty="0">
                <a:solidFill>
                  <a:srgbClr val="000000"/>
                </a:solidFill>
              </a:rPr>
              <a:t>C</a:t>
            </a:r>
            <a:r>
              <a:rPr lang="en-US" sz="3200" dirty="0" smtClean="0">
                <a:solidFill>
                  <a:srgbClr val="000000"/>
                </a:solidFill>
              </a:rPr>
              <a:t>amp </a:t>
            </a:r>
            <a:r>
              <a:rPr lang="en-US" sz="3200" dirty="0">
                <a:solidFill>
                  <a:srgbClr val="000000"/>
                </a:solidFill>
              </a:rPr>
              <a:t>E</a:t>
            </a:r>
            <a:r>
              <a:rPr lang="en-US" sz="3200" dirty="0" smtClean="0">
                <a:solidFill>
                  <a:srgbClr val="000000"/>
                </a:solidFill>
              </a:rPr>
              <a:t>xperience Narrative</a:t>
            </a:r>
            <a:r>
              <a:rPr lang="en-US" sz="3200" dirty="0">
                <a:solidFill>
                  <a:srgbClr val="000000"/>
                </a:solidFill>
              </a:rPr>
              <a:t>, which was solicited at the 3-6 month follow-</a:t>
            </a:r>
            <a:r>
              <a:rPr lang="en-US" sz="3200" dirty="0" smtClean="0">
                <a:solidFill>
                  <a:srgbClr val="000000"/>
                </a:solidFill>
              </a:rPr>
              <a:t>up survey online </a:t>
            </a:r>
          </a:p>
          <a:p>
            <a:pPr marL="571500" indent="-571500">
              <a:buFontTx/>
              <a:buChar char="-"/>
            </a:pPr>
            <a:r>
              <a:rPr lang="en-US" sz="3200" dirty="0" smtClean="0">
                <a:solidFill>
                  <a:srgbClr val="000000"/>
                </a:solidFill>
              </a:rPr>
              <a:t>Open ended question </a:t>
            </a:r>
            <a:r>
              <a:rPr lang="en-US" sz="3200" dirty="0">
                <a:solidFill>
                  <a:srgbClr val="000000"/>
                </a:solidFill>
              </a:rPr>
              <a:t>designed to fully explore participant </a:t>
            </a:r>
            <a:r>
              <a:rPr lang="en-US" sz="3200" dirty="0" smtClean="0">
                <a:solidFill>
                  <a:srgbClr val="000000"/>
                </a:solidFill>
              </a:rPr>
              <a:t>meaning making </a:t>
            </a:r>
            <a:r>
              <a:rPr lang="en-US" sz="3200" dirty="0">
                <a:solidFill>
                  <a:srgbClr val="000000"/>
                </a:solidFill>
              </a:rPr>
              <a:t>through a </a:t>
            </a:r>
            <a:r>
              <a:rPr lang="en-US" sz="3200" dirty="0" smtClean="0">
                <a:solidFill>
                  <a:srgbClr val="000000"/>
                </a:solidFill>
              </a:rPr>
              <a:t>narrative</a:t>
            </a:r>
          </a:p>
        </p:txBody>
      </p:sp>
      <p:sp>
        <p:nvSpPr>
          <p:cNvPr id="35" name="Rectangle 34"/>
          <p:cNvSpPr/>
          <p:nvPr/>
        </p:nvSpPr>
        <p:spPr>
          <a:xfrm>
            <a:off x="31887050" y="5504881"/>
            <a:ext cx="9549708" cy="881266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0" tIns="298704" rIns="298704" bIns="298704" numCol="1" spcCol="1270" anchor="t" anchorCtr="0">
            <a:noAutofit/>
          </a:bodyPr>
          <a:lstStyle/>
          <a:p>
            <a:pPr lvl="0" algn="l" defTabSz="1866900">
              <a:lnSpc>
                <a:spcPct val="90000"/>
              </a:lnSpc>
              <a:spcBef>
                <a:spcPct val="0"/>
              </a:spcBef>
              <a:spcAft>
                <a:spcPts val="0"/>
              </a:spcAft>
            </a:pPr>
            <a:endParaRPr lang="en-US" sz="3500" b="0" kern="1200" dirty="0" smtClean="0">
              <a:ln>
                <a:solidFill>
                  <a:schemeClr val="accent1"/>
                </a:solidFill>
              </a:ln>
            </a:endParaRPr>
          </a:p>
        </p:txBody>
      </p:sp>
      <p:sp>
        <p:nvSpPr>
          <p:cNvPr id="33" name="Oval 6"/>
          <p:cNvSpPr/>
          <p:nvPr/>
        </p:nvSpPr>
        <p:spPr>
          <a:xfrm>
            <a:off x="32300133" y="14336026"/>
            <a:ext cx="2553014" cy="202619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1422400">
              <a:lnSpc>
                <a:spcPct val="90000"/>
              </a:lnSpc>
              <a:spcBef>
                <a:spcPct val="0"/>
              </a:spcBef>
              <a:spcAft>
                <a:spcPct val="35000"/>
              </a:spcAft>
            </a:pPr>
            <a:endParaRPr lang="en-US" sz="3200" b="1" kern="1200" dirty="0">
              <a:solidFill>
                <a:schemeClr val="tx1"/>
              </a:solidFill>
            </a:endParaRPr>
          </a:p>
        </p:txBody>
      </p:sp>
      <p:sp>
        <p:nvSpPr>
          <p:cNvPr id="3" name="TextBox 2"/>
          <p:cNvSpPr txBox="1"/>
          <p:nvPr/>
        </p:nvSpPr>
        <p:spPr>
          <a:xfrm>
            <a:off x="549179" y="30232044"/>
            <a:ext cx="42804606" cy="2400637"/>
          </a:xfrm>
          <a:prstGeom prst="rect">
            <a:avLst/>
          </a:prstGeom>
          <a:solidFill>
            <a:schemeClr val="tx1"/>
          </a:solidFill>
          <a:ln>
            <a:solidFill>
              <a:schemeClr val="bg1"/>
            </a:solidFill>
          </a:ln>
          <a:effectLst>
            <a:outerShdw blurRad="50800" dist="38100" dir="5400000">
              <a:srgbClr val="000000">
                <a:alpha val="43000"/>
              </a:srgbClr>
            </a:outerShdw>
          </a:effectLst>
        </p:spPr>
        <p:txBody>
          <a:bodyPr wrap="square" lIns="91426" tIns="45710" rIns="91426" bIns="45710" rtlCol="0" anchor="ctr">
            <a:spAutoFit/>
          </a:bodyPr>
          <a:lstStyle/>
          <a:p>
            <a:pPr algn="ctr">
              <a:spcAft>
                <a:spcPts val="1200"/>
              </a:spcAft>
            </a:pPr>
            <a:r>
              <a:rPr lang="en-US" sz="6000" b="1" dirty="0" smtClean="0">
                <a:solidFill>
                  <a:schemeClr val="bg1"/>
                </a:solidFill>
              </a:rPr>
              <a:t>Implications for Camp Programmers</a:t>
            </a:r>
            <a:endParaRPr lang="en-US" sz="1500" b="1" dirty="0" smtClean="0">
              <a:solidFill>
                <a:schemeClr val="bg1"/>
              </a:solidFill>
            </a:endParaRPr>
          </a:p>
          <a:p>
            <a:pPr algn="ctr">
              <a:spcAft>
                <a:spcPts val="1200"/>
              </a:spcAft>
            </a:pPr>
            <a:r>
              <a:rPr lang="en-US" sz="3400" b="1" dirty="0" smtClean="0">
                <a:solidFill>
                  <a:schemeClr val="bg1"/>
                </a:solidFill>
              </a:rPr>
              <a:t>Educate camp professionals </a:t>
            </a:r>
            <a:r>
              <a:rPr lang="en-US" sz="3400" b="1" dirty="0">
                <a:solidFill>
                  <a:schemeClr val="bg1"/>
                </a:solidFill>
              </a:rPr>
              <a:t>on </a:t>
            </a:r>
            <a:r>
              <a:rPr lang="en-US" sz="3400" b="1" dirty="0" smtClean="0">
                <a:solidFill>
                  <a:schemeClr val="bg1"/>
                </a:solidFill>
              </a:rPr>
              <a:t>adolescent identity development and the role of </a:t>
            </a:r>
            <a:r>
              <a:rPr lang="en-US" sz="3400" b="1" dirty="0">
                <a:solidFill>
                  <a:schemeClr val="bg1"/>
                </a:solidFill>
              </a:rPr>
              <a:t>meaning </a:t>
            </a:r>
            <a:r>
              <a:rPr lang="en-US" sz="3400" b="1" dirty="0" smtClean="0">
                <a:solidFill>
                  <a:schemeClr val="bg1"/>
                </a:solidFill>
              </a:rPr>
              <a:t>making 	Maximize </a:t>
            </a:r>
            <a:r>
              <a:rPr lang="en-US" sz="3400" b="1" dirty="0">
                <a:solidFill>
                  <a:schemeClr val="bg1"/>
                </a:solidFill>
              </a:rPr>
              <a:t>opportunities for meaning making through activity debrief and program wrap </a:t>
            </a:r>
            <a:r>
              <a:rPr lang="en-US" sz="3400" b="1" dirty="0" smtClean="0">
                <a:solidFill>
                  <a:schemeClr val="bg1"/>
                </a:solidFill>
              </a:rPr>
              <a:t>up</a:t>
            </a:r>
            <a:endParaRPr lang="en-US" sz="3400" b="1" dirty="0">
              <a:solidFill>
                <a:schemeClr val="bg1"/>
              </a:solidFill>
            </a:endParaRPr>
          </a:p>
          <a:p>
            <a:pPr algn="ctr">
              <a:spcAft>
                <a:spcPts val="1200"/>
              </a:spcAft>
            </a:pPr>
            <a:r>
              <a:rPr lang="en-US" sz="3400" b="1" dirty="0" smtClean="0">
                <a:solidFill>
                  <a:schemeClr val="bg1"/>
                </a:solidFill>
              </a:rPr>
              <a:t>Create programs </a:t>
            </a:r>
            <a:r>
              <a:rPr lang="en-US" sz="3400" b="1" dirty="0">
                <a:solidFill>
                  <a:schemeClr val="bg1"/>
                </a:solidFill>
              </a:rPr>
              <a:t>for individuals with illness that create opportunities to participate and engage in meaning making </a:t>
            </a:r>
            <a:r>
              <a:rPr lang="en-US" sz="3400" b="1" dirty="0" smtClean="0">
                <a:solidFill>
                  <a:schemeClr val="bg1"/>
                </a:solidFill>
              </a:rPr>
              <a:t>experiences		</a:t>
            </a:r>
          </a:p>
        </p:txBody>
      </p:sp>
      <p:graphicFrame>
        <p:nvGraphicFramePr>
          <p:cNvPr id="13" name="Diagram 12"/>
          <p:cNvGraphicFramePr/>
          <p:nvPr>
            <p:extLst>
              <p:ext uri="{D42A27DB-BD31-4B8C-83A1-F6EECF244321}">
                <p14:modId xmlns:p14="http://schemas.microsoft.com/office/powerpoint/2010/main" val="2897649209"/>
              </p:ext>
            </p:extLst>
          </p:nvPr>
        </p:nvGraphicFramePr>
        <p:xfrm>
          <a:off x="12015540" y="5634711"/>
          <a:ext cx="19828481" cy="121859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6" name="Picture 2" descr="I:\Images and Graphics\Logos\UNH_Final_Logo_Art_030414\UNH Final Logo Art\Secondary Vertical\UNH_Secondary_Vert_CMYK.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8570734" y="541121"/>
            <a:ext cx="3529012" cy="342639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I:\Images and Graphics\Logos\UNH_Final_Logo_Art_030414\UNH Final Logo Art\Secondary Vertical\UNH_Secondary_Vert_CMYK.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75635" y="541121"/>
            <a:ext cx="3529012" cy="3426399"/>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p:cNvSpPr txBox="1"/>
          <p:nvPr/>
        </p:nvSpPr>
        <p:spPr>
          <a:xfrm>
            <a:off x="11791830" y="17216461"/>
            <a:ext cx="20345400" cy="12801600"/>
          </a:xfrm>
          <a:prstGeom prst="rect">
            <a:avLst/>
          </a:prstGeom>
          <a:solidFill>
            <a:schemeClr val="tx1"/>
          </a:solidFill>
          <a:effectLst>
            <a:outerShdw blurRad="50800" dist="38100" dir="5400000">
              <a:srgbClr val="000000">
                <a:alpha val="43000"/>
              </a:srgbClr>
            </a:outerShdw>
          </a:effectLst>
        </p:spPr>
        <p:txBody>
          <a:bodyPr wrap="square" lIns="91426" tIns="45710" rIns="91426" bIns="45710" rtlCol="0">
            <a:spAutoFit/>
          </a:bodyPr>
          <a:lstStyle/>
          <a:p>
            <a:pPr algn="ctr"/>
            <a:r>
              <a:rPr lang="en-US" sz="3500" dirty="0">
                <a:solidFill>
                  <a:schemeClr val="bg1"/>
                </a:solidFill>
              </a:rPr>
              <a:t> </a:t>
            </a:r>
            <a:r>
              <a:rPr lang="en-US" sz="6000" b="1" dirty="0" smtClean="0">
                <a:solidFill>
                  <a:schemeClr val="bg1"/>
                </a:solidFill>
              </a:rPr>
              <a:t>Data Transformation</a:t>
            </a:r>
          </a:p>
          <a:p>
            <a:endParaRPr lang="en-US" sz="3500" dirty="0" smtClean="0">
              <a:solidFill>
                <a:schemeClr val="bg1"/>
              </a:solidFill>
            </a:endParaRPr>
          </a:p>
          <a:p>
            <a:endParaRPr lang="en-US" sz="3500" dirty="0" smtClean="0">
              <a:solidFill>
                <a:schemeClr val="bg1"/>
              </a:solidFill>
            </a:endParaRPr>
          </a:p>
          <a:p>
            <a:endParaRPr lang="en-US" sz="3500" dirty="0" smtClean="0">
              <a:solidFill>
                <a:schemeClr val="bg1"/>
              </a:solidFill>
            </a:endParaRPr>
          </a:p>
          <a:p>
            <a:endParaRPr lang="en-US" sz="3500" dirty="0" smtClean="0">
              <a:solidFill>
                <a:schemeClr val="bg1"/>
              </a:solidFill>
            </a:endParaRPr>
          </a:p>
          <a:p>
            <a:endParaRPr lang="en-US" sz="3500" dirty="0" smtClean="0">
              <a:solidFill>
                <a:schemeClr val="bg1"/>
              </a:solidFill>
            </a:endParaRPr>
          </a:p>
          <a:p>
            <a:endParaRPr lang="en-US" sz="3500" dirty="0" smtClean="0">
              <a:solidFill>
                <a:schemeClr val="bg1"/>
              </a:solidFill>
            </a:endParaRPr>
          </a:p>
          <a:p>
            <a:endParaRPr lang="en-US" sz="3500" dirty="0" smtClean="0">
              <a:solidFill>
                <a:schemeClr val="bg1"/>
              </a:solidFill>
            </a:endParaRPr>
          </a:p>
          <a:p>
            <a:endParaRPr lang="en-US" sz="3500" dirty="0" smtClean="0">
              <a:solidFill>
                <a:schemeClr val="bg1"/>
              </a:solidFill>
            </a:endParaRPr>
          </a:p>
          <a:p>
            <a:endParaRPr lang="en-US" sz="3500" dirty="0" smtClean="0">
              <a:solidFill>
                <a:schemeClr val="bg1"/>
              </a:solidFill>
            </a:endParaRPr>
          </a:p>
          <a:p>
            <a:endParaRPr lang="en-US" sz="3500" dirty="0">
              <a:solidFill>
                <a:schemeClr val="bg1"/>
              </a:solidFill>
            </a:endParaRPr>
          </a:p>
          <a:p>
            <a:r>
              <a:rPr lang="en-US" sz="3500" dirty="0" smtClean="0">
                <a:solidFill>
                  <a:schemeClr val="bg1"/>
                </a:solidFill>
              </a:rPr>
              <a:t> </a:t>
            </a:r>
          </a:p>
          <a:p>
            <a:endParaRPr lang="en-US" sz="3500" dirty="0" smtClean="0">
              <a:solidFill>
                <a:schemeClr val="bg1"/>
              </a:solidFill>
            </a:endParaRPr>
          </a:p>
          <a:p>
            <a:endParaRPr lang="en-US" sz="4400" dirty="0" smtClean="0">
              <a:solidFill>
                <a:schemeClr val="bg1"/>
              </a:solidFill>
            </a:endParaRPr>
          </a:p>
          <a:p>
            <a:endParaRPr lang="en-US" sz="3500" dirty="0" smtClean="0">
              <a:solidFill>
                <a:schemeClr val="bg1"/>
              </a:solidFill>
            </a:endParaRPr>
          </a:p>
          <a:p>
            <a:endParaRPr lang="en-US" sz="2400" dirty="0" smtClean="0">
              <a:solidFill>
                <a:schemeClr val="bg1"/>
              </a:solidFill>
            </a:endParaRPr>
          </a:p>
          <a:p>
            <a:endParaRPr lang="en-US" sz="3500" dirty="0" smtClean="0">
              <a:solidFill>
                <a:schemeClr val="bg1"/>
              </a:solidFill>
            </a:endParaRPr>
          </a:p>
          <a:p>
            <a:endParaRPr lang="en-US" sz="4400" dirty="0" smtClean="0">
              <a:solidFill>
                <a:schemeClr val="bg1"/>
              </a:solidFill>
            </a:endParaRPr>
          </a:p>
          <a:p>
            <a:endParaRPr lang="en-US" sz="6600" dirty="0">
              <a:solidFill>
                <a:schemeClr val="bg1"/>
              </a:solidFill>
            </a:endParaRPr>
          </a:p>
          <a:p>
            <a:endParaRPr lang="en-US" sz="3500" dirty="0" smtClean="0">
              <a:solidFill>
                <a:schemeClr val="bg1"/>
              </a:solidFill>
            </a:endParaRPr>
          </a:p>
          <a:p>
            <a:endParaRPr lang="en-US" sz="3600" dirty="0">
              <a:solidFill>
                <a:schemeClr val="bg1"/>
              </a:solidFill>
            </a:endParaRPr>
          </a:p>
          <a:p>
            <a:endParaRPr lang="en-US" sz="3500" dirty="0">
              <a:solidFill>
                <a:schemeClr val="bg1"/>
              </a:solidFill>
            </a:endParaRPr>
          </a:p>
          <a:p>
            <a:endParaRPr lang="en-US" sz="3500" dirty="0" smtClean="0">
              <a:solidFill>
                <a:schemeClr val="bg1"/>
              </a:solidFill>
            </a:endParaRPr>
          </a:p>
        </p:txBody>
      </p:sp>
      <p:sp>
        <p:nvSpPr>
          <p:cNvPr id="27" name="TextBox 26"/>
          <p:cNvSpPr txBox="1"/>
          <p:nvPr/>
        </p:nvSpPr>
        <p:spPr>
          <a:xfrm>
            <a:off x="48987065" y="5450927"/>
            <a:ext cx="8298888" cy="1554251"/>
          </a:xfrm>
          <a:prstGeom prst="rect">
            <a:avLst/>
          </a:prstGeom>
          <a:noFill/>
          <a:ln>
            <a:noFill/>
          </a:ln>
          <a:effectLst/>
        </p:spPr>
        <p:txBody>
          <a:bodyPr wrap="square" lIns="91426" tIns="45710" rIns="91426" bIns="45710" rtlCol="0">
            <a:spAutoFit/>
          </a:bodyPr>
          <a:lstStyle/>
          <a:p>
            <a:endParaRPr lang="en-US" sz="3000" i="1" dirty="0">
              <a:solidFill>
                <a:schemeClr val="bg1"/>
              </a:solidFill>
            </a:endParaRPr>
          </a:p>
          <a:p>
            <a:endParaRPr lang="en-US" sz="3500" dirty="0">
              <a:solidFill>
                <a:schemeClr val="bg1"/>
              </a:solidFill>
            </a:endParaRPr>
          </a:p>
          <a:p>
            <a:endParaRPr lang="en-US" sz="3000" i="1" dirty="0" smtClean="0">
              <a:solidFill>
                <a:schemeClr val="bg1"/>
              </a:solidFill>
            </a:endParaRPr>
          </a:p>
        </p:txBody>
      </p:sp>
      <p:graphicFrame>
        <p:nvGraphicFramePr>
          <p:cNvPr id="2" name="Table 1"/>
          <p:cNvGraphicFramePr>
            <a:graphicFrameLocks noGrp="1"/>
          </p:cNvGraphicFramePr>
          <p:nvPr>
            <p:extLst>
              <p:ext uri="{D42A27DB-BD31-4B8C-83A1-F6EECF244321}">
                <p14:modId xmlns:p14="http://schemas.microsoft.com/office/powerpoint/2010/main" val="3197563459"/>
              </p:ext>
            </p:extLst>
          </p:nvPr>
        </p:nvGraphicFramePr>
        <p:xfrm>
          <a:off x="12156645" y="18653731"/>
          <a:ext cx="19725511" cy="5013073"/>
        </p:xfrm>
        <a:graphic>
          <a:graphicData uri="http://schemas.openxmlformats.org/drawingml/2006/table">
            <a:tbl>
              <a:tblPr>
                <a:tableStyleId>{5C22544A-7EE6-4342-B048-85BDC9FD1C3A}</a:tableStyleId>
              </a:tblPr>
              <a:tblGrid>
                <a:gridCol w="3654502"/>
                <a:gridCol w="2370690"/>
                <a:gridCol w="2327488"/>
                <a:gridCol w="2417374"/>
                <a:gridCol w="2361097"/>
                <a:gridCol w="2675205"/>
                <a:gridCol w="2556307"/>
                <a:gridCol w="1362848"/>
              </a:tblGrid>
              <a:tr h="566026">
                <a:tc gridSpan="7">
                  <a:txBody>
                    <a:bodyPr/>
                    <a:lstStyle/>
                    <a:p>
                      <a:pPr algn="l" fontAlgn="ctr"/>
                      <a:r>
                        <a:rPr lang="en-US" sz="3000" b="1" u="none" strike="noStrike" dirty="0" smtClean="0">
                          <a:solidFill>
                            <a:srgbClr val="000000"/>
                          </a:solidFill>
                          <a:effectLst/>
                        </a:rPr>
                        <a:t>Figure 1:</a:t>
                      </a:r>
                      <a:r>
                        <a:rPr lang="en-US" sz="3000" b="1" u="none" strike="noStrike" baseline="0" dirty="0" smtClean="0">
                          <a:solidFill>
                            <a:srgbClr val="000000"/>
                          </a:solidFill>
                          <a:effectLst/>
                        </a:rPr>
                        <a:t> </a:t>
                      </a:r>
                      <a:r>
                        <a:rPr lang="en-US" sz="3000" b="1" u="none" strike="noStrike" dirty="0" smtClean="0">
                          <a:solidFill>
                            <a:srgbClr val="000000"/>
                          </a:solidFill>
                          <a:effectLst/>
                        </a:rPr>
                        <a:t>Searching Identity Status with </a:t>
                      </a:r>
                      <a:r>
                        <a:rPr lang="en-US" sz="3000" b="1" u="none" strike="noStrike" dirty="0">
                          <a:solidFill>
                            <a:srgbClr val="000000"/>
                          </a:solidFill>
                          <a:effectLst/>
                        </a:rPr>
                        <a:t>and </a:t>
                      </a:r>
                      <a:r>
                        <a:rPr lang="en-US" sz="3000" b="1" u="none" strike="noStrike" dirty="0" smtClean="0">
                          <a:solidFill>
                            <a:srgbClr val="000000"/>
                          </a:solidFill>
                          <a:effectLst/>
                        </a:rPr>
                        <a:t>without Illness</a:t>
                      </a:r>
                      <a:endParaRPr lang="en-US" sz="3000" b="1" i="0" u="none" strike="noStrike" dirty="0">
                        <a:solidFill>
                          <a:srgbClr val="000000"/>
                        </a:solidFill>
                        <a:effectLst/>
                        <a:latin typeface="Calibri"/>
                      </a:endParaRPr>
                    </a:p>
                  </a:txBody>
                  <a:tcPr marL="9525" marR="9525" marT="9525" marB="0" anchor="ctr">
                    <a:solidFill>
                      <a:srgbClr val="9BD5FA"/>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3000" b="0" i="0" u="none" strike="noStrike" dirty="0">
                        <a:solidFill>
                          <a:srgbClr val="000000"/>
                        </a:solidFill>
                        <a:effectLst/>
                        <a:latin typeface="Calibri"/>
                      </a:endParaRPr>
                    </a:p>
                  </a:txBody>
                  <a:tcPr marL="9525" marR="9525" marT="9525" marB="0" anchor="b"/>
                </a:tc>
              </a:tr>
              <a:tr h="510294">
                <a:tc>
                  <a:txBody>
                    <a:bodyPr/>
                    <a:lstStyle/>
                    <a:p>
                      <a:pPr algn="l" fontAlgn="ctr"/>
                      <a:r>
                        <a:rPr lang="en-US" sz="3000" b="1" u="none" strike="noStrike" dirty="0">
                          <a:solidFill>
                            <a:srgbClr val="000000"/>
                          </a:solidFill>
                          <a:effectLst/>
                        </a:rPr>
                        <a:t>Participant</a:t>
                      </a:r>
                      <a:endParaRPr lang="en-US" sz="3000" b="1" i="0" u="none" strike="noStrike" dirty="0">
                        <a:solidFill>
                          <a:srgbClr val="000000"/>
                        </a:solidFill>
                        <a:effectLst/>
                        <a:latin typeface="Calibri"/>
                      </a:endParaRPr>
                    </a:p>
                  </a:txBody>
                  <a:tcPr marL="9525" marR="9525" marT="9525" marB="0" anchor="ctr">
                    <a:solidFill>
                      <a:srgbClr val="9BD5FA"/>
                    </a:solidFill>
                  </a:tcPr>
                </a:tc>
                <a:tc>
                  <a:txBody>
                    <a:bodyPr/>
                    <a:lstStyle/>
                    <a:p>
                      <a:pPr algn="ctr" fontAlgn="ctr"/>
                      <a:r>
                        <a:rPr lang="en-US" sz="3000" u="none" strike="noStrike" dirty="0" smtClean="0">
                          <a:effectLst/>
                        </a:rPr>
                        <a:t>1-1</a:t>
                      </a:r>
                      <a:endParaRPr lang="en-US" sz="3000" b="0" i="0" u="none" strike="noStrike" dirty="0">
                        <a:solidFill>
                          <a:srgbClr val="000000"/>
                        </a:solidFill>
                        <a:effectLst/>
                        <a:latin typeface="Calibri"/>
                      </a:endParaRPr>
                    </a:p>
                  </a:txBody>
                  <a:tcPr marL="9525" marR="9525" marT="9525" marB="0" anchor="ctr"/>
                </a:tc>
                <a:tc>
                  <a:txBody>
                    <a:bodyPr/>
                    <a:lstStyle/>
                    <a:p>
                      <a:pPr algn="ctr" fontAlgn="ctr"/>
                      <a:r>
                        <a:rPr lang="en-US" sz="3000" u="none" strike="noStrike" dirty="0" smtClean="0">
                          <a:effectLst/>
                        </a:rPr>
                        <a:t>2-4</a:t>
                      </a:r>
                      <a:endParaRPr lang="en-US" sz="3000" b="0" i="0" u="none" strike="noStrike" dirty="0">
                        <a:solidFill>
                          <a:srgbClr val="000000"/>
                        </a:solidFill>
                        <a:effectLst/>
                        <a:latin typeface="Calibri"/>
                      </a:endParaRPr>
                    </a:p>
                  </a:txBody>
                  <a:tcPr marL="9525" marR="9525" marT="9525" marB="0" anchor="ctr"/>
                </a:tc>
                <a:tc>
                  <a:txBody>
                    <a:bodyPr/>
                    <a:lstStyle/>
                    <a:p>
                      <a:pPr algn="ctr" fontAlgn="ctr"/>
                      <a:r>
                        <a:rPr lang="en-US" sz="3000" u="none" strike="noStrike" dirty="0" smtClean="0">
                          <a:effectLst/>
                        </a:rPr>
                        <a:t>3-5 </a:t>
                      </a:r>
                      <a:endParaRPr lang="en-US" sz="3000" b="0" i="0" u="none" strike="noStrike" dirty="0">
                        <a:solidFill>
                          <a:srgbClr val="000000"/>
                        </a:solidFill>
                        <a:effectLst/>
                        <a:latin typeface="Calibri"/>
                      </a:endParaRPr>
                    </a:p>
                  </a:txBody>
                  <a:tcPr marL="9525" marR="9525" marT="9525" marB="0" anchor="ctr">
                    <a:lnR w="38100" cap="flat" cmpd="sng" algn="ctr">
                      <a:solidFill>
                        <a:schemeClr val="bg1"/>
                      </a:solidFill>
                      <a:prstDash val="dash"/>
                      <a:round/>
                      <a:headEnd type="none" w="med" len="med"/>
                      <a:tailEnd type="none" w="med" len="med"/>
                    </a:lnR>
                  </a:tcPr>
                </a:tc>
                <a:tc>
                  <a:txBody>
                    <a:bodyPr/>
                    <a:lstStyle/>
                    <a:p>
                      <a:pPr algn="ctr" fontAlgn="ctr"/>
                      <a:r>
                        <a:rPr lang="en-US" sz="3000" u="none" strike="noStrike" dirty="0" smtClean="0">
                          <a:effectLst/>
                        </a:rPr>
                        <a:t>  6-2 </a:t>
                      </a:r>
                      <a:endParaRPr lang="en-US" sz="3000" b="0" i="0" u="none" strike="noStrike" dirty="0">
                        <a:solidFill>
                          <a:srgbClr val="000000"/>
                        </a:solidFill>
                        <a:effectLst/>
                        <a:latin typeface="Calibri"/>
                      </a:endParaRPr>
                    </a:p>
                  </a:txBody>
                  <a:tcPr marL="9525" marR="9525" marT="9525" marB="0" anchor="ctr">
                    <a:lnL w="38100" cap="flat" cmpd="sng" algn="ctr">
                      <a:solidFill>
                        <a:schemeClr val="bg1"/>
                      </a:solidFill>
                      <a:prstDash val="dash"/>
                      <a:round/>
                      <a:headEnd type="none" w="med" len="med"/>
                      <a:tailEnd type="none" w="med" len="med"/>
                    </a:lnL>
                  </a:tcPr>
                </a:tc>
                <a:tc>
                  <a:txBody>
                    <a:bodyPr/>
                    <a:lstStyle/>
                    <a:p>
                      <a:pPr algn="ctr" fontAlgn="ctr"/>
                      <a:r>
                        <a:rPr lang="en-US" sz="3000" u="none" strike="noStrike" dirty="0" smtClean="0">
                          <a:effectLst/>
                        </a:rPr>
                        <a:t>6-9 </a:t>
                      </a:r>
                      <a:endParaRPr lang="en-US" sz="3000" b="0" i="0" u="none" strike="noStrike" dirty="0">
                        <a:solidFill>
                          <a:srgbClr val="000000"/>
                        </a:solidFill>
                        <a:effectLst/>
                        <a:latin typeface="Calibri"/>
                      </a:endParaRPr>
                    </a:p>
                  </a:txBody>
                  <a:tcPr marL="9525" marR="9525" marT="9525" marB="0" anchor="ctr"/>
                </a:tc>
                <a:tc>
                  <a:txBody>
                    <a:bodyPr/>
                    <a:lstStyle/>
                    <a:p>
                      <a:pPr algn="ctr" fontAlgn="ctr"/>
                      <a:r>
                        <a:rPr lang="en-US" sz="3000" u="none" strike="noStrike" dirty="0" smtClean="0">
                          <a:effectLst/>
                        </a:rPr>
                        <a:t>6-10 </a:t>
                      </a:r>
                      <a:endParaRPr lang="en-US" sz="3000" b="0" i="0" u="none" strike="noStrike" dirty="0">
                        <a:solidFill>
                          <a:srgbClr val="000000"/>
                        </a:solidFill>
                        <a:effectLst/>
                        <a:latin typeface="Calibri"/>
                      </a:endParaRPr>
                    </a:p>
                  </a:txBody>
                  <a:tcPr marL="9525" marR="9525" marT="9525" marB="0" anchor="ctr"/>
                </a:tc>
                <a:tc>
                  <a:txBody>
                    <a:bodyPr/>
                    <a:lstStyle/>
                    <a:p>
                      <a:pPr algn="l" fontAlgn="b"/>
                      <a:endParaRPr lang="en-US" sz="3000" b="0" i="0" u="none" strike="noStrike" dirty="0">
                        <a:solidFill>
                          <a:srgbClr val="000000"/>
                        </a:solidFill>
                        <a:effectLst/>
                        <a:latin typeface="Calibri"/>
                      </a:endParaRPr>
                    </a:p>
                  </a:txBody>
                  <a:tcPr marL="9525" marR="9525" marT="9525" marB="0" anchor="b">
                    <a:lnB w="38100" cap="flat" cmpd="sng" algn="ctr">
                      <a:solidFill>
                        <a:schemeClr val="bg1"/>
                      </a:solidFill>
                      <a:prstDash val="solid"/>
                      <a:round/>
                      <a:headEnd type="none" w="med" len="med"/>
                      <a:tailEnd type="none" w="med" len="med"/>
                    </a:lnB>
                  </a:tcPr>
                </a:tc>
              </a:tr>
              <a:tr h="510294">
                <a:tc>
                  <a:txBody>
                    <a:bodyPr/>
                    <a:lstStyle/>
                    <a:p>
                      <a:pPr algn="l" fontAlgn="ctr"/>
                      <a:r>
                        <a:rPr lang="en-US" sz="3000" b="1" u="none" strike="noStrike" dirty="0">
                          <a:solidFill>
                            <a:srgbClr val="000000"/>
                          </a:solidFill>
                          <a:effectLst/>
                        </a:rPr>
                        <a:t>Illness?</a:t>
                      </a:r>
                      <a:endParaRPr lang="en-US" sz="3000" b="1" i="0" u="none" strike="noStrike" dirty="0">
                        <a:solidFill>
                          <a:srgbClr val="000000"/>
                        </a:solidFill>
                        <a:effectLst/>
                        <a:latin typeface="Calibri"/>
                      </a:endParaRPr>
                    </a:p>
                  </a:txBody>
                  <a:tcPr marL="9525" marR="9525" marT="9525" marB="0" anchor="ctr">
                    <a:solidFill>
                      <a:srgbClr val="9BD5FA"/>
                    </a:solidFill>
                  </a:tcPr>
                </a:tc>
                <a:tc>
                  <a:txBody>
                    <a:bodyPr/>
                    <a:lstStyle/>
                    <a:p>
                      <a:pPr algn="ctr" fontAlgn="ctr"/>
                      <a:r>
                        <a:rPr lang="en-US" sz="3000" u="none" strike="noStrike" dirty="0">
                          <a:effectLst/>
                        </a:rPr>
                        <a:t>Y</a:t>
                      </a:r>
                      <a:endParaRPr lang="en-US" sz="3000" b="0" i="0" u="none" strike="noStrike" dirty="0">
                        <a:solidFill>
                          <a:srgbClr val="000000"/>
                        </a:solidFill>
                        <a:effectLst/>
                        <a:latin typeface="Calibri"/>
                      </a:endParaRPr>
                    </a:p>
                  </a:txBody>
                  <a:tcPr marL="9525" marR="9525" marT="9525" marB="0" anchor="ctr">
                    <a:solidFill>
                      <a:schemeClr val="bg2">
                        <a:lumMod val="20000"/>
                        <a:lumOff val="80000"/>
                      </a:schemeClr>
                    </a:solidFill>
                  </a:tcPr>
                </a:tc>
                <a:tc>
                  <a:txBody>
                    <a:bodyPr/>
                    <a:lstStyle/>
                    <a:p>
                      <a:pPr algn="ctr" fontAlgn="ctr"/>
                      <a:r>
                        <a:rPr lang="en-US" sz="3000" u="none" strike="noStrike" dirty="0">
                          <a:effectLst/>
                        </a:rPr>
                        <a:t>Y</a:t>
                      </a:r>
                      <a:endParaRPr lang="en-US" sz="3000" b="0" i="0" u="none" strike="noStrike" dirty="0">
                        <a:solidFill>
                          <a:srgbClr val="000000"/>
                        </a:solidFill>
                        <a:effectLst/>
                        <a:latin typeface="Calibri"/>
                      </a:endParaRPr>
                    </a:p>
                  </a:txBody>
                  <a:tcPr marL="9525" marR="9525" marT="9525" marB="0" anchor="ctr">
                    <a:solidFill>
                      <a:schemeClr val="bg2">
                        <a:lumMod val="20000"/>
                        <a:lumOff val="80000"/>
                      </a:schemeClr>
                    </a:solidFill>
                  </a:tcPr>
                </a:tc>
                <a:tc>
                  <a:txBody>
                    <a:bodyPr/>
                    <a:lstStyle/>
                    <a:p>
                      <a:pPr algn="ctr" fontAlgn="ctr"/>
                      <a:r>
                        <a:rPr lang="en-US" sz="3000" u="none" strike="noStrike" dirty="0">
                          <a:effectLst/>
                        </a:rPr>
                        <a:t>Y</a:t>
                      </a:r>
                      <a:endParaRPr lang="en-US" sz="3000" b="0" i="0" u="none" strike="noStrike" dirty="0">
                        <a:solidFill>
                          <a:srgbClr val="000000"/>
                        </a:solidFill>
                        <a:effectLst/>
                        <a:latin typeface="Calibri"/>
                      </a:endParaRPr>
                    </a:p>
                  </a:txBody>
                  <a:tcPr marL="9525" marR="9525" marT="9525" marB="0" anchor="ctr">
                    <a:lnR w="38100" cap="flat" cmpd="sng" algn="ctr">
                      <a:solidFill>
                        <a:schemeClr val="bg1"/>
                      </a:solidFill>
                      <a:prstDash val="dash"/>
                      <a:round/>
                      <a:headEnd type="none" w="med" len="med"/>
                      <a:tailEnd type="none" w="med" len="med"/>
                    </a:lnR>
                    <a:solidFill>
                      <a:schemeClr val="bg2">
                        <a:lumMod val="20000"/>
                        <a:lumOff val="80000"/>
                      </a:schemeClr>
                    </a:solidFill>
                  </a:tcPr>
                </a:tc>
                <a:tc>
                  <a:txBody>
                    <a:bodyPr/>
                    <a:lstStyle/>
                    <a:p>
                      <a:pPr algn="ctr" fontAlgn="ctr"/>
                      <a:r>
                        <a:rPr lang="en-US" sz="3000" u="none" strike="noStrike" dirty="0" smtClean="0">
                          <a:effectLst/>
                        </a:rPr>
                        <a:t>  N</a:t>
                      </a:r>
                      <a:endParaRPr lang="en-US" sz="3000" b="0" i="0" u="none" strike="noStrike" dirty="0">
                        <a:solidFill>
                          <a:srgbClr val="000000"/>
                        </a:solidFill>
                        <a:effectLst/>
                        <a:latin typeface="Calibri"/>
                      </a:endParaRPr>
                    </a:p>
                  </a:txBody>
                  <a:tcPr marL="9525" marR="9525" marT="9525" marB="0" anchor="ctr">
                    <a:lnL w="38100" cap="flat" cmpd="sng" algn="ctr">
                      <a:solidFill>
                        <a:schemeClr val="bg1"/>
                      </a:solidFill>
                      <a:prstDash val="dash"/>
                      <a:round/>
                      <a:headEnd type="none" w="med" len="med"/>
                      <a:tailEnd type="none" w="med" len="med"/>
                    </a:lnL>
                    <a:solidFill>
                      <a:schemeClr val="bg2">
                        <a:lumMod val="20000"/>
                        <a:lumOff val="80000"/>
                      </a:schemeClr>
                    </a:solidFill>
                  </a:tcPr>
                </a:tc>
                <a:tc>
                  <a:txBody>
                    <a:bodyPr/>
                    <a:lstStyle/>
                    <a:p>
                      <a:pPr algn="ctr" fontAlgn="ctr"/>
                      <a:r>
                        <a:rPr lang="en-US" sz="3000" u="none" strike="noStrike" dirty="0">
                          <a:effectLst/>
                        </a:rPr>
                        <a:t>N</a:t>
                      </a:r>
                      <a:endParaRPr lang="en-US" sz="3000" b="0" i="0" u="none" strike="noStrike" dirty="0">
                        <a:solidFill>
                          <a:srgbClr val="000000"/>
                        </a:solidFill>
                        <a:effectLst/>
                        <a:latin typeface="Calibri"/>
                      </a:endParaRPr>
                    </a:p>
                  </a:txBody>
                  <a:tcPr marL="9525" marR="9525" marT="9525" marB="0" anchor="ctr">
                    <a:solidFill>
                      <a:schemeClr val="bg2">
                        <a:lumMod val="20000"/>
                        <a:lumOff val="80000"/>
                      </a:schemeClr>
                    </a:solidFill>
                  </a:tcPr>
                </a:tc>
                <a:tc>
                  <a:txBody>
                    <a:bodyPr/>
                    <a:lstStyle/>
                    <a:p>
                      <a:pPr algn="ctr" fontAlgn="ctr"/>
                      <a:r>
                        <a:rPr lang="en-US" sz="3000" u="none" strike="noStrike" dirty="0">
                          <a:effectLst/>
                        </a:rPr>
                        <a:t>N</a:t>
                      </a:r>
                      <a:endParaRPr lang="en-US" sz="3000" b="0" i="0" u="none" strike="noStrike" dirty="0">
                        <a:solidFill>
                          <a:srgbClr val="000000"/>
                        </a:solidFill>
                        <a:effectLst/>
                        <a:latin typeface="Calibri"/>
                      </a:endParaRPr>
                    </a:p>
                  </a:txBody>
                  <a:tcPr marL="9525" marR="9525" marT="9525" marB="0" anchor="ctr">
                    <a:lnR w="38100" cap="flat" cmpd="sng" algn="ctr">
                      <a:solidFill>
                        <a:schemeClr val="bg1"/>
                      </a:solidFill>
                      <a:prstDash val="solid"/>
                      <a:round/>
                      <a:headEnd type="none" w="med" len="med"/>
                      <a:tailEnd type="none" w="med" len="med"/>
                    </a:lnR>
                    <a:solidFill>
                      <a:schemeClr val="bg2">
                        <a:lumMod val="20000"/>
                        <a:lumOff val="80000"/>
                      </a:schemeClr>
                    </a:solidFill>
                  </a:tcPr>
                </a:tc>
                <a:tc>
                  <a:txBody>
                    <a:bodyPr/>
                    <a:lstStyle/>
                    <a:p>
                      <a:pPr algn="ctr" fontAlgn="ctr"/>
                      <a:r>
                        <a:rPr lang="en-US" sz="3000" u="none" strike="noStrike" dirty="0">
                          <a:effectLst/>
                        </a:rPr>
                        <a:t>avg.</a:t>
                      </a:r>
                      <a:endParaRPr lang="en-US" sz="3000" b="0" i="1" u="none" strike="noStrike" dirty="0">
                        <a:solidFill>
                          <a:srgbClr val="000000"/>
                        </a:solidFill>
                        <a:effectLst/>
                        <a:latin typeface="Calibri"/>
                      </a:endParaRPr>
                    </a:p>
                  </a:txBody>
                  <a:tcPr marL="9525" marR="9525" marT="9525" marB="0"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tcPr>
                </a:tc>
              </a:tr>
              <a:tr h="510294">
                <a:tc>
                  <a:txBody>
                    <a:bodyPr/>
                    <a:lstStyle/>
                    <a:p>
                      <a:pPr algn="l" fontAlgn="ctr"/>
                      <a:r>
                        <a:rPr lang="en-US" sz="3000" b="1" u="none" strike="noStrike" dirty="0">
                          <a:solidFill>
                            <a:srgbClr val="000000"/>
                          </a:solidFill>
                          <a:effectLst/>
                        </a:rPr>
                        <a:t>Meaning Making</a:t>
                      </a:r>
                      <a:endParaRPr lang="en-US" sz="3000" b="1" i="0" u="none" strike="noStrike" dirty="0">
                        <a:solidFill>
                          <a:srgbClr val="000000"/>
                        </a:solidFill>
                        <a:effectLst/>
                        <a:latin typeface="Calibri"/>
                      </a:endParaRPr>
                    </a:p>
                  </a:txBody>
                  <a:tcPr marL="9525" marR="9525" marT="9525" marB="0" anchor="ctr">
                    <a:solidFill>
                      <a:srgbClr val="9BD5FA"/>
                    </a:solidFill>
                  </a:tcPr>
                </a:tc>
                <a:tc>
                  <a:txBody>
                    <a:bodyPr/>
                    <a:lstStyle/>
                    <a:p>
                      <a:pPr algn="ctr" fontAlgn="ctr"/>
                      <a:r>
                        <a:rPr lang="en-US" sz="3000" u="none" strike="noStrike" dirty="0">
                          <a:effectLst/>
                        </a:rPr>
                        <a:t>1</a:t>
                      </a:r>
                      <a:endParaRPr lang="en-US" sz="3000" b="0" i="0" u="none" strike="noStrike" dirty="0">
                        <a:solidFill>
                          <a:srgbClr val="000000"/>
                        </a:solidFill>
                        <a:effectLst/>
                        <a:latin typeface="Calibri"/>
                      </a:endParaRPr>
                    </a:p>
                  </a:txBody>
                  <a:tcPr marL="9525" marR="9525" marT="9525" marB="0" anchor="ctr"/>
                </a:tc>
                <a:tc>
                  <a:txBody>
                    <a:bodyPr/>
                    <a:lstStyle/>
                    <a:p>
                      <a:pPr algn="ctr" fontAlgn="ctr"/>
                      <a:r>
                        <a:rPr lang="en-US" sz="3000" u="none" strike="noStrike" dirty="0">
                          <a:effectLst/>
                        </a:rPr>
                        <a:t>0</a:t>
                      </a:r>
                      <a:endParaRPr lang="en-US" sz="3000" b="0" i="0" u="none" strike="noStrike" dirty="0">
                        <a:solidFill>
                          <a:srgbClr val="000000"/>
                        </a:solidFill>
                        <a:effectLst/>
                        <a:latin typeface="Calibri"/>
                      </a:endParaRPr>
                    </a:p>
                  </a:txBody>
                  <a:tcPr marL="9525" marR="9525" marT="9525" marB="0" anchor="ctr"/>
                </a:tc>
                <a:tc>
                  <a:txBody>
                    <a:bodyPr/>
                    <a:lstStyle/>
                    <a:p>
                      <a:pPr algn="ctr" fontAlgn="ctr"/>
                      <a:r>
                        <a:rPr lang="en-US" sz="3000" u="none" strike="noStrike" dirty="0">
                          <a:effectLst/>
                        </a:rPr>
                        <a:t>1</a:t>
                      </a:r>
                      <a:endParaRPr lang="en-US" sz="3000" b="0" i="0" u="none" strike="noStrike" dirty="0">
                        <a:solidFill>
                          <a:srgbClr val="000000"/>
                        </a:solidFill>
                        <a:effectLst/>
                        <a:latin typeface="Calibri"/>
                      </a:endParaRPr>
                    </a:p>
                  </a:txBody>
                  <a:tcPr marL="9525" marR="9525" marT="9525" marB="0" anchor="ctr">
                    <a:lnR w="38100" cap="flat" cmpd="sng" algn="ctr">
                      <a:solidFill>
                        <a:schemeClr val="bg1"/>
                      </a:solidFill>
                      <a:prstDash val="dash"/>
                      <a:round/>
                      <a:headEnd type="none" w="med" len="med"/>
                      <a:tailEnd type="none" w="med" len="med"/>
                    </a:lnR>
                  </a:tcPr>
                </a:tc>
                <a:tc>
                  <a:txBody>
                    <a:bodyPr/>
                    <a:lstStyle/>
                    <a:p>
                      <a:pPr algn="ctr" fontAlgn="ctr"/>
                      <a:r>
                        <a:rPr lang="en-US" sz="3000" u="none" strike="noStrike" dirty="0" smtClean="0">
                          <a:effectLst/>
                        </a:rPr>
                        <a:t>  1</a:t>
                      </a:r>
                      <a:endParaRPr lang="en-US" sz="3000" b="0" i="0" u="none" strike="noStrike" dirty="0">
                        <a:solidFill>
                          <a:srgbClr val="000000"/>
                        </a:solidFill>
                        <a:effectLst/>
                        <a:latin typeface="Calibri"/>
                      </a:endParaRPr>
                    </a:p>
                  </a:txBody>
                  <a:tcPr marL="9525" marR="9525" marT="9525" marB="0" anchor="ctr">
                    <a:lnL w="38100" cap="flat" cmpd="sng" algn="ctr">
                      <a:solidFill>
                        <a:schemeClr val="bg1"/>
                      </a:solidFill>
                      <a:prstDash val="dash"/>
                      <a:round/>
                      <a:headEnd type="none" w="med" len="med"/>
                      <a:tailEnd type="none" w="med" len="med"/>
                    </a:lnL>
                  </a:tcPr>
                </a:tc>
                <a:tc>
                  <a:txBody>
                    <a:bodyPr/>
                    <a:lstStyle/>
                    <a:p>
                      <a:pPr algn="ctr" fontAlgn="ctr"/>
                      <a:r>
                        <a:rPr lang="en-US" sz="3000" u="none" strike="noStrike" dirty="0">
                          <a:effectLst/>
                        </a:rPr>
                        <a:t>2</a:t>
                      </a:r>
                      <a:endParaRPr lang="en-US" sz="3000" b="0" i="0" u="none" strike="noStrike" dirty="0">
                        <a:solidFill>
                          <a:srgbClr val="000000"/>
                        </a:solidFill>
                        <a:effectLst/>
                        <a:latin typeface="Calibri"/>
                      </a:endParaRPr>
                    </a:p>
                  </a:txBody>
                  <a:tcPr marL="9525" marR="9525" marT="9525" marB="0" anchor="ctr"/>
                </a:tc>
                <a:tc>
                  <a:txBody>
                    <a:bodyPr/>
                    <a:lstStyle/>
                    <a:p>
                      <a:pPr algn="ctr" fontAlgn="ctr"/>
                      <a:r>
                        <a:rPr lang="en-US" sz="3000" u="none" strike="noStrike" dirty="0">
                          <a:effectLst/>
                        </a:rPr>
                        <a:t>2</a:t>
                      </a:r>
                      <a:endParaRPr lang="en-US" sz="3000" b="0" i="0" u="none" strike="noStrike" dirty="0">
                        <a:solidFill>
                          <a:srgbClr val="000000"/>
                        </a:solidFill>
                        <a:effectLst/>
                        <a:latin typeface="Calibri"/>
                      </a:endParaRPr>
                    </a:p>
                  </a:txBody>
                  <a:tcPr marL="9525" marR="9525" marT="9525" marB="0" anchor="ctr">
                    <a:lnR w="38100" cap="flat" cmpd="sng" algn="ctr">
                      <a:solidFill>
                        <a:schemeClr val="bg1"/>
                      </a:solidFill>
                      <a:prstDash val="solid"/>
                      <a:round/>
                      <a:headEnd type="none" w="med" len="med"/>
                      <a:tailEnd type="none" w="med" len="med"/>
                    </a:lnR>
                  </a:tcPr>
                </a:tc>
                <a:tc>
                  <a:txBody>
                    <a:bodyPr/>
                    <a:lstStyle/>
                    <a:p>
                      <a:pPr algn="ctr" fontAlgn="ctr"/>
                      <a:r>
                        <a:rPr lang="en-US" sz="3000" u="none" strike="noStrike" dirty="0" smtClean="0">
                          <a:effectLst/>
                        </a:rPr>
                        <a:t>1.16 </a:t>
                      </a:r>
                      <a:endParaRPr lang="en-US" sz="3000" b="0" i="1" u="none" strike="noStrike" dirty="0">
                        <a:solidFill>
                          <a:srgbClr val="000000"/>
                        </a:solidFill>
                        <a:effectLst/>
                        <a:latin typeface="Calibri"/>
                      </a:endParaRPr>
                    </a:p>
                  </a:txBody>
                  <a:tcPr marL="9525" marR="9525" marT="9525" marB="0"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tcPr>
                </a:tc>
              </a:tr>
              <a:tr h="973673">
                <a:tc>
                  <a:txBody>
                    <a:bodyPr/>
                    <a:lstStyle/>
                    <a:p>
                      <a:pPr algn="l" fontAlgn="ctr"/>
                      <a:r>
                        <a:rPr lang="en-US" sz="3000" b="1" u="none" strike="noStrike" dirty="0">
                          <a:solidFill>
                            <a:srgbClr val="000000"/>
                          </a:solidFill>
                          <a:effectLst/>
                        </a:rPr>
                        <a:t>Event Type</a:t>
                      </a:r>
                      <a:endParaRPr lang="en-US" sz="3000" b="1" i="0" u="none" strike="noStrike" dirty="0">
                        <a:solidFill>
                          <a:srgbClr val="000000"/>
                        </a:solidFill>
                        <a:effectLst/>
                        <a:latin typeface="Calibri"/>
                      </a:endParaRPr>
                    </a:p>
                  </a:txBody>
                  <a:tcPr marL="9525" marR="9525" marT="9525" marB="0" anchor="ctr">
                    <a:solidFill>
                      <a:srgbClr val="9BD5FA"/>
                    </a:solidFill>
                  </a:tcPr>
                </a:tc>
                <a:tc>
                  <a:txBody>
                    <a:bodyPr/>
                    <a:lstStyle/>
                    <a:p>
                      <a:pPr algn="ctr" fontAlgn="ctr"/>
                      <a:r>
                        <a:rPr lang="en-US" sz="3000" u="none" strike="noStrike" dirty="0">
                          <a:effectLst/>
                        </a:rPr>
                        <a:t>relationship</a:t>
                      </a:r>
                      <a:endParaRPr lang="en-US" sz="3000" b="0" i="0" u="none" strike="noStrike" dirty="0">
                        <a:solidFill>
                          <a:srgbClr val="000000"/>
                        </a:solidFill>
                        <a:effectLst/>
                        <a:latin typeface="Calibri"/>
                      </a:endParaRPr>
                    </a:p>
                  </a:txBody>
                  <a:tcPr marL="9525" marR="9525" marT="9525" marB="0" anchor="ctr">
                    <a:solidFill>
                      <a:schemeClr val="bg2">
                        <a:lumMod val="20000"/>
                        <a:lumOff val="80000"/>
                      </a:schemeClr>
                    </a:solidFill>
                  </a:tcPr>
                </a:tc>
                <a:tc>
                  <a:txBody>
                    <a:bodyPr/>
                    <a:lstStyle/>
                    <a:p>
                      <a:pPr algn="ctr" fontAlgn="ctr"/>
                      <a:r>
                        <a:rPr lang="en-US" sz="3000" u="none" strike="noStrike" dirty="0">
                          <a:effectLst/>
                        </a:rPr>
                        <a:t>achievement</a:t>
                      </a:r>
                      <a:endParaRPr lang="en-US" sz="3000" b="0" i="0" u="none" strike="noStrike" dirty="0">
                        <a:solidFill>
                          <a:srgbClr val="000000"/>
                        </a:solidFill>
                        <a:effectLst/>
                        <a:latin typeface="Calibri"/>
                      </a:endParaRPr>
                    </a:p>
                  </a:txBody>
                  <a:tcPr marL="9525" marR="9525" marT="9525" marB="0" anchor="ctr">
                    <a:solidFill>
                      <a:schemeClr val="bg2">
                        <a:lumMod val="20000"/>
                        <a:lumOff val="80000"/>
                      </a:schemeClr>
                    </a:solidFill>
                  </a:tcPr>
                </a:tc>
                <a:tc>
                  <a:txBody>
                    <a:bodyPr/>
                    <a:lstStyle/>
                    <a:p>
                      <a:pPr algn="ctr" fontAlgn="ctr"/>
                      <a:r>
                        <a:rPr lang="en-US" sz="3000" u="none" strike="noStrike" dirty="0">
                          <a:effectLst/>
                        </a:rPr>
                        <a:t>relationship</a:t>
                      </a:r>
                      <a:endParaRPr lang="en-US" sz="3000" b="0" i="0" u="none" strike="noStrike" dirty="0">
                        <a:solidFill>
                          <a:srgbClr val="000000"/>
                        </a:solidFill>
                        <a:effectLst/>
                        <a:latin typeface="Calibri"/>
                      </a:endParaRPr>
                    </a:p>
                  </a:txBody>
                  <a:tcPr marL="9525" marR="9525" marT="9525" marB="0" anchor="ctr">
                    <a:lnR w="38100" cap="flat" cmpd="sng" algn="ctr">
                      <a:solidFill>
                        <a:schemeClr val="bg1"/>
                      </a:solidFill>
                      <a:prstDash val="dash"/>
                      <a:round/>
                      <a:headEnd type="none" w="med" len="med"/>
                      <a:tailEnd type="none" w="med" len="med"/>
                    </a:lnR>
                    <a:solidFill>
                      <a:schemeClr val="bg2">
                        <a:lumMod val="20000"/>
                        <a:lumOff val="80000"/>
                      </a:schemeClr>
                    </a:solidFill>
                  </a:tcPr>
                </a:tc>
                <a:tc>
                  <a:txBody>
                    <a:bodyPr/>
                    <a:lstStyle/>
                    <a:p>
                      <a:pPr algn="ctr" fontAlgn="ctr"/>
                      <a:r>
                        <a:rPr lang="en-US" sz="3000" u="none" strike="noStrike" dirty="0" smtClean="0">
                          <a:effectLst/>
                        </a:rPr>
                        <a:t>relationship</a:t>
                      </a:r>
                      <a:endParaRPr lang="en-US" sz="3000" b="0" i="0" u="none" strike="noStrike" dirty="0">
                        <a:solidFill>
                          <a:srgbClr val="000000"/>
                        </a:solidFill>
                        <a:effectLst/>
                        <a:latin typeface="Calibri"/>
                      </a:endParaRPr>
                    </a:p>
                  </a:txBody>
                  <a:tcPr marL="9525" marR="9525" marT="9525" marB="0" anchor="ctr">
                    <a:lnL w="38100" cap="flat" cmpd="sng" algn="ctr">
                      <a:solidFill>
                        <a:schemeClr val="bg1"/>
                      </a:solidFill>
                      <a:prstDash val="dash"/>
                      <a:round/>
                      <a:headEnd type="none" w="med" len="med"/>
                      <a:tailEnd type="none" w="med" len="med"/>
                    </a:lnL>
                    <a:solidFill>
                      <a:schemeClr val="bg2">
                        <a:lumMod val="20000"/>
                        <a:lumOff val="80000"/>
                      </a:schemeClr>
                    </a:solidFill>
                  </a:tcPr>
                </a:tc>
                <a:tc>
                  <a:txBody>
                    <a:bodyPr/>
                    <a:lstStyle/>
                    <a:p>
                      <a:pPr algn="ctr" fontAlgn="ctr"/>
                      <a:r>
                        <a:rPr lang="en-US" sz="3000" u="none" strike="noStrike" dirty="0">
                          <a:effectLst/>
                        </a:rPr>
                        <a:t>achievement</a:t>
                      </a:r>
                      <a:endParaRPr lang="en-US" sz="3000" b="0" i="0" u="none" strike="noStrike" dirty="0">
                        <a:solidFill>
                          <a:srgbClr val="000000"/>
                        </a:solidFill>
                        <a:effectLst/>
                        <a:latin typeface="Calibri"/>
                      </a:endParaRPr>
                    </a:p>
                  </a:txBody>
                  <a:tcPr marL="9525" marR="9525" marT="9525" marB="0" anchor="ctr">
                    <a:solidFill>
                      <a:schemeClr val="bg2">
                        <a:lumMod val="20000"/>
                        <a:lumOff val="80000"/>
                      </a:schemeClr>
                    </a:solidFill>
                  </a:tcPr>
                </a:tc>
                <a:tc>
                  <a:txBody>
                    <a:bodyPr/>
                    <a:lstStyle/>
                    <a:p>
                      <a:pPr algn="ctr" fontAlgn="ctr"/>
                      <a:r>
                        <a:rPr lang="en-US" sz="3000" u="none" strike="noStrike" dirty="0">
                          <a:effectLst/>
                        </a:rPr>
                        <a:t>relationship</a:t>
                      </a:r>
                      <a:endParaRPr lang="en-US" sz="3000" b="0" i="0" u="none" strike="noStrike" dirty="0">
                        <a:solidFill>
                          <a:srgbClr val="000000"/>
                        </a:solidFill>
                        <a:effectLst/>
                        <a:latin typeface="Calibri"/>
                      </a:endParaRPr>
                    </a:p>
                  </a:txBody>
                  <a:tcPr marL="9525" marR="9525" marT="9525" marB="0" anchor="ctr">
                    <a:lnR w="38100" cap="flat" cmpd="sng" algn="ctr">
                      <a:solidFill>
                        <a:schemeClr val="bg1"/>
                      </a:solidFill>
                      <a:prstDash val="solid"/>
                      <a:round/>
                      <a:headEnd type="none" w="med" len="med"/>
                      <a:tailEnd type="none" w="med" len="med"/>
                    </a:lnR>
                    <a:solidFill>
                      <a:schemeClr val="bg2">
                        <a:lumMod val="20000"/>
                        <a:lumOff val="80000"/>
                      </a:schemeClr>
                    </a:solidFill>
                  </a:tcPr>
                </a:tc>
                <a:tc>
                  <a:txBody>
                    <a:bodyPr/>
                    <a:lstStyle/>
                    <a:p>
                      <a:pPr algn="ctr" fontAlgn="b"/>
                      <a:r>
                        <a:rPr lang="en-US" sz="3000" u="none" strike="noStrike" dirty="0">
                          <a:effectLst/>
                        </a:rPr>
                        <a:t> </a:t>
                      </a:r>
                      <a:endParaRPr lang="en-US" sz="3000" b="0" i="1" u="none" strike="noStrike" dirty="0">
                        <a:solidFill>
                          <a:srgbClr val="000000"/>
                        </a:solidFill>
                        <a:effectLst/>
                        <a:latin typeface="Calibri"/>
                      </a:endParaRPr>
                    </a:p>
                  </a:txBody>
                  <a:tcPr marL="9525" marR="9525" marT="9525" marB="0" anchor="b">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tcPr>
                </a:tc>
              </a:tr>
              <a:tr h="1011880">
                <a:tc>
                  <a:txBody>
                    <a:bodyPr/>
                    <a:lstStyle/>
                    <a:p>
                      <a:pPr algn="l" fontAlgn="ctr"/>
                      <a:r>
                        <a:rPr lang="en-US" sz="3000" b="1" u="none" strike="noStrike" dirty="0">
                          <a:solidFill>
                            <a:srgbClr val="000000"/>
                          </a:solidFill>
                          <a:effectLst/>
                        </a:rPr>
                        <a:t>Narrative Word Count</a:t>
                      </a:r>
                      <a:endParaRPr lang="en-US" sz="3000" b="1" i="0" u="none" strike="noStrike" dirty="0">
                        <a:solidFill>
                          <a:srgbClr val="000000"/>
                        </a:solidFill>
                        <a:effectLst/>
                        <a:latin typeface="Calibri"/>
                      </a:endParaRPr>
                    </a:p>
                  </a:txBody>
                  <a:tcPr marL="9525" marR="9525" marT="9525" marB="0" anchor="ctr">
                    <a:solidFill>
                      <a:srgbClr val="9BD5FA"/>
                    </a:solidFill>
                  </a:tcPr>
                </a:tc>
                <a:tc>
                  <a:txBody>
                    <a:bodyPr/>
                    <a:lstStyle/>
                    <a:p>
                      <a:pPr algn="ctr" fontAlgn="ctr"/>
                      <a:r>
                        <a:rPr lang="en-US" sz="3000" u="none" strike="noStrike" dirty="0">
                          <a:effectLst/>
                        </a:rPr>
                        <a:t>33</a:t>
                      </a:r>
                      <a:endParaRPr lang="en-US" sz="3000" b="0" i="0" u="none" strike="noStrike" dirty="0">
                        <a:solidFill>
                          <a:srgbClr val="000000"/>
                        </a:solidFill>
                        <a:effectLst/>
                        <a:latin typeface="Calibri"/>
                      </a:endParaRPr>
                    </a:p>
                  </a:txBody>
                  <a:tcPr marL="9525" marR="9525" marT="9525" marB="0" anchor="ctr">
                    <a:lnB w="38100" cap="flat" cmpd="sng" algn="ctr">
                      <a:solidFill>
                        <a:schemeClr val="bg1"/>
                      </a:solidFill>
                      <a:prstDash val="solid"/>
                      <a:round/>
                      <a:headEnd type="none" w="med" len="med"/>
                      <a:tailEnd type="none" w="med" len="med"/>
                    </a:lnB>
                  </a:tcPr>
                </a:tc>
                <a:tc>
                  <a:txBody>
                    <a:bodyPr/>
                    <a:lstStyle/>
                    <a:p>
                      <a:pPr algn="ctr" fontAlgn="ctr"/>
                      <a:r>
                        <a:rPr lang="en-US" sz="3000" u="none" strike="noStrike" dirty="0">
                          <a:effectLst/>
                        </a:rPr>
                        <a:t>22</a:t>
                      </a:r>
                      <a:endParaRPr lang="en-US" sz="3000" b="0" i="0" u="none" strike="noStrike" dirty="0">
                        <a:solidFill>
                          <a:srgbClr val="000000"/>
                        </a:solidFill>
                        <a:effectLst/>
                        <a:latin typeface="Calibri"/>
                      </a:endParaRPr>
                    </a:p>
                  </a:txBody>
                  <a:tcPr marL="9525" marR="9525" marT="9525" marB="0" anchor="ctr">
                    <a:lnB w="38100" cap="flat" cmpd="sng" algn="ctr">
                      <a:solidFill>
                        <a:schemeClr val="bg1"/>
                      </a:solidFill>
                      <a:prstDash val="solid"/>
                      <a:round/>
                      <a:headEnd type="none" w="med" len="med"/>
                      <a:tailEnd type="none" w="med" len="med"/>
                    </a:lnB>
                  </a:tcPr>
                </a:tc>
                <a:tc>
                  <a:txBody>
                    <a:bodyPr/>
                    <a:lstStyle/>
                    <a:p>
                      <a:pPr algn="ctr" fontAlgn="ctr"/>
                      <a:r>
                        <a:rPr lang="en-US" sz="3000" u="none" strike="noStrike" dirty="0">
                          <a:effectLst/>
                        </a:rPr>
                        <a:t>20</a:t>
                      </a:r>
                      <a:endParaRPr lang="en-US" sz="3000" b="0" i="0" u="none" strike="noStrike" dirty="0">
                        <a:solidFill>
                          <a:srgbClr val="000000"/>
                        </a:solidFill>
                        <a:effectLst/>
                        <a:latin typeface="Calibri"/>
                      </a:endParaRPr>
                    </a:p>
                  </a:txBody>
                  <a:tcPr marL="9525" marR="9525" marT="9525" marB="0" anchor="ctr">
                    <a:lnR w="38100" cap="flat" cmpd="sng" algn="ctr">
                      <a:solidFill>
                        <a:schemeClr val="bg1"/>
                      </a:solidFill>
                      <a:prstDash val="dash"/>
                      <a:round/>
                      <a:headEnd type="none" w="med" len="med"/>
                      <a:tailEnd type="none" w="med" len="med"/>
                    </a:lnR>
                    <a:lnB w="38100" cap="flat" cmpd="sng" algn="ctr">
                      <a:solidFill>
                        <a:schemeClr val="bg1"/>
                      </a:solidFill>
                      <a:prstDash val="solid"/>
                      <a:round/>
                      <a:headEnd type="none" w="med" len="med"/>
                      <a:tailEnd type="none" w="med" len="med"/>
                    </a:lnB>
                  </a:tcPr>
                </a:tc>
                <a:tc>
                  <a:txBody>
                    <a:bodyPr/>
                    <a:lstStyle/>
                    <a:p>
                      <a:pPr algn="ctr" fontAlgn="ctr"/>
                      <a:r>
                        <a:rPr lang="en-US" sz="3000" u="none" strike="noStrike" dirty="0" smtClean="0">
                          <a:effectLst/>
                        </a:rPr>
                        <a:t>  42</a:t>
                      </a:r>
                      <a:endParaRPr lang="en-US" sz="3000" b="0" i="0" u="none" strike="noStrike" dirty="0">
                        <a:solidFill>
                          <a:srgbClr val="000000"/>
                        </a:solidFill>
                        <a:effectLst/>
                        <a:latin typeface="Calibri"/>
                      </a:endParaRPr>
                    </a:p>
                  </a:txBody>
                  <a:tcPr marL="9525" marR="9525" marT="9525" marB="0" anchor="ctr">
                    <a:lnL w="38100" cap="flat" cmpd="sng" algn="ctr">
                      <a:solidFill>
                        <a:schemeClr val="bg1"/>
                      </a:solidFill>
                      <a:prstDash val="dash"/>
                      <a:round/>
                      <a:headEnd type="none" w="med" len="med"/>
                      <a:tailEnd type="none" w="med" len="med"/>
                    </a:lnL>
                    <a:lnB w="38100" cap="flat" cmpd="sng" algn="ctr">
                      <a:solidFill>
                        <a:schemeClr val="bg1"/>
                      </a:solidFill>
                      <a:prstDash val="solid"/>
                      <a:round/>
                      <a:headEnd type="none" w="med" len="med"/>
                      <a:tailEnd type="none" w="med" len="med"/>
                    </a:lnB>
                  </a:tcPr>
                </a:tc>
                <a:tc>
                  <a:txBody>
                    <a:bodyPr/>
                    <a:lstStyle/>
                    <a:p>
                      <a:pPr algn="ctr" fontAlgn="ctr"/>
                      <a:r>
                        <a:rPr lang="en-US" sz="3000" u="none" strike="noStrike" dirty="0">
                          <a:effectLst/>
                        </a:rPr>
                        <a:t>74</a:t>
                      </a:r>
                      <a:endParaRPr lang="en-US" sz="3000" b="0" i="0" u="none" strike="noStrike" dirty="0">
                        <a:solidFill>
                          <a:srgbClr val="000000"/>
                        </a:solidFill>
                        <a:effectLst/>
                        <a:latin typeface="Calibri"/>
                      </a:endParaRPr>
                    </a:p>
                  </a:txBody>
                  <a:tcPr marL="9525" marR="9525" marT="9525" marB="0" anchor="ctr">
                    <a:lnB w="38100" cap="flat" cmpd="sng" algn="ctr">
                      <a:solidFill>
                        <a:schemeClr val="bg1"/>
                      </a:solidFill>
                      <a:prstDash val="solid"/>
                      <a:round/>
                      <a:headEnd type="none" w="med" len="med"/>
                      <a:tailEnd type="none" w="med" len="med"/>
                    </a:lnB>
                  </a:tcPr>
                </a:tc>
                <a:tc>
                  <a:txBody>
                    <a:bodyPr/>
                    <a:lstStyle/>
                    <a:p>
                      <a:pPr algn="ctr" fontAlgn="ctr"/>
                      <a:r>
                        <a:rPr lang="en-US" sz="3000" u="none" strike="noStrike" dirty="0">
                          <a:effectLst/>
                        </a:rPr>
                        <a:t>125</a:t>
                      </a:r>
                      <a:endParaRPr lang="en-US" sz="3000" b="0" i="0" u="none" strike="noStrike" dirty="0">
                        <a:solidFill>
                          <a:srgbClr val="000000"/>
                        </a:solidFill>
                        <a:effectLst/>
                        <a:latin typeface="Calibri"/>
                      </a:endParaRPr>
                    </a:p>
                  </a:txBody>
                  <a:tcPr marL="9525" marR="9525" marT="9525" marB="0" anchor="ctr">
                    <a:lnR w="38100" cap="flat" cmpd="sng" algn="ctr">
                      <a:solidFill>
                        <a:schemeClr val="bg1"/>
                      </a:solidFill>
                      <a:prstDash val="solid"/>
                      <a:round/>
                      <a:headEnd type="none" w="med" len="med"/>
                      <a:tailEnd type="none" w="med" len="med"/>
                    </a:lnR>
                    <a:lnB w="38100" cap="flat" cmpd="sng" algn="ctr">
                      <a:solidFill>
                        <a:schemeClr val="bg1"/>
                      </a:solidFill>
                      <a:prstDash val="solid"/>
                      <a:round/>
                      <a:headEnd type="none" w="med" len="med"/>
                      <a:tailEnd type="none" w="med" len="med"/>
                    </a:lnB>
                  </a:tcPr>
                </a:tc>
                <a:tc>
                  <a:txBody>
                    <a:bodyPr/>
                    <a:lstStyle/>
                    <a:p>
                      <a:pPr algn="ctr" fontAlgn="b"/>
                      <a:r>
                        <a:rPr lang="en-US" sz="3000" u="none" strike="noStrike" dirty="0" smtClean="0">
                          <a:effectLst/>
                        </a:rPr>
                        <a:t>52.67</a:t>
                      </a:r>
                      <a:endParaRPr lang="en-US" sz="3000" b="0" i="1" u="none" strike="noStrike" dirty="0">
                        <a:solidFill>
                          <a:srgbClr val="000000"/>
                        </a:solidFill>
                        <a:effectLst/>
                        <a:latin typeface="Calibri"/>
                      </a:endParaRPr>
                    </a:p>
                  </a:txBody>
                  <a:tcPr marL="9525" marR="9525" marT="9525" marB="0" anchor="b">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B w="38100" cap="flat" cmpd="sng" algn="ctr">
                      <a:solidFill>
                        <a:schemeClr val="bg1"/>
                      </a:solidFill>
                      <a:prstDash val="solid"/>
                      <a:round/>
                      <a:headEnd type="none" w="med" len="med"/>
                      <a:tailEnd type="none" w="med" len="med"/>
                    </a:lnB>
                  </a:tcPr>
                </a:tc>
              </a:tr>
              <a:tr h="930612">
                <a:tc>
                  <a:txBody>
                    <a:bodyPr/>
                    <a:lstStyle/>
                    <a:p>
                      <a:pPr algn="l" fontAlgn="ctr"/>
                      <a:endParaRPr lang="en-US" sz="3000" b="0" i="1" u="none" strike="noStrike" dirty="0">
                        <a:solidFill>
                          <a:srgbClr val="000000"/>
                        </a:solidFill>
                        <a:effectLst/>
                        <a:latin typeface="Calibri"/>
                      </a:endParaRPr>
                    </a:p>
                  </a:txBody>
                  <a:tcPr marL="9525" marR="9525" marT="9525" marB="0" anchor="ctr">
                    <a:lnR w="38100" cap="flat" cmpd="sng" algn="ctr">
                      <a:solidFill>
                        <a:schemeClr val="bg1"/>
                      </a:solidFill>
                      <a:prstDash val="solid"/>
                      <a:round/>
                      <a:headEnd type="none" w="med" len="med"/>
                      <a:tailEnd type="none" w="med" len="med"/>
                    </a:lnR>
                    <a:noFill/>
                  </a:tcPr>
                </a:tc>
                <a:tc gridSpan="3">
                  <a:txBody>
                    <a:bodyPr/>
                    <a:lstStyle/>
                    <a:p>
                      <a:pPr algn="ctr" fontAlgn="ctr"/>
                      <a:r>
                        <a:rPr lang="en-US" sz="3000" u="none" strike="noStrike" dirty="0" smtClean="0">
                          <a:solidFill>
                            <a:sysClr val="windowText" lastClr="000000"/>
                          </a:solidFill>
                          <a:effectLst/>
                        </a:rPr>
                        <a:t>Average</a:t>
                      </a:r>
                      <a:r>
                        <a:rPr lang="en-US" sz="3000" u="none" strike="noStrike" baseline="0" dirty="0" smtClean="0">
                          <a:solidFill>
                            <a:sysClr val="windowText" lastClr="000000"/>
                          </a:solidFill>
                          <a:effectLst/>
                        </a:rPr>
                        <a:t> Meaning Making: </a:t>
                      </a:r>
                      <a:r>
                        <a:rPr lang="en-US" sz="3000" u="none" strike="noStrike" dirty="0" smtClean="0">
                          <a:solidFill>
                            <a:sysClr val="windowText" lastClr="000000"/>
                          </a:solidFill>
                          <a:effectLst/>
                        </a:rPr>
                        <a:t>0.67</a:t>
                      </a:r>
                    </a:p>
                    <a:p>
                      <a:pPr algn="ctr" fontAlgn="ctr"/>
                      <a:r>
                        <a:rPr lang="en-US" sz="3000" u="none" strike="noStrike" dirty="0" smtClean="0">
                          <a:solidFill>
                            <a:sysClr val="windowText" lastClr="000000"/>
                          </a:solidFill>
                          <a:effectLst/>
                        </a:rPr>
                        <a:t>Average Word Count</a:t>
                      </a:r>
                      <a:r>
                        <a:rPr lang="en-US" sz="3000" i="0" u="none" strike="noStrike" dirty="0" smtClean="0">
                          <a:solidFill>
                            <a:sysClr val="windowText" lastClr="000000"/>
                          </a:solidFill>
                          <a:effectLst/>
                        </a:rPr>
                        <a:t>:</a:t>
                      </a:r>
                      <a:r>
                        <a:rPr lang="en-US" sz="3000" i="0" u="none" strike="noStrike" baseline="0" dirty="0" smtClean="0">
                          <a:solidFill>
                            <a:sysClr val="windowText" lastClr="000000"/>
                          </a:solidFill>
                          <a:effectLst/>
                        </a:rPr>
                        <a:t> 25.00</a:t>
                      </a:r>
                      <a:endParaRPr lang="en-US" sz="3000" b="0" i="1" u="none" strike="noStrike" dirty="0">
                        <a:solidFill>
                          <a:srgbClr val="FF0000"/>
                        </a:solidFill>
                        <a:effectLst/>
                        <a:latin typeface="Calibri"/>
                      </a:endParaRPr>
                    </a:p>
                  </a:txBody>
                  <a:tcPr marL="9525" marR="9525" marT="9525" marB="0" anchor="ctr">
                    <a:lnL w="38100" cap="flat" cmpd="sng" algn="ctr">
                      <a:solidFill>
                        <a:schemeClr val="bg1"/>
                      </a:solidFill>
                      <a:prstDash val="solid"/>
                      <a:round/>
                      <a:headEnd type="none" w="med" len="med"/>
                      <a:tailEnd type="none" w="med" len="med"/>
                    </a:lnL>
                    <a:lnR w="38100" cap="flat" cmpd="sng" algn="ctr">
                      <a:solidFill>
                        <a:schemeClr val="bg1"/>
                      </a:solidFill>
                      <a:prstDash val="dash"/>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gridSpan="3">
                  <a:txBody>
                    <a:bodyPr/>
                    <a:lstStyle/>
                    <a:p>
                      <a:pPr algn="ctr" fontAlgn="ctr"/>
                      <a:r>
                        <a:rPr lang="en-US" sz="3000" u="none" strike="noStrike" dirty="0" smtClean="0">
                          <a:solidFill>
                            <a:sysClr val="windowText" lastClr="000000"/>
                          </a:solidFill>
                          <a:effectLst/>
                        </a:rPr>
                        <a:t>Average</a:t>
                      </a:r>
                      <a:r>
                        <a:rPr lang="en-US" sz="3000" u="none" strike="noStrike" baseline="0" dirty="0" smtClean="0">
                          <a:solidFill>
                            <a:sysClr val="windowText" lastClr="000000"/>
                          </a:solidFill>
                          <a:effectLst/>
                        </a:rPr>
                        <a:t> Meaning Making: 1</a:t>
                      </a:r>
                      <a:r>
                        <a:rPr lang="en-US" sz="3000" u="none" strike="noStrike" dirty="0" smtClean="0">
                          <a:solidFill>
                            <a:sysClr val="windowText" lastClr="000000"/>
                          </a:solidFill>
                          <a:effectLst/>
                        </a:rPr>
                        <a:t>.67</a:t>
                      </a:r>
                    </a:p>
                    <a:p>
                      <a:pPr algn="ctr" fontAlgn="ctr"/>
                      <a:r>
                        <a:rPr lang="en-US" sz="3000" u="none" strike="noStrike" dirty="0" smtClean="0">
                          <a:solidFill>
                            <a:sysClr val="windowText" lastClr="000000"/>
                          </a:solidFill>
                          <a:effectLst/>
                        </a:rPr>
                        <a:t>Average Word Count</a:t>
                      </a:r>
                      <a:r>
                        <a:rPr lang="en-US" sz="3000" i="0" u="none" strike="noStrike" dirty="0" smtClean="0">
                          <a:solidFill>
                            <a:sysClr val="windowText" lastClr="000000"/>
                          </a:solidFill>
                          <a:effectLst/>
                        </a:rPr>
                        <a:t>:</a:t>
                      </a:r>
                      <a:r>
                        <a:rPr lang="en-US" sz="3000" i="0" u="none" strike="noStrike" baseline="0" dirty="0" smtClean="0">
                          <a:solidFill>
                            <a:sysClr val="windowText" lastClr="000000"/>
                          </a:solidFill>
                          <a:effectLst/>
                        </a:rPr>
                        <a:t> 80.33</a:t>
                      </a:r>
                      <a:endParaRPr lang="en-US" sz="3000" b="0" i="1" u="none" strike="noStrike" dirty="0">
                        <a:solidFill>
                          <a:sysClr val="windowText" lastClr="000000"/>
                        </a:solidFill>
                        <a:effectLst/>
                        <a:latin typeface="Calibri"/>
                      </a:endParaRPr>
                    </a:p>
                  </a:txBody>
                  <a:tcPr marL="9525" marR="9525" marT="9525" marB="0" anchor="ctr">
                    <a:lnL w="38100" cap="flat" cmpd="sng" algn="ctr">
                      <a:solidFill>
                        <a:schemeClr val="bg1"/>
                      </a:solidFill>
                      <a:prstDash val="dash"/>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a:txBody>
                    <a:bodyPr/>
                    <a:lstStyle/>
                    <a:p>
                      <a:pPr algn="l" fontAlgn="ctr"/>
                      <a:endParaRPr lang="en-US" sz="3000" b="0" i="1" u="none" strike="noStrike" dirty="0">
                        <a:solidFill>
                          <a:srgbClr val="000000"/>
                        </a:solidFill>
                        <a:effectLst/>
                        <a:latin typeface="Calibri"/>
                      </a:endParaRPr>
                    </a:p>
                  </a:txBody>
                  <a:tcPr marL="9525" marR="9525" marT="9525" marB="0" anchor="ctr">
                    <a:lnL w="38100" cap="flat" cmpd="sng" algn="ctr">
                      <a:solidFill>
                        <a:schemeClr val="bg1"/>
                      </a:solidFill>
                      <a:prstDash val="solid"/>
                      <a:round/>
                      <a:headEnd type="none" w="med" len="med"/>
                      <a:tailEnd type="none" w="med" len="med"/>
                    </a:lnL>
                    <a:lnT w="38100" cap="flat" cmpd="sng" algn="ctr">
                      <a:solidFill>
                        <a:schemeClr val="bg1"/>
                      </a:solidFill>
                      <a:prstDash val="solid"/>
                      <a:round/>
                      <a:headEnd type="none" w="med" len="med"/>
                      <a:tailEnd type="none" w="med" len="med"/>
                    </a:lnT>
                  </a:tcPr>
                </a:tc>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576853178"/>
              </p:ext>
            </p:extLst>
          </p:nvPr>
        </p:nvGraphicFramePr>
        <p:xfrm>
          <a:off x="12156645" y="24463947"/>
          <a:ext cx="19725511" cy="5080582"/>
        </p:xfrm>
        <a:graphic>
          <a:graphicData uri="http://schemas.openxmlformats.org/drawingml/2006/table">
            <a:tbl>
              <a:tblPr>
                <a:tableStyleId>{5C22544A-7EE6-4342-B048-85BDC9FD1C3A}</a:tableStyleId>
              </a:tblPr>
              <a:tblGrid>
                <a:gridCol w="4190137"/>
                <a:gridCol w="2074967"/>
                <a:gridCol w="2249107"/>
                <a:gridCol w="2488352"/>
                <a:gridCol w="2363694"/>
                <a:gridCol w="2487593"/>
                <a:gridCol w="2526061"/>
                <a:gridCol w="1345600"/>
              </a:tblGrid>
              <a:tr h="558988">
                <a:tc gridSpan="7">
                  <a:txBody>
                    <a:bodyPr/>
                    <a:lstStyle/>
                    <a:p>
                      <a:pPr algn="l" fontAlgn="ctr"/>
                      <a:r>
                        <a:rPr lang="en-US" sz="3000" b="1" u="none" strike="noStrike" dirty="0" smtClean="0">
                          <a:solidFill>
                            <a:schemeClr val="bg1"/>
                          </a:solidFill>
                          <a:effectLst/>
                        </a:rPr>
                        <a:t>Figure 2: Committed Identity Status with </a:t>
                      </a:r>
                      <a:r>
                        <a:rPr lang="en-US" sz="3000" b="1" u="none" strike="noStrike" dirty="0">
                          <a:solidFill>
                            <a:schemeClr val="bg1"/>
                          </a:solidFill>
                          <a:effectLst/>
                        </a:rPr>
                        <a:t>and </a:t>
                      </a:r>
                      <a:r>
                        <a:rPr lang="en-US" sz="3000" b="1" u="none" strike="noStrike" dirty="0" smtClean="0">
                          <a:solidFill>
                            <a:schemeClr val="bg1"/>
                          </a:solidFill>
                          <a:effectLst/>
                        </a:rPr>
                        <a:t>without Illness</a:t>
                      </a:r>
                      <a:endParaRPr lang="en-US" sz="3000" b="1" i="0" u="none" strike="noStrike" dirty="0">
                        <a:solidFill>
                          <a:schemeClr val="bg1"/>
                        </a:solidFill>
                        <a:effectLst/>
                        <a:latin typeface="Calibri"/>
                      </a:endParaRPr>
                    </a:p>
                  </a:txBody>
                  <a:tcPr marL="9525" marR="9525" marT="9525" marB="0" anchor="ctr">
                    <a:solidFill>
                      <a:srgbClr val="9BD5FA"/>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3000" b="0" i="0" u="none" strike="noStrike" dirty="0">
                        <a:solidFill>
                          <a:srgbClr val="000000"/>
                        </a:solidFill>
                        <a:effectLst/>
                        <a:latin typeface="Calibri"/>
                      </a:endParaRPr>
                    </a:p>
                  </a:txBody>
                  <a:tcPr marL="9525" marR="9525" marT="9525" marB="0" anchor="b"/>
                </a:tc>
              </a:tr>
              <a:tr h="558988">
                <a:tc>
                  <a:txBody>
                    <a:bodyPr/>
                    <a:lstStyle/>
                    <a:p>
                      <a:pPr algn="l" fontAlgn="ctr"/>
                      <a:r>
                        <a:rPr lang="en-US" sz="3000" b="1" u="none" strike="noStrike" dirty="0">
                          <a:solidFill>
                            <a:schemeClr val="bg1"/>
                          </a:solidFill>
                          <a:effectLst/>
                        </a:rPr>
                        <a:t>Participant</a:t>
                      </a:r>
                      <a:endParaRPr lang="en-US" sz="3000" b="1" i="0" u="none" strike="noStrike" dirty="0">
                        <a:solidFill>
                          <a:schemeClr val="bg1"/>
                        </a:solidFill>
                        <a:effectLst/>
                        <a:latin typeface="Calibri"/>
                      </a:endParaRPr>
                    </a:p>
                  </a:txBody>
                  <a:tcPr marL="9525" marR="9525" marT="9525" marB="0" anchor="ctr">
                    <a:solidFill>
                      <a:srgbClr val="9BD5FA"/>
                    </a:solidFill>
                  </a:tcPr>
                </a:tc>
                <a:tc>
                  <a:txBody>
                    <a:bodyPr/>
                    <a:lstStyle/>
                    <a:p>
                      <a:pPr algn="ctr" fontAlgn="ctr"/>
                      <a:r>
                        <a:rPr lang="en-US" sz="3000" u="none" strike="noStrike" dirty="0">
                          <a:effectLst/>
                        </a:rPr>
                        <a:t>1</a:t>
                      </a:r>
                      <a:r>
                        <a:rPr lang="en-US" sz="3000" u="none" strike="noStrike" dirty="0" smtClean="0">
                          <a:effectLst/>
                        </a:rPr>
                        <a:t>-4</a:t>
                      </a:r>
                      <a:endParaRPr lang="en-US" sz="3000" b="0" i="0" u="none" strike="noStrike" dirty="0">
                        <a:solidFill>
                          <a:srgbClr val="000000"/>
                        </a:solidFill>
                        <a:effectLst/>
                        <a:latin typeface="Calibri"/>
                      </a:endParaRPr>
                    </a:p>
                  </a:txBody>
                  <a:tcPr marL="9525" marR="9525" marT="9525" marB="0" anchor="ctr"/>
                </a:tc>
                <a:tc>
                  <a:txBody>
                    <a:bodyPr/>
                    <a:lstStyle/>
                    <a:p>
                      <a:pPr algn="ctr" fontAlgn="ctr"/>
                      <a:r>
                        <a:rPr lang="en-US" sz="3000" u="none" strike="noStrike" dirty="0">
                          <a:effectLst/>
                        </a:rPr>
                        <a:t>3</a:t>
                      </a:r>
                      <a:r>
                        <a:rPr lang="en-US" sz="3000" u="none" strike="noStrike" dirty="0" smtClean="0">
                          <a:effectLst/>
                        </a:rPr>
                        <a:t>-3</a:t>
                      </a:r>
                      <a:endParaRPr lang="en-US" sz="3000" b="0" i="0" u="none" strike="noStrike" dirty="0">
                        <a:solidFill>
                          <a:srgbClr val="000000"/>
                        </a:solidFill>
                        <a:effectLst/>
                        <a:latin typeface="Calibri"/>
                      </a:endParaRPr>
                    </a:p>
                  </a:txBody>
                  <a:tcPr marL="9525" marR="9525" marT="9525" marB="0" anchor="ctr"/>
                </a:tc>
                <a:tc>
                  <a:txBody>
                    <a:bodyPr/>
                    <a:lstStyle/>
                    <a:p>
                      <a:pPr algn="ctr" fontAlgn="ctr"/>
                      <a:r>
                        <a:rPr lang="en-US" sz="3000" u="none" strike="noStrike" dirty="0">
                          <a:effectLst/>
                        </a:rPr>
                        <a:t>4</a:t>
                      </a:r>
                      <a:r>
                        <a:rPr lang="en-US" sz="3000" u="none" strike="noStrike" dirty="0" smtClean="0">
                          <a:effectLst/>
                        </a:rPr>
                        <a:t>-4</a:t>
                      </a:r>
                      <a:endParaRPr lang="en-US" sz="3000" b="0" i="0" u="none" strike="noStrike" dirty="0">
                        <a:solidFill>
                          <a:srgbClr val="000000"/>
                        </a:solidFill>
                        <a:effectLst/>
                        <a:latin typeface="Calibri"/>
                      </a:endParaRPr>
                    </a:p>
                  </a:txBody>
                  <a:tcPr marL="9525" marR="9525" marT="9525" marB="0" anchor="ctr">
                    <a:lnR w="38100" cap="flat" cmpd="sng" algn="ctr">
                      <a:solidFill>
                        <a:schemeClr val="bg1"/>
                      </a:solidFill>
                      <a:prstDash val="dash"/>
                      <a:round/>
                      <a:headEnd type="none" w="med" len="med"/>
                      <a:tailEnd type="none" w="med" len="med"/>
                    </a:lnR>
                  </a:tcPr>
                </a:tc>
                <a:tc>
                  <a:txBody>
                    <a:bodyPr/>
                    <a:lstStyle/>
                    <a:p>
                      <a:pPr algn="ctr" fontAlgn="ctr"/>
                      <a:r>
                        <a:rPr lang="en-US" sz="3000" u="none" strike="noStrike" dirty="0">
                          <a:effectLst/>
                        </a:rPr>
                        <a:t>6</a:t>
                      </a:r>
                      <a:r>
                        <a:rPr lang="en-US" sz="3000" u="none" strike="noStrike" dirty="0" smtClean="0">
                          <a:effectLst/>
                        </a:rPr>
                        <a:t>-4 </a:t>
                      </a:r>
                      <a:endParaRPr lang="en-US" sz="3000" b="0" i="0" u="none" strike="noStrike" dirty="0">
                        <a:solidFill>
                          <a:srgbClr val="000000"/>
                        </a:solidFill>
                        <a:effectLst/>
                        <a:latin typeface="Calibri"/>
                      </a:endParaRPr>
                    </a:p>
                  </a:txBody>
                  <a:tcPr marL="9525" marR="9525" marT="9525" marB="0" anchor="ctr">
                    <a:lnL w="38100" cap="flat" cmpd="sng" algn="ctr">
                      <a:solidFill>
                        <a:schemeClr val="bg1"/>
                      </a:solidFill>
                      <a:prstDash val="dash"/>
                      <a:round/>
                      <a:headEnd type="none" w="med" len="med"/>
                      <a:tailEnd type="none" w="med" len="med"/>
                    </a:lnL>
                  </a:tcPr>
                </a:tc>
                <a:tc>
                  <a:txBody>
                    <a:bodyPr/>
                    <a:lstStyle/>
                    <a:p>
                      <a:pPr algn="ctr" fontAlgn="ctr"/>
                      <a:r>
                        <a:rPr lang="en-US" sz="3000" u="none" strike="noStrike" dirty="0">
                          <a:effectLst/>
                        </a:rPr>
                        <a:t>6</a:t>
                      </a:r>
                      <a:r>
                        <a:rPr lang="en-US" sz="3000" u="none" strike="noStrike" dirty="0" smtClean="0">
                          <a:effectLst/>
                        </a:rPr>
                        <a:t>-5</a:t>
                      </a:r>
                      <a:endParaRPr lang="en-US" sz="3000" b="0" i="0" u="none" strike="noStrike" dirty="0">
                        <a:solidFill>
                          <a:srgbClr val="000000"/>
                        </a:solidFill>
                        <a:effectLst/>
                        <a:latin typeface="Calibri"/>
                      </a:endParaRPr>
                    </a:p>
                  </a:txBody>
                  <a:tcPr marL="9525" marR="9525" marT="9525" marB="0" anchor="ctr"/>
                </a:tc>
                <a:tc>
                  <a:txBody>
                    <a:bodyPr/>
                    <a:lstStyle/>
                    <a:p>
                      <a:pPr algn="ctr" fontAlgn="ctr"/>
                      <a:r>
                        <a:rPr lang="en-US" sz="3000" u="none" strike="noStrike" dirty="0">
                          <a:effectLst/>
                        </a:rPr>
                        <a:t>6</a:t>
                      </a:r>
                      <a:r>
                        <a:rPr lang="en-US" sz="3000" u="none" strike="noStrike" dirty="0" smtClean="0">
                          <a:effectLst/>
                        </a:rPr>
                        <a:t>-6 </a:t>
                      </a:r>
                      <a:endParaRPr lang="en-US" sz="3000" b="0" i="0" u="none" strike="noStrike" dirty="0">
                        <a:solidFill>
                          <a:srgbClr val="000000"/>
                        </a:solidFill>
                        <a:effectLst/>
                        <a:latin typeface="Calibri"/>
                      </a:endParaRPr>
                    </a:p>
                  </a:txBody>
                  <a:tcPr marL="9525" marR="9525" marT="9525" marB="0" anchor="ctr"/>
                </a:tc>
                <a:tc>
                  <a:txBody>
                    <a:bodyPr/>
                    <a:lstStyle/>
                    <a:p>
                      <a:pPr algn="l" fontAlgn="b"/>
                      <a:endParaRPr lang="en-US" sz="3000" b="0" i="0" u="none" strike="noStrike" dirty="0">
                        <a:solidFill>
                          <a:srgbClr val="000000"/>
                        </a:solidFill>
                        <a:effectLst/>
                        <a:latin typeface="Calibri"/>
                      </a:endParaRPr>
                    </a:p>
                  </a:txBody>
                  <a:tcPr marL="9525" marR="9525" marT="9525" marB="0" anchor="b">
                    <a:lnB w="38100" cap="flat" cmpd="sng" algn="ctr">
                      <a:solidFill>
                        <a:schemeClr val="bg1"/>
                      </a:solidFill>
                      <a:prstDash val="solid"/>
                      <a:round/>
                      <a:headEnd type="none" w="med" len="med"/>
                      <a:tailEnd type="none" w="med" len="med"/>
                    </a:lnB>
                  </a:tcPr>
                </a:tc>
              </a:tr>
              <a:tr h="558988">
                <a:tc>
                  <a:txBody>
                    <a:bodyPr/>
                    <a:lstStyle/>
                    <a:p>
                      <a:pPr algn="l" fontAlgn="ctr"/>
                      <a:r>
                        <a:rPr lang="en-US" sz="3000" b="1" u="none" strike="noStrike" dirty="0">
                          <a:solidFill>
                            <a:schemeClr val="bg1"/>
                          </a:solidFill>
                          <a:effectLst/>
                        </a:rPr>
                        <a:t>Illness?</a:t>
                      </a:r>
                      <a:endParaRPr lang="en-US" sz="3000" b="1" i="0" u="none" strike="noStrike" dirty="0">
                        <a:solidFill>
                          <a:schemeClr val="bg1"/>
                        </a:solidFill>
                        <a:effectLst/>
                        <a:latin typeface="Calibri"/>
                      </a:endParaRPr>
                    </a:p>
                  </a:txBody>
                  <a:tcPr marL="9525" marR="9525" marT="9525" marB="0" anchor="ctr">
                    <a:solidFill>
                      <a:srgbClr val="9BD5FA"/>
                    </a:solidFill>
                  </a:tcPr>
                </a:tc>
                <a:tc>
                  <a:txBody>
                    <a:bodyPr/>
                    <a:lstStyle/>
                    <a:p>
                      <a:pPr algn="ctr" fontAlgn="ctr"/>
                      <a:r>
                        <a:rPr lang="en-US" sz="3000" u="none" strike="noStrike" dirty="0">
                          <a:effectLst/>
                        </a:rPr>
                        <a:t>Y</a:t>
                      </a:r>
                      <a:endParaRPr lang="en-US" sz="3000" b="0" i="0" u="none" strike="noStrike" dirty="0">
                        <a:solidFill>
                          <a:srgbClr val="000000"/>
                        </a:solidFill>
                        <a:effectLst/>
                        <a:latin typeface="Calibri"/>
                      </a:endParaRPr>
                    </a:p>
                  </a:txBody>
                  <a:tcPr marL="9525" marR="9525" marT="9525" marB="0" anchor="ctr">
                    <a:solidFill>
                      <a:schemeClr val="accent2">
                        <a:lumMod val="40000"/>
                        <a:lumOff val="60000"/>
                      </a:schemeClr>
                    </a:solidFill>
                  </a:tcPr>
                </a:tc>
                <a:tc>
                  <a:txBody>
                    <a:bodyPr/>
                    <a:lstStyle/>
                    <a:p>
                      <a:pPr algn="ctr" fontAlgn="ctr"/>
                      <a:r>
                        <a:rPr lang="en-US" sz="3000" u="none" strike="noStrike" dirty="0">
                          <a:effectLst/>
                        </a:rPr>
                        <a:t>Y</a:t>
                      </a:r>
                      <a:endParaRPr lang="en-US" sz="3000" b="0" i="0" u="none" strike="noStrike" dirty="0">
                        <a:solidFill>
                          <a:srgbClr val="000000"/>
                        </a:solidFill>
                        <a:effectLst/>
                        <a:latin typeface="Calibri"/>
                      </a:endParaRPr>
                    </a:p>
                  </a:txBody>
                  <a:tcPr marL="9525" marR="9525" marT="9525" marB="0" anchor="ctr">
                    <a:solidFill>
                      <a:schemeClr val="accent2">
                        <a:lumMod val="40000"/>
                        <a:lumOff val="60000"/>
                      </a:schemeClr>
                    </a:solidFill>
                  </a:tcPr>
                </a:tc>
                <a:tc>
                  <a:txBody>
                    <a:bodyPr/>
                    <a:lstStyle/>
                    <a:p>
                      <a:pPr algn="ctr" fontAlgn="ctr"/>
                      <a:r>
                        <a:rPr lang="en-US" sz="3000" u="none" strike="noStrike" dirty="0">
                          <a:effectLst/>
                        </a:rPr>
                        <a:t>Y</a:t>
                      </a:r>
                      <a:endParaRPr lang="en-US" sz="3000" b="0" i="0" u="none" strike="noStrike" dirty="0">
                        <a:solidFill>
                          <a:srgbClr val="000000"/>
                        </a:solidFill>
                        <a:effectLst/>
                        <a:latin typeface="Calibri"/>
                      </a:endParaRPr>
                    </a:p>
                  </a:txBody>
                  <a:tcPr marL="9525" marR="9525" marT="9525" marB="0" anchor="ctr">
                    <a:lnR w="38100" cap="flat" cmpd="sng" algn="ctr">
                      <a:solidFill>
                        <a:schemeClr val="bg1"/>
                      </a:solidFill>
                      <a:prstDash val="dash"/>
                      <a:round/>
                      <a:headEnd type="none" w="med" len="med"/>
                      <a:tailEnd type="none" w="med" len="med"/>
                    </a:lnR>
                    <a:solidFill>
                      <a:schemeClr val="accent2">
                        <a:lumMod val="40000"/>
                        <a:lumOff val="60000"/>
                      </a:schemeClr>
                    </a:solidFill>
                  </a:tcPr>
                </a:tc>
                <a:tc>
                  <a:txBody>
                    <a:bodyPr/>
                    <a:lstStyle/>
                    <a:p>
                      <a:pPr algn="ctr" fontAlgn="ctr"/>
                      <a:r>
                        <a:rPr lang="en-US" sz="3000" u="none" strike="noStrike" dirty="0">
                          <a:effectLst/>
                        </a:rPr>
                        <a:t>N</a:t>
                      </a:r>
                      <a:endParaRPr lang="en-US" sz="3000" b="0" i="0" u="none" strike="noStrike" dirty="0">
                        <a:solidFill>
                          <a:srgbClr val="000000"/>
                        </a:solidFill>
                        <a:effectLst/>
                        <a:latin typeface="Calibri"/>
                      </a:endParaRPr>
                    </a:p>
                  </a:txBody>
                  <a:tcPr marL="9525" marR="9525" marT="9525" marB="0" anchor="ctr">
                    <a:lnL w="38100" cap="flat" cmpd="sng" algn="ctr">
                      <a:solidFill>
                        <a:schemeClr val="bg1"/>
                      </a:solidFill>
                      <a:prstDash val="dash"/>
                      <a:round/>
                      <a:headEnd type="none" w="med" len="med"/>
                      <a:tailEnd type="none" w="med" len="med"/>
                    </a:lnL>
                    <a:solidFill>
                      <a:schemeClr val="accent2">
                        <a:lumMod val="40000"/>
                        <a:lumOff val="60000"/>
                      </a:schemeClr>
                    </a:solidFill>
                  </a:tcPr>
                </a:tc>
                <a:tc>
                  <a:txBody>
                    <a:bodyPr/>
                    <a:lstStyle/>
                    <a:p>
                      <a:pPr algn="ctr" fontAlgn="ctr"/>
                      <a:r>
                        <a:rPr lang="en-US" sz="3000" u="none" strike="noStrike" dirty="0">
                          <a:effectLst/>
                        </a:rPr>
                        <a:t>N</a:t>
                      </a:r>
                      <a:endParaRPr lang="en-US" sz="3000" b="0" i="0" u="none" strike="noStrike" dirty="0">
                        <a:solidFill>
                          <a:srgbClr val="000000"/>
                        </a:solidFill>
                        <a:effectLst/>
                        <a:latin typeface="Calibri"/>
                      </a:endParaRPr>
                    </a:p>
                  </a:txBody>
                  <a:tcPr marL="9525" marR="9525" marT="9525" marB="0" anchor="ctr">
                    <a:solidFill>
                      <a:schemeClr val="accent2">
                        <a:lumMod val="40000"/>
                        <a:lumOff val="60000"/>
                      </a:schemeClr>
                    </a:solidFill>
                  </a:tcPr>
                </a:tc>
                <a:tc>
                  <a:txBody>
                    <a:bodyPr/>
                    <a:lstStyle/>
                    <a:p>
                      <a:pPr algn="ctr" fontAlgn="ctr"/>
                      <a:r>
                        <a:rPr lang="en-US" sz="3000" u="none" strike="noStrike" dirty="0">
                          <a:effectLst/>
                        </a:rPr>
                        <a:t>N</a:t>
                      </a:r>
                      <a:endParaRPr lang="en-US" sz="3000" b="0" i="0" u="none" strike="noStrike" dirty="0">
                        <a:solidFill>
                          <a:srgbClr val="000000"/>
                        </a:solidFill>
                        <a:effectLst/>
                        <a:latin typeface="Calibri"/>
                      </a:endParaRPr>
                    </a:p>
                  </a:txBody>
                  <a:tcPr marL="9525" marR="9525" marT="9525" marB="0" anchor="ctr">
                    <a:lnR w="38100" cap="flat" cmpd="sng" algn="ctr">
                      <a:solidFill>
                        <a:schemeClr val="bg1"/>
                      </a:solidFill>
                      <a:prstDash val="solid"/>
                      <a:round/>
                      <a:headEnd type="none" w="med" len="med"/>
                      <a:tailEnd type="none" w="med" len="med"/>
                    </a:lnR>
                    <a:solidFill>
                      <a:schemeClr val="accent2">
                        <a:lumMod val="40000"/>
                        <a:lumOff val="60000"/>
                      </a:schemeClr>
                    </a:solidFill>
                  </a:tcPr>
                </a:tc>
                <a:tc>
                  <a:txBody>
                    <a:bodyPr/>
                    <a:lstStyle/>
                    <a:p>
                      <a:pPr algn="ctr" fontAlgn="ctr"/>
                      <a:r>
                        <a:rPr lang="en-US" sz="3000" u="none" strike="noStrike" dirty="0">
                          <a:effectLst/>
                        </a:rPr>
                        <a:t>avg.</a:t>
                      </a:r>
                      <a:endParaRPr lang="en-US" sz="3000" b="0" i="1" u="none" strike="noStrike" dirty="0">
                        <a:solidFill>
                          <a:srgbClr val="000000"/>
                        </a:solidFill>
                        <a:effectLst/>
                        <a:latin typeface="Calibri"/>
                      </a:endParaRPr>
                    </a:p>
                  </a:txBody>
                  <a:tcPr marL="9525" marR="9525" marT="9525" marB="0"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tcPr>
                </a:tc>
              </a:tr>
              <a:tr h="811330">
                <a:tc>
                  <a:txBody>
                    <a:bodyPr/>
                    <a:lstStyle/>
                    <a:p>
                      <a:pPr algn="l" fontAlgn="ctr"/>
                      <a:r>
                        <a:rPr lang="en-US" sz="3000" b="1" u="none" strike="noStrike" dirty="0">
                          <a:solidFill>
                            <a:schemeClr val="bg1"/>
                          </a:solidFill>
                          <a:effectLst/>
                        </a:rPr>
                        <a:t>Meaning Making </a:t>
                      </a:r>
                      <a:endParaRPr lang="en-US" sz="3000" b="1" i="0" u="none" strike="noStrike" dirty="0">
                        <a:solidFill>
                          <a:schemeClr val="bg1"/>
                        </a:solidFill>
                        <a:effectLst/>
                        <a:latin typeface="Calibri"/>
                      </a:endParaRPr>
                    </a:p>
                  </a:txBody>
                  <a:tcPr marL="9525" marR="9525" marT="9525" marB="0" anchor="ctr">
                    <a:solidFill>
                      <a:srgbClr val="9BD5FA"/>
                    </a:solidFill>
                  </a:tcPr>
                </a:tc>
                <a:tc>
                  <a:txBody>
                    <a:bodyPr/>
                    <a:lstStyle/>
                    <a:p>
                      <a:pPr algn="ctr" fontAlgn="ctr"/>
                      <a:r>
                        <a:rPr lang="en-US" sz="3000" u="none" strike="noStrike" dirty="0">
                          <a:effectLst/>
                        </a:rPr>
                        <a:t>2</a:t>
                      </a:r>
                      <a:endParaRPr lang="en-US" sz="3000" b="0" i="0" u="none" strike="noStrike" dirty="0">
                        <a:solidFill>
                          <a:srgbClr val="000000"/>
                        </a:solidFill>
                        <a:effectLst/>
                        <a:latin typeface="Calibri"/>
                      </a:endParaRPr>
                    </a:p>
                  </a:txBody>
                  <a:tcPr marL="9525" marR="9525" marT="9525" marB="0" anchor="ctr"/>
                </a:tc>
                <a:tc>
                  <a:txBody>
                    <a:bodyPr/>
                    <a:lstStyle/>
                    <a:p>
                      <a:pPr algn="ctr" fontAlgn="ctr"/>
                      <a:r>
                        <a:rPr lang="en-US" sz="3000" u="none" strike="noStrike" dirty="0">
                          <a:effectLst/>
                        </a:rPr>
                        <a:t>2</a:t>
                      </a:r>
                      <a:endParaRPr lang="en-US" sz="3000" b="0" i="0" u="none" strike="noStrike" dirty="0">
                        <a:solidFill>
                          <a:srgbClr val="000000"/>
                        </a:solidFill>
                        <a:effectLst/>
                        <a:latin typeface="Calibri"/>
                      </a:endParaRPr>
                    </a:p>
                  </a:txBody>
                  <a:tcPr marL="9525" marR="9525" marT="9525" marB="0" anchor="ctr"/>
                </a:tc>
                <a:tc>
                  <a:txBody>
                    <a:bodyPr/>
                    <a:lstStyle/>
                    <a:p>
                      <a:pPr algn="ctr" fontAlgn="ctr"/>
                      <a:r>
                        <a:rPr lang="en-US" sz="3000" u="none" strike="noStrike" dirty="0">
                          <a:effectLst/>
                        </a:rPr>
                        <a:t>2</a:t>
                      </a:r>
                      <a:endParaRPr lang="en-US" sz="3000" b="0" i="0" u="none" strike="noStrike" dirty="0">
                        <a:solidFill>
                          <a:srgbClr val="000000"/>
                        </a:solidFill>
                        <a:effectLst/>
                        <a:latin typeface="Calibri"/>
                      </a:endParaRPr>
                    </a:p>
                  </a:txBody>
                  <a:tcPr marL="9525" marR="9525" marT="9525" marB="0" anchor="ctr">
                    <a:lnR w="38100" cap="flat" cmpd="sng" algn="ctr">
                      <a:solidFill>
                        <a:schemeClr val="bg1"/>
                      </a:solidFill>
                      <a:prstDash val="dash"/>
                      <a:round/>
                      <a:headEnd type="none" w="med" len="med"/>
                      <a:tailEnd type="none" w="med" len="med"/>
                    </a:lnR>
                  </a:tcPr>
                </a:tc>
                <a:tc>
                  <a:txBody>
                    <a:bodyPr/>
                    <a:lstStyle/>
                    <a:p>
                      <a:pPr algn="ctr" fontAlgn="ctr"/>
                      <a:r>
                        <a:rPr lang="en-US" sz="3000" u="none" strike="noStrike" dirty="0">
                          <a:effectLst/>
                        </a:rPr>
                        <a:t>2</a:t>
                      </a:r>
                      <a:endParaRPr lang="en-US" sz="3000" b="0" i="0" u="none" strike="noStrike" dirty="0">
                        <a:solidFill>
                          <a:srgbClr val="000000"/>
                        </a:solidFill>
                        <a:effectLst/>
                        <a:latin typeface="Calibri"/>
                      </a:endParaRPr>
                    </a:p>
                  </a:txBody>
                  <a:tcPr marL="9525" marR="9525" marT="9525" marB="0" anchor="ctr">
                    <a:lnL w="38100" cap="flat" cmpd="sng" algn="ctr">
                      <a:solidFill>
                        <a:schemeClr val="bg1"/>
                      </a:solidFill>
                      <a:prstDash val="dash"/>
                      <a:round/>
                      <a:headEnd type="none" w="med" len="med"/>
                      <a:tailEnd type="none" w="med" len="med"/>
                    </a:lnL>
                  </a:tcPr>
                </a:tc>
                <a:tc>
                  <a:txBody>
                    <a:bodyPr/>
                    <a:lstStyle/>
                    <a:p>
                      <a:pPr algn="ctr" fontAlgn="ctr"/>
                      <a:r>
                        <a:rPr lang="en-US" sz="3000" u="none" strike="noStrike" dirty="0">
                          <a:effectLst/>
                        </a:rPr>
                        <a:t>2</a:t>
                      </a:r>
                      <a:endParaRPr lang="en-US" sz="3000" b="0" i="0" u="none" strike="noStrike" dirty="0">
                        <a:solidFill>
                          <a:srgbClr val="000000"/>
                        </a:solidFill>
                        <a:effectLst/>
                        <a:latin typeface="Calibri"/>
                      </a:endParaRPr>
                    </a:p>
                  </a:txBody>
                  <a:tcPr marL="9525" marR="9525" marT="9525" marB="0" anchor="ctr"/>
                </a:tc>
                <a:tc>
                  <a:txBody>
                    <a:bodyPr/>
                    <a:lstStyle/>
                    <a:p>
                      <a:pPr algn="ctr" fontAlgn="ctr"/>
                      <a:r>
                        <a:rPr lang="en-US" sz="3000" u="none" strike="noStrike" dirty="0">
                          <a:effectLst/>
                        </a:rPr>
                        <a:t>3</a:t>
                      </a:r>
                      <a:endParaRPr lang="en-US" sz="3000" b="0" i="0" u="none" strike="noStrike" dirty="0">
                        <a:solidFill>
                          <a:srgbClr val="000000"/>
                        </a:solidFill>
                        <a:effectLst/>
                        <a:latin typeface="Calibri"/>
                      </a:endParaRPr>
                    </a:p>
                  </a:txBody>
                  <a:tcPr marL="9525" marR="9525" marT="9525" marB="0" anchor="ctr">
                    <a:lnR w="38100" cap="flat" cmpd="sng" algn="ctr">
                      <a:solidFill>
                        <a:schemeClr val="bg1"/>
                      </a:solidFill>
                      <a:prstDash val="solid"/>
                      <a:round/>
                      <a:headEnd type="none" w="med" len="med"/>
                      <a:tailEnd type="none" w="med" len="med"/>
                    </a:lnR>
                  </a:tcPr>
                </a:tc>
                <a:tc>
                  <a:txBody>
                    <a:bodyPr/>
                    <a:lstStyle/>
                    <a:p>
                      <a:pPr algn="ctr" fontAlgn="ctr"/>
                      <a:r>
                        <a:rPr lang="en-US" sz="3000" u="none" strike="noStrike" dirty="0" smtClean="0">
                          <a:effectLst/>
                        </a:rPr>
                        <a:t>2.16</a:t>
                      </a:r>
                      <a:endParaRPr lang="en-US" sz="3000" b="0" i="1" u="none" strike="noStrike" dirty="0">
                        <a:solidFill>
                          <a:srgbClr val="000000"/>
                        </a:solidFill>
                        <a:effectLst/>
                        <a:latin typeface="Calibri"/>
                      </a:endParaRPr>
                    </a:p>
                  </a:txBody>
                  <a:tcPr marL="9525" marR="9525" marT="9525" marB="0" anchor="ctr">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tcPr>
                </a:tc>
              </a:tr>
              <a:tr h="558988">
                <a:tc>
                  <a:txBody>
                    <a:bodyPr/>
                    <a:lstStyle/>
                    <a:p>
                      <a:pPr algn="l" fontAlgn="ctr"/>
                      <a:r>
                        <a:rPr lang="en-US" sz="3000" b="1" u="none" strike="noStrike" dirty="0">
                          <a:solidFill>
                            <a:schemeClr val="bg1"/>
                          </a:solidFill>
                          <a:effectLst/>
                        </a:rPr>
                        <a:t>Event Type</a:t>
                      </a:r>
                      <a:endParaRPr lang="en-US" sz="3000" b="1" i="0" u="none" strike="noStrike" dirty="0">
                        <a:solidFill>
                          <a:schemeClr val="bg1"/>
                        </a:solidFill>
                        <a:effectLst/>
                        <a:latin typeface="Calibri"/>
                      </a:endParaRPr>
                    </a:p>
                  </a:txBody>
                  <a:tcPr marL="9525" marR="9525" marT="9525" marB="0" anchor="ctr">
                    <a:solidFill>
                      <a:srgbClr val="9BD5FA"/>
                    </a:solidFill>
                  </a:tcPr>
                </a:tc>
                <a:tc>
                  <a:txBody>
                    <a:bodyPr/>
                    <a:lstStyle/>
                    <a:p>
                      <a:pPr algn="ctr" fontAlgn="ctr"/>
                      <a:r>
                        <a:rPr lang="en-US" sz="3000" u="none" strike="noStrike" dirty="0">
                          <a:effectLst/>
                        </a:rPr>
                        <a:t>autonomy</a:t>
                      </a:r>
                      <a:endParaRPr lang="en-US" sz="3000" b="0" i="0" u="none" strike="noStrike" dirty="0">
                        <a:solidFill>
                          <a:srgbClr val="000000"/>
                        </a:solidFill>
                        <a:effectLst/>
                        <a:latin typeface="Calibri"/>
                      </a:endParaRPr>
                    </a:p>
                  </a:txBody>
                  <a:tcPr marL="9525" marR="9525" marT="9525" marB="0" anchor="ctr">
                    <a:solidFill>
                      <a:schemeClr val="accent2">
                        <a:lumMod val="40000"/>
                        <a:lumOff val="60000"/>
                      </a:schemeClr>
                    </a:solidFill>
                  </a:tcPr>
                </a:tc>
                <a:tc>
                  <a:txBody>
                    <a:bodyPr/>
                    <a:lstStyle/>
                    <a:p>
                      <a:pPr algn="ctr" fontAlgn="ctr"/>
                      <a:r>
                        <a:rPr lang="en-US" sz="3000" u="none" strike="noStrike" dirty="0">
                          <a:effectLst/>
                        </a:rPr>
                        <a:t>autonomy</a:t>
                      </a:r>
                      <a:endParaRPr lang="en-US" sz="3000" b="0" i="0" u="none" strike="noStrike" dirty="0">
                        <a:solidFill>
                          <a:srgbClr val="000000"/>
                        </a:solidFill>
                        <a:effectLst/>
                        <a:latin typeface="Calibri"/>
                      </a:endParaRPr>
                    </a:p>
                  </a:txBody>
                  <a:tcPr marL="9525" marR="9525" marT="9525" marB="0" anchor="ctr">
                    <a:solidFill>
                      <a:schemeClr val="accent2">
                        <a:lumMod val="40000"/>
                        <a:lumOff val="60000"/>
                      </a:schemeClr>
                    </a:solidFill>
                  </a:tcPr>
                </a:tc>
                <a:tc>
                  <a:txBody>
                    <a:bodyPr/>
                    <a:lstStyle/>
                    <a:p>
                      <a:pPr algn="ctr" fontAlgn="ctr"/>
                      <a:r>
                        <a:rPr lang="en-US" sz="3000" u="none" strike="noStrike" dirty="0">
                          <a:effectLst/>
                        </a:rPr>
                        <a:t>relationship</a:t>
                      </a:r>
                      <a:endParaRPr lang="en-US" sz="3000" b="0" i="0" u="none" strike="noStrike" dirty="0">
                        <a:solidFill>
                          <a:srgbClr val="000000"/>
                        </a:solidFill>
                        <a:effectLst/>
                        <a:latin typeface="Calibri"/>
                      </a:endParaRPr>
                    </a:p>
                  </a:txBody>
                  <a:tcPr marL="9525" marR="9525" marT="9525" marB="0" anchor="ctr">
                    <a:lnR w="38100" cap="flat" cmpd="sng" algn="ctr">
                      <a:solidFill>
                        <a:schemeClr val="bg1"/>
                      </a:solidFill>
                      <a:prstDash val="dash"/>
                      <a:round/>
                      <a:headEnd type="none" w="med" len="med"/>
                      <a:tailEnd type="none" w="med" len="med"/>
                    </a:lnR>
                    <a:solidFill>
                      <a:schemeClr val="accent2">
                        <a:lumMod val="40000"/>
                        <a:lumOff val="60000"/>
                      </a:schemeClr>
                    </a:solidFill>
                  </a:tcPr>
                </a:tc>
                <a:tc>
                  <a:txBody>
                    <a:bodyPr/>
                    <a:lstStyle/>
                    <a:p>
                      <a:pPr algn="ctr" fontAlgn="ctr"/>
                      <a:r>
                        <a:rPr lang="en-US" sz="3000" u="none" strike="noStrike" dirty="0">
                          <a:effectLst/>
                        </a:rPr>
                        <a:t>relationship</a:t>
                      </a:r>
                      <a:endParaRPr lang="en-US" sz="3000" b="0" i="0" u="none" strike="noStrike" dirty="0">
                        <a:solidFill>
                          <a:srgbClr val="000000"/>
                        </a:solidFill>
                        <a:effectLst/>
                        <a:latin typeface="Calibri"/>
                      </a:endParaRPr>
                    </a:p>
                  </a:txBody>
                  <a:tcPr marL="9525" marR="9525" marT="9525" marB="0" anchor="ctr">
                    <a:lnL w="38100" cap="flat" cmpd="sng" algn="ctr">
                      <a:solidFill>
                        <a:schemeClr val="bg1"/>
                      </a:solidFill>
                      <a:prstDash val="dash"/>
                      <a:round/>
                      <a:headEnd type="none" w="med" len="med"/>
                      <a:tailEnd type="none" w="med" len="med"/>
                    </a:lnL>
                    <a:solidFill>
                      <a:schemeClr val="accent2">
                        <a:lumMod val="40000"/>
                        <a:lumOff val="60000"/>
                      </a:schemeClr>
                    </a:solidFill>
                  </a:tcPr>
                </a:tc>
                <a:tc>
                  <a:txBody>
                    <a:bodyPr/>
                    <a:lstStyle/>
                    <a:p>
                      <a:pPr algn="ctr" fontAlgn="ctr"/>
                      <a:r>
                        <a:rPr lang="en-US" sz="3000" u="none" strike="noStrike" dirty="0">
                          <a:effectLst/>
                        </a:rPr>
                        <a:t>achievement</a:t>
                      </a:r>
                      <a:endParaRPr lang="en-US" sz="3000" b="0" i="0" u="none" strike="noStrike" dirty="0">
                        <a:solidFill>
                          <a:srgbClr val="000000"/>
                        </a:solidFill>
                        <a:effectLst/>
                        <a:latin typeface="Calibri"/>
                      </a:endParaRPr>
                    </a:p>
                  </a:txBody>
                  <a:tcPr marL="9525" marR="9525" marT="9525" marB="0" anchor="ctr">
                    <a:solidFill>
                      <a:schemeClr val="accent2">
                        <a:lumMod val="40000"/>
                        <a:lumOff val="60000"/>
                      </a:schemeClr>
                    </a:solidFill>
                  </a:tcPr>
                </a:tc>
                <a:tc>
                  <a:txBody>
                    <a:bodyPr/>
                    <a:lstStyle/>
                    <a:p>
                      <a:pPr algn="ctr" fontAlgn="ctr"/>
                      <a:r>
                        <a:rPr lang="en-US" sz="3000" u="none" strike="noStrike" dirty="0">
                          <a:effectLst/>
                        </a:rPr>
                        <a:t>achievement</a:t>
                      </a:r>
                      <a:endParaRPr lang="en-US" sz="3000" b="0" i="0" u="none" strike="noStrike" dirty="0">
                        <a:solidFill>
                          <a:srgbClr val="000000"/>
                        </a:solidFill>
                        <a:effectLst/>
                        <a:latin typeface="Calibri"/>
                      </a:endParaRPr>
                    </a:p>
                  </a:txBody>
                  <a:tcPr marL="9525" marR="9525" marT="9525" marB="0" anchor="ctr">
                    <a:lnR w="38100" cap="flat" cmpd="sng" algn="ctr">
                      <a:solidFill>
                        <a:schemeClr val="bg1"/>
                      </a:solidFill>
                      <a:prstDash val="solid"/>
                      <a:round/>
                      <a:headEnd type="none" w="med" len="med"/>
                      <a:tailEnd type="none" w="med" len="med"/>
                    </a:lnR>
                    <a:solidFill>
                      <a:schemeClr val="accent2">
                        <a:lumMod val="40000"/>
                        <a:lumOff val="60000"/>
                      </a:schemeClr>
                    </a:solidFill>
                  </a:tcPr>
                </a:tc>
                <a:tc>
                  <a:txBody>
                    <a:bodyPr/>
                    <a:lstStyle/>
                    <a:p>
                      <a:pPr algn="ctr" fontAlgn="b"/>
                      <a:r>
                        <a:rPr lang="en-US" sz="3000" u="none" strike="noStrike" dirty="0">
                          <a:effectLst/>
                        </a:rPr>
                        <a:t> </a:t>
                      </a:r>
                      <a:endParaRPr lang="en-US" sz="3000" b="0" i="1" u="none" strike="noStrike" dirty="0">
                        <a:solidFill>
                          <a:srgbClr val="000000"/>
                        </a:solidFill>
                        <a:effectLst/>
                        <a:latin typeface="Calibri"/>
                      </a:endParaRPr>
                    </a:p>
                  </a:txBody>
                  <a:tcPr marL="9525" marR="9525" marT="9525" marB="0" anchor="b">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tcPr>
                </a:tc>
              </a:tr>
              <a:tr h="1109375">
                <a:tc>
                  <a:txBody>
                    <a:bodyPr/>
                    <a:lstStyle/>
                    <a:p>
                      <a:pPr algn="l" fontAlgn="ctr"/>
                      <a:r>
                        <a:rPr lang="en-US" sz="3000" b="1" u="none" strike="noStrike" dirty="0">
                          <a:solidFill>
                            <a:schemeClr val="bg1"/>
                          </a:solidFill>
                          <a:effectLst/>
                        </a:rPr>
                        <a:t>Narrative Word Count</a:t>
                      </a:r>
                      <a:endParaRPr lang="en-US" sz="3000" b="1" i="0" u="none" strike="noStrike" dirty="0">
                        <a:solidFill>
                          <a:schemeClr val="bg1"/>
                        </a:solidFill>
                        <a:effectLst/>
                        <a:latin typeface="Calibri"/>
                      </a:endParaRPr>
                    </a:p>
                  </a:txBody>
                  <a:tcPr marL="9525" marR="9525" marT="9525" marB="0" anchor="ctr">
                    <a:solidFill>
                      <a:srgbClr val="9BD5FA"/>
                    </a:solidFill>
                  </a:tcPr>
                </a:tc>
                <a:tc>
                  <a:txBody>
                    <a:bodyPr/>
                    <a:lstStyle/>
                    <a:p>
                      <a:pPr algn="ctr" fontAlgn="ctr"/>
                      <a:r>
                        <a:rPr lang="en-US" sz="3000" u="none" strike="noStrike" dirty="0">
                          <a:effectLst/>
                        </a:rPr>
                        <a:t>89</a:t>
                      </a:r>
                      <a:endParaRPr lang="en-US" sz="3000" b="0" i="0" u="none" strike="noStrike" dirty="0">
                        <a:solidFill>
                          <a:srgbClr val="000000"/>
                        </a:solidFill>
                        <a:effectLst/>
                        <a:latin typeface="Calibri"/>
                      </a:endParaRPr>
                    </a:p>
                  </a:txBody>
                  <a:tcPr marL="9525" marR="9525" marT="9525" marB="0" anchor="ctr">
                    <a:lnB w="38100" cap="flat" cmpd="sng" algn="ctr">
                      <a:solidFill>
                        <a:schemeClr val="bg1"/>
                      </a:solidFill>
                      <a:prstDash val="solid"/>
                      <a:round/>
                      <a:headEnd type="none" w="med" len="med"/>
                      <a:tailEnd type="none" w="med" len="med"/>
                    </a:lnB>
                  </a:tcPr>
                </a:tc>
                <a:tc>
                  <a:txBody>
                    <a:bodyPr/>
                    <a:lstStyle/>
                    <a:p>
                      <a:pPr algn="ctr" fontAlgn="ctr"/>
                      <a:r>
                        <a:rPr lang="en-US" sz="3000" u="none" strike="noStrike" dirty="0">
                          <a:effectLst/>
                        </a:rPr>
                        <a:t>194</a:t>
                      </a:r>
                      <a:endParaRPr lang="en-US" sz="3000" b="0" i="0" u="none" strike="noStrike" dirty="0">
                        <a:solidFill>
                          <a:srgbClr val="000000"/>
                        </a:solidFill>
                        <a:effectLst/>
                        <a:latin typeface="Calibri"/>
                      </a:endParaRPr>
                    </a:p>
                  </a:txBody>
                  <a:tcPr marL="9525" marR="9525" marT="9525" marB="0" anchor="ctr">
                    <a:lnB w="38100" cap="flat" cmpd="sng" algn="ctr">
                      <a:solidFill>
                        <a:schemeClr val="bg1"/>
                      </a:solidFill>
                      <a:prstDash val="solid"/>
                      <a:round/>
                      <a:headEnd type="none" w="med" len="med"/>
                      <a:tailEnd type="none" w="med" len="med"/>
                    </a:lnB>
                  </a:tcPr>
                </a:tc>
                <a:tc>
                  <a:txBody>
                    <a:bodyPr/>
                    <a:lstStyle/>
                    <a:p>
                      <a:pPr algn="ctr" fontAlgn="ctr"/>
                      <a:r>
                        <a:rPr lang="en-US" sz="3000" u="none" strike="noStrike" dirty="0">
                          <a:effectLst/>
                        </a:rPr>
                        <a:t>87</a:t>
                      </a:r>
                      <a:endParaRPr lang="en-US" sz="3000" b="0" i="0" u="none" strike="noStrike" dirty="0">
                        <a:solidFill>
                          <a:srgbClr val="000000"/>
                        </a:solidFill>
                        <a:effectLst/>
                        <a:latin typeface="Calibri"/>
                      </a:endParaRPr>
                    </a:p>
                  </a:txBody>
                  <a:tcPr marL="9525" marR="9525" marT="9525" marB="0" anchor="ctr">
                    <a:lnR w="38100" cap="flat" cmpd="sng" algn="ctr">
                      <a:solidFill>
                        <a:schemeClr val="bg1"/>
                      </a:solidFill>
                      <a:prstDash val="dash"/>
                      <a:round/>
                      <a:headEnd type="none" w="med" len="med"/>
                      <a:tailEnd type="none" w="med" len="med"/>
                    </a:lnR>
                    <a:lnB w="38100" cap="flat" cmpd="sng" algn="ctr">
                      <a:solidFill>
                        <a:schemeClr val="bg1"/>
                      </a:solidFill>
                      <a:prstDash val="solid"/>
                      <a:round/>
                      <a:headEnd type="none" w="med" len="med"/>
                      <a:tailEnd type="none" w="med" len="med"/>
                    </a:lnB>
                  </a:tcPr>
                </a:tc>
                <a:tc>
                  <a:txBody>
                    <a:bodyPr/>
                    <a:lstStyle/>
                    <a:p>
                      <a:pPr algn="ctr" fontAlgn="ctr"/>
                      <a:r>
                        <a:rPr lang="en-US" sz="3000" u="none" strike="noStrike" dirty="0">
                          <a:effectLst/>
                        </a:rPr>
                        <a:t>62</a:t>
                      </a:r>
                      <a:endParaRPr lang="en-US" sz="3000" b="0" i="0" u="none" strike="noStrike" dirty="0">
                        <a:solidFill>
                          <a:srgbClr val="000000"/>
                        </a:solidFill>
                        <a:effectLst/>
                        <a:latin typeface="Calibri"/>
                      </a:endParaRPr>
                    </a:p>
                  </a:txBody>
                  <a:tcPr marL="9525" marR="9525" marT="9525" marB="0" anchor="ctr">
                    <a:lnL w="38100" cap="flat" cmpd="sng" algn="ctr">
                      <a:solidFill>
                        <a:schemeClr val="bg1"/>
                      </a:solidFill>
                      <a:prstDash val="dash"/>
                      <a:round/>
                      <a:headEnd type="none" w="med" len="med"/>
                      <a:tailEnd type="none" w="med" len="med"/>
                    </a:lnL>
                    <a:lnB w="38100" cap="flat" cmpd="sng" algn="ctr">
                      <a:solidFill>
                        <a:schemeClr val="bg1"/>
                      </a:solidFill>
                      <a:prstDash val="solid"/>
                      <a:round/>
                      <a:headEnd type="none" w="med" len="med"/>
                      <a:tailEnd type="none" w="med" len="med"/>
                    </a:lnB>
                  </a:tcPr>
                </a:tc>
                <a:tc>
                  <a:txBody>
                    <a:bodyPr/>
                    <a:lstStyle/>
                    <a:p>
                      <a:pPr algn="ctr" fontAlgn="ctr"/>
                      <a:r>
                        <a:rPr lang="en-US" sz="3000" u="none" strike="noStrike" dirty="0">
                          <a:effectLst/>
                        </a:rPr>
                        <a:t>49</a:t>
                      </a:r>
                      <a:endParaRPr lang="en-US" sz="3000" b="0" i="0" u="none" strike="noStrike" dirty="0">
                        <a:solidFill>
                          <a:srgbClr val="000000"/>
                        </a:solidFill>
                        <a:effectLst/>
                        <a:latin typeface="Calibri"/>
                      </a:endParaRPr>
                    </a:p>
                  </a:txBody>
                  <a:tcPr marL="9525" marR="9525" marT="9525" marB="0" anchor="ctr">
                    <a:lnB w="38100" cap="flat" cmpd="sng" algn="ctr">
                      <a:solidFill>
                        <a:schemeClr val="bg1"/>
                      </a:solidFill>
                      <a:prstDash val="solid"/>
                      <a:round/>
                      <a:headEnd type="none" w="med" len="med"/>
                      <a:tailEnd type="none" w="med" len="med"/>
                    </a:lnB>
                  </a:tcPr>
                </a:tc>
                <a:tc>
                  <a:txBody>
                    <a:bodyPr/>
                    <a:lstStyle/>
                    <a:p>
                      <a:pPr algn="ctr" fontAlgn="ctr"/>
                      <a:r>
                        <a:rPr lang="en-US" sz="3000" u="none" strike="noStrike" dirty="0">
                          <a:effectLst/>
                        </a:rPr>
                        <a:t>106</a:t>
                      </a:r>
                      <a:endParaRPr lang="en-US" sz="3000" b="0" i="0" u="none" strike="noStrike" dirty="0">
                        <a:solidFill>
                          <a:srgbClr val="000000"/>
                        </a:solidFill>
                        <a:effectLst/>
                        <a:latin typeface="Calibri"/>
                      </a:endParaRPr>
                    </a:p>
                  </a:txBody>
                  <a:tcPr marL="9525" marR="9525" marT="9525" marB="0" anchor="ctr">
                    <a:lnR w="38100" cap="flat" cmpd="sng" algn="ctr">
                      <a:solidFill>
                        <a:schemeClr val="bg1"/>
                      </a:solidFill>
                      <a:prstDash val="solid"/>
                      <a:round/>
                      <a:headEnd type="none" w="med" len="med"/>
                      <a:tailEnd type="none" w="med" len="med"/>
                    </a:lnR>
                    <a:lnB w="38100" cap="flat" cmpd="sng" algn="ctr">
                      <a:solidFill>
                        <a:schemeClr val="bg1"/>
                      </a:solidFill>
                      <a:prstDash val="solid"/>
                      <a:round/>
                      <a:headEnd type="none" w="med" len="med"/>
                      <a:tailEnd type="none" w="med" len="med"/>
                    </a:lnB>
                  </a:tcPr>
                </a:tc>
                <a:tc>
                  <a:txBody>
                    <a:bodyPr/>
                    <a:lstStyle/>
                    <a:p>
                      <a:pPr algn="ctr" fontAlgn="b"/>
                      <a:r>
                        <a:rPr lang="en-US" sz="3000" u="none" strike="noStrike" dirty="0" smtClean="0">
                          <a:effectLst/>
                        </a:rPr>
                        <a:t>97.83</a:t>
                      </a:r>
                      <a:endParaRPr lang="en-US" sz="3000" b="0" i="1" u="none" strike="noStrike" dirty="0">
                        <a:solidFill>
                          <a:srgbClr val="000000"/>
                        </a:solidFill>
                        <a:effectLst/>
                        <a:latin typeface="Calibri"/>
                      </a:endParaRPr>
                    </a:p>
                  </a:txBody>
                  <a:tcPr marL="9525" marR="9525" marT="9525" marB="0" anchor="b">
                    <a:lnL w="38100" cap="flat" cmpd="sng" algn="ctr">
                      <a:solidFill>
                        <a:schemeClr val="bg1"/>
                      </a:solidFill>
                      <a:prstDash val="solid"/>
                      <a:round/>
                      <a:headEnd type="none" w="med" len="med"/>
                      <a:tailEnd type="none" w="med" len="med"/>
                    </a:lnL>
                    <a:lnR w="38100" cap="flat" cmpd="sng" algn="ctr">
                      <a:solidFill>
                        <a:schemeClr val="bg1"/>
                      </a:solidFill>
                      <a:prstDash val="solid"/>
                      <a:round/>
                      <a:headEnd type="none" w="med" len="med"/>
                      <a:tailEnd type="none" w="med" len="med"/>
                    </a:lnR>
                    <a:lnB w="38100" cap="flat" cmpd="sng" algn="ctr">
                      <a:solidFill>
                        <a:schemeClr val="bg1"/>
                      </a:solidFill>
                      <a:prstDash val="solid"/>
                      <a:round/>
                      <a:headEnd type="none" w="med" len="med"/>
                      <a:tailEnd type="none" w="med" len="med"/>
                    </a:lnB>
                  </a:tcPr>
                </a:tc>
              </a:tr>
              <a:tr h="916240">
                <a:tc>
                  <a:txBody>
                    <a:bodyPr/>
                    <a:lstStyle/>
                    <a:p>
                      <a:pPr algn="l" fontAlgn="b"/>
                      <a:endParaRPr lang="en-US" sz="3000" b="0" i="0" u="none" strike="noStrike" dirty="0">
                        <a:solidFill>
                          <a:srgbClr val="000000"/>
                        </a:solidFill>
                        <a:effectLst/>
                        <a:latin typeface="Calibri"/>
                      </a:endParaRPr>
                    </a:p>
                  </a:txBody>
                  <a:tcPr marL="9525" marR="9525" marT="9525" marB="0" anchor="b">
                    <a:lnR w="38100" cap="flat" cmpd="sng" algn="ctr">
                      <a:solidFill>
                        <a:schemeClr val="bg1"/>
                      </a:solidFill>
                      <a:prstDash val="solid"/>
                      <a:round/>
                      <a:headEnd type="none" w="med" len="med"/>
                      <a:tailEnd type="none" w="med" len="med"/>
                    </a:lnR>
                    <a:noFill/>
                  </a:tcPr>
                </a:tc>
                <a:tc gridSpan="3">
                  <a:txBody>
                    <a:bodyPr/>
                    <a:lstStyle/>
                    <a:p>
                      <a:pPr algn="ctr" fontAlgn="ctr"/>
                      <a:r>
                        <a:rPr lang="en-US" sz="3000" u="none" strike="noStrike" dirty="0" smtClean="0">
                          <a:solidFill>
                            <a:sysClr val="windowText" lastClr="000000"/>
                          </a:solidFill>
                          <a:effectLst/>
                        </a:rPr>
                        <a:t>Average</a:t>
                      </a:r>
                      <a:r>
                        <a:rPr lang="en-US" sz="3000" u="none" strike="noStrike" baseline="0" dirty="0" smtClean="0">
                          <a:solidFill>
                            <a:sysClr val="windowText" lastClr="000000"/>
                          </a:solidFill>
                          <a:effectLst/>
                        </a:rPr>
                        <a:t> Meaning Making: 2.00</a:t>
                      </a:r>
                      <a:endParaRPr lang="en-US" sz="3000" u="none" strike="noStrike" dirty="0" smtClean="0">
                        <a:solidFill>
                          <a:sysClr val="windowText" lastClr="000000"/>
                        </a:solidFill>
                        <a:effectLst/>
                      </a:endParaRPr>
                    </a:p>
                    <a:p>
                      <a:pPr algn="ctr" fontAlgn="ctr"/>
                      <a:r>
                        <a:rPr lang="en-US" sz="3000" u="none" strike="noStrike" dirty="0" smtClean="0">
                          <a:solidFill>
                            <a:sysClr val="windowText" lastClr="000000"/>
                          </a:solidFill>
                          <a:effectLst/>
                        </a:rPr>
                        <a:t>Average Word Count</a:t>
                      </a:r>
                      <a:r>
                        <a:rPr lang="en-US" sz="3000" i="0" u="none" strike="noStrike" dirty="0" smtClean="0">
                          <a:solidFill>
                            <a:sysClr val="windowText" lastClr="000000"/>
                          </a:solidFill>
                          <a:effectLst/>
                        </a:rPr>
                        <a:t>:</a:t>
                      </a:r>
                      <a:r>
                        <a:rPr lang="en-US" sz="3000" i="0" u="none" strike="noStrike" baseline="0" dirty="0" smtClean="0">
                          <a:solidFill>
                            <a:sysClr val="windowText" lastClr="000000"/>
                          </a:solidFill>
                          <a:effectLst/>
                        </a:rPr>
                        <a:t> 123.33</a:t>
                      </a:r>
                      <a:endParaRPr lang="en-US" sz="3000" b="0" i="1" u="none" strike="noStrike" dirty="0">
                        <a:solidFill>
                          <a:sysClr val="windowText" lastClr="000000"/>
                        </a:solidFill>
                        <a:effectLst/>
                        <a:latin typeface="Calibri"/>
                      </a:endParaRPr>
                    </a:p>
                  </a:txBody>
                  <a:tcPr marL="9525" marR="9525" marT="9525" marB="0" anchor="ctr">
                    <a:lnL w="38100" cap="flat" cmpd="sng" algn="ctr">
                      <a:solidFill>
                        <a:schemeClr val="bg1"/>
                      </a:solidFill>
                      <a:prstDash val="solid"/>
                      <a:round/>
                      <a:headEnd type="none" w="med" len="med"/>
                      <a:tailEnd type="none" w="med" len="med"/>
                    </a:lnL>
                    <a:lnR w="38100" cap="flat" cmpd="sng" algn="ctr">
                      <a:solidFill>
                        <a:schemeClr val="bg1"/>
                      </a:solidFill>
                      <a:prstDash val="dash"/>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gridSpan="3">
                  <a:txBody>
                    <a:bodyPr/>
                    <a:lstStyle/>
                    <a:p>
                      <a:pPr algn="ctr" fontAlgn="ctr"/>
                      <a:r>
                        <a:rPr lang="en-US" sz="3000" u="none" strike="noStrike" dirty="0" smtClean="0">
                          <a:solidFill>
                            <a:sysClr val="windowText" lastClr="000000"/>
                          </a:solidFill>
                          <a:effectLst/>
                        </a:rPr>
                        <a:t>Average</a:t>
                      </a:r>
                      <a:r>
                        <a:rPr lang="en-US" sz="3000" u="none" strike="noStrike" baseline="0" dirty="0" smtClean="0">
                          <a:solidFill>
                            <a:sysClr val="windowText" lastClr="000000"/>
                          </a:solidFill>
                          <a:effectLst/>
                        </a:rPr>
                        <a:t> Meaning Making: 2.33</a:t>
                      </a:r>
                      <a:endParaRPr lang="en-US" sz="3000" u="none" strike="noStrike" dirty="0" smtClean="0">
                        <a:solidFill>
                          <a:sysClr val="windowText" lastClr="000000"/>
                        </a:solidFill>
                        <a:effectLst/>
                      </a:endParaRPr>
                    </a:p>
                    <a:p>
                      <a:pPr algn="ctr" fontAlgn="ctr"/>
                      <a:r>
                        <a:rPr lang="en-US" sz="3000" u="none" strike="noStrike" dirty="0" smtClean="0">
                          <a:solidFill>
                            <a:sysClr val="windowText" lastClr="000000"/>
                          </a:solidFill>
                          <a:effectLst/>
                        </a:rPr>
                        <a:t>Average Word Count</a:t>
                      </a:r>
                      <a:r>
                        <a:rPr lang="en-US" sz="3000" i="0" u="none" strike="noStrike" dirty="0" smtClean="0">
                          <a:solidFill>
                            <a:sysClr val="windowText" lastClr="000000"/>
                          </a:solidFill>
                          <a:effectLst/>
                        </a:rPr>
                        <a:t>:</a:t>
                      </a:r>
                      <a:r>
                        <a:rPr lang="en-US" sz="3000" i="0" u="none" strike="noStrike" baseline="0" dirty="0" smtClean="0">
                          <a:solidFill>
                            <a:sysClr val="windowText" lastClr="000000"/>
                          </a:solidFill>
                          <a:effectLst/>
                        </a:rPr>
                        <a:t> 72.33</a:t>
                      </a:r>
                      <a:endParaRPr lang="en-US" sz="3000" b="0" i="1" u="none" strike="noStrike" dirty="0">
                        <a:solidFill>
                          <a:sysClr val="windowText" lastClr="000000"/>
                        </a:solidFill>
                        <a:effectLst/>
                        <a:latin typeface="Calibri"/>
                      </a:endParaRPr>
                    </a:p>
                  </a:txBody>
                  <a:tcPr marL="9525" marR="9525" marT="9525" marB="0" anchor="ctr">
                    <a:lnL w="38100" cap="flat" cmpd="sng" algn="ctr">
                      <a:solidFill>
                        <a:schemeClr val="bg1"/>
                      </a:solidFill>
                      <a:prstDash val="dash"/>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a:txBody>
                    <a:bodyPr/>
                    <a:lstStyle/>
                    <a:p>
                      <a:pPr algn="l" fontAlgn="b"/>
                      <a:endParaRPr lang="en-US" sz="3000" b="0" i="0" u="none" strike="noStrike" dirty="0">
                        <a:solidFill>
                          <a:srgbClr val="000000"/>
                        </a:solidFill>
                        <a:effectLst/>
                        <a:latin typeface="Calibri"/>
                      </a:endParaRPr>
                    </a:p>
                  </a:txBody>
                  <a:tcPr marL="9525" marR="9525" marT="9525" marB="0" anchor="b">
                    <a:lnL w="38100" cap="flat" cmpd="sng" algn="ctr">
                      <a:solidFill>
                        <a:schemeClr val="bg1"/>
                      </a:solidFill>
                      <a:prstDash val="solid"/>
                      <a:round/>
                      <a:headEnd type="none" w="med" len="med"/>
                      <a:tailEnd type="none" w="med" len="med"/>
                    </a:lnL>
                    <a:lnT w="38100" cap="flat" cmpd="sng" algn="ctr">
                      <a:solidFill>
                        <a:schemeClr val="bg1"/>
                      </a:solidFill>
                      <a:prstDash val="solid"/>
                      <a:round/>
                      <a:headEnd type="none" w="med" len="med"/>
                      <a:tailEnd type="none" w="med" len="med"/>
                    </a:lnT>
                  </a:tcPr>
                </a:tc>
              </a:tr>
            </a:tbl>
          </a:graphicData>
        </a:graphic>
      </p:graphicFrame>
      <p:sp>
        <p:nvSpPr>
          <p:cNvPr id="9" name="TextBox 8"/>
          <p:cNvSpPr txBox="1"/>
          <p:nvPr/>
        </p:nvSpPr>
        <p:spPr>
          <a:xfrm>
            <a:off x="25173413" y="-310451"/>
            <a:ext cx="184638" cy="630922"/>
          </a:xfrm>
          <a:prstGeom prst="rect">
            <a:avLst/>
          </a:prstGeom>
          <a:solidFill>
            <a:schemeClr val="tx1"/>
          </a:solidFill>
          <a:effectLst>
            <a:outerShdw blurRad="50800" dist="38100" dir="5400000">
              <a:srgbClr val="000000">
                <a:alpha val="43000"/>
              </a:srgbClr>
            </a:outerShdw>
          </a:effectLst>
        </p:spPr>
        <p:txBody>
          <a:bodyPr wrap="none" lIns="91426" tIns="45710" rIns="91426" bIns="45710" rtlCol="0">
            <a:spAutoFit/>
          </a:bodyPr>
          <a:lstStyle/>
          <a:p>
            <a:endParaRPr lang="en-US" sz="3500" dirty="0">
              <a:solidFill>
                <a:schemeClr val="bg1"/>
              </a:solidFill>
            </a:endParaRPr>
          </a:p>
        </p:txBody>
      </p:sp>
      <p:grpSp>
        <p:nvGrpSpPr>
          <p:cNvPr id="8" name="Group 7"/>
          <p:cNvGrpSpPr/>
          <p:nvPr/>
        </p:nvGrpSpPr>
        <p:grpSpPr>
          <a:xfrm>
            <a:off x="22205946" y="31682673"/>
            <a:ext cx="480530" cy="283254"/>
            <a:chOff x="22104346" y="31682673"/>
            <a:chExt cx="480530" cy="283254"/>
          </a:xfrm>
        </p:grpSpPr>
        <p:cxnSp>
          <p:nvCxnSpPr>
            <p:cNvPr id="37" name="Straight Arrow Connector 36"/>
            <p:cNvCxnSpPr/>
            <p:nvPr/>
          </p:nvCxnSpPr>
          <p:spPr>
            <a:xfrm>
              <a:off x="22104346" y="31682673"/>
              <a:ext cx="480530" cy="0"/>
            </a:xfrm>
            <a:prstGeom prst="straightConnector1">
              <a:avLst/>
            </a:prstGeom>
            <a:ln w="12700" cmpd="sng">
              <a:solidFill>
                <a:srgbClr val="000000"/>
              </a:solidFill>
              <a:headEnd type="arrow"/>
              <a:tailEnd type="arrow"/>
            </a:ln>
          </p:spPr>
          <p:style>
            <a:lnRef idx="2">
              <a:schemeClr val="accent1"/>
            </a:lnRef>
            <a:fillRef idx="0">
              <a:schemeClr val="accent1"/>
            </a:fillRef>
            <a:effectRef idx="1">
              <a:schemeClr val="accent1"/>
            </a:effectRef>
            <a:fontRef idx="minor">
              <a:schemeClr val="tx1"/>
            </a:fontRef>
          </p:style>
        </p:cxnSp>
        <p:cxnSp>
          <p:nvCxnSpPr>
            <p:cNvPr id="39" name="Straight Arrow Connector 38"/>
            <p:cNvCxnSpPr/>
            <p:nvPr/>
          </p:nvCxnSpPr>
          <p:spPr>
            <a:xfrm flipH="1">
              <a:off x="22363759" y="31682673"/>
              <a:ext cx="1" cy="283254"/>
            </a:xfrm>
            <a:prstGeom prst="straightConnector1">
              <a:avLst/>
            </a:prstGeom>
            <a:ln w="12700" cmpd="sng">
              <a:solidFill>
                <a:srgbClr val="000000"/>
              </a:solidFill>
              <a:tailEnd type="arrow"/>
            </a:ln>
          </p:spPr>
          <p:style>
            <a:lnRef idx="2">
              <a:schemeClr val="accent1"/>
            </a:lnRef>
            <a:fillRef idx="0">
              <a:schemeClr val="accent1"/>
            </a:fillRef>
            <a:effectRef idx="1">
              <a:schemeClr val="accent1"/>
            </a:effectRef>
            <a:fontRef idx="minor">
              <a:schemeClr val="tx1"/>
            </a:fontRef>
          </p:style>
        </p:cxnSp>
      </p:grpSp>
    </p:spTree>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lemental">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blipFill>
      </a:bgFillStyleLst>
    </a:fmtScheme>
  </a:themeElements>
  <a:objectDefaults>
    <a:txDef>
      <a:spPr>
        <a:solidFill>
          <a:schemeClr val="tx1"/>
        </a:solidFill>
        <a:effectLst>
          <a:outerShdw blurRad="50800" dist="38100" dir="5400000">
            <a:srgbClr val="000000">
              <a:alpha val="43000"/>
            </a:srgbClr>
          </a:outerShdw>
        </a:effectLst>
      </a:spPr>
      <a:bodyPr wrap="square" lIns="91426" tIns="45710" rIns="91426" bIns="45710" rtlCol="0">
        <a:spAutoFit/>
      </a:bodyPr>
      <a:lstStyle>
        <a:defPPr>
          <a:defRPr sz="3500" dirty="0">
            <a:solidFill>
              <a:schemeClr val="bg1"/>
            </a:solidFill>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3637</TotalTime>
  <Words>1281</Words>
  <Application>Microsoft Macintosh PowerPoint</Application>
  <PresentationFormat>Custom</PresentationFormat>
  <Paragraphs>203</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Elemental</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Cindy Hartman</dc:creator>
  <cp:lastModifiedBy>Felicia Fowler</cp:lastModifiedBy>
  <cp:revision>270</cp:revision>
  <cp:lastPrinted>2016-04-08T02:09:41Z</cp:lastPrinted>
  <dcterms:created xsi:type="dcterms:W3CDTF">2013-04-24T01:28:19Z</dcterms:created>
  <dcterms:modified xsi:type="dcterms:W3CDTF">2016-04-08T15:59:27Z</dcterms:modified>
</cp:coreProperties>
</file>