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877" r:id="rId1"/>
  </p:sldMasterIdLst>
  <p:notesMasterIdLst>
    <p:notesMasterId r:id="rId3"/>
  </p:notesMasterIdLst>
  <p:handoutMasterIdLst>
    <p:handoutMasterId r:id="rId4"/>
  </p:handoutMasterIdLst>
  <p:sldIdLst>
    <p:sldId id="256" r:id="rId2"/>
  </p:sldIdLst>
  <p:sldSz cx="20116800" cy="25603200"/>
  <p:notesSz cx="42833925" cy="31642050"/>
  <p:defaultTextStyle>
    <a:defPPr>
      <a:defRPr lang="en-US"/>
    </a:defPPr>
    <a:lvl1pPr algn="l" rtl="0" eaLnBrk="0" fontAlgn="base" hangingPunct="0">
      <a:spcBef>
        <a:spcPct val="0"/>
      </a:spcBef>
      <a:spcAft>
        <a:spcPct val="0"/>
      </a:spcAft>
      <a:defRPr sz="2300" kern="1200">
        <a:solidFill>
          <a:schemeClr val="tx1"/>
        </a:solidFill>
        <a:latin typeface="Times New Roman" pitchFamily="18" charset="0"/>
        <a:ea typeface="+mn-ea"/>
        <a:cs typeface="+mn-cs"/>
      </a:defRPr>
    </a:lvl1pPr>
    <a:lvl2pPr marL="457193" algn="l" rtl="0" eaLnBrk="0" fontAlgn="base" hangingPunct="0">
      <a:spcBef>
        <a:spcPct val="0"/>
      </a:spcBef>
      <a:spcAft>
        <a:spcPct val="0"/>
      </a:spcAft>
      <a:defRPr sz="2300" kern="1200">
        <a:solidFill>
          <a:schemeClr val="tx1"/>
        </a:solidFill>
        <a:latin typeface="Times New Roman" pitchFamily="18" charset="0"/>
        <a:ea typeface="+mn-ea"/>
        <a:cs typeface="+mn-cs"/>
      </a:defRPr>
    </a:lvl2pPr>
    <a:lvl3pPr marL="914386" algn="l" rtl="0" eaLnBrk="0" fontAlgn="base" hangingPunct="0">
      <a:spcBef>
        <a:spcPct val="0"/>
      </a:spcBef>
      <a:spcAft>
        <a:spcPct val="0"/>
      </a:spcAft>
      <a:defRPr sz="2300" kern="1200">
        <a:solidFill>
          <a:schemeClr val="tx1"/>
        </a:solidFill>
        <a:latin typeface="Times New Roman" pitchFamily="18" charset="0"/>
        <a:ea typeface="+mn-ea"/>
        <a:cs typeface="+mn-cs"/>
      </a:defRPr>
    </a:lvl3pPr>
    <a:lvl4pPr marL="1371579" algn="l" rtl="0" eaLnBrk="0" fontAlgn="base" hangingPunct="0">
      <a:spcBef>
        <a:spcPct val="0"/>
      </a:spcBef>
      <a:spcAft>
        <a:spcPct val="0"/>
      </a:spcAft>
      <a:defRPr sz="2300" kern="1200">
        <a:solidFill>
          <a:schemeClr val="tx1"/>
        </a:solidFill>
        <a:latin typeface="Times New Roman" pitchFamily="18" charset="0"/>
        <a:ea typeface="+mn-ea"/>
        <a:cs typeface="+mn-cs"/>
      </a:defRPr>
    </a:lvl4pPr>
    <a:lvl5pPr marL="1828773" algn="l" rtl="0" eaLnBrk="0" fontAlgn="base" hangingPunct="0">
      <a:spcBef>
        <a:spcPct val="0"/>
      </a:spcBef>
      <a:spcAft>
        <a:spcPct val="0"/>
      </a:spcAft>
      <a:defRPr sz="2300" kern="1200">
        <a:solidFill>
          <a:schemeClr val="tx1"/>
        </a:solidFill>
        <a:latin typeface="Times New Roman" pitchFamily="18" charset="0"/>
        <a:ea typeface="+mn-ea"/>
        <a:cs typeface="+mn-cs"/>
      </a:defRPr>
    </a:lvl5pPr>
    <a:lvl6pPr marL="2285966" algn="l" defTabSz="914386" rtl="0" eaLnBrk="1" latinLnBrk="0" hangingPunct="1">
      <a:defRPr sz="2300" kern="1200">
        <a:solidFill>
          <a:schemeClr val="tx1"/>
        </a:solidFill>
        <a:latin typeface="Times New Roman" pitchFamily="18" charset="0"/>
        <a:ea typeface="+mn-ea"/>
        <a:cs typeface="+mn-cs"/>
      </a:defRPr>
    </a:lvl6pPr>
    <a:lvl7pPr marL="2743159" algn="l" defTabSz="914386" rtl="0" eaLnBrk="1" latinLnBrk="0" hangingPunct="1">
      <a:defRPr sz="2300" kern="1200">
        <a:solidFill>
          <a:schemeClr val="tx1"/>
        </a:solidFill>
        <a:latin typeface="Times New Roman" pitchFamily="18" charset="0"/>
        <a:ea typeface="+mn-ea"/>
        <a:cs typeface="+mn-cs"/>
      </a:defRPr>
    </a:lvl7pPr>
    <a:lvl8pPr marL="3200352" algn="l" defTabSz="914386" rtl="0" eaLnBrk="1" latinLnBrk="0" hangingPunct="1">
      <a:defRPr sz="2300" kern="1200">
        <a:solidFill>
          <a:schemeClr val="tx1"/>
        </a:solidFill>
        <a:latin typeface="Times New Roman" pitchFamily="18" charset="0"/>
        <a:ea typeface="+mn-ea"/>
        <a:cs typeface="+mn-cs"/>
      </a:defRPr>
    </a:lvl8pPr>
    <a:lvl9pPr marL="3657545" algn="l" defTabSz="914386"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8064">
          <p15:clr>
            <a:srgbClr val="A4A3A4"/>
          </p15:clr>
        </p15:guide>
        <p15:guide id="2" pos="633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E51B"/>
    <a:srgbClr val="00CCFF"/>
    <a:srgbClr val="0066FF"/>
    <a:srgbClr val="FF0066"/>
    <a:srgbClr val="000099"/>
    <a:srgbClr val="FFFF99"/>
    <a:srgbClr val="33CC33"/>
    <a:srgbClr val="FFFF00"/>
    <a:srgbClr val="3399FF"/>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autoAdjust="0"/>
    <p:restoredTop sz="94660" autoAdjust="0"/>
  </p:normalViewPr>
  <p:slideViewPr>
    <p:cSldViewPr>
      <p:cViewPr varScale="1">
        <p:scale>
          <a:sx n="20" d="100"/>
          <a:sy n="20" d="100"/>
        </p:scale>
        <p:origin x="2550" y="78"/>
      </p:cViewPr>
      <p:guideLst>
        <p:guide orient="horz" pos="8064"/>
        <p:guide pos="6336"/>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18561050" cy="1762125"/>
          </a:xfrm>
          <a:prstGeom prst="rect">
            <a:avLst/>
          </a:prstGeom>
          <a:noFill/>
          <a:ln w="9525">
            <a:noFill/>
            <a:miter lim="800000"/>
            <a:headEnd/>
            <a:tailEnd/>
          </a:ln>
          <a:effectLst/>
        </p:spPr>
        <p:txBody>
          <a:bodyPr vert="horz" wrap="square" lIns="424838" tIns="212414" rIns="424838" bIns="212414" numCol="1" anchor="t" anchorCtr="0" compatLnSpc="1">
            <a:prstTxWarp prst="textNoShape">
              <a:avLst/>
            </a:prstTxWarp>
          </a:bodyPr>
          <a:lstStyle>
            <a:lvl1pPr defTabSz="4251325">
              <a:defRPr sz="5500">
                <a:latin typeface="Times New Roman" charset="0"/>
              </a:defRPr>
            </a:lvl1pPr>
          </a:lstStyle>
          <a:p>
            <a:pPr>
              <a:defRPr/>
            </a:pPr>
            <a:endParaRPr lang="en-US"/>
          </a:p>
        </p:txBody>
      </p:sp>
      <p:sp>
        <p:nvSpPr>
          <p:cNvPr id="4099" name="Rectangle 3"/>
          <p:cNvSpPr>
            <a:spLocks noGrp="1" noChangeArrowheads="1"/>
          </p:cNvSpPr>
          <p:nvPr>
            <p:ph type="dt" sz="quarter" idx="1"/>
          </p:nvPr>
        </p:nvSpPr>
        <p:spPr bwMode="auto">
          <a:xfrm>
            <a:off x="24272875" y="0"/>
            <a:ext cx="18561050" cy="1762125"/>
          </a:xfrm>
          <a:prstGeom prst="rect">
            <a:avLst/>
          </a:prstGeom>
          <a:noFill/>
          <a:ln w="9525">
            <a:noFill/>
            <a:miter lim="800000"/>
            <a:headEnd/>
            <a:tailEnd/>
          </a:ln>
          <a:effectLst/>
        </p:spPr>
        <p:txBody>
          <a:bodyPr vert="horz" wrap="square" lIns="424838" tIns="212414" rIns="424838" bIns="212414" numCol="1" anchor="t" anchorCtr="0" compatLnSpc="1">
            <a:prstTxWarp prst="textNoShape">
              <a:avLst/>
            </a:prstTxWarp>
          </a:bodyPr>
          <a:lstStyle>
            <a:lvl1pPr algn="r" defTabSz="4251325">
              <a:defRPr sz="5500">
                <a:latin typeface="Times New Roman" charset="0"/>
              </a:defRPr>
            </a:lvl1pPr>
          </a:lstStyle>
          <a:p>
            <a:pPr>
              <a:defRPr/>
            </a:pPr>
            <a:endParaRPr lang="en-US"/>
          </a:p>
        </p:txBody>
      </p:sp>
      <p:sp>
        <p:nvSpPr>
          <p:cNvPr id="4100" name="Rectangle 4"/>
          <p:cNvSpPr>
            <a:spLocks noGrp="1" noChangeArrowheads="1"/>
          </p:cNvSpPr>
          <p:nvPr>
            <p:ph type="ftr" sz="quarter" idx="2"/>
          </p:nvPr>
        </p:nvSpPr>
        <p:spPr bwMode="auto">
          <a:xfrm>
            <a:off x="0" y="29879925"/>
            <a:ext cx="18561050" cy="1762125"/>
          </a:xfrm>
          <a:prstGeom prst="rect">
            <a:avLst/>
          </a:prstGeom>
          <a:noFill/>
          <a:ln w="9525">
            <a:noFill/>
            <a:miter lim="800000"/>
            <a:headEnd/>
            <a:tailEnd/>
          </a:ln>
          <a:effectLst/>
        </p:spPr>
        <p:txBody>
          <a:bodyPr vert="horz" wrap="square" lIns="424838" tIns="212414" rIns="424838" bIns="212414" numCol="1" anchor="b" anchorCtr="0" compatLnSpc="1">
            <a:prstTxWarp prst="textNoShape">
              <a:avLst/>
            </a:prstTxWarp>
          </a:bodyPr>
          <a:lstStyle>
            <a:lvl1pPr defTabSz="4251325">
              <a:defRPr sz="5500">
                <a:latin typeface="Times New Roman" charset="0"/>
              </a:defRPr>
            </a:lvl1pPr>
          </a:lstStyle>
          <a:p>
            <a:pPr>
              <a:defRPr/>
            </a:pPr>
            <a:endParaRPr lang="en-US"/>
          </a:p>
        </p:txBody>
      </p:sp>
      <p:sp>
        <p:nvSpPr>
          <p:cNvPr id="4101" name="Rectangle 5"/>
          <p:cNvSpPr>
            <a:spLocks noGrp="1" noChangeArrowheads="1"/>
          </p:cNvSpPr>
          <p:nvPr>
            <p:ph type="sldNum" sz="quarter" idx="3"/>
          </p:nvPr>
        </p:nvSpPr>
        <p:spPr bwMode="auto">
          <a:xfrm>
            <a:off x="24272875" y="29879925"/>
            <a:ext cx="18561050" cy="1762125"/>
          </a:xfrm>
          <a:prstGeom prst="rect">
            <a:avLst/>
          </a:prstGeom>
          <a:noFill/>
          <a:ln w="9525">
            <a:noFill/>
            <a:miter lim="800000"/>
            <a:headEnd/>
            <a:tailEnd/>
          </a:ln>
          <a:effectLst/>
        </p:spPr>
        <p:txBody>
          <a:bodyPr vert="horz" wrap="square" lIns="424838" tIns="212414" rIns="424838" bIns="212414" numCol="1" anchor="b" anchorCtr="0" compatLnSpc="1">
            <a:prstTxWarp prst="textNoShape">
              <a:avLst/>
            </a:prstTxWarp>
          </a:bodyPr>
          <a:lstStyle>
            <a:lvl1pPr algn="r" defTabSz="4251325">
              <a:defRPr sz="5500">
                <a:latin typeface="Times New Roman" charset="0"/>
              </a:defRPr>
            </a:lvl1pPr>
          </a:lstStyle>
          <a:p>
            <a:pPr>
              <a:defRPr/>
            </a:pPr>
            <a:fld id="{047645DD-600E-4A6C-96E5-84C8CDA86A72}" type="slidenum">
              <a:rPr lang="en-US"/>
              <a:pPr>
                <a:defRPr/>
              </a:pPr>
              <a:t>‹#›</a:t>
            </a:fld>
            <a:endParaRPr lang="en-US"/>
          </a:p>
        </p:txBody>
      </p:sp>
    </p:spTree>
    <p:extLst>
      <p:ext uri="{BB962C8B-B14F-4D97-AF65-F5344CB8AC3E}">
        <p14:creationId xmlns:p14="http://schemas.microsoft.com/office/powerpoint/2010/main" val="22364678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8561050" cy="1582738"/>
          </a:xfrm>
          <a:prstGeom prst="rect">
            <a:avLst/>
          </a:prstGeom>
        </p:spPr>
        <p:txBody>
          <a:bodyPr vert="horz" lIns="91440" tIns="45720" rIns="91440" bIns="45720" rtlCol="0"/>
          <a:lstStyle>
            <a:lvl1pPr algn="l">
              <a:defRPr sz="1200" smtClean="0"/>
            </a:lvl1pPr>
          </a:lstStyle>
          <a:p>
            <a:pPr>
              <a:defRPr/>
            </a:pPr>
            <a:endParaRPr lang="en-US"/>
          </a:p>
        </p:txBody>
      </p:sp>
      <p:sp>
        <p:nvSpPr>
          <p:cNvPr id="3" name="Date Placeholder 2"/>
          <p:cNvSpPr>
            <a:spLocks noGrp="1"/>
          </p:cNvSpPr>
          <p:nvPr>
            <p:ph type="dt" idx="1"/>
          </p:nvPr>
        </p:nvSpPr>
        <p:spPr>
          <a:xfrm>
            <a:off x="24263350" y="0"/>
            <a:ext cx="18561050" cy="1582738"/>
          </a:xfrm>
          <a:prstGeom prst="rect">
            <a:avLst/>
          </a:prstGeom>
        </p:spPr>
        <p:txBody>
          <a:bodyPr vert="horz" lIns="91440" tIns="45720" rIns="91440" bIns="45720" rtlCol="0"/>
          <a:lstStyle>
            <a:lvl1pPr algn="r">
              <a:defRPr sz="1200" smtClean="0"/>
            </a:lvl1pPr>
          </a:lstStyle>
          <a:p>
            <a:pPr>
              <a:defRPr/>
            </a:pPr>
            <a:fld id="{4F0A338E-2399-4099-81F0-0CCAFF4515F0}" type="datetimeFigureOut">
              <a:rPr lang="en-US"/>
              <a:pPr>
                <a:defRPr/>
              </a:pPr>
              <a:t>4/8/2016</a:t>
            </a:fld>
            <a:endParaRPr lang="en-US"/>
          </a:p>
        </p:txBody>
      </p:sp>
      <p:sp>
        <p:nvSpPr>
          <p:cNvPr id="4" name="Slide Image Placeholder 3"/>
          <p:cNvSpPr>
            <a:spLocks noGrp="1" noRot="1" noChangeAspect="1"/>
          </p:cNvSpPr>
          <p:nvPr>
            <p:ph type="sldImg" idx="2"/>
          </p:nvPr>
        </p:nvSpPr>
        <p:spPr>
          <a:xfrm>
            <a:off x="16756063" y="2373313"/>
            <a:ext cx="9321800" cy="11864975"/>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4283075" y="15030450"/>
            <a:ext cx="34267775" cy="14238288"/>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30054550"/>
            <a:ext cx="18561050" cy="1582738"/>
          </a:xfrm>
          <a:prstGeom prst="rect">
            <a:avLst/>
          </a:prstGeom>
        </p:spPr>
        <p:txBody>
          <a:bodyPr vert="horz" lIns="91440" tIns="45720" rIns="91440" bIns="45720" rtlCol="0" anchor="b"/>
          <a:lstStyle>
            <a:lvl1pPr algn="l">
              <a:defRPr sz="1200" smtClean="0"/>
            </a:lvl1pPr>
          </a:lstStyle>
          <a:p>
            <a:pPr>
              <a:defRPr/>
            </a:pPr>
            <a:endParaRPr lang="en-US"/>
          </a:p>
        </p:txBody>
      </p:sp>
      <p:sp>
        <p:nvSpPr>
          <p:cNvPr id="7" name="Slide Number Placeholder 6"/>
          <p:cNvSpPr>
            <a:spLocks noGrp="1"/>
          </p:cNvSpPr>
          <p:nvPr>
            <p:ph type="sldNum" sz="quarter" idx="5"/>
          </p:nvPr>
        </p:nvSpPr>
        <p:spPr>
          <a:xfrm>
            <a:off x="24263350" y="30054550"/>
            <a:ext cx="18561050" cy="1582738"/>
          </a:xfrm>
          <a:prstGeom prst="rect">
            <a:avLst/>
          </a:prstGeom>
        </p:spPr>
        <p:txBody>
          <a:bodyPr vert="horz" lIns="91440" tIns="45720" rIns="91440" bIns="45720" rtlCol="0" anchor="b"/>
          <a:lstStyle>
            <a:lvl1pPr algn="r">
              <a:defRPr sz="1200" smtClean="0"/>
            </a:lvl1pPr>
          </a:lstStyle>
          <a:p>
            <a:pPr>
              <a:defRPr/>
            </a:pPr>
            <a:fld id="{2D6029BA-C73A-4D84-8D93-5E8E43E1A480}" type="slidenum">
              <a:rPr lang="en-US"/>
              <a:pPr>
                <a:defRPr/>
              </a:pPr>
              <a:t>‹#›</a:t>
            </a:fld>
            <a:endParaRPr lang="en-US"/>
          </a:p>
        </p:txBody>
      </p:sp>
    </p:spTree>
    <p:extLst>
      <p:ext uri="{BB962C8B-B14F-4D97-AF65-F5344CB8AC3E}">
        <p14:creationId xmlns:p14="http://schemas.microsoft.com/office/powerpoint/2010/main" val="308232027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100" kern="1200">
        <a:solidFill>
          <a:schemeClr val="tx1"/>
        </a:solidFill>
        <a:latin typeface="+mn-lt"/>
        <a:ea typeface="+mn-ea"/>
        <a:cs typeface="+mn-cs"/>
      </a:defRPr>
    </a:lvl1pPr>
    <a:lvl2pPr marL="457193" algn="l" rtl="0" fontAlgn="base">
      <a:spcBef>
        <a:spcPct val="30000"/>
      </a:spcBef>
      <a:spcAft>
        <a:spcPct val="0"/>
      </a:spcAft>
      <a:defRPr sz="1100" kern="1200">
        <a:solidFill>
          <a:schemeClr val="tx1"/>
        </a:solidFill>
        <a:latin typeface="+mn-lt"/>
        <a:ea typeface="+mn-ea"/>
        <a:cs typeface="+mn-cs"/>
      </a:defRPr>
    </a:lvl2pPr>
    <a:lvl3pPr marL="914386" algn="l" rtl="0" fontAlgn="base">
      <a:spcBef>
        <a:spcPct val="30000"/>
      </a:spcBef>
      <a:spcAft>
        <a:spcPct val="0"/>
      </a:spcAft>
      <a:defRPr sz="1100" kern="1200">
        <a:solidFill>
          <a:schemeClr val="tx1"/>
        </a:solidFill>
        <a:latin typeface="+mn-lt"/>
        <a:ea typeface="+mn-ea"/>
        <a:cs typeface="+mn-cs"/>
      </a:defRPr>
    </a:lvl3pPr>
    <a:lvl4pPr marL="1371579" algn="l" rtl="0" fontAlgn="base">
      <a:spcBef>
        <a:spcPct val="30000"/>
      </a:spcBef>
      <a:spcAft>
        <a:spcPct val="0"/>
      </a:spcAft>
      <a:defRPr sz="1100" kern="1200">
        <a:solidFill>
          <a:schemeClr val="tx1"/>
        </a:solidFill>
        <a:latin typeface="+mn-lt"/>
        <a:ea typeface="+mn-ea"/>
        <a:cs typeface="+mn-cs"/>
      </a:defRPr>
    </a:lvl4pPr>
    <a:lvl5pPr marL="1828773" algn="l" rtl="0" fontAlgn="base">
      <a:spcBef>
        <a:spcPct val="30000"/>
      </a:spcBef>
      <a:spcAft>
        <a:spcPct val="0"/>
      </a:spcAft>
      <a:defRPr sz="1100" kern="1200">
        <a:solidFill>
          <a:schemeClr val="tx1"/>
        </a:solidFill>
        <a:latin typeface="+mn-lt"/>
        <a:ea typeface="+mn-ea"/>
        <a:cs typeface="+mn-cs"/>
      </a:defRPr>
    </a:lvl5pPr>
    <a:lvl6pPr marL="2285966" algn="l" defTabSz="914386" rtl="0" eaLnBrk="1" latinLnBrk="0" hangingPunct="1">
      <a:defRPr sz="1100" kern="1200">
        <a:solidFill>
          <a:schemeClr val="tx1"/>
        </a:solidFill>
        <a:latin typeface="+mn-lt"/>
        <a:ea typeface="+mn-ea"/>
        <a:cs typeface="+mn-cs"/>
      </a:defRPr>
    </a:lvl6pPr>
    <a:lvl7pPr marL="2743159" algn="l" defTabSz="914386" rtl="0" eaLnBrk="1" latinLnBrk="0" hangingPunct="1">
      <a:defRPr sz="1100" kern="1200">
        <a:solidFill>
          <a:schemeClr val="tx1"/>
        </a:solidFill>
        <a:latin typeface="+mn-lt"/>
        <a:ea typeface="+mn-ea"/>
        <a:cs typeface="+mn-cs"/>
      </a:defRPr>
    </a:lvl7pPr>
    <a:lvl8pPr marL="3200352" algn="l" defTabSz="914386" rtl="0" eaLnBrk="1" latinLnBrk="0" hangingPunct="1">
      <a:defRPr sz="1100" kern="1200">
        <a:solidFill>
          <a:schemeClr val="tx1"/>
        </a:solidFill>
        <a:latin typeface="+mn-lt"/>
        <a:ea typeface="+mn-ea"/>
        <a:cs typeface="+mn-cs"/>
      </a:defRPr>
    </a:lvl8pPr>
    <a:lvl9pPr marL="3657545" algn="l" defTabSz="914386"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p:cNvSpPr>
            <a:spLocks noGrp="1" noRot="1" noChangeAspect="1" noTextEdit="1"/>
          </p:cNvSpPr>
          <p:nvPr>
            <p:ph type="sldImg"/>
          </p:nvPr>
        </p:nvSpPr>
        <p:spPr bwMode="auto">
          <a:xfrm>
            <a:off x="16756063" y="2373313"/>
            <a:ext cx="9321800" cy="11864975"/>
          </a:xfrm>
          <a:noFill/>
          <a:ln>
            <a:solidFill>
              <a:srgbClr val="000000"/>
            </a:solidFill>
            <a:miter lim="800000"/>
            <a:headEnd/>
            <a:tailEnd/>
          </a:ln>
        </p:spPr>
      </p:sp>
      <p:sp>
        <p:nvSpPr>
          <p:cNvPr id="512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51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89B9CA7-E5FB-4DEB-8BE2-D8A092131284}" type="slidenum">
              <a:rPr lang="en-US"/>
              <a:pPr/>
              <a:t>1</a:t>
            </a:fld>
            <a:endParaRPr lang="en-US"/>
          </a:p>
        </p:txBody>
      </p:sp>
    </p:spTree>
    <p:extLst>
      <p:ext uri="{BB962C8B-B14F-4D97-AF65-F5344CB8AC3E}">
        <p14:creationId xmlns:p14="http://schemas.microsoft.com/office/powerpoint/2010/main" val="22696068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2503424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9" name="Rectangle 18"/>
          <p:cNvSpPr>
            <a:spLocks noChangeArrowheads="1"/>
          </p:cNvSpPr>
          <p:nvPr/>
        </p:nvSpPr>
        <p:spPr bwMode="white">
          <a:xfrm>
            <a:off x="19781520" y="11379"/>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8" name="Rectangle 17"/>
          <p:cNvSpPr>
            <a:spLocks noChangeArrowheads="1"/>
          </p:cNvSpPr>
          <p:nvPr/>
        </p:nvSpPr>
        <p:spPr bwMode="white">
          <a:xfrm>
            <a:off x="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6" name="Rectangle 15"/>
          <p:cNvSpPr>
            <a:spLocks noChangeArrowheads="1"/>
          </p:cNvSpPr>
          <p:nvPr/>
        </p:nvSpPr>
        <p:spPr bwMode="white">
          <a:xfrm>
            <a:off x="0" y="0"/>
            <a:ext cx="20116800" cy="938784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2" name="Rectangle 11"/>
          <p:cNvSpPr>
            <a:spLocks noChangeArrowheads="1"/>
          </p:cNvSpPr>
          <p:nvPr/>
        </p:nvSpPr>
        <p:spPr bwMode="auto">
          <a:xfrm>
            <a:off x="321869" y="23862184"/>
            <a:ext cx="19432829" cy="115570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9" name="Subtitle 8"/>
          <p:cNvSpPr>
            <a:spLocks noGrp="1"/>
          </p:cNvSpPr>
          <p:nvPr>
            <p:ph type="subTitle" idx="1"/>
          </p:nvPr>
        </p:nvSpPr>
        <p:spPr>
          <a:xfrm>
            <a:off x="3017520" y="10525760"/>
            <a:ext cx="14081760" cy="6543040"/>
          </a:xfrm>
        </p:spPr>
        <p:txBody>
          <a:bodyPr/>
          <a:lstStyle>
            <a:lvl1pPr marL="0" indent="0" algn="ctr">
              <a:buNone/>
              <a:defRPr sz="4600" b="1" cap="all" spc="714" baseline="0">
                <a:solidFill>
                  <a:schemeClr val="tx2"/>
                </a:solidFill>
              </a:defRPr>
            </a:lvl1pPr>
            <a:lvl2pPr marL="1306266" indent="0" algn="ctr">
              <a:buNone/>
            </a:lvl2pPr>
            <a:lvl3pPr marL="2612532" indent="0" algn="ctr">
              <a:buNone/>
            </a:lvl3pPr>
            <a:lvl4pPr marL="3918798" indent="0" algn="ctr">
              <a:buNone/>
            </a:lvl4pPr>
            <a:lvl5pPr marL="5225064" indent="0" algn="ctr">
              <a:buNone/>
            </a:lvl5pPr>
            <a:lvl6pPr marL="6531331" indent="0" algn="ctr">
              <a:buNone/>
            </a:lvl6pPr>
            <a:lvl7pPr marL="7837597" indent="0" algn="ctr">
              <a:buNone/>
            </a:lvl7pPr>
            <a:lvl8pPr marL="9143863" indent="0" algn="ctr">
              <a:buNone/>
            </a:lvl8pPr>
            <a:lvl9pPr marL="10450129"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pPr>
              <a:defRPr/>
            </a:pPr>
            <a:endParaRPr lang="en-US"/>
          </a:p>
        </p:txBody>
      </p:sp>
      <p:sp>
        <p:nvSpPr>
          <p:cNvPr id="17" name="Footer Placeholder 16"/>
          <p:cNvSpPr>
            <a:spLocks noGrp="1"/>
          </p:cNvSpPr>
          <p:nvPr>
            <p:ph type="ftr" sz="quarter" idx="11"/>
          </p:nvPr>
        </p:nvSpPr>
        <p:spPr/>
        <p:txBody>
          <a:bodyPr/>
          <a:lstStyle/>
          <a:p>
            <a:pPr>
              <a:defRPr/>
            </a:pPr>
            <a:endParaRPr lang="en-US"/>
          </a:p>
        </p:txBody>
      </p:sp>
      <p:sp>
        <p:nvSpPr>
          <p:cNvPr id="7" name="Straight Connector 6"/>
          <p:cNvSpPr>
            <a:spLocks noChangeShapeType="1"/>
          </p:cNvSpPr>
          <p:nvPr/>
        </p:nvSpPr>
        <p:spPr bwMode="auto">
          <a:xfrm>
            <a:off x="341986" y="9035085"/>
            <a:ext cx="19432829"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10" name="Rectangle 9"/>
          <p:cNvSpPr>
            <a:spLocks noChangeArrowheads="1"/>
          </p:cNvSpPr>
          <p:nvPr/>
        </p:nvSpPr>
        <p:spPr bwMode="auto">
          <a:xfrm>
            <a:off x="335280" y="568960"/>
            <a:ext cx="19432829"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13" name="Oval 12"/>
          <p:cNvSpPr/>
          <p:nvPr/>
        </p:nvSpPr>
        <p:spPr>
          <a:xfrm>
            <a:off x="9387840" y="7897165"/>
            <a:ext cx="134112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14" name="Oval 13"/>
          <p:cNvSpPr/>
          <p:nvPr/>
        </p:nvSpPr>
        <p:spPr>
          <a:xfrm>
            <a:off x="9595714" y="8249920"/>
            <a:ext cx="925373"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29" name="Slide Number Placeholder 28"/>
          <p:cNvSpPr>
            <a:spLocks noGrp="1"/>
          </p:cNvSpPr>
          <p:nvPr>
            <p:ph type="sldNum" sz="quarter" idx="12"/>
          </p:nvPr>
        </p:nvSpPr>
        <p:spPr>
          <a:xfrm>
            <a:off x="9555480" y="8211282"/>
            <a:ext cx="1005840" cy="1647613"/>
          </a:xfrm>
        </p:spPr>
        <p:txBody>
          <a:bodyPr/>
          <a:lstStyle>
            <a:lvl1pPr>
              <a:defRPr>
                <a:solidFill>
                  <a:schemeClr val="accent3">
                    <a:shade val="75000"/>
                  </a:schemeClr>
                </a:solidFill>
              </a:defRPr>
            </a:lvl1pPr>
          </a:lstStyle>
          <a:p>
            <a:pPr>
              <a:defRPr/>
            </a:pPr>
            <a:fld id="{763B3CA1-BF93-490C-97C1-5BEEA5E50A6B}" type="slidenum">
              <a:rPr lang="en-US" smtClean="0"/>
              <a:pPr>
                <a:defRPr/>
              </a:pPr>
              <a:t>‹#›</a:t>
            </a:fld>
            <a:endParaRPr lang="en-US"/>
          </a:p>
        </p:txBody>
      </p:sp>
      <p:sp>
        <p:nvSpPr>
          <p:cNvPr id="8" name="Title 7"/>
          <p:cNvSpPr>
            <a:spLocks noGrp="1"/>
          </p:cNvSpPr>
          <p:nvPr>
            <p:ph type="ctrTitle"/>
          </p:nvPr>
        </p:nvSpPr>
        <p:spPr>
          <a:xfrm>
            <a:off x="1508760" y="1422400"/>
            <a:ext cx="17099280" cy="6543040"/>
          </a:xfrm>
        </p:spPr>
        <p:txBody>
          <a:bodyPr anchor="b"/>
          <a:lstStyle>
            <a:lvl1pPr>
              <a:defRPr sz="120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a:xfrm>
            <a:off x="9595714" y="3831791"/>
            <a:ext cx="1005840" cy="1647613"/>
          </a:xfrm>
        </p:spPr>
        <p:txBody>
          <a:bodyPr/>
          <a:lstStyle/>
          <a:p>
            <a:pPr>
              <a:defRPr/>
            </a:pPr>
            <a:fld id="{1F2B31DF-4356-401B-B3CF-24096CBB895C}" type="slidenum">
              <a:rPr lang="en-US" smtClean="0"/>
              <a:pPr>
                <a:defRPr/>
              </a:pPr>
              <a:t>‹#›</a:t>
            </a:fld>
            <a:endParaRPr lang="en-US"/>
          </a:p>
        </p:txBody>
      </p:sp>
      <p:sp>
        <p:nvSpPr>
          <p:cNvPr id="8" name="Content Placeholder 7"/>
          <p:cNvSpPr>
            <a:spLocks noGrp="1"/>
          </p:cNvSpPr>
          <p:nvPr>
            <p:ph sz="quarter" idx="1"/>
          </p:nvPr>
        </p:nvSpPr>
        <p:spPr>
          <a:xfrm>
            <a:off x="663854" y="5700979"/>
            <a:ext cx="18708624" cy="17068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5" name="Rectangle 14"/>
          <p:cNvSpPr>
            <a:spLocks noChangeArrowheads="1"/>
          </p:cNvSpPr>
          <p:nvPr/>
        </p:nvSpPr>
        <p:spPr bwMode="white">
          <a:xfrm>
            <a:off x="0" y="2503424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6" name="Rectangle 15"/>
          <p:cNvSpPr>
            <a:spLocks noChangeArrowheads="1"/>
          </p:cNvSpPr>
          <p:nvPr/>
        </p:nvSpPr>
        <p:spPr bwMode="white">
          <a:xfrm>
            <a:off x="0" y="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8" name="Rectangle 17"/>
          <p:cNvSpPr>
            <a:spLocks noChangeArrowheads="1"/>
          </p:cNvSpPr>
          <p:nvPr/>
        </p:nvSpPr>
        <p:spPr bwMode="white">
          <a:xfrm>
            <a:off x="19781520" y="7112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9" name="Rectangle 18"/>
          <p:cNvSpPr>
            <a:spLocks noChangeArrowheads="1"/>
          </p:cNvSpPr>
          <p:nvPr/>
        </p:nvSpPr>
        <p:spPr bwMode="white">
          <a:xfrm>
            <a:off x="335280" y="8534400"/>
            <a:ext cx="19432829" cy="113792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2" name="Rectangle 11"/>
          <p:cNvSpPr>
            <a:spLocks noChangeArrowheads="1"/>
          </p:cNvSpPr>
          <p:nvPr/>
        </p:nvSpPr>
        <p:spPr bwMode="auto">
          <a:xfrm>
            <a:off x="341986" y="531448"/>
            <a:ext cx="19432829" cy="7988198"/>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3" name="Text Placeholder 2"/>
          <p:cNvSpPr>
            <a:spLocks noGrp="1"/>
          </p:cNvSpPr>
          <p:nvPr>
            <p:ph type="body" idx="1"/>
          </p:nvPr>
        </p:nvSpPr>
        <p:spPr>
          <a:xfrm>
            <a:off x="3010537" y="10241282"/>
            <a:ext cx="14256383" cy="6246707"/>
          </a:xfrm>
        </p:spPr>
        <p:txBody>
          <a:bodyPr anchor="t"/>
          <a:lstStyle>
            <a:lvl1pPr marL="0" indent="0" algn="ctr">
              <a:buNone/>
              <a:defRPr sz="4600" b="1" cap="all" spc="714" baseline="0">
                <a:solidFill>
                  <a:schemeClr val="tx2"/>
                </a:solidFill>
              </a:defRPr>
            </a:lvl1pPr>
            <a:lvl2pPr>
              <a:buNone/>
              <a:defRPr sz="5100">
                <a:solidFill>
                  <a:schemeClr val="tx1">
                    <a:tint val="75000"/>
                  </a:schemeClr>
                </a:solidFill>
              </a:defRPr>
            </a:lvl2pPr>
            <a:lvl3pPr>
              <a:buNone/>
              <a:defRPr sz="4600">
                <a:solidFill>
                  <a:schemeClr val="tx1">
                    <a:tint val="75000"/>
                  </a:schemeClr>
                </a:solidFill>
              </a:defRPr>
            </a:lvl3pPr>
            <a:lvl4pPr>
              <a:buNone/>
              <a:defRPr sz="4000">
                <a:solidFill>
                  <a:schemeClr val="tx1">
                    <a:tint val="75000"/>
                  </a:schemeClr>
                </a:solidFill>
              </a:defRPr>
            </a:lvl4pPr>
            <a:lvl5pPr>
              <a:buNone/>
              <a:defRPr sz="40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321869" y="23862184"/>
            <a:ext cx="19432829" cy="115570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4" name="Rectangle 13"/>
          <p:cNvSpPr>
            <a:spLocks noChangeArrowheads="1"/>
          </p:cNvSpPr>
          <p:nvPr/>
        </p:nvSpPr>
        <p:spPr bwMode="auto">
          <a:xfrm>
            <a:off x="335280" y="568960"/>
            <a:ext cx="19432829"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5" name="Footer Placeholder 4"/>
          <p:cNvSpPr>
            <a:spLocks noGrp="1"/>
          </p:cNvSpPr>
          <p:nvPr>
            <p:ph type="ftr" sz="quarter" idx="11"/>
          </p:nvPr>
        </p:nvSpPr>
        <p:spPr/>
        <p:txBody>
          <a:bodyPr/>
          <a:lstStyle/>
          <a:p>
            <a:pPr>
              <a:defRPr/>
            </a:pPr>
            <a:endParaRPr lang="en-US"/>
          </a:p>
        </p:txBody>
      </p:sp>
      <p:sp>
        <p:nvSpPr>
          <p:cNvPr id="4" name="Date Placeholder 3"/>
          <p:cNvSpPr>
            <a:spLocks noGrp="1"/>
          </p:cNvSpPr>
          <p:nvPr>
            <p:ph type="dt" sz="half" idx="10"/>
          </p:nvPr>
        </p:nvSpPr>
        <p:spPr/>
        <p:txBody>
          <a:bodyPr/>
          <a:lstStyle/>
          <a:p>
            <a:pPr>
              <a:defRPr/>
            </a:pPr>
            <a:endParaRPr lang="en-US"/>
          </a:p>
        </p:txBody>
      </p:sp>
      <p:sp>
        <p:nvSpPr>
          <p:cNvPr id="8" name="Straight Connector 7"/>
          <p:cNvSpPr>
            <a:spLocks noChangeShapeType="1"/>
          </p:cNvSpPr>
          <p:nvPr/>
        </p:nvSpPr>
        <p:spPr bwMode="auto">
          <a:xfrm>
            <a:off x="335280" y="9103360"/>
            <a:ext cx="19432829"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10" name="Oval 9"/>
          <p:cNvSpPr/>
          <p:nvPr/>
        </p:nvSpPr>
        <p:spPr>
          <a:xfrm>
            <a:off x="9387840" y="7897165"/>
            <a:ext cx="134112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11" name="Oval 10"/>
          <p:cNvSpPr/>
          <p:nvPr/>
        </p:nvSpPr>
        <p:spPr>
          <a:xfrm>
            <a:off x="9595714" y="8249920"/>
            <a:ext cx="925373"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6" name="Slide Number Placeholder 5"/>
          <p:cNvSpPr>
            <a:spLocks noGrp="1"/>
          </p:cNvSpPr>
          <p:nvPr>
            <p:ph type="sldNum" sz="quarter" idx="12"/>
          </p:nvPr>
        </p:nvSpPr>
        <p:spPr>
          <a:xfrm>
            <a:off x="9555480" y="8211282"/>
            <a:ext cx="1005840" cy="1647613"/>
          </a:xfrm>
        </p:spPr>
        <p:txBody>
          <a:bodyPr/>
          <a:lstStyle>
            <a:lvl1pPr>
              <a:defRPr>
                <a:solidFill>
                  <a:schemeClr val="accent3">
                    <a:shade val="75000"/>
                  </a:schemeClr>
                </a:solidFill>
              </a:defRPr>
            </a:lvl1pPr>
          </a:lstStyle>
          <a:p>
            <a:pPr>
              <a:defRPr/>
            </a:pPr>
            <a:fld id="{D2BAADC1-9B0C-4F6E-964B-B20BFC9BE7DE}" type="slidenum">
              <a:rPr lang="en-US" smtClean="0"/>
              <a:pPr>
                <a:defRPr/>
              </a:pPr>
              <a:t>‹#›</a:t>
            </a:fld>
            <a:endParaRPr lang="en-US"/>
          </a:p>
        </p:txBody>
      </p:sp>
      <p:sp>
        <p:nvSpPr>
          <p:cNvPr id="2" name="Title 1"/>
          <p:cNvSpPr>
            <a:spLocks noGrp="1"/>
          </p:cNvSpPr>
          <p:nvPr>
            <p:ph type="title"/>
          </p:nvPr>
        </p:nvSpPr>
        <p:spPr>
          <a:xfrm>
            <a:off x="1589089" y="1991360"/>
            <a:ext cx="17099280" cy="5689600"/>
          </a:xfrm>
        </p:spPr>
        <p:txBody>
          <a:bodyPr anchor="b"/>
          <a:lstStyle>
            <a:lvl1pPr algn="ctr">
              <a:buNone/>
              <a:defRPr sz="120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63854" y="853440"/>
            <a:ext cx="18775680" cy="2833421"/>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12740640" y="23930458"/>
            <a:ext cx="6698894" cy="1365504"/>
          </a:xfrm>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23B6477A-924B-4340-9F7C-7F76C426EC82}" type="slidenum">
              <a:rPr lang="en-US" smtClean="0"/>
              <a:pPr>
                <a:defRPr/>
              </a:pPr>
              <a:t>‹#›</a:t>
            </a:fld>
            <a:endParaRPr lang="en-US"/>
          </a:p>
        </p:txBody>
      </p:sp>
      <p:sp>
        <p:nvSpPr>
          <p:cNvPr id="8" name="Straight Connector 7"/>
          <p:cNvSpPr>
            <a:spLocks noChangeShapeType="1"/>
          </p:cNvSpPr>
          <p:nvPr/>
        </p:nvSpPr>
        <p:spPr bwMode="auto">
          <a:xfrm flipV="1">
            <a:off x="10038777" y="5882436"/>
            <a:ext cx="19626" cy="17993013"/>
          </a:xfrm>
          <a:prstGeom prst="line">
            <a:avLst/>
          </a:prstGeom>
          <a:noFill/>
          <a:ln w="9525" cap="flat" cmpd="sng" algn="ctr">
            <a:solidFill>
              <a:schemeClr val="tx2"/>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10" name="Content Placeholder 9"/>
          <p:cNvSpPr>
            <a:spLocks noGrp="1"/>
          </p:cNvSpPr>
          <p:nvPr>
            <p:ph sz="half" idx="1"/>
          </p:nvPr>
        </p:nvSpPr>
        <p:spPr>
          <a:xfrm>
            <a:off x="663854" y="5120640"/>
            <a:ext cx="8884920" cy="17478451"/>
          </a:xfrm>
        </p:spPr>
        <p:txBody>
          <a:bodyPr/>
          <a:lstStyle>
            <a:lvl1pPr>
              <a:defRPr sz="71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10561320" y="5120640"/>
            <a:ext cx="8884920" cy="17478451"/>
          </a:xfrm>
        </p:spPr>
        <p:txBody>
          <a:bodyPr/>
          <a:lstStyle>
            <a:lvl1pPr>
              <a:defRPr sz="71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10058400" y="8214360"/>
            <a:ext cx="0" cy="15635021"/>
          </a:xfrm>
          <a:prstGeom prst="line">
            <a:avLst/>
          </a:prstGeom>
          <a:noFill/>
          <a:ln w="9525" cap="flat" cmpd="sng" algn="ctr">
            <a:solidFill>
              <a:schemeClr val="tx2"/>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20" name="Rectangle 19"/>
          <p:cNvSpPr>
            <a:spLocks noChangeArrowheads="1"/>
          </p:cNvSpPr>
          <p:nvPr/>
        </p:nvSpPr>
        <p:spPr bwMode="white">
          <a:xfrm>
            <a:off x="0" y="0"/>
            <a:ext cx="20116800" cy="540512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9" name="Rectangle 18"/>
          <p:cNvSpPr>
            <a:spLocks noChangeArrowheads="1"/>
          </p:cNvSpPr>
          <p:nvPr/>
        </p:nvSpPr>
        <p:spPr bwMode="white">
          <a:xfrm>
            <a:off x="0" y="2503424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21" name="Rectangle 20"/>
          <p:cNvSpPr>
            <a:spLocks noChangeArrowheads="1"/>
          </p:cNvSpPr>
          <p:nvPr/>
        </p:nvSpPr>
        <p:spPr bwMode="white">
          <a:xfrm>
            <a:off x="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22" name="Rectangle 21"/>
          <p:cNvSpPr>
            <a:spLocks noChangeArrowheads="1"/>
          </p:cNvSpPr>
          <p:nvPr/>
        </p:nvSpPr>
        <p:spPr bwMode="white">
          <a:xfrm>
            <a:off x="1978152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1" name="Rectangle 10"/>
          <p:cNvSpPr/>
          <p:nvPr/>
        </p:nvSpPr>
        <p:spPr>
          <a:xfrm>
            <a:off x="335280" y="5120640"/>
            <a:ext cx="19432829" cy="341376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13" name="Rectangle 12"/>
          <p:cNvSpPr>
            <a:spLocks noChangeArrowheads="1"/>
          </p:cNvSpPr>
          <p:nvPr/>
        </p:nvSpPr>
        <p:spPr bwMode="auto">
          <a:xfrm>
            <a:off x="321031" y="23862183"/>
            <a:ext cx="19432829" cy="1160678"/>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3" name="Text Placeholder 2"/>
          <p:cNvSpPr>
            <a:spLocks noGrp="1"/>
          </p:cNvSpPr>
          <p:nvPr>
            <p:ph type="body" idx="1"/>
          </p:nvPr>
        </p:nvSpPr>
        <p:spPr>
          <a:xfrm>
            <a:off x="663854" y="5689600"/>
            <a:ext cx="8888414" cy="2736436"/>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6300" b="1" dirty="0" smtClean="0">
                <a:solidFill>
                  <a:srgbClr val="FFFFFF"/>
                </a:solidFill>
              </a:defRPr>
            </a:lvl1pPr>
            <a:lvl2pPr>
              <a:buNone/>
              <a:defRPr sz="5700" b="1"/>
            </a:lvl2pPr>
            <a:lvl3pPr>
              <a:buNone/>
              <a:defRPr sz="5100" b="1"/>
            </a:lvl3pPr>
            <a:lvl4pPr>
              <a:buNone/>
              <a:defRPr sz="4600" b="1"/>
            </a:lvl4pPr>
            <a:lvl5pPr>
              <a:buNone/>
              <a:defRPr sz="4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0540927" y="5689600"/>
            <a:ext cx="8891905" cy="2731008"/>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6300" b="1"/>
            </a:lvl1pPr>
            <a:lvl2pPr>
              <a:buNone/>
              <a:defRPr sz="5700" b="1"/>
            </a:lvl2pPr>
            <a:lvl3pPr>
              <a:buNone/>
              <a:defRPr sz="5100" b="1"/>
            </a:lvl3pPr>
            <a:lvl4pPr>
              <a:buNone/>
              <a:defRPr sz="4600" b="1"/>
            </a:lvl4pPr>
            <a:lvl5pPr>
              <a:buNone/>
              <a:defRPr sz="4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a:xfrm>
            <a:off x="670560" y="23930458"/>
            <a:ext cx="7879080" cy="1365504"/>
          </a:xfrm>
        </p:spPr>
        <p:txBody>
          <a:bodyPr/>
          <a:lstStyle/>
          <a:p>
            <a:pPr>
              <a:defRPr/>
            </a:pPr>
            <a:endParaRPr lang="en-US"/>
          </a:p>
        </p:txBody>
      </p:sp>
      <p:sp>
        <p:nvSpPr>
          <p:cNvPr id="15" name="Straight Connector 14"/>
          <p:cNvSpPr>
            <a:spLocks noChangeShapeType="1"/>
          </p:cNvSpPr>
          <p:nvPr/>
        </p:nvSpPr>
        <p:spPr bwMode="auto">
          <a:xfrm>
            <a:off x="335280" y="4779264"/>
            <a:ext cx="19432829"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18" name="Rectangle 17"/>
          <p:cNvSpPr>
            <a:spLocks noChangeArrowheads="1"/>
          </p:cNvSpPr>
          <p:nvPr/>
        </p:nvSpPr>
        <p:spPr bwMode="auto">
          <a:xfrm>
            <a:off x="335280" y="580339"/>
            <a:ext cx="19432829"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24" name="Content Placeholder 23"/>
          <p:cNvSpPr>
            <a:spLocks noGrp="1"/>
          </p:cNvSpPr>
          <p:nvPr>
            <p:ph sz="quarter" idx="2"/>
          </p:nvPr>
        </p:nvSpPr>
        <p:spPr>
          <a:xfrm>
            <a:off x="663854" y="9226496"/>
            <a:ext cx="8891626" cy="14255375"/>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10561320" y="9226496"/>
            <a:ext cx="8884920" cy="14269517"/>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9387840" y="3569201"/>
            <a:ext cx="134112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27" name="Oval 26"/>
          <p:cNvSpPr/>
          <p:nvPr/>
        </p:nvSpPr>
        <p:spPr>
          <a:xfrm>
            <a:off x="9595714" y="3921956"/>
            <a:ext cx="925373"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9" name="Slide Number Placeholder 8"/>
          <p:cNvSpPr>
            <a:spLocks noGrp="1"/>
          </p:cNvSpPr>
          <p:nvPr>
            <p:ph type="sldNum" sz="quarter" idx="12"/>
          </p:nvPr>
        </p:nvSpPr>
        <p:spPr>
          <a:xfrm>
            <a:off x="9555480" y="3891688"/>
            <a:ext cx="1005840" cy="1647613"/>
          </a:xfrm>
        </p:spPr>
        <p:txBody>
          <a:bodyPr/>
          <a:lstStyle>
            <a:lvl1pPr algn="ctr">
              <a:defRPr/>
            </a:lvl1pPr>
          </a:lstStyle>
          <a:p>
            <a:pPr>
              <a:defRPr/>
            </a:pPr>
            <a:fld id="{B605B8BE-EA58-4C7D-852A-0F91B292107F}" type="slidenum">
              <a:rPr lang="en-US" smtClean="0"/>
              <a:pPr>
                <a:defRPr/>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a:xfrm>
            <a:off x="9555480" y="3867810"/>
            <a:ext cx="1005840" cy="1647613"/>
          </a:xfrm>
        </p:spPr>
        <p:txBody>
          <a:bodyPr/>
          <a:lstStyle/>
          <a:p>
            <a:pPr>
              <a:defRPr/>
            </a:pPr>
            <a:fld id="{520A7383-4A2A-462E-8046-FA8BAA7475D1}"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2503424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8" name="Rectangle 7"/>
          <p:cNvSpPr>
            <a:spLocks noChangeArrowheads="1"/>
          </p:cNvSpPr>
          <p:nvPr/>
        </p:nvSpPr>
        <p:spPr bwMode="white">
          <a:xfrm>
            <a:off x="0" y="0"/>
            <a:ext cx="20116800" cy="580339"/>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0" name="Rectangle 9"/>
          <p:cNvSpPr>
            <a:spLocks noChangeArrowheads="1"/>
          </p:cNvSpPr>
          <p:nvPr/>
        </p:nvSpPr>
        <p:spPr bwMode="white">
          <a:xfrm>
            <a:off x="1978152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9" name="Rectangle 8"/>
          <p:cNvSpPr>
            <a:spLocks noChangeArrowheads="1"/>
          </p:cNvSpPr>
          <p:nvPr/>
        </p:nvSpPr>
        <p:spPr bwMode="white">
          <a:xfrm>
            <a:off x="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5" name="Rectangle 4"/>
          <p:cNvSpPr>
            <a:spLocks noChangeArrowheads="1"/>
          </p:cNvSpPr>
          <p:nvPr/>
        </p:nvSpPr>
        <p:spPr bwMode="auto">
          <a:xfrm>
            <a:off x="321869" y="23862184"/>
            <a:ext cx="19432829" cy="115570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6" name="Rectangle 5"/>
          <p:cNvSpPr>
            <a:spLocks noChangeArrowheads="1"/>
          </p:cNvSpPr>
          <p:nvPr/>
        </p:nvSpPr>
        <p:spPr bwMode="auto">
          <a:xfrm>
            <a:off x="335280" y="591718"/>
            <a:ext cx="19432829"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a:xfrm>
            <a:off x="9387840" y="23611840"/>
            <a:ext cx="1341120" cy="1647610"/>
          </a:xfrm>
        </p:spPr>
        <p:txBody>
          <a:bodyPr/>
          <a:lstStyle>
            <a:lvl1pPr>
              <a:defRPr>
                <a:solidFill>
                  <a:srgbClr val="FFFFFF"/>
                </a:solidFill>
              </a:defRPr>
            </a:lvl1pPr>
          </a:lstStyle>
          <a:p>
            <a:pPr>
              <a:defRPr/>
            </a:pPr>
            <a:fld id="{5B922A74-0441-49CE-BC25-BB386BDB6D46}"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335280" y="568960"/>
            <a:ext cx="19432829" cy="113792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5" name="Rectangle 14"/>
          <p:cNvSpPr>
            <a:spLocks noChangeArrowheads="1"/>
          </p:cNvSpPr>
          <p:nvPr/>
        </p:nvSpPr>
        <p:spPr bwMode="white">
          <a:xfrm>
            <a:off x="0" y="2503424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8" name="Rectangle 17"/>
          <p:cNvSpPr>
            <a:spLocks noChangeArrowheads="1"/>
          </p:cNvSpPr>
          <p:nvPr/>
        </p:nvSpPr>
        <p:spPr bwMode="white">
          <a:xfrm>
            <a:off x="1978152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6" name="Rectangle 15"/>
          <p:cNvSpPr>
            <a:spLocks noChangeArrowheads="1"/>
          </p:cNvSpPr>
          <p:nvPr/>
        </p:nvSpPr>
        <p:spPr bwMode="white">
          <a:xfrm>
            <a:off x="0" y="0"/>
            <a:ext cx="20116800" cy="443789"/>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7" name="Rectangle 16"/>
          <p:cNvSpPr>
            <a:spLocks noChangeArrowheads="1"/>
          </p:cNvSpPr>
          <p:nvPr/>
        </p:nvSpPr>
        <p:spPr bwMode="white">
          <a:xfrm>
            <a:off x="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3" name="Rectangle 12"/>
          <p:cNvSpPr/>
          <p:nvPr/>
        </p:nvSpPr>
        <p:spPr>
          <a:xfrm>
            <a:off x="335280" y="2275840"/>
            <a:ext cx="6035040" cy="2190496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2" name="Title 1"/>
          <p:cNvSpPr>
            <a:spLocks noGrp="1"/>
          </p:cNvSpPr>
          <p:nvPr>
            <p:ph type="title"/>
          </p:nvPr>
        </p:nvSpPr>
        <p:spPr>
          <a:xfrm>
            <a:off x="838200" y="3413760"/>
            <a:ext cx="5196840" cy="3698240"/>
          </a:xfrm>
        </p:spPr>
        <p:txBody>
          <a:bodyPr anchor="b">
            <a:noAutofit/>
          </a:bodyPr>
          <a:lstStyle>
            <a:lvl1pPr algn="l">
              <a:buNone/>
              <a:defRPr sz="63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838200" y="7396482"/>
            <a:ext cx="5196840" cy="15474529"/>
          </a:xfrm>
        </p:spPr>
        <p:txBody>
          <a:bodyPr/>
          <a:lstStyle>
            <a:lvl1pPr marL="0" indent="0">
              <a:spcAft>
                <a:spcPts val="2857"/>
              </a:spcAft>
              <a:buNone/>
              <a:defRPr sz="4600">
                <a:solidFill>
                  <a:srgbClr val="FFFFFF"/>
                </a:solidFill>
              </a:defRPr>
            </a:lvl1pPr>
            <a:lvl2pPr>
              <a:buNone/>
              <a:defRPr sz="3400"/>
            </a:lvl2pPr>
            <a:lvl3pPr>
              <a:buNone/>
              <a:defRPr sz="2900"/>
            </a:lvl3pPr>
            <a:lvl4pPr>
              <a:buNone/>
              <a:defRPr sz="2600"/>
            </a:lvl4pPr>
            <a:lvl5pPr>
              <a:buNone/>
              <a:defRPr sz="26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335280" y="568960"/>
            <a:ext cx="19432829"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9" name="Straight Connector 8"/>
          <p:cNvSpPr>
            <a:spLocks noChangeShapeType="1"/>
          </p:cNvSpPr>
          <p:nvPr/>
        </p:nvSpPr>
        <p:spPr bwMode="auto">
          <a:xfrm>
            <a:off x="335280" y="1991360"/>
            <a:ext cx="19432829"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20" name="Content Placeholder 19"/>
          <p:cNvSpPr>
            <a:spLocks noGrp="1"/>
          </p:cNvSpPr>
          <p:nvPr>
            <p:ph sz="quarter" idx="1"/>
          </p:nvPr>
        </p:nvSpPr>
        <p:spPr>
          <a:xfrm>
            <a:off x="6873240" y="2560320"/>
            <a:ext cx="12405360" cy="201980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2849880" y="853440"/>
            <a:ext cx="134112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11" name="Oval 10"/>
          <p:cNvSpPr/>
          <p:nvPr/>
        </p:nvSpPr>
        <p:spPr>
          <a:xfrm>
            <a:off x="3057754" y="1206195"/>
            <a:ext cx="925373"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7" name="Slide Number Placeholder 6"/>
          <p:cNvSpPr>
            <a:spLocks noGrp="1"/>
          </p:cNvSpPr>
          <p:nvPr>
            <p:ph type="sldNum" sz="quarter" idx="12"/>
          </p:nvPr>
        </p:nvSpPr>
        <p:spPr>
          <a:xfrm>
            <a:off x="3017520" y="1167557"/>
            <a:ext cx="1005840" cy="1647613"/>
          </a:xfrm>
        </p:spPr>
        <p:txBody>
          <a:bodyPr/>
          <a:lstStyle>
            <a:lvl1pPr>
              <a:defRPr>
                <a:solidFill>
                  <a:schemeClr val="accent3">
                    <a:shade val="75000"/>
                  </a:schemeClr>
                </a:solidFill>
              </a:defRPr>
            </a:lvl1pPr>
          </a:lstStyle>
          <a:p>
            <a:pPr>
              <a:defRPr/>
            </a:pPr>
            <a:fld id="{DEF0713B-6B0A-42E2-8BA0-3FF101A1E29B}" type="slidenum">
              <a:rPr lang="en-US" smtClean="0"/>
              <a:pPr>
                <a:defRPr/>
              </a:pPr>
              <a:t>‹#›</a:t>
            </a:fld>
            <a:endParaRPr lang="en-US"/>
          </a:p>
        </p:txBody>
      </p:sp>
      <p:sp>
        <p:nvSpPr>
          <p:cNvPr id="21" name="Rectangle 20"/>
          <p:cNvSpPr>
            <a:spLocks noChangeArrowheads="1"/>
          </p:cNvSpPr>
          <p:nvPr/>
        </p:nvSpPr>
        <p:spPr bwMode="auto">
          <a:xfrm>
            <a:off x="328574" y="23849972"/>
            <a:ext cx="19432829" cy="115570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a:xfrm>
            <a:off x="663854" y="23933833"/>
            <a:ext cx="7443216" cy="1365504"/>
          </a:xfrm>
        </p:spPr>
        <p:txBody>
          <a:body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335280" y="1991360"/>
            <a:ext cx="19432829"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19" name="Rectangle 18"/>
          <p:cNvSpPr>
            <a:spLocks noChangeArrowheads="1"/>
          </p:cNvSpPr>
          <p:nvPr/>
        </p:nvSpPr>
        <p:spPr bwMode="white">
          <a:xfrm>
            <a:off x="0" y="2503424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6" name="Rectangle 15"/>
          <p:cNvSpPr>
            <a:spLocks noChangeArrowheads="1"/>
          </p:cNvSpPr>
          <p:nvPr/>
        </p:nvSpPr>
        <p:spPr bwMode="white">
          <a:xfrm>
            <a:off x="1978152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7" name="Rectangle 16"/>
          <p:cNvSpPr>
            <a:spLocks noChangeArrowheads="1"/>
          </p:cNvSpPr>
          <p:nvPr/>
        </p:nvSpPr>
        <p:spPr bwMode="white">
          <a:xfrm>
            <a:off x="0" y="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8" name="Rectangle 17"/>
          <p:cNvSpPr>
            <a:spLocks noChangeArrowheads="1"/>
          </p:cNvSpPr>
          <p:nvPr/>
        </p:nvSpPr>
        <p:spPr bwMode="white">
          <a:xfrm>
            <a:off x="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20" name="Rectangle 19"/>
          <p:cNvSpPr>
            <a:spLocks noChangeArrowheads="1"/>
          </p:cNvSpPr>
          <p:nvPr/>
        </p:nvSpPr>
        <p:spPr bwMode="auto">
          <a:xfrm>
            <a:off x="335280" y="568960"/>
            <a:ext cx="19432829" cy="1126541"/>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8" name="Rectangle 7"/>
          <p:cNvSpPr/>
          <p:nvPr/>
        </p:nvSpPr>
        <p:spPr>
          <a:xfrm>
            <a:off x="335280" y="2275840"/>
            <a:ext cx="6035040" cy="2190496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15" name="Rectangle 14"/>
          <p:cNvSpPr>
            <a:spLocks noChangeArrowheads="1"/>
          </p:cNvSpPr>
          <p:nvPr/>
        </p:nvSpPr>
        <p:spPr bwMode="auto">
          <a:xfrm>
            <a:off x="335280" y="580339"/>
            <a:ext cx="19432829"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12" name="Oval 11"/>
          <p:cNvSpPr/>
          <p:nvPr/>
        </p:nvSpPr>
        <p:spPr>
          <a:xfrm>
            <a:off x="2849880" y="853440"/>
            <a:ext cx="134112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13" name="Oval 12"/>
          <p:cNvSpPr/>
          <p:nvPr/>
        </p:nvSpPr>
        <p:spPr>
          <a:xfrm>
            <a:off x="3057754" y="1206195"/>
            <a:ext cx="925373"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7" name="Slide Number Placeholder 6"/>
          <p:cNvSpPr>
            <a:spLocks noGrp="1"/>
          </p:cNvSpPr>
          <p:nvPr>
            <p:ph type="sldNum" sz="quarter" idx="12"/>
          </p:nvPr>
        </p:nvSpPr>
        <p:spPr>
          <a:xfrm>
            <a:off x="3017520" y="1167557"/>
            <a:ext cx="1005840" cy="1647613"/>
          </a:xfrm>
        </p:spPr>
        <p:txBody>
          <a:bodyPr/>
          <a:lstStyle/>
          <a:p>
            <a:pPr>
              <a:defRPr/>
            </a:pPr>
            <a:fld id="{0611EBF0-A77E-4EA2-AD23-FAD4443DF445}" type="slidenum">
              <a:rPr lang="en-US" smtClean="0"/>
              <a:pPr>
                <a:defRPr/>
              </a:pPr>
              <a:t>‹#›</a:t>
            </a:fld>
            <a:endParaRPr lang="en-US"/>
          </a:p>
        </p:txBody>
      </p:sp>
      <p:sp>
        <p:nvSpPr>
          <p:cNvPr id="2" name="Title 1"/>
          <p:cNvSpPr>
            <a:spLocks noGrp="1"/>
          </p:cNvSpPr>
          <p:nvPr>
            <p:ph type="title"/>
          </p:nvPr>
        </p:nvSpPr>
        <p:spPr>
          <a:xfrm>
            <a:off x="6600825" y="18775680"/>
            <a:ext cx="12908280" cy="4551680"/>
          </a:xfrm>
        </p:spPr>
        <p:txBody>
          <a:bodyPr anchor="t">
            <a:noAutofit/>
          </a:bodyPr>
          <a:lstStyle>
            <a:lvl1pPr algn="l">
              <a:buNone/>
              <a:defRPr sz="69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6600825" y="2275840"/>
            <a:ext cx="12908280" cy="15930880"/>
          </a:xfrm>
        </p:spPr>
        <p:txBody>
          <a:bodyPr/>
          <a:lstStyle>
            <a:lvl1pPr marL="0" indent="0">
              <a:buNone/>
              <a:defRPr sz="91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838200" y="3698240"/>
            <a:ext cx="5364480" cy="19629120"/>
          </a:xfrm>
        </p:spPr>
        <p:txBody>
          <a:bodyPr/>
          <a:lstStyle>
            <a:lvl1pPr marL="0" indent="0">
              <a:spcAft>
                <a:spcPts val="2857"/>
              </a:spcAft>
              <a:buFontTx/>
              <a:buNone/>
              <a:defRPr sz="4600">
                <a:solidFill>
                  <a:srgbClr val="FFFFFF"/>
                </a:solidFill>
              </a:defRPr>
            </a:lvl1pPr>
            <a:lvl2pPr>
              <a:defRPr sz="3400"/>
            </a:lvl2pPr>
            <a:lvl3pPr>
              <a:defRPr sz="2900"/>
            </a:lvl3pPr>
            <a:lvl4pPr>
              <a:defRPr sz="2600"/>
            </a:lvl4pPr>
            <a:lvl5pPr>
              <a:defRPr sz="26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328574" y="23849972"/>
            <a:ext cx="19432829" cy="115570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5" name="Date Placeholder 4"/>
          <p:cNvSpPr>
            <a:spLocks noGrp="1"/>
          </p:cNvSpPr>
          <p:nvPr>
            <p:ph type="dt" sz="half" idx="10"/>
          </p:nvPr>
        </p:nvSpPr>
        <p:spPr>
          <a:xfrm>
            <a:off x="12733935" y="23911940"/>
            <a:ext cx="6698894" cy="1365504"/>
          </a:xfrm>
        </p:spPr>
        <p:txBody>
          <a:bodyPr/>
          <a:lstStyle/>
          <a:p>
            <a:pPr>
              <a:defRPr/>
            </a:pPr>
            <a:endParaRPr lang="en-US"/>
          </a:p>
        </p:txBody>
      </p:sp>
      <p:sp>
        <p:nvSpPr>
          <p:cNvPr id="6" name="Footer Placeholder 5"/>
          <p:cNvSpPr>
            <a:spLocks noGrp="1"/>
          </p:cNvSpPr>
          <p:nvPr>
            <p:ph type="ftr" sz="quarter" idx="11"/>
          </p:nvPr>
        </p:nvSpPr>
        <p:spPr>
          <a:xfrm>
            <a:off x="663854" y="23933833"/>
            <a:ext cx="7885786" cy="1365504"/>
          </a:xfrm>
        </p:spPr>
        <p:txBody>
          <a:body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F847E4E4-C675-4214-A85E-182A6A4AD17E}"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2503424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8" name="Rectangle 7"/>
          <p:cNvSpPr>
            <a:spLocks noChangeArrowheads="1"/>
          </p:cNvSpPr>
          <p:nvPr/>
        </p:nvSpPr>
        <p:spPr bwMode="white">
          <a:xfrm>
            <a:off x="15422880" y="0"/>
            <a:ext cx="469392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9" name="Rectangle 8"/>
          <p:cNvSpPr>
            <a:spLocks noChangeArrowheads="1"/>
          </p:cNvSpPr>
          <p:nvPr/>
        </p:nvSpPr>
        <p:spPr bwMode="white">
          <a:xfrm>
            <a:off x="0" y="0"/>
            <a:ext cx="20116800" cy="580339"/>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0" name="Rectangle 9"/>
          <p:cNvSpPr>
            <a:spLocks noChangeArrowheads="1"/>
          </p:cNvSpPr>
          <p:nvPr/>
        </p:nvSpPr>
        <p:spPr bwMode="white">
          <a:xfrm>
            <a:off x="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1" name="Rectangle 10"/>
          <p:cNvSpPr>
            <a:spLocks noChangeArrowheads="1"/>
          </p:cNvSpPr>
          <p:nvPr/>
        </p:nvSpPr>
        <p:spPr bwMode="auto">
          <a:xfrm>
            <a:off x="321869" y="23862184"/>
            <a:ext cx="19432829" cy="115570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2" name="Rectangle 11"/>
          <p:cNvSpPr>
            <a:spLocks noChangeArrowheads="1"/>
          </p:cNvSpPr>
          <p:nvPr/>
        </p:nvSpPr>
        <p:spPr bwMode="auto">
          <a:xfrm>
            <a:off x="335280" y="580339"/>
            <a:ext cx="19432829"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13" name="Straight Connector 12"/>
          <p:cNvSpPr>
            <a:spLocks noChangeShapeType="1"/>
          </p:cNvSpPr>
          <p:nvPr/>
        </p:nvSpPr>
        <p:spPr bwMode="auto">
          <a:xfrm rot="5400000">
            <a:off x="4059936" y="12238330"/>
            <a:ext cx="23315981"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14" name="Oval 13"/>
          <p:cNvSpPr/>
          <p:nvPr/>
        </p:nvSpPr>
        <p:spPr>
          <a:xfrm>
            <a:off x="15047366" y="10922849"/>
            <a:ext cx="134112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15" name="Oval 14"/>
          <p:cNvSpPr/>
          <p:nvPr/>
        </p:nvSpPr>
        <p:spPr>
          <a:xfrm>
            <a:off x="15255240" y="11275604"/>
            <a:ext cx="925373"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6" name="Slide Number Placeholder 5"/>
          <p:cNvSpPr>
            <a:spLocks noGrp="1"/>
          </p:cNvSpPr>
          <p:nvPr>
            <p:ph type="sldNum" sz="quarter" idx="12"/>
          </p:nvPr>
        </p:nvSpPr>
        <p:spPr>
          <a:xfrm>
            <a:off x="15215006" y="11236966"/>
            <a:ext cx="1005840" cy="1647613"/>
          </a:xfrm>
        </p:spPr>
        <p:txBody>
          <a:bodyPr/>
          <a:lstStyle/>
          <a:p>
            <a:pPr>
              <a:defRPr/>
            </a:pPr>
            <a:fld id="{A5B3B6F3-2D91-40BD-82AE-193BE582152E}" type="slidenum">
              <a:rPr lang="en-US" smtClean="0"/>
              <a:pPr>
                <a:defRPr/>
              </a:pPr>
              <a:t>‹#›</a:t>
            </a:fld>
            <a:endParaRPr lang="en-US"/>
          </a:p>
        </p:txBody>
      </p:sp>
      <p:sp>
        <p:nvSpPr>
          <p:cNvPr id="3" name="Vertical Text Placeholder 2"/>
          <p:cNvSpPr>
            <a:spLocks noGrp="1"/>
          </p:cNvSpPr>
          <p:nvPr>
            <p:ph type="body" orient="vert" idx="1"/>
          </p:nvPr>
        </p:nvSpPr>
        <p:spPr>
          <a:xfrm>
            <a:off x="670560" y="1137920"/>
            <a:ext cx="14417040" cy="217331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2" name="Vertical Title 1"/>
          <p:cNvSpPr>
            <a:spLocks noGrp="1"/>
          </p:cNvSpPr>
          <p:nvPr>
            <p:ph type="title" orient="vert"/>
          </p:nvPr>
        </p:nvSpPr>
        <p:spPr>
          <a:xfrm>
            <a:off x="16261080" y="1137926"/>
            <a:ext cx="3185160" cy="21845693"/>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2503424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6" name="Rectangle 15"/>
          <p:cNvSpPr>
            <a:spLocks noChangeArrowheads="1"/>
          </p:cNvSpPr>
          <p:nvPr/>
        </p:nvSpPr>
        <p:spPr bwMode="white">
          <a:xfrm>
            <a:off x="0" y="2"/>
            <a:ext cx="20116800" cy="520191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8" name="Rectangle 17"/>
          <p:cNvSpPr>
            <a:spLocks noChangeArrowheads="1"/>
          </p:cNvSpPr>
          <p:nvPr/>
        </p:nvSpPr>
        <p:spPr bwMode="white">
          <a:xfrm>
            <a:off x="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9" name="Rectangle 18"/>
          <p:cNvSpPr>
            <a:spLocks noChangeArrowheads="1"/>
          </p:cNvSpPr>
          <p:nvPr/>
        </p:nvSpPr>
        <p:spPr bwMode="white">
          <a:xfrm>
            <a:off x="1978152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9" name="Rectangle 8"/>
          <p:cNvSpPr>
            <a:spLocks noChangeArrowheads="1"/>
          </p:cNvSpPr>
          <p:nvPr/>
        </p:nvSpPr>
        <p:spPr bwMode="auto">
          <a:xfrm>
            <a:off x="328574" y="23849972"/>
            <a:ext cx="19432829" cy="115570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4" name="Date Placeholder 13"/>
          <p:cNvSpPr>
            <a:spLocks noGrp="1"/>
          </p:cNvSpPr>
          <p:nvPr>
            <p:ph type="dt" sz="half" idx="2"/>
          </p:nvPr>
        </p:nvSpPr>
        <p:spPr>
          <a:xfrm>
            <a:off x="12740640" y="23911940"/>
            <a:ext cx="6698894" cy="1365504"/>
          </a:xfrm>
          <a:prstGeom prst="rect">
            <a:avLst/>
          </a:prstGeom>
        </p:spPr>
        <p:txBody>
          <a:bodyPr vert="horz" lIns="261253" tIns="130627" rIns="261253" bIns="130627"/>
          <a:lstStyle>
            <a:lvl1pPr algn="r" eaLnBrk="1" latinLnBrk="0" hangingPunct="1">
              <a:defRPr kumimoji="0" sz="4000">
                <a:solidFill>
                  <a:srgbClr val="FFFFFF"/>
                </a:solidFill>
              </a:defRPr>
            </a:lvl1pPr>
          </a:lstStyle>
          <a:p>
            <a:pPr>
              <a:defRPr/>
            </a:pPr>
            <a:endParaRPr lang="en-US"/>
          </a:p>
        </p:txBody>
      </p:sp>
      <p:sp>
        <p:nvSpPr>
          <p:cNvPr id="3" name="Footer Placeholder 2"/>
          <p:cNvSpPr>
            <a:spLocks noGrp="1"/>
          </p:cNvSpPr>
          <p:nvPr>
            <p:ph type="ftr" sz="quarter" idx="3"/>
          </p:nvPr>
        </p:nvSpPr>
        <p:spPr>
          <a:xfrm>
            <a:off x="670560" y="23933833"/>
            <a:ext cx="7879080" cy="1365504"/>
          </a:xfrm>
          <a:prstGeom prst="rect">
            <a:avLst/>
          </a:prstGeom>
        </p:spPr>
        <p:txBody>
          <a:bodyPr vert="horz" lIns="261253" tIns="130627" rIns="261253" bIns="130627"/>
          <a:lstStyle>
            <a:lvl1pPr algn="l" eaLnBrk="1" latinLnBrk="0" hangingPunct="1">
              <a:defRPr kumimoji="0" sz="3400">
                <a:solidFill>
                  <a:srgbClr val="FFFFFF"/>
                </a:solidFill>
              </a:defRPr>
            </a:lvl1pPr>
          </a:lstStyle>
          <a:p>
            <a:pPr>
              <a:defRPr/>
            </a:pPr>
            <a:endParaRPr lang="en-US"/>
          </a:p>
        </p:txBody>
      </p:sp>
      <p:sp>
        <p:nvSpPr>
          <p:cNvPr id="8" name="Rectangle 7"/>
          <p:cNvSpPr>
            <a:spLocks noChangeArrowheads="1"/>
          </p:cNvSpPr>
          <p:nvPr/>
        </p:nvSpPr>
        <p:spPr bwMode="auto">
          <a:xfrm>
            <a:off x="335280" y="580339"/>
            <a:ext cx="19432829"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10" name="Straight Connector 9"/>
          <p:cNvSpPr>
            <a:spLocks noChangeShapeType="1"/>
          </p:cNvSpPr>
          <p:nvPr/>
        </p:nvSpPr>
        <p:spPr bwMode="auto">
          <a:xfrm>
            <a:off x="335280" y="4766507"/>
            <a:ext cx="19432829"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12" name="Oval 11"/>
          <p:cNvSpPr/>
          <p:nvPr/>
        </p:nvSpPr>
        <p:spPr>
          <a:xfrm>
            <a:off x="9387840" y="3569201"/>
            <a:ext cx="134112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15" name="Oval 14"/>
          <p:cNvSpPr/>
          <p:nvPr/>
        </p:nvSpPr>
        <p:spPr>
          <a:xfrm>
            <a:off x="9595714" y="3921956"/>
            <a:ext cx="925373"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23" name="Slide Number Placeholder 22"/>
          <p:cNvSpPr>
            <a:spLocks noGrp="1"/>
          </p:cNvSpPr>
          <p:nvPr>
            <p:ph type="sldNum" sz="quarter" idx="4"/>
          </p:nvPr>
        </p:nvSpPr>
        <p:spPr>
          <a:xfrm>
            <a:off x="9555480" y="3883318"/>
            <a:ext cx="1005840" cy="1647613"/>
          </a:xfrm>
          <a:prstGeom prst="rect">
            <a:avLst/>
          </a:prstGeom>
        </p:spPr>
        <p:txBody>
          <a:bodyPr vert="horz" lIns="130627" tIns="130627" rIns="130627" bIns="130627" anchor="ctr">
            <a:normAutofit/>
          </a:bodyPr>
          <a:lstStyle>
            <a:lvl1pPr algn="ctr" eaLnBrk="1" latinLnBrk="0" hangingPunct="1">
              <a:defRPr kumimoji="0" sz="4600">
                <a:solidFill>
                  <a:schemeClr val="accent3">
                    <a:shade val="75000"/>
                  </a:schemeClr>
                </a:solidFill>
              </a:defRPr>
            </a:lvl1pPr>
          </a:lstStyle>
          <a:p>
            <a:pPr>
              <a:defRPr/>
            </a:pPr>
            <a:fld id="{77AC7684-648E-4784-A5E3-42E0691910B8}" type="slidenum">
              <a:rPr lang="en-US" smtClean="0"/>
              <a:pPr>
                <a:defRPr/>
              </a:pPr>
              <a:t>‹#›</a:t>
            </a:fld>
            <a:endParaRPr lang="en-US"/>
          </a:p>
        </p:txBody>
      </p:sp>
      <p:sp>
        <p:nvSpPr>
          <p:cNvPr id="22" name="Title Placeholder 21"/>
          <p:cNvSpPr>
            <a:spLocks noGrp="1"/>
          </p:cNvSpPr>
          <p:nvPr>
            <p:ph type="title"/>
          </p:nvPr>
        </p:nvSpPr>
        <p:spPr>
          <a:xfrm>
            <a:off x="663854" y="853440"/>
            <a:ext cx="18775680" cy="2833421"/>
          </a:xfrm>
          <a:prstGeom prst="rect">
            <a:avLst/>
          </a:prstGeom>
        </p:spPr>
        <p:txBody>
          <a:bodyPr vert="horz" lIns="261253" tIns="130627" rIns="261253" bIns="130627"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63854" y="5689600"/>
            <a:ext cx="18775680" cy="17171213"/>
          </a:xfrm>
          <a:prstGeom prst="rect">
            <a:avLst/>
          </a:prstGeom>
        </p:spPr>
        <p:txBody>
          <a:bodyPr vert="horz" lIns="261253" tIns="130627" rIns="261253" bIns="130627">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Lst>
  <p:txStyles>
    <p:titleStyle>
      <a:lvl1pPr algn="ctr" rtl="0" eaLnBrk="1" latinLnBrk="0" hangingPunct="1">
        <a:spcBef>
          <a:spcPct val="0"/>
        </a:spcBef>
        <a:buNone/>
        <a:defRPr kumimoji="0" sz="9400" kern="1200">
          <a:solidFill>
            <a:schemeClr val="accent3">
              <a:shade val="75000"/>
            </a:schemeClr>
          </a:solidFill>
          <a:latin typeface="+mj-lt"/>
          <a:ea typeface="+mj-ea"/>
          <a:cs typeface="+mj-cs"/>
        </a:defRPr>
      </a:lvl1pPr>
    </p:titleStyle>
    <p:bodyStyle>
      <a:lvl1pPr marL="783760" indent="-783760" algn="l" rtl="0" eaLnBrk="1" latinLnBrk="0" hangingPunct="1">
        <a:spcBef>
          <a:spcPct val="20000"/>
        </a:spcBef>
        <a:buClr>
          <a:schemeClr val="accent1"/>
        </a:buClr>
        <a:buSzPct val="85000"/>
        <a:buFont typeface="Wingdings 2"/>
        <a:buChar char=""/>
        <a:defRPr kumimoji="0" sz="7700" kern="1200">
          <a:solidFill>
            <a:schemeClr val="tx1"/>
          </a:solidFill>
          <a:latin typeface="+mn-lt"/>
          <a:ea typeface="+mn-ea"/>
          <a:cs typeface="+mn-cs"/>
        </a:defRPr>
      </a:lvl1pPr>
      <a:lvl2pPr marL="1567519" indent="-783760" algn="l" rtl="0" eaLnBrk="1" latinLnBrk="0" hangingPunct="1">
        <a:spcBef>
          <a:spcPct val="20000"/>
        </a:spcBef>
        <a:buClr>
          <a:schemeClr val="accent2"/>
        </a:buClr>
        <a:buSzPct val="70000"/>
        <a:buFont typeface="Wingdings"/>
        <a:buChar char=""/>
        <a:defRPr kumimoji="0" sz="6300" kern="1200">
          <a:solidFill>
            <a:schemeClr val="tx2"/>
          </a:solidFill>
          <a:latin typeface="+mn-lt"/>
          <a:ea typeface="+mn-ea"/>
          <a:cs typeface="+mn-cs"/>
        </a:defRPr>
      </a:lvl2pPr>
      <a:lvl3pPr marL="2351279" indent="-653133" algn="l" rtl="0" eaLnBrk="1" latinLnBrk="0" hangingPunct="1">
        <a:spcBef>
          <a:spcPct val="20000"/>
        </a:spcBef>
        <a:buClr>
          <a:schemeClr val="accent3"/>
        </a:buClr>
        <a:buSzPct val="75000"/>
        <a:buFont typeface="Wingdings 2"/>
        <a:buChar char=""/>
        <a:defRPr kumimoji="0" sz="5700" kern="1200">
          <a:solidFill>
            <a:schemeClr val="tx1"/>
          </a:solidFill>
          <a:latin typeface="+mn-lt"/>
          <a:ea typeface="+mn-ea"/>
          <a:cs typeface="+mn-cs"/>
        </a:defRPr>
      </a:lvl3pPr>
      <a:lvl4pPr marL="3135039" indent="-653133" algn="l" rtl="0" eaLnBrk="1" latinLnBrk="0" hangingPunct="1">
        <a:spcBef>
          <a:spcPct val="20000"/>
        </a:spcBef>
        <a:buClr>
          <a:schemeClr val="accent4"/>
        </a:buClr>
        <a:buSzPct val="70000"/>
        <a:buFont typeface="Wingdings"/>
        <a:buChar char=""/>
        <a:defRPr kumimoji="0" sz="5700" kern="1200">
          <a:solidFill>
            <a:schemeClr val="tx2"/>
          </a:solidFill>
          <a:latin typeface="+mn-lt"/>
          <a:ea typeface="+mn-ea"/>
          <a:cs typeface="+mn-cs"/>
        </a:defRPr>
      </a:lvl4pPr>
      <a:lvl5pPr marL="3918798" indent="-653133" algn="l" rtl="0" eaLnBrk="1" latinLnBrk="0" hangingPunct="1">
        <a:spcBef>
          <a:spcPct val="20000"/>
        </a:spcBef>
        <a:buClr>
          <a:schemeClr val="accent5"/>
        </a:buClr>
        <a:buFontTx/>
        <a:buChar char="•"/>
        <a:defRPr kumimoji="0" sz="5100" kern="1200">
          <a:solidFill>
            <a:schemeClr val="tx1"/>
          </a:solidFill>
          <a:latin typeface="+mn-lt"/>
          <a:ea typeface="+mn-ea"/>
          <a:cs typeface="+mn-cs"/>
        </a:defRPr>
      </a:lvl5pPr>
      <a:lvl6pPr marL="4702558" indent="-522506" algn="l" rtl="0" eaLnBrk="1" latinLnBrk="0" hangingPunct="1">
        <a:spcBef>
          <a:spcPct val="20000"/>
        </a:spcBef>
        <a:buClr>
          <a:schemeClr val="accent6"/>
        </a:buClr>
        <a:buSzPct val="80000"/>
        <a:buFont typeface="Wingdings 2"/>
        <a:buChar char=""/>
        <a:defRPr kumimoji="0" sz="5100" kern="1200">
          <a:solidFill>
            <a:schemeClr val="tx1"/>
          </a:solidFill>
          <a:latin typeface="+mn-lt"/>
          <a:ea typeface="+mn-ea"/>
          <a:cs typeface="+mn-cs"/>
        </a:defRPr>
      </a:lvl6pPr>
      <a:lvl7pPr marL="5486318" indent="-522506" algn="l" rtl="0" eaLnBrk="1" latinLnBrk="0" hangingPunct="1">
        <a:spcBef>
          <a:spcPct val="20000"/>
        </a:spcBef>
        <a:buClr>
          <a:schemeClr val="accent1">
            <a:shade val="75000"/>
          </a:schemeClr>
        </a:buClr>
        <a:buSzPct val="90000"/>
        <a:buChar char="•"/>
        <a:defRPr kumimoji="0" sz="4600" kern="1200" baseline="0">
          <a:solidFill>
            <a:schemeClr val="tx1"/>
          </a:solidFill>
          <a:latin typeface="+mn-lt"/>
          <a:ea typeface="+mn-ea"/>
          <a:cs typeface="+mn-cs"/>
        </a:defRPr>
      </a:lvl7pPr>
      <a:lvl8pPr marL="6008824" indent="-522506" algn="l" rtl="0" eaLnBrk="1" latinLnBrk="0" hangingPunct="1">
        <a:spcBef>
          <a:spcPct val="20000"/>
        </a:spcBef>
        <a:buClr>
          <a:schemeClr val="accent4">
            <a:shade val="75000"/>
          </a:schemeClr>
        </a:buClr>
        <a:buChar char="•"/>
        <a:defRPr kumimoji="0" sz="4600" kern="1200">
          <a:solidFill>
            <a:schemeClr val="tx1"/>
          </a:solidFill>
          <a:latin typeface="+mn-lt"/>
          <a:ea typeface="+mn-ea"/>
          <a:cs typeface="+mn-cs"/>
        </a:defRPr>
      </a:lvl8pPr>
      <a:lvl9pPr marL="6792584" indent="-522506" algn="l" rtl="0" eaLnBrk="1" latinLnBrk="0" hangingPunct="1">
        <a:spcBef>
          <a:spcPct val="20000"/>
        </a:spcBef>
        <a:buClr>
          <a:schemeClr val="accent2">
            <a:shade val="75000"/>
          </a:schemeClr>
        </a:buClr>
        <a:buSzPct val="90000"/>
        <a:buChar char="•"/>
        <a:defRPr kumimoji="0" sz="40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1306266" algn="l" rtl="0" eaLnBrk="1" latinLnBrk="0" hangingPunct="1">
        <a:defRPr kumimoji="0" kern="1200">
          <a:solidFill>
            <a:schemeClr val="tx1"/>
          </a:solidFill>
          <a:latin typeface="+mn-lt"/>
          <a:ea typeface="+mn-ea"/>
          <a:cs typeface="+mn-cs"/>
        </a:defRPr>
      </a:lvl2pPr>
      <a:lvl3pPr marL="2612532" algn="l" rtl="0" eaLnBrk="1" latinLnBrk="0" hangingPunct="1">
        <a:defRPr kumimoji="0" kern="1200">
          <a:solidFill>
            <a:schemeClr val="tx1"/>
          </a:solidFill>
          <a:latin typeface="+mn-lt"/>
          <a:ea typeface="+mn-ea"/>
          <a:cs typeface="+mn-cs"/>
        </a:defRPr>
      </a:lvl3pPr>
      <a:lvl4pPr marL="3918798" algn="l" rtl="0" eaLnBrk="1" latinLnBrk="0" hangingPunct="1">
        <a:defRPr kumimoji="0" kern="1200">
          <a:solidFill>
            <a:schemeClr val="tx1"/>
          </a:solidFill>
          <a:latin typeface="+mn-lt"/>
          <a:ea typeface="+mn-ea"/>
          <a:cs typeface="+mn-cs"/>
        </a:defRPr>
      </a:lvl4pPr>
      <a:lvl5pPr marL="5225064" algn="l" rtl="0" eaLnBrk="1" latinLnBrk="0" hangingPunct="1">
        <a:defRPr kumimoji="0" kern="1200">
          <a:solidFill>
            <a:schemeClr val="tx1"/>
          </a:solidFill>
          <a:latin typeface="+mn-lt"/>
          <a:ea typeface="+mn-ea"/>
          <a:cs typeface="+mn-cs"/>
        </a:defRPr>
      </a:lvl5pPr>
      <a:lvl6pPr marL="6531331" algn="l" rtl="0" eaLnBrk="1" latinLnBrk="0" hangingPunct="1">
        <a:defRPr kumimoji="0" kern="1200">
          <a:solidFill>
            <a:schemeClr val="tx1"/>
          </a:solidFill>
          <a:latin typeface="+mn-lt"/>
          <a:ea typeface="+mn-ea"/>
          <a:cs typeface="+mn-cs"/>
        </a:defRPr>
      </a:lvl6pPr>
      <a:lvl7pPr marL="7837597" algn="l" rtl="0" eaLnBrk="1" latinLnBrk="0" hangingPunct="1">
        <a:defRPr kumimoji="0" kern="1200">
          <a:solidFill>
            <a:schemeClr val="tx1"/>
          </a:solidFill>
          <a:latin typeface="+mn-lt"/>
          <a:ea typeface="+mn-ea"/>
          <a:cs typeface="+mn-cs"/>
        </a:defRPr>
      </a:lvl7pPr>
      <a:lvl8pPr marL="9143863" algn="l" rtl="0" eaLnBrk="1" latinLnBrk="0" hangingPunct="1">
        <a:defRPr kumimoji="0" kern="1200">
          <a:solidFill>
            <a:schemeClr val="tx1"/>
          </a:solidFill>
          <a:latin typeface="+mn-lt"/>
          <a:ea typeface="+mn-ea"/>
          <a:cs typeface="+mn-cs"/>
        </a:defRPr>
      </a:lvl8pPr>
      <a:lvl9pPr marL="10450129"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9" name="Rectangle 123"/>
          <p:cNvSpPr>
            <a:spLocks noChangeArrowheads="1"/>
          </p:cNvSpPr>
          <p:nvPr/>
        </p:nvSpPr>
        <p:spPr bwMode="auto">
          <a:xfrm>
            <a:off x="269874" y="4859337"/>
            <a:ext cx="747714" cy="355600"/>
          </a:xfrm>
          <a:prstGeom prst="rect">
            <a:avLst/>
          </a:prstGeom>
          <a:noFill/>
          <a:ln w="12700">
            <a:noFill/>
            <a:miter lim="800000"/>
            <a:headEnd/>
            <a:tailEnd/>
          </a:ln>
        </p:spPr>
        <p:txBody>
          <a:bodyPr wrap="none" lIns="91439" tIns="45719" rIns="91439" bIns="45719" anchor="ctr"/>
          <a:lstStyle/>
          <a:p>
            <a:endParaRPr lang="en-US"/>
          </a:p>
        </p:txBody>
      </p:sp>
      <p:sp>
        <p:nvSpPr>
          <p:cNvPr id="1030" name="Rectangle 124"/>
          <p:cNvSpPr>
            <a:spLocks noChangeArrowheads="1"/>
          </p:cNvSpPr>
          <p:nvPr/>
        </p:nvSpPr>
        <p:spPr bwMode="auto">
          <a:xfrm>
            <a:off x="1227138" y="4859340"/>
            <a:ext cx="2506662" cy="1617661"/>
          </a:xfrm>
          <a:prstGeom prst="rect">
            <a:avLst/>
          </a:prstGeom>
          <a:noFill/>
          <a:ln w="12700">
            <a:noFill/>
            <a:miter lim="800000"/>
            <a:headEnd/>
            <a:tailEnd/>
          </a:ln>
        </p:spPr>
        <p:txBody>
          <a:bodyPr wrap="none" lIns="91439" tIns="45719" rIns="91439" bIns="45719" anchor="ctr"/>
          <a:lstStyle/>
          <a:p>
            <a:endParaRPr lang="en-US"/>
          </a:p>
        </p:txBody>
      </p:sp>
      <p:sp>
        <p:nvSpPr>
          <p:cNvPr id="1031" name="Text Box 159"/>
          <p:cNvSpPr txBox="1">
            <a:spLocks noChangeArrowheads="1"/>
          </p:cNvSpPr>
          <p:nvPr/>
        </p:nvSpPr>
        <p:spPr bwMode="auto">
          <a:xfrm>
            <a:off x="2781300" y="2928454"/>
            <a:ext cx="15468600" cy="1243652"/>
          </a:xfrm>
          <a:prstGeom prst="rect">
            <a:avLst/>
          </a:prstGeom>
          <a:noFill/>
          <a:ln w="9525">
            <a:noFill/>
            <a:miter lim="800000"/>
            <a:headEnd/>
            <a:tailEnd/>
          </a:ln>
        </p:spPr>
        <p:txBody>
          <a:bodyPr wrap="square" lIns="52051" tIns="26025" rIns="52051" bIns="26025">
            <a:spAutoFit/>
          </a:bodyPr>
          <a:lstStyle/>
          <a:p>
            <a:pPr algn="ctr" defTabSz="519106">
              <a:lnSpc>
                <a:spcPct val="90000"/>
              </a:lnSpc>
            </a:pPr>
            <a:r>
              <a:rPr lang="en-US" sz="4300" b="1" dirty="0" smtClean="0">
                <a:latin typeface="Arial" charset="0"/>
              </a:rPr>
              <a:t>Colie Haahr, University of New Hampshire</a:t>
            </a:r>
            <a:endParaRPr lang="en-US" sz="4300" b="1" dirty="0">
              <a:latin typeface="Arial" charset="0"/>
            </a:endParaRPr>
          </a:p>
          <a:p>
            <a:pPr algn="ctr" defTabSz="519106">
              <a:lnSpc>
                <a:spcPct val="90000"/>
              </a:lnSpc>
            </a:pPr>
            <a:endParaRPr lang="en-US" sz="4300" b="1" dirty="0">
              <a:latin typeface="Arial" charset="0"/>
            </a:endParaRPr>
          </a:p>
        </p:txBody>
      </p:sp>
      <p:sp>
        <p:nvSpPr>
          <p:cNvPr id="1032" name="Text Box 161"/>
          <p:cNvSpPr txBox="1">
            <a:spLocks noChangeArrowheads="1"/>
          </p:cNvSpPr>
          <p:nvPr/>
        </p:nvSpPr>
        <p:spPr bwMode="auto">
          <a:xfrm>
            <a:off x="412749" y="6859556"/>
            <a:ext cx="4692651" cy="760444"/>
          </a:xfrm>
          <a:prstGeom prst="rect">
            <a:avLst/>
          </a:prstGeom>
          <a:noFill/>
          <a:ln w="9525">
            <a:noFill/>
            <a:miter lim="800000"/>
            <a:headEnd/>
            <a:tailEnd/>
          </a:ln>
        </p:spPr>
        <p:txBody>
          <a:bodyPr lIns="52051" tIns="26025" rIns="52051" bIns="26025">
            <a:spAutoFit/>
          </a:bodyPr>
          <a:lstStyle/>
          <a:p>
            <a:pPr algn="ctr" defTabSz="519106">
              <a:spcBef>
                <a:spcPct val="50000"/>
              </a:spcBef>
            </a:pPr>
            <a:r>
              <a:rPr lang="en-US" sz="4600" b="1" dirty="0">
                <a:latin typeface="Arial" charset="0"/>
              </a:rPr>
              <a:t>INTRODUCTION</a:t>
            </a:r>
          </a:p>
        </p:txBody>
      </p:sp>
      <p:sp>
        <p:nvSpPr>
          <p:cNvPr id="1033" name="Text Box 163"/>
          <p:cNvSpPr txBox="1">
            <a:spLocks noChangeArrowheads="1"/>
          </p:cNvSpPr>
          <p:nvPr/>
        </p:nvSpPr>
        <p:spPr bwMode="auto">
          <a:xfrm>
            <a:off x="381001" y="7668496"/>
            <a:ext cx="5333999" cy="5223205"/>
          </a:xfrm>
          <a:prstGeom prst="rect">
            <a:avLst/>
          </a:prstGeom>
          <a:noFill/>
          <a:ln w="9525">
            <a:noFill/>
            <a:miter lim="800000"/>
            <a:headEnd/>
            <a:tailEnd/>
          </a:ln>
        </p:spPr>
        <p:txBody>
          <a:bodyPr wrap="square" lIns="52051" tIns="26025" rIns="52051" bIns="26025">
            <a:spAutoFit/>
          </a:bodyPr>
          <a:lstStyle/>
          <a:p>
            <a:r>
              <a:rPr lang="en-US" sz="2400" dirty="0" smtClean="0"/>
              <a:t>In </a:t>
            </a:r>
            <a:r>
              <a:rPr lang="en-US" sz="2400" dirty="0"/>
              <a:t>the summer of </a:t>
            </a:r>
            <a:r>
              <a:rPr lang="en-US" sz="2400" dirty="0" smtClean="0"/>
              <a:t>2015, the ACA Youth Outcomes Battery was used to assess 144 travel program participants in the areas of family citizenship, independence, interest in exploration, and teamwork.  </a:t>
            </a:r>
          </a:p>
          <a:p>
            <a:endParaRPr lang="en-US" sz="2400" dirty="0"/>
          </a:p>
          <a:p>
            <a:r>
              <a:rPr lang="en-US" sz="2400" dirty="0" smtClean="0"/>
              <a:t>The travel program is a month long, off-camp counselor in training program for 14-16 year old participants. The program offers service and leadership trips to 10 international and 2 domestic locations. </a:t>
            </a:r>
          </a:p>
          <a:p>
            <a:endParaRPr lang="en-US" sz="2400" dirty="0" smtClean="0"/>
          </a:p>
          <a:p>
            <a:r>
              <a:rPr lang="en-US" sz="2400" dirty="0" smtClean="0"/>
              <a:t>Demographic data was collected, and results were analyzed using SPSS.  </a:t>
            </a:r>
            <a:r>
              <a:rPr lang="en-US" dirty="0"/>
              <a:t> </a:t>
            </a:r>
          </a:p>
        </p:txBody>
      </p:sp>
      <p:sp>
        <p:nvSpPr>
          <p:cNvPr id="1034" name="Text Box 164"/>
          <p:cNvSpPr txBox="1">
            <a:spLocks noChangeArrowheads="1"/>
          </p:cNvSpPr>
          <p:nvPr/>
        </p:nvSpPr>
        <p:spPr bwMode="auto">
          <a:xfrm>
            <a:off x="830761" y="12826812"/>
            <a:ext cx="5394325" cy="760444"/>
          </a:xfrm>
          <a:prstGeom prst="rect">
            <a:avLst/>
          </a:prstGeom>
          <a:noFill/>
          <a:ln w="9525">
            <a:noFill/>
            <a:miter lim="800000"/>
            <a:headEnd/>
            <a:tailEnd/>
          </a:ln>
        </p:spPr>
        <p:txBody>
          <a:bodyPr lIns="52051" tIns="26025" rIns="52051" bIns="26025">
            <a:spAutoFit/>
          </a:bodyPr>
          <a:lstStyle/>
          <a:p>
            <a:pPr defTabSz="519106">
              <a:spcBef>
                <a:spcPct val="50000"/>
              </a:spcBef>
            </a:pPr>
            <a:r>
              <a:rPr lang="en-US" sz="4600" b="1" dirty="0" smtClean="0">
                <a:latin typeface="Arial" charset="0"/>
                <a:cs typeface="Times New Roman" pitchFamily="18" charset="0"/>
              </a:rPr>
              <a:t>    METHODS</a:t>
            </a:r>
            <a:endParaRPr lang="en-US" sz="4600" b="1" dirty="0">
              <a:latin typeface="Arial" charset="0"/>
              <a:cs typeface="Times New Roman" pitchFamily="18" charset="0"/>
            </a:endParaRPr>
          </a:p>
        </p:txBody>
      </p:sp>
      <p:sp>
        <p:nvSpPr>
          <p:cNvPr id="1035" name="Text Box 165"/>
          <p:cNvSpPr txBox="1">
            <a:spLocks noChangeArrowheads="1"/>
          </p:cNvSpPr>
          <p:nvPr/>
        </p:nvSpPr>
        <p:spPr bwMode="auto">
          <a:xfrm>
            <a:off x="346263" y="13615590"/>
            <a:ext cx="6563539" cy="6685143"/>
          </a:xfrm>
          <a:prstGeom prst="rect">
            <a:avLst/>
          </a:prstGeom>
          <a:solidFill>
            <a:schemeClr val="accent3">
              <a:lumMod val="60000"/>
              <a:lumOff val="40000"/>
            </a:schemeClr>
          </a:solidFill>
          <a:ln w="57150">
            <a:solidFill>
              <a:schemeClr val="tx1"/>
            </a:solidFill>
            <a:miter lim="800000"/>
            <a:headEnd/>
            <a:tailEnd/>
          </a:ln>
        </p:spPr>
        <p:txBody>
          <a:bodyPr wrap="square" lIns="52051" tIns="26025" rIns="52051" bIns="26025">
            <a:spAutoFit/>
          </a:bodyPr>
          <a:lstStyle/>
          <a:p>
            <a:r>
              <a:rPr lang="en-US" sz="2400" dirty="0" smtClean="0"/>
              <a:t>The Youth Outcomes Battery was used to help answer the following research questions</a:t>
            </a:r>
            <a:r>
              <a:rPr lang="en-US" sz="2400" dirty="0"/>
              <a:t>:</a:t>
            </a:r>
            <a:r>
              <a:rPr lang="en-US" sz="2400" b="1" dirty="0"/>
              <a:t> </a:t>
            </a:r>
            <a:endParaRPr lang="en-US" sz="2400" dirty="0"/>
          </a:p>
          <a:p>
            <a:endParaRPr lang="en-US" sz="2400" dirty="0" smtClean="0"/>
          </a:p>
          <a:p>
            <a:pPr marL="457200" indent="-457200">
              <a:buAutoNum type="arabicPeriod"/>
            </a:pPr>
            <a:r>
              <a:rPr lang="en-US" sz="2400" dirty="0" smtClean="0"/>
              <a:t>Are </a:t>
            </a:r>
            <a:r>
              <a:rPr lang="en-US" sz="2400" dirty="0"/>
              <a:t>there differences between outcomes for youth in domestic programs and international </a:t>
            </a:r>
            <a:r>
              <a:rPr lang="en-US" sz="2400" dirty="0" smtClean="0"/>
              <a:t>programs?</a:t>
            </a:r>
          </a:p>
          <a:p>
            <a:pPr marL="457200" indent="-457200">
              <a:buAutoNum type="arabicPeriod"/>
            </a:pPr>
            <a:endParaRPr lang="en-US" sz="2400" dirty="0" smtClean="0"/>
          </a:p>
          <a:p>
            <a:pPr marL="457200" lvl="0" indent="-457200">
              <a:buFontTx/>
              <a:buAutoNum type="arabicPeriod"/>
            </a:pPr>
            <a:r>
              <a:rPr lang="en-US" sz="2400" dirty="0"/>
              <a:t>Does gender, age, or language barrier have a relationship with any of the outcomes, and what is the strength </a:t>
            </a:r>
            <a:r>
              <a:rPr lang="en-US" sz="2400" dirty="0" smtClean="0"/>
              <a:t>and direction of the relationship?</a:t>
            </a:r>
            <a:endParaRPr lang="en-US" sz="2400" dirty="0"/>
          </a:p>
          <a:p>
            <a:pPr marL="457200" indent="-457200">
              <a:buAutoNum type="arabicPeriod"/>
            </a:pPr>
            <a:endParaRPr lang="en-US" sz="2400" dirty="0" smtClean="0"/>
          </a:p>
          <a:p>
            <a:pPr marL="457200" indent="-457200">
              <a:buAutoNum type="arabicPeriod"/>
            </a:pPr>
            <a:r>
              <a:rPr lang="en-US" sz="2400" dirty="0" smtClean="0"/>
              <a:t>Do years of camp attendance or leadership dosage have a relationship with any of the outcomes?</a:t>
            </a:r>
          </a:p>
          <a:p>
            <a:endParaRPr lang="en-US" sz="2400" dirty="0" smtClean="0"/>
          </a:p>
          <a:p>
            <a:r>
              <a:rPr lang="en-US" sz="2400" dirty="0" smtClean="0"/>
              <a:t>4.  Are there any relationships between the outcomes, and what is the direction and strength? </a:t>
            </a:r>
            <a:endParaRPr lang="en-US" sz="2400" dirty="0"/>
          </a:p>
          <a:p>
            <a:r>
              <a:rPr lang="en-US" dirty="0">
                <a:solidFill>
                  <a:srgbClr val="C00000"/>
                </a:solidFill>
              </a:rPr>
              <a:t> </a:t>
            </a:r>
          </a:p>
        </p:txBody>
      </p:sp>
      <p:sp>
        <p:nvSpPr>
          <p:cNvPr id="1038" name="Text Box 170"/>
          <p:cNvSpPr txBox="1">
            <a:spLocks noChangeArrowheads="1"/>
          </p:cNvSpPr>
          <p:nvPr/>
        </p:nvSpPr>
        <p:spPr bwMode="auto">
          <a:xfrm>
            <a:off x="9448800" y="3680962"/>
            <a:ext cx="4694239" cy="760444"/>
          </a:xfrm>
          <a:prstGeom prst="rect">
            <a:avLst/>
          </a:prstGeom>
          <a:noFill/>
          <a:ln w="9525">
            <a:noFill/>
            <a:miter lim="800000"/>
            <a:headEnd/>
            <a:tailEnd/>
          </a:ln>
        </p:spPr>
        <p:txBody>
          <a:bodyPr lIns="52051" tIns="26025" rIns="52051" bIns="26025">
            <a:spAutoFit/>
          </a:bodyPr>
          <a:lstStyle/>
          <a:p>
            <a:pPr algn="ctr" defTabSz="519106">
              <a:spcBef>
                <a:spcPct val="50000"/>
              </a:spcBef>
            </a:pPr>
            <a:r>
              <a:rPr lang="en-US" sz="4600" b="1" dirty="0">
                <a:latin typeface="Arial" charset="0"/>
              </a:rPr>
              <a:t>RESULTS</a:t>
            </a:r>
          </a:p>
        </p:txBody>
      </p:sp>
      <p:sp>
        <p:nvSpPr>
          <p:cNvPr id="1042" name="Text Box 242"/>
          <p:cNvSpPr txBox="1">
            <a:spLocks noChangeArrowheads="1"/>
          </p:cNvSpPr>
          <p:nvPr/>
        </p:nvSpPr>
        <p:spPr bwMode="auto">
          <a:xfrm>
            <a:off x="1866900" y="765621"/>
            <a:ext cx="17297400" cy="1897505"/>
          </a:xfrm>
          <a:prstGeom prst="rect">
            <a:avLst/>
          </a:prstGeom>
          <a:noFill/>
          <a:ln w="9525">
            <a:noFill/>
            <a:miter lim="800000"/>
            <a:headEnd/>
            <a:tailEnd/>
          </a:ln>
        </p:spPr>
        <p:txBody>
          <a:bodyPr wrap="square" lIns="50354" tIns="25177" rIns="50354" bIns="25177">
            <a:spAutoFit/>
          </a:bodyPr>
          <a:lstStyle/>
          <a:p>
            <a:pPr algn="ctr"/>
            <a:r>
              <a:rPr lang="en-US" sz="4000" b="1" dirty="0"/>
              <a:t>OUTCOMES OF CAMP TRAVEL AND LEADERSHIP PROGRAMS: ASSESSING INDEPENDENCE, EXPLORATION, FAMILY CITIZENSHIP AND TEAMWORK USING THE YOUTH OUTCOMES BATTERY </a:t>
            </a:r>
          </a:p>
        </p:txBody>
      </p:sp>
      <p:sp>
        <p:nvSpPr>
          <p:cNvPr id="1043" name="Text Box 254"/>
          <p:cNvSpPr txBox="1">
            <a:spLocks noChangeArrowheads="1"/>
          </p:cNvSpPr>
          <p:nvPr/>
        </p:nvSpPr>
        <p:spPr bwMode="auto">
          <a:xfrm>
            <a:off x="1066801" y="24079203"/>
            <a:ext cx="17754601" cy="446274"/>
          </a:xfrm>
          <a:prstGeom prst="rect">
            <a:avLst/>
          </a:prstGeom>
          <a:noFill/>
          <a:ln w="9525">
            <a:noFill/>
            <a:miter lim="800000"/>
            <a:headEnd/>
            <a:tailEnd/>
          </a:ln>
        </p:spPr>
        <p:txBody>
          <a:bodyPr lIns="91439" tIns="45719" rIns="91439" bIns="45719">
            <a:spAutoFit/>
          </a:bodyPr>
          <a:lstStyle/>
          <a:p>
            <a:pPr>
              <a:spcBef>
                <a:spcPct val="50000"/>
              </a:spcBef>
            </a:pPr>
            <a:endParaRPr lang="en-US"/>
          </a:p>
        </p:txBody>
      </p:sp>
      <p:sp>
        <p:nvSpPr>
          <p:cNvPr id="1044" name="Text Box 255"/>
          <p:cNvSpPr txBox="1">
            <a:spLocks noChangeArrowheads="1"/>
          </p:cNvSpPr>
          <p:nvPr/>
        </p:nvSpPr>
        <p:spPr bwMode="auto">
          <a:xfrm>
            <a:off x="1600201" y="24039682"/>
            <a:ext cx="17221200" cy="923328"/>
          </a:xfrm>
          <a:prstGeom prst="rect">
            <a:avLst/>
          </a:prstGeom>
          <a:noFill/>
          <a:ln w="9525">
            <a:noFill/>
            <a:miter lim="800000"/>
            <a:headEnd/>
            <a:tailEnd/>
          </a:ln>
        </p:spPr>
        <p:txBody>
          <a:bodyPr lIns="91439" tIns="45719" rIns="91439" bIns="45719">
            <a:spAutoFit/>
          </a:bodyPr>
          <a:lstStyle/>
          <a:p>
            <a:pPr algn="ctr">
              <a:spcBef>
                <a:spcPct val="50000"/>
              </a:spcBef>
            </a:pPr>
            <a:r>
              <a:rPr lang="en-US" sz="5400" b="1" dirty="0" smtClean="0"/>
              <a:t>UNH Graduate Research Conference 2016</a:t>
            </a:r>
            <a:endParaRPr lang="en-US" sz="5400" b="1" dirty="0"/>
          </a:p>
        </p:txBody>
      </p:sp>
      <p:sp>
        <p:nvSpPr>
          <p:cNvPr id="1048" name="Rectangle 262"/>
          <p:cNvSpPr>
            <a:spLocks noChangeArrowheads="1"/>
          </p:cNvSpPr>
          <p:nvPr/>
        </p:nvSpPr>
        <p:spPr bwMode="auto">
          <a:xfrm>
            <a:off x="0" y="11664065"/>
            <a:ext cx="184729" cy="446274"/>
          </a:xfrm>
          <a:prstGeom prst="rect">
            <a:avLst/>
          </a:prstGeom>
          <a:noFill/>
          <a:ln w="9525">
            <a:noFill/>
            <a:miter lim="800000"/>
            <a:headEnd/>
            <a:tailEnd/>
          </a:ln>
        </p:spPr>
        <p:txBody>
          <a:bodyPr wrap="none" lIns="91439" tIns="45719" rIns="91439" bIns="45719" anchor="ctr">
            <a:spAutoFit/>
          </a:bodyPr>
          <a:lstStyle/>
          <a:p>
            <a:endParaRPr lang="en-US"/>
          </a:p>
        </p:txBody>
      </p:sp>
      <p:sp>
        <p:nvSpPr>
          <p:cNvPr id="30" name="TextBox 29"/>
          <p:cNvSpPr txBox="1"/>
          <p:nvPr/>
        </p:nvSpPr>
        <p:spPr>
          <a:xfrm>
            <a:off x="6591301" y="4542047"/>
            <a:ext cx="7239000" cy="446276"/>
          </a:xfrm>
          <a:prstGeom prst="rect">
            <a:avLst/>
          </a:prstGeom>
          <a:noFill/>
        </p:spPr>
        <p:txBody>
          <a:bodyPr wrap="square" rtlCol="0">
            <a:spAutoFit/>
          </a:bodyPr>
          <a:lstStyle/>
          <a:p>
            <a:r>
              <a:rPr lang="en-US" sz="2000" dirty="0" smtClean="0"/>
              <a:t>  </a:t>
            </a:r>
            <a:r>
              <a:rPr lang="en-US" sz="2000" b="1" dirty="0" smtClean="0"/>
              <a:t>YOB</a:t>
            </a:r>
            <a:r>
              <a:rPr lang="en-US" sz="2000" dirty="0" smtClean="0"/>
              <a:t> </a:t>
            </a:r>
            <a:r>
              <a:rPr lang="en-US" b="1" dirty="0" smtClean="0"/>
              <a:t>Reliability and Descriptive Results </a:t>
            </a:r>
            <a:endParaRPr lang="en-US" b="1" dirty="0"/>
          </a:p>
        </p:txBody>
      </p:sp>
      <p:sp>
        <p:nvSpPr>
          <p:cNvPr id="39" name="TextBox 38"/>
          <p:cNvSpPr txBox="1"/>
          <p:nvPr/>
        </p:nvSpPr>
        <p:spPr>
          <a:xfrm>
            <a:off x="655763" y="20353879"/>
            <a:ext cx="6858001" cy="800219"/>
          </a:xfrm>
          <a:prstGeom prst="rect">
            <a:avLst/>
          </a:prstGeom>
          <a:noFill/>
        </p:spPr>
        <p:txBody>
          <a:bodyPr wrap="square" rtlCol="0">
            <a:spAutoFit/>
          </a:bodyPr>
          <a:lstStyle/>
          <a:p>
            <a:r>
              <a:rPr lang="en-US" sz="4600" b="1" dirty="0" smtClean="0">
                <a:latin typeface="Arial" pitchFamily="34" charset="0"/>
                <a:cs typeface="Arial" pitchFamily="34" charset="0"/>
              </a:rPr>
              <a:t>Applications to Camp</a:t>
            </a:r>
            <a:endParaRPr lang="en-US" sz="4600" b="1" dirty="0">
              <a:latin typeface="Arial" pitchFamily="34" charset="0"/>
              <a:cs typeface="Arial" pitchFamily="34" charset="0"/>
            </a:endParaRPr>
          </a:p>
        </p:txBody>
      </p:sp>
      <p:sp>
        <p:nvSpPr>
          <p:cNvPr id="41" name="TextBox 40"/>
          <p:cNvSpPr txBox="1"/>
          <p:nvPr/>
        </p:nvSpPr>
        <p:spPr>
          <a:xfrm flipH="1">
            <a:off x="229769" y="21077768"/>
            <a:ext cx="12928604" cy="2677656"/>
          </a:xfrm>
          <a:prstGeom prst="rect">
            <a:avLst/>
          </a:prstGeom>
          <a:noFill/>
        </p:spPr>
        <p:txBody>
          <a:bodyPr wrap="square" rtlCol="0">
            <a:spAutoFit/>
          </a:bodyPr>
          <a:lstStyle/>
          <a:p>
            <a:pPr marL="457200" indent="-457200">
              <a:buFontTx/>
              <a:buChar char="-"/>
            </a:pPr>
            <a:r>
              <a:rPr lang="en-US" sz="2400" dirty="0" smtClean="0"/>
              <a:t>Participants rated themselves high compared to ACA normed data for this age group, which shows that specialized (leadership) programs can enhance positive outcomes for teens.</a:t>
            </a:r>
          </a:p>
          <a:p>
            <a:pPr marL="457200" indent="-457200">
              <a:buFontTx/>
              <a:buChar char="-"/>
            </a:pPr>
            <a:r>
              <a:rPr lang="en-US" sz="2400" dirty="0"/>
              <a:t>With the majority of participants having been in camp programs for four or more years, </a:t>
            </a:r>
            <a:r>
              <a:rPr lang="en-US" sz="2400" dirty="0" smtClean="0"/>
              <a:t>a relationship </a:t>
            </a:r>
            <a:r>
              <a:rPr lang="en-US" sz="2400" dirty="0"/>
              <a:t>was discovered between years of attendance and positive team work and exploration </a:t>
            </a:r>
            <a:r>
              <a:rPr lang="en-US" sz="2400" dirty="0" smtClean="0"/>
              <a:t>outcomes.</a:t>
            </a:r>
            <a:endParaRPr lang="en-US" sz="2400" dirty="0"/>
          </a:p>
          <a:p>
            <a:pPr marL="457200" indent="-457200">
              <a:buFontTx/>
              <a:buChar char="-"/>
            </a:pPr>
            <a:r>
              <a:rPr lang="en-US" sz="2400" dirty="0" smtClean="0"/>
              <a:t>Participants rated themselves very high in Teamwork, and this suggests that the leadership curriculum leads to positive outcomes. </a:t>
            </a:r>
          </a:p>
        </p:txBody>
      </p:sp>
      <p:pic>
        <p:nvPicPr>
          <p:cNvPr id="36" name="Picture 35"/>
          <p:cNvPicPr/>
          <p:nvPr/>
        </p:nvPicPr>
        <p:blipFill rotWithShape="1">
          <a:blip r:embed="rId3">
            <a:extLst>
              <a:ext uri="{28A0092B-C50C-407E-A947-70E740481C1C}">
                <a14:useLocalDpi xmlns:a14="http://schemas.microsoft.com/office/drawing/2010/main" val="0"/>
              </a:ext>
            </a:extLst>
          </a:blip>
          <a:srcRect l="-2156" t="1530" r="83828" b="-1530"/>
          <a:stretch/>
        </p:blipFill>
        <p:spPr>
          <a:xfrm>
            <a:off x="381001" y="717125"/>
            <a:ext cx="1981200" cy="1932504"/>
          </a:xfrm>
          <a:prstGeom prst="rect">
            <a:avLst/>
          </a:prstGeom>
        </p:spPr>
      </p:pic>
      <p:pic>
        <p:nvPicPr>
          <p:cNvPr id="37" name="Content Placeholder 6"/>
          <p:cNvPicPr>
            <a:picLocks noChangeAspect="1"/>
          </p:cNvPicPr>
          <p:nvPr/>
        </p:nvPicPr>
        <p:blipFill>
          <a:blip r:embed="rId4"/>
          <a:srcRect l="7543" r="7543"/>
          <a:stretch>
            <a:fillRect/>
          </a:stretch>
        </p:blipFill>
        <p:spPr>
          <a:xfrm>
            <a:off x="13092699" y="19065197"/>
            <a:ext cx="6553200" cy="453061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44" name="Content Placeholder 29" descr="new photos 141.JPG"/>
          <p:cNvPicPr>
            <a:picLocks noChangeAspect="1"/>
          </p:cNvPicPr>
          <p:nvPr/>
        </p:nvPicPr>
        <p:blipFill>
          <a:blip r:embed="rId5" cstate="print"/>
          <a:stretch>
            <a:fillRect/>
          </a:stretch>
        </p:blipFill>
        <p:spPr>
          <a:xfrm>
            <a:off x="609599" y="3486306"/>
            <a:ext cx="4368800" cy="3276600"/>
          </a:xfrm>
          <a:prstGeom prst="rect">
            <a:avLst/>
          </a:prstGeom>
          <a:ln w="38100">
            <a:solidFill>
              <a:schemeClr val="tx1"/>
            </a:solidFill>
          </a:ln>
        </p:spPr>
      </p:pic>
      <p:graphicFrame>
        <p:nvGraphicFramePr>
          <p:cNvPr id="5" name="Table 4"/>
          <p:cNvGraphicFramePr>
            <a:graphicFrameLocks noGrp="1"/>
          </p:cNvGraphicFramePr>
          <p:nvPr>
            <p:extLst>
              <p:ext uri="{D42A27DB-BD31-4B8C-83A1-F6EECF244321}">
                <p14:modId xmlns:p14="http://schemas.microsoft.com/office/powerpoint/2010/main" val="3990116083"/>
              </p:ext>
            </p:extLst>
          </p:nvPr>
        </p:nvGraphicFramePr>
        <p:xfrm>
          <a:off x="6225086" y="5021043"/>
          <a:ext cx="11468098" cy="5752654"/>
        </p:xfrm>
        <a:graphic>
          <a:graphicData uri="http://schemas.openxmlformats.org/drawingml/2006/table">
            <a:tbl>
              <a:tblPr firstRow="1" firstCol="1" bandRow="1" bandCol="1"/>
              <a:tblGrid>
                <a:gridCol w="5177333"/>
                <a:gridCol w="650601"/>
                <a:gridCol w="325302"/>
                <a:gridCol w="1084740"/>
                <a:gridCol w="1953015"/>
                <a:gridCol w="1410040"/>
                <a:gridCol w="867067"/>
              </a:tblGrid>
              <a:tr h="477959">
                <a:tc>
                  <a:txBody>
                    <a:bodyPr/>
                    <a:lstStyle/>
                    <a:p>
                      <a:pPr marL="0" marR="0" algn="l">
                        <a:lnSpc>
                          <a:spcPct val="107000"/>
                        </a:lnSpc>
                        <a:spcBef>
                          <a:spcPts val="0"/>
                        </a:spcBef>
                        <a:spcAft>
                          <a:spcPts val="0"/>
                        </a:spcAft>
                      </a:pPr>
                      <a:r>
                        <a:rPr lang="en-US" sz="1600" b="1" dirty="0">
                          <a:effectLst/>
                          <a:latin typeface="Times New Roman" panose="02020603050405020304" pitchFamily="18" charset="0"/>
                          <a:ea typeface="MS Mincho" panose="02020609040205080304" pitchFamily="49" charset="-128"/>
                          <a:cs typeface="Times New Roman" panose="02020603050405020304" pitchFamily="18" charset="0"/>
                        </a:rPr>
                        <a:t>Variable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chemeClr val="accent3">
                        <a:lumMod val="20000"/>
                        <a:lumOff val="80000"/>
                      </a:schemeClr>
                    </a:solidFill>
                  </a:tcPr>
                </a:tc>
                <a:tc gridSpan="2">
                  <a:txBody>
                    <a:bodyPr/>
                    <a:lstStyle/>
                    <a:p>
                      <a:pPr marL="0" marR="0" algn="ctr">
                        <a:lnSpc>
                          <a:spcPct val="107000"/>
                        </a:lnSpc>
                        <a:spcBef>
                          <a:spcPts val="0"/>
                        </a:spcBef>
                        <a:spcAft>
                          <a:spcPts val="0"/>
                        </a:spcAft>
                      </a:pPr>
                      <a:r>
                        <a:rPr lang="en-US" sz="1600" b="1" dirty="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600" b="1" dirty="0">
                          <a:effectLst/>
                          <a:latin typeface="Times New Roman" panose="02020603050405020304" pitchFamily="18" charset="0"/>
                          <a:ea typeface="MS Mincho" panose="02020609040205080304" pitchFamily="49" charset="-128"/>
                          <a:cs typeface="Times New Roman" panose="02020603050405020304" pitchFamily="18" charset="0"/>
                        </a:rPr>
                        <a:t>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accent3">
                        <a:lumMod val="20000"/>
                        <a:lumOff val="80000"/>
                      </a:schemeClr>
                    </a:solidFill>
                  </a:tcPr>
                </a:tc>
                <a:tc hMerge="1">
                  <a:txBody>
                    <a:bodyPr/>
                    <a:lstStyle/>
                    <a:p>
                      <a:endParaRPr lang="en-US"/>
                    </a:p>
                  </a:txBody>
                  <a:tcPr/>
                </a:tc>
                <a:tc>
                  <a:txBody>
                    <a:bodyPr/>
                    <a:lstStyle/>
                    <a:p>
                      <a:pPr marL="0" marR="0" algn="ctr">
                        <a:lnSpc>
                          <a:spcPct val="107000"/>
                        </a:lnSpc>
                        <a:spcBef>
                          <a:spcPts val="0"/>
                        </a:spcBef>
                        <a:spcAft>
                          <a:spcPts val="0"/>
                        </a:spcAft>
                      </a:pPr>
                      <a:endParaRPr lang="en-US" sz="1600" b="1" dirty="0" smtClean="0">
                        <a:effectLst/>
                        <a:latin typeface="Times New Roman" panose="02020603050405020304" pitchFamily="18" charset="0"/>
                        <a:ea typeface="MS Mincho" panose="02020609040205080304" pitchFamily="49" charset="-128"/>
                        <a:cs typeface="Times New Roman" panose="02020603050405020304" pitchFamily="18" charset="0"/>
                      </a:endParaRPr>
                    </a:p>
                    <a:p>
                      <a:pPr marL="0" marR="0" algn="ctr">
                        <a:lnSpc>
                          <a:spcPct val="107000"/>
                        </a:lnSpc>
                        <a:spcBef>
                          <a:spcPts val="0"/>
                        </a:spcBef>
                        <a:spcAft>
                          <a:spcPts val="0"/>
                        </a:spcAft>
                      </a:pPr>
                      <a:r>
                        <a:rPr lang="en-US" sz="1600" b="1" dirty="0" smtClean="0">
                          <a:effectLst/>
                          <a:latin typeface="Times New Roman" panose="02020603050405020304" pitchFamily="18" charset="0"/>
                          <a:ea typeface="MS Mincho" panose="02020609040205080304" pitchFamily="49" charset="-128"/>
                          <a:cs typeface="Times New Roman" panose="02020603050405020304" pitchFamily="18" charset="0"/>
                        </a:rPr>
                        <a:t>Mean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chemeClr val="accent3">
                        <a:lumMod val="20000"/>
                        <a:lumOff val="80000"/>
                      </a:schemeClr>
                    </a:solidFill>
                  </a:tcPr>
                </a:tc>
                <a:tc>
                  <a:txBody>
                    <a:bodyPr/>
                    <a:lstStyle/>
                    <a:p>
                      <a:pPr marL="0" marR="0" algn="ctr">
                        <a:lnSpc>
                          <a:spcPct val="107000"/>
                        </a:lnSpc>
                        <a:spcBef>
                          <a:spcPts val="0"/>
                        </a:spcBef>
                        <a:spcAft>
                          <a:spcPts val="0"/>
                        </a:spcAft>
                      </a:pPr>
                      <a:r>
                        <a:rPr lang="en-US" sz="1600" b="1" dirty="0">
                          <a:effectLst/>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en-US" sz="1600" b="1" dirty="0">
                          <a:effectLst/>
                          <a:latin typeface="Times New Roman" panose="02020603050405020304" pitchFamily="18" charset="0"/>
                          <a:ea typeface="MS Mincho" panose="02020609040205080304" pitchFamily="49" charset="-128"/>
                          <a:cs typeface="Times New Roman" panose="02020603050405020304" pitchFamily="18" charset="0"/>
                        </a:rPr>
                        <a:t> if Item</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600" b="1" dirty="0">
                          <a:effectLst/>
                          <a:latin typeface="Times New Roman" panose="02020603050405020304" pitchFamily="18" charset="0"/>
                          <a:ea typeface="MS Mincho" panose="02020609040205080304" pitchFamily="49" charset="-128"/>
                          <a:cs typeface="Times New Roman" panose="02020603050405020304" pitchFamily="18" charset="0"/>
                        </a:rPr>
                        <a:t>Deleted</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chemeClr val="accent3">
                        <a:lumMod val="20000"/>
                        <a:lumOff val="80000"/>
                      </a:schemeClr>
                    </a:solidFill>
                  </a:tcPr>
                </a:tc>
                <a:tc>
                  <a:txBody>
                    <a:bodyPr/>
                    <a:lstStyle/>
                    <a:p>
                      <a:pPr marL="0" marR="0" algn="ctr">
                        <a:lnSpc>
                          <a:spcPct val="107000"/>
                        </a:lnSpc>
                        <a:spcBef>
                          <a:spcPts val="0"/>
                        </a:spcBef>
                        <a:spcAft>
                          <a:spcPts val="0"/>
                        </a:spcAft>
                      </a:pPr>
                      <a:r>
                        <a:rPr lang="en-US" sz="1600" b="1" dirty="0" err="1">
                          <a:effectLst/>
                          <a:latin typeface="Times New Roman" panose="02020603050405020304" pitchFamily="18" charset="0"/>
                          <a:ea typeface="MS Mincho" panose="02020609040205080304" pitchFamily="49" charset="-128"/>
                          <a:cs typeface="Times New Roman" panose="02020603050405020304" pitchFamily="18" charset="0"/>
                        </a:rPr>
                        <a:t>Std</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600" b="1" dirty="0">
                          <a:effectLst/>
                          <a:latin typeface="Times New Roman" panose="02020603050405020304" pitchFamily="18" charset="0"/>
                          <a:ea typeface="MS Mincho" panose="02020609040205080304" pitchFamily="49" charset="-128"/>
                          <a:cs typeface="Times New Roman" panose="02020603050405020304" pitchFamily="18" charset="0"/>
                        </a:rPr>
                        <a:t>Dev/</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chemeClr val="accent3">
                        <a:lumMod val="20000"/>
                        <a:lumOff val="80000"/>
                      </a:schemeClr>
                    </a:solidFill>
                  </a:tcPr>
                </a:tc>
                <a:tc>
                  <a:txBody>
                    <a:bodyPr/>
                    <a:lstStyle/>
                    <a:p>
                      <a:pPr marL="0" marR="0" algn="ctr">
                        <a:lnSpc>
                          <a:spcPct val="107000"/>
                        </a:lnSpc>
                        <a:spcBef>
                          <a:spcPts val="0"/>
                        </a:spcBef>
                        <a:spcAft>
                          <a:spcPts val="0"/>
                        </a:spcAft>
                      </a:pPr>
                      <a:endParaRPr lang="en-US" sz="1600" b="1" dirty="0" smtClean="0">
                        <a:effectLst/>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endParaRPr>
                    </a:p>
                    <a:p>
                      <a:pPr marL="0" marR="0" algn="ctr">
                        <a:lnSpc>
                          <a:spcPct val="107000"/>
                        </a:lnSpc>
                        <a:spcBef>
                          <a:spcPts val="0"/>
                        </a:spcBef>
                        <a:spcAft>
                          <a:spcPts val="0"/>
                        </a:spcAft>
                      </a:pPr>
                      <a:r>
                        <a:rPr lang="en-US" sz="1600" b="1" dirty="0" smtClean="0">
                          <a:effectLst/>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chemeClr val="accent3">
                        <a:lumMod val="20000"/>
                        <a:lumOff val="80000"/>
                      </a:schemeClr>
                    </a:solidFill>
                  </a:tcPr>
                </a:tc>
              </a:tr>
              <a:tr h="284310">
                <a:tc>
                  <a:txBody>
                    <a:bodyPr/>
                    <a:lstStyle/>
                    <a:p>
                      <a:pPr marL="0" marR="0" algn="l">
                        <a:lnSpc>
                          <a:spcPct val="107000"/>
                        </a:lnSpc>
                        <a:spcBef>
                          <a:spcPts val="0"/>
                        </a:spcBef>
                        <a:spcAft>
                          <a:spcPts val="0"/>
                        </a:spcAft>
                      </a:pPr>
                      <a:r>
                        <a:rPr lang="en-US" sz="1600" b="1" dirty="0">
                          <a:effectLst/>
                          <a:latin typeface="Times New Roman" panose="02020603050405020304" pitchFamily="18" charset="0"/>
                          <a:ea typeface="MS Mincho" panose="02020609040205080304" pitchFamily="49" charset="-128"/>
                          <a:cs typeface="Times New Roman" panose="02020603050405020304" pitchFamily="18" charset="0"/>
                        </a:rPr>
                        <a:t>Family Citizenship Behavior (FCB)</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chemeClr val="accent2">
                        <a:lumMod val="60000"/>
                        <a:lumOff val="40000"/>
                      </a:schemeClr>
                    </a:solidFill>
                  </a:tcPr>
                </a:tc>
                <a:tc>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143</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E7E6E6"/>
                      </a:solidFill>
                      <a:prstDash val="solid"/>
                      <a:round/>
                      <a:headEnd type="none" w="med" len="med"/>
                      <a:tailEnd type="none" w="med" len="med"/>
                    </a:lnL>
                    <a:lnR>
                      <a:noFill/>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E7E6E6"/>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gridSpan="3">
                  <a:txBody>
                    <a:bodyPr/>
                    <a:lstStyle/>
                    <a:p>
                      <a:pPr marL="0" marR="0" algn="l">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BFBFBF"/>
                      </a:solidFill>
                      <a:prstDash val="solid"/>
                      <a:round/>
                      <a:headEnd type="none" w="med" len="med"/>
                      <a:tailEnd type="none" w="med" len="med"/>
                    </a:lnL>
                    <a:lnR>
                      <a:noFill/>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229803">
                <a:tc>
                  <a:txBody>
                    <a:bodyPr/>
                    <a:lstStyle/>
                    <a:p>
                      <a:pPr marL="114300" marR="0" indent="-114300" algn="l">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  FCB Statements Overall</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gridSpan="2">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143</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hMerge="1">
                  <a:txBody>
                    <a:bodyPr/>
                    <a:lstStyle/>
                    <a:p>
                      <a:endParaRPr lang="en-US"/>
                    </a:p>
                  </a:txBody>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5.52</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.57152</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.826</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284310">
                <a:tc>
                  <a:txBody>
                    <a:bodyPr/>
                    <a:lstStyle/>
                    <a:p>
                      <a:pPr marL="114300" marR="0" indent="-114300" algn="l">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  FCB Degree of Change Overall</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gridSpan="2">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143</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hMerge="1">
                  <a:txBody>
                    <a:bodyPr/>
                    <a:lstStyle/>
                    <a:p>
                      <a:endParaRPr lang="en-US"/>
                    </a:p>
                  </a:txBody>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4.49</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.62221</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.828</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284310">
                <a:tc>
                  <a:txBody>
                    <a:bodyPr/>
                    <a:lstStyle/>
                    <a:p>
                      <a:pPr marL="114300" marR="0" indent="-114300" algn="l">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  Reliability for Items-Degree of Change Overall</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gridSpan="2">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143</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E7E6E6"/>
                      </a:solidFill>
                      <a:prstDash val="solid"/>
                      <a:round/>
                      <a:headEnd type="none" w="med" len="med"/>
                      <a:tailEnd type="none" w="med" len="med"/>
                    </a:lnB>
                  </a:tcPr>
                </a:tc>
                <a:tc hMerge="1">
                  <a:txBody>
                    <a:bodyPr/>
                    <a:lstStyle/>
                    <a:p>
                      <a:endParaRPr lang="en-US"/>
                    </a:p>
                  </a:txBody>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All Items Above </a:t>
                      </a:r>
                      <a:r>
                        <a:rPr lang="en-US" sz="1600">
                          <a:effectLst/>
                          <a:latin typeface="Times New Roman" panose="02020603050405020304" pitchFamily="18" charset="0"/>
                          <a:ea typeface="Calibri" panose="020F0502020204030204" pitchFamily="34" charset="0"/>
                          <a:cs typeface="Times New Roman" panose="02020603050405020304" pitchFamily="18" charset="0"/>
                        </a:rPr>
                        <a:t>.786</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284310">
                <a:tc>
                  <a:txBody>
                    <a:bodyPr/>
                    <a:lstStyle/>
                    <a:p>
                      <a:pPr marL="0" marR="0" algn="l">
                        <a:lnSpc>
                          <a:spcPct val="107000"/>
                        </a:lnSpc>
                        <a:spcBef>
                          <a:spcPts val="0"/>
                        </a:spcBef>
                        <a:spcAft>
                          <a:spcPts val="0"/>
                        </a:spcAft>
                      </a:pPr>
                      <a:r>
                        <a:rPr lang="en-US" sz="1600" b="1" dirty="0">
                          <a:effectLst/>
                          <a:latin typeface="Times New Roman" panose="02020603050405020304" pitchFamily="18" charset="0"/>
                          <a:ea typeface="MS Mincho" panose="02020609040205080304" pitchFamily="49" charset="-128"/>
                          <a:cs typeface="Times New Roman" panose="02020603050405020304" pitchFamily="18" charset="0"/>
                        </a:rPr>
                        <a:t>Independence (IND)</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chemeClr val="accent2">
                        <a:lumMod val="60000"/>
                        <a:lumOff val="40000"/>
                      </a:schemeClr>
                    </a:solidFill>
                  </a:tcPr>
                </a:tc>
                <a:tc>
                  <a:txBody>
                    <a:bodyPr/>
                    <a:lstStyle/>
                    <a:p>
                      <a:pPr marL="0" marR="0" algn="l">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144</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E7E6E6"/>
                      </a:solidFill>
                      <a:prstDash val="solid"/>
                      <a:round/>
                      <a:headEnd type="none" w="med" len="med"/>
                      <a:tailEnd type="none" w="med" len="med"/>
                    </a:lnL>
                    <a:lnR>
                      <a:noFill/>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E7E6E6"/>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gridSpan="3">
                  <a:txBody>
                    <a:bodyPr/>
                    <a:lstStyle/>
                    <a:p>
                      <a:pPr marL="0" marR="0" algn="l">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BFBFBF"/>
                      </a:solidFill>
                      <a:prstDash val="solid"/>
                      <a:round/>
                      <a:headEnd type="none" w="med" len="med"/>
                      <a:tailEnd type="none" w="med" len="med"/>
                    </a:lnL>
                    <a:lnR>
                      <a:noFill/>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305022">
                <a:tc>
                  <a:txBody>
                    <a:bodyPr/>
                    <a:lstStyle/>
                    <a:p>
                      <a:pPr marL="114300" marR="0" indent="-11430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IND Statements Overall</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gridSpan="2">
                  <a:txBody>
                    <a:bodyPr/>
                    <a:lstStyle/>
                    <a:p>
                      <a:pPr marL="0" marR="0" algn="l">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144</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hMerge="1">
                  <a:txBody>
                    <a:bodyPr/>
                    <a:lstStyle/>
                    <a:p>
                      <a:endParaRPr lang="en-US"/>
                    </a:p>
                  </a:txBody>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5.62</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.46622</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.814</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284310">
                <a:tc>
                  <a:txBody>
                    <a:bodyPr/>
                    <a:lstStyle/>
                    <a:p>
                      <a:pPr marL="114300" marR="0" indent="-11430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IND Degree of Change Overall</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gridSpan="2">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144</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hMerge="1">
                  <a:txBody>
                    <a:bodyPr/>
                    <a:lstStyle/>
                    <a:p>
                      <a:endParaRPr lang="en-US"/>
                    </a:p>
                  </a:txBody>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4.68</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.60144</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.847</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284310">
                <a:tc>
                  <a:txBody>
                    <a:bodyPr/>
                    <a:lstStyle/>
                    <a:p>
                      <a:pPr marL="114300" marR="0" indent="-11430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Reliability for Items – Degree of Change Overall</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E7E6E6"/>
                      </a:solidFill>
                      <a:prstDash val="solid"/>
                      <a:round/>
                      <a:headEnd type="none" w="med" len="med"/>
                      <a:tailEnd type="none" w="med" len="med"/>
                    </a:lnB>
                  </a:tcPr>
                </a:tc>
                <a:tc gridSpan="2">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144</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E7E6E6"/>
                      </a:solidFill>
                      <a:prstDash val="solid"/>
                      <a:round/>
                      <a:headEnd type="none" w="med" len="med"/>
                      <a:tailEnd type="none" w="med" len="med"/>
                    </a:lnB>
                  </a:tcPr>
                </a:tc>
                <a:tc hMerge="1">
                  <a:txBody>
                    <a:bodyPr/>
                    <a:lstStyle/>
                    <a:p>
                      <a:endParaRPr lang="en-US"/>
                    </a:p>
                  </a:txBody>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All Items Above .812</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305022">
                <a:tc>
                  <a:txBody>
                    <a:bodyPr/>
                    <a:lstStyle/>
                    <a:p>
                      <a:pPr marL="0" marR="0" algn="l">
                        <a:lnSpc>
                          <a:spcPct val="107000"/>
                        </a:lnSpc>
                        <a:spcBef>
                          <a:spcPts val="0"/>
                        </a:spcBef>
                        <a:spcAft>
                          <a:spcPts val="0"/>
                        </a:spcAft>
                      </a:pPr>
                      <a:r>
                        <a:rPr lang="en-US" sz="1600" b="1" dirty="0">
                          <a:effectLst/>
                          <a:latin typeface="Times New Roman" panose="02020603050405020304" pitchFamily="18" charset="0"/>
                          <a:ea typeface="MS Mincho" panose="02020609040205080304" pitchFamily="49" charset="-128"/>
                          <a:cs typeface="Times New Roman" panose="02020603050405020304" pitchFamily="18" charset="0"/>
                        </a:rPr>
                        <a:t>Interest in Exploration (IE)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accent2">
                        <a:lumMod val="60000"/>
                        <a:lumOff val="40000"/>
                      </a:schemeClr>
                    </a:solidFill>
                  </a:tcPr>
                </a:tc>
                <a:tc>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144</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E7E6E6"/>
                      </a:solidFill>
                      <a:prstDash val="solid"/>
                      <a:round/>
                      <a:headEnd type="none" w="med" len="med"/>
                      <a:tailEnd type="none" w="med" len="med"/>
                    </a:lnL>
                    <a:lnR>
                      <a:noFill/>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E7E6E6"/>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gridSpan="3">
                  <a:txBody>
                    <a:bodyPr/>
                    <a:lstStyle/>
                    <a:p>
                      <a:pPr marL="0" marR="0" algn="l">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BFBFBF"/>
                      </a:solidFill>
                      <a:prstDash val="solid"/>
                      <a:round/>
                      <a:headEnd type="none" w="med" len="med"/>
                      <a:tailEnd type="none" w="med" len="med"/>
                    </a:lnL>
                    <a:lnR>
                      <a:noFill/>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284310">
                <a:tc>
                  <a:txBody>
                    <a:bodyPr/>
                    <a:lstStyle/>
                    <a:p>
                      <a:pPr marL="228600" marR="0" indent="-22860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IE Statements Overall</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gridSpan="2">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144</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hMerge="1">
                  <a:txBody>
                    <a:bodyPr/>
                    <a:lstStyle/>
                    <a:p>
                      <a:endParaRPr lang="en-US"/>
                    </a:p>
                  </a:txBody>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5.7</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.39878</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.805</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284310">
                <a:tc>
                  <a:txBody>
                    <a:bodyPr/>
                    <a:lstStyle/>
                    <a:p>
                      <a:pPr marL="228600" marR="0" indent="-22860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IE Degree of Change Overall</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gridSpan="2">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144</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hMerge="1">
                  <a:txBody>
                    <a:bodyPr/>
                    <a:lstStyle/>
                    <a:p>
                      <a:endParaRPr lang="en-US"/>
                    </a:p>
                  </a:txBody>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4.90</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.66270</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.863</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305022">
                <a:tc>
                  <a:txBody>
                    <a:bodyPr/>
                    <a:lstStyle/>
                    <a:p>
                      <a:pPr marL="228600" marR="0" indent="-22860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Reliability for Items- Degree of Change Overall</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gridSpan="2">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144</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E7E6E6"/>
                      </a:solidFill>
                      <a:prstDash val="solid"/>
                      <a:round/>
                      <a:headEnd type="none" w="med" len="med"/>
                      <a:tailEnd type="none" w="med" len="med"/>
                    </a:lnB>
                  </a:tcPr>
                </a:tc>
                <a:tc hMerge="1">
                  <a:txBody>
                    <a:bodyPr/>
                    <a:lstStyle/>
                    <a:p>
                      <a:endParaRPr lang="en-US"/>
                    </a:p>
                  </a:txBody>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All Items Above .833</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265953">
                <a:tc>
                  <a:txBody>
                    <a:bodyPr/>
                    <a:lstStyle/>
                    <a:p>
                      <a:pPr marL="0" marR="0" algn="l">
                        <a:lnSpc>
                          <a:spcPct val="107000"/>
                        </a:lnSpc>
                        <a:spcBef>
                          <a:spcPts val="0"/>
                        </a:spcBef>
                        <a:spcAft>
                          <a:spcPts val="0"/>
                        </a:spcAft>
                      </a:pPr>
                      <a:r>
                        <a:rPr lang="en-US" sz="1600" b="1" dirty="0">
                          <a:effectLst/>
                          <a:latin typeface="Times New Roman" panose="02020603050405020304" pitchFamily="18" charset="0"/>
                          <a:ea typeface="MS Mincho" panose="02020609040205080304" pitchFamily="49" charset="-128"/>
                          <a:cs typeface="Times New Roman" panose="02020603050405020304" pitchFamily="18" charset="0"/>
                        </a:rPr>
                        <a:t>Teamwork (T)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chemeClr val="accent2">
                        <a:lumMod val="60000"/>
                        <a:lumOff val="40000"/>
                      </a:schemeClr>
                    </a:solidFill>
                  </a:tcPr>
                </a:tc>
                <a:tc>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144</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E7E6E6"/>
                      </a:solidFill>
                      <a:prstDash val="solid"/>
                      <a:round/>
                      <a:headEnd type="none" w="med" len="med"/>
                      <a:tailEnd type="none" w="med" len="med"/>
                    </a:lnL>
                    <a:lnR>
                      <a:noFill/>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E7E6E6"/>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gridSpan="3">
                  <a:txBody>
                    <a:bodyPr/>
                    <a:lstStyle/>
                    <a:p>
                      <a:pPr marL="0" marR="0" algn="l">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BFBFBF"/>
                      </a:solidFill>
                      <a:prstDash val="solid"/>
                      <a:round/>
                      <a:headEnd type="none" w="med" len="med"/>
                      <a:tailEnd type="none" w="med" len="med"/>
                    </a:lnL>
                    <a:lnR>
                      <a:noFill/>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284310">
                <a:tc>
                  <a:txBody>
                    <a:bodyPr/>
                    <a:lstStyle/>
                    <a:p>
                      <a:pPr marL="114300" marR="0" indent="-11430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T Statements Overall</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gridSpan="2">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144</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hMerge="1">
                  <a:txBody>
                    <a:bodyPr/>
                    <a:lstStyle/>
                    <a:p>
                      <a:endParaRPr lang="en-US"/>
                    </a:p>
                  </a:txBody>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5.66</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.45659</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.844</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241758">
                <a:tc>
                  <a:txBody>
                    <a:bodyPr/>
                    <a:lstStyle/>
                    <a:p>
                      <a:pPr marL="114300" marR="0" indent="-11430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T Degree of Change Overall</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gridSpan="2">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144</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hMerge="1">
                  <a:txBody>
                    <a:bodyPr/>
                    <a:lstStyle/>
                    <a:p>
                      <a:endParaRPr lang="en-US"/>
                    </a:p>
                  </a:txBody>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4.93</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.58368</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.845</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284310">
                <a:tc>
                  <a:txBody>
                    <a:bodyPr/>
                    <a:lstStyle/>
                    <a:p>
                      <a:pPr marL="114300" marR="0" indent="-11430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Reliability for Items- Degree of Change Overall</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gridSpan="2">
                  <a:txBody>
                    <a:bodyPr/>
                    <a:lstStyle/>
                    <a:p>
                      <a:pPr marL="0" marR="0" algn="l">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144</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hMerge="1">
                  <a:txBody>
                    <a:bodyPr/>
                    <a:lstStyle/>
                    <a:p>
                      <a:endParaRPr lang="en-US"/>
                    </a:p>
                  </a:txBody>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All Items Above .822</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570691">
                <a:tc gridSpan="7">
                  <a:txBody>
                    <a:bodyPr/>
                    <a:lstStyle/>
                    <a:p>
                      <a:pPr marL="0" marR="0" algn="l">
                        <a:lnSpc>
                          <a:spcPct val="107000"/>
                        </a:lnSpc>
                        <a:spcBef>
                          <a:spcPts val="0"/>
                        </a:spcBef>
                        <a:spcAft>
                          <a:spcPts val="0"/>
                        </a:spcAft>
                      </a:pPr>
                      <a:r>
                        <a:rPr lang="en-US" sz="1400" dirty="0">
                          <a:effectLst/>
                          <a:latin typeface="Times New Roman" panose="02020603050405020304" pitchFamily="18" charset="0"/>
                          <a:ea typeface="MS Mincho" panose="02020609040205080304" pitchFamily="49" charset="-128"/>
                          <a:cs typeface="Times New Roman" panose="02020603050405020304" pitchFamily="18" charset="0"/>
                        </a:rPr>
                        <a:t>*For “statements” respondents were asked to  rate their current status based on the statements 1 –false, 2 – Somewhat False, 3 – A Little False,  4 – A Little True, 5- Somewhat True, 6- True. For the “degree of change” questions, respondents were asked: “Is the above statement more or less true today than before camp?” 1- A Lot Less ,2- Somewhat Less, 3- A Little Less,4- A Little More, 5- Somewhat More, 6- A Lot More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bl>
          </a:graphicData>
        </a:graphic>
      </p:graphicFrame>
      <p:sp>
        <p:nvSpPr>
          <p:cNvPr id="6" name="TextBox 5"/>
          <p:cNvSpPr txBox="1"/>
          <p:nvPr/>
        </p:nvSpPr>
        <p:spPr>
          <a:xfrm>
            <a:off x="7199309" y="11073346"/>
            <a:ext cx="11696700" cy="8340745"/>
          </a:xfrm>
          <a:prstGeom prst="rect">
            <a:avLst/>
          </a:prstGeom>
          <a:noFill/>
          <a:ln w="76200">
            <a:noFill/>
          </a:ln>
        </p:spPr>
        <p:txBody>
          <a:bodyPr wrap="square" rtlCol="0">
            <a:spAutoFit/>
          </a:bodyPr>
          <a:lstStyle/>
          <a:p>
            <a:pPr marL="514350" indent="-514350">
              <a:buAutoNum type="arabicPeriod"/>
            </a:pPr>
            <a:r>
              <a:rPr lang="en-US" sz="2800" dirty="0" smtClean="0"/>
              <a:t>Years </a:t>
            </a:r>
            <a:r>
              <a:rPr lang="en-US" sz="2800" dirty="0"/>
              <a:t>of camp attendance had a significant positive relationship with the degree of change scale for Teamwork (p = .017, r = .201). Years of camp attendance also had a significant positive relationship with exploration in ANOVA tests for the degree of change scale. </a:t>
            </a:r>
            <a:endParaRPr lang="en-US" sz="2800" dirty="0" smtClean="0"/>
          </a:p>
          <a:p>
            <a:endParaRPr lang="en-US" sz="2800" dirty="0" smtClean="0"/>
          </a:p>
          <a:p>
            <a:pPr marL="514350" indent="-514350">
              <a:buAutoNum type="arabicPeriod" startAt="2"/>
            </a:pPr>
            <a:r>
              <a:rPr lang="en-US" sz="2800" dirty="0" smtClean="0"/>
              <a:t>A </a:t>
            </a:r>
            <a:r>
              <a:rPr lang="en-US" sz="2800" dirty="0"/>
              <a:t>significant, strong, and positive relationship was discovered between Family Citizenship Behavior and all of the other domains for degree of change scales. The family citizenship scale asked participants about planned behavior, whereas the other three scales asked participants to rate their current status.  </a:t>
            </a:r>
            <a:endParaRPr lang="en-US" sz="2800" dirty="0" smtClean="0"/>
          </a:p>
          <a:p>
            <a:pPr marL="514350" indent="-514350">
              <a:buAutoNum type="arabicPeriod" startAt="2"/>
            </a:pPr>
            <a:endParaRPr lang="en-US" sz="2800" dirty="0" smtClean="0"/>
          </a:p>
          <a:p>
            <a:pPr marL="514350" indent="-514350">
              <a:buAutoNum type="arabicPeriod" startAt="3"/>
            </a:pPr>
            <a:r>
              <a:rPr lang="en-US" sz="2800" dirty="0" smtClean="0"/>
              <a:t>The </a:t>
            </a:r>
            <a:r>
              <a:rPr lang="en-US" sz="2800" dirty="0"/>
              <a:t>ANOVA statistics indicated that female participants rated themselves slightly higher than male participants for the degree of change in each category, but there were no significant differences for degree of change questions based on gender in any of the domains.   </a:t>
            </a:r>
            <a:endParaRPr lang="en-US" sz="2800" dirty="0" smtClean="0"/>
          </a:p>
          <a:p>
            <a:pPr marL="514350" indent="-514350">
              <a:buAutoNum type="arabicPeriod" startAt="3"/>
            </a:pPr>
            <a:endParaRPr lang="en-US" sz="2800" dirty="0" smtClean="0"/>
          </a:p>
          <a:p>
            <a:r>
              <a:rPr lang="en-US" sz="2800" b="1" dirty="0" smtClean="0"/>
              <a:t>Demographic results</a:t>
            </a:r>
            <a:r>
              <a:rPr lang="en-US" sz="2800" dirty="0" smtClean="0"/>
              <a:t>: mostly white </a:t>
            </a:r>
            <a:r>
              <a:rPr lang="en-US" sz="2800" dirty="0"/>
              <a:t>participants (87%) who were 15 years old (81%), and had spent four or more years in camp programs (79%). The sample was 57% female. </a:t>
            </a:r>
            <a:r>
              <a:rPr lang="en-US" sz="3200" dirty="0"/>
              <a:t> </a:t>
            </a: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1966</TotalTime>
  <Words>675</Words>
  <Application>Microsoft Office PowerPoint</Application>
  <PresentationFormat>Custom</PresentationFormat>
  <Paragraphs>138</Paragraphs>
  <Slides>1</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vt:i4>
      </vt:variant>
    </vt:vector>
  </HeadingPairs>
  <TitlesOfParts>
    <vt:vector size="10" baseType="lpstr">
      <vt:lpstr>MS Mincho</vt:lpstr>
      <vt:lpstr>Arial</vt:lpstr>
      <vt:lpstr>Calibri</vt:lpstr>
      <vt:lpstr>Georgia</vt:lpstr>
      <vt:lpstr>Symbol</vt:lpstr>
      <vt:lpstr>Times New Roman</vt:lpstr>
      <vt:lpstr>Wingdings</vt:lpstr>
      <vt:lpstr>Wingdings 2</vt:lpstr>
      <vt:lpstr>Civic</vt:lpstr>
      <vt:lpstr>PowerPoint Presentation</vt:lpstr>
    </vt:vector>
  </TitlesOfParts>
  <Company>Clemson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DCIT</dc:creator>
  <cp:lastModifiedBy>Nicole Haahr</cp:lastModifiedBy>
  <cp:revision>86</cp:revision>
  <cp:lastPrinted>2001-03-21T18:31:36Z</cp:lastPrinted>
  <dcterms:created xsi:type="dcterms:W3CDTF">1999-03-23T18:12:56Z</dcterms:created>
  <dcterms:modified xsi:type="dcterms:W3CDTF">2016-04-09T01:04:47Z</dcterms:modified>
</cp:coreProperties>
</file>