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918400" cy="21945600"/>
  <p:notesSz cx="7772400" cy="10058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4" d="100"/>
          <a:sy n="24" d="100"/>
        </p:scale>
        <p:origin x="-1464" y="-120"/>
      </p:cViewPr>
      <p:guideLst>
        <p:guide orient="horz" pos="6912"/>
        <p:guide pos="10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0FE827-5644-D144-936D-3C6D649A4056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63739DFA-DF6B-904D-9BDF-622BD51C374D}">
      <dgm:prSet phldrT="[Text]"/>
      <dgm:spPr/>
      <dgm:t>
        <a:bodyPr/>
        <a:lstStyle/>
        <a:p>
          <a:r>
            <a:rPr lang="en-US" dirty="0" smtClean="0"/>
            <a:t>Generated Queue</a:t>
          </a:r>
          <a:endParaRPr lang="en-US" dirty="0"/>
        </a:p>
      </dgm:t>
    </dgm:pt>
    <dgm:pt modelId="{551B53B8-117F-C648-A6C3-D80074D93DDB}" type="parTrans" cxnId="{F40C7BE5-FDD6-8F4F-BCAA-8F3B1C8DD3B6}">
      <dgm:prSet/>
      <dgm:spPr/>
      <dgm:t>
        <a:bodyPr/>
        <a:lstStyle/>
        <a:p>
          <a:endParaRPr lang="en-US"/>
        </a:p>
      </dgm:t>
    </dgm:pt>
    <dgm:pt modelId="{9DAC9770-C71E-3146-9A87-6444D9FBC69C}" type="sibTrans" cxnId="{F40C7BE5-FDD6-8F4F-BCAA-8F3B1C8DD3B6}">
      <dgm:prSet/>
      <dgm:spPr/>
      <dgm:t>
        <a:bodyPr/>
        <a:lstStyle/>
        <a:p>
          <a:endParaRPr lang="en-US"/>
        </a:p>
      </dgm:t>
    </dgm:pt>
    <dgm:pt modelId="{B32B53D0-0C5A-BE44-8574-F0E1C179279F}">
      <dgm:prSet phldrT="[Text]"/>
      <dgm:spPr/>
      <dgm:t>
        <a:bodyPr/>
        <a:lstStyle/>
        <a:p>
          <a:r>
            <a:rPr lang="en-US" dirty="0" smtClean="0"/>
            <a:t>Completed Queue</a:t>
          </a:r>
          <a:endParaRPr lang="en-US" dirty="0"/>
        </a:p>
      </dgm:t>
    </dgm:pt>
    <dgm:pt modelId="{9527B43D-BFC0-7A40-BD82-BA89954A9EA6}" type="parTrans" cxnId="{5962F179-C53F-8645-B6BA-42ED8A10B4B6}">
      <dgm:prSet/>
      <dgm:spPr/>
      <dgm:t>
        <a:bodyPr/>
        <a:lstStyle/>
        <a:p>
          <a:endParaRPr lang="en-US"/>
        </a:p>
      </dgm:t>
    </dgm:pt>
    <dgm:pt modelId="{646E75FC-DAC6-314E-813F-C75528F1B644}" type="sibTrans" cxnId="{5962F179-C53F-8645-B6BA-42ED8A10B4B6}">
      <dgm:prSet/>
      <dgm:spPr/>
      <dgm:t>
        <a:bodyPr/>
        <a:lstStyle/>
        <a:p>
          <a:endParaRPr lang="en-US"/>
        </a:p>
      </dgm:t>
    </dgm:pt>
    <dgm:pt modelId="{DF5E692D-75A2-CD4E-8ECE-871D4D81385C}">
      <dgm:prSet phldrT="[Text]"/>
      <dgm:spPr/>
      <dgm:t>
        <a:bodyPr/>
        <a:lstStyle/>
        <a:p>
          <a:r>
            <a:rPr lang="en-US" dirty="0" smtClean="0"/>
            <a:t>Process Queue</a:t>
          </a:r>
          <a:endParaRPr lang="en-US" dirty="0"/>
        </a:p>
      </dgm:t>
    </dgm:pt>
    <dgm:pt modelId="{05627EA5-16E0-E44C-90E4-793104883C17}" type="parTrans" cxnId="{110D9E7E-FB81-7449-9060-7C5CE5208BE0}">
      <dgm:prSet/>
      <dgm:spPr/>
      <dgm:t>
        <a:bodyPr/>
        <a:lstStyle/>
        <a:p>
          <a:endParaRPr lang="en-US"/>
        </a:p>
      </dgm:t>
    </dgm:pt>
    <dgm:pt modelId="{BB149AD1-89E6-574C-83CC-1C8CED7687B7}" type="sibTrans" cxnId="{110D9E7E-FB81-7449-9060-7C5CE5208BE0}">
      <dgm:prSet/>
      <dgm:spPr/>
      <dgm:t>
        <a:bodyPr/>
        <a:lstStyle/>
        <a:p>
          <a:endParaRPr lang="en-US"/>
        </a:p>
      </dgm:t>
    </dgm:pt>
    <dgm:pt modelId="{08EBF45E-56A6-E24A-A6C7-EF9D4BC56A82}">
      <dgm:prSet phldrT="[Text]"/>
      <dgm:spPr/>
      <dgm:t>
        <a:bodyPr/>
        <a:lstStyle/>
        <a:p>
          <a:r>
            <a:rPr lang="en-US" dirty="0" smtClean="0"/>
            <a:t>Contains all the input processes</a:t>
          </a:r>
          <a:endParaRPr lang="en-US" dirty="0"/>
        </a:p>
      </dgm:t>
    </dgm:pt>
    <dgm:pt modelId="{A6FB3B9B-77F4-914C-8977-3154563C349D}" type="parTrans" cxnId="{31764864-126C-CF4C-8E20-257C0088DD9C}">
      <dgm:prSet/>
      <dgm:spPr/>
      <dgm:t>
        <a:bodyPr/>
        <a:lstStyle/>
        <a:p>
          <a:endParaRPr lang="en-US"/>
        </a:p>
      </dgm:t>
    </dgm:pt>
    <dgm:pt modelId="{E86A789F-6894-9448-9D1E-498989A9EEDE}" type="sibTrans" cxnId="{31764864-126C-CF4C-8E20-257C0088DD9C}">
      <dgm:prSet/>
      <dgm:spPr/>
      <dgm:t>
        <a:bodyPr/>
        <a:lstStyle/>
        <a:p>
          <a:endParaRPr lang="en-US"/>
        </a:p>
      </dgm:t>
    </dgm:pt>
    <dgm:pt modelId="{697A381C-D1BB-1347-9305-35F5B8DF941A}">
      <dgm:prSet phldrT="[Text]"/>
      <dgm:spPr/>
      <dgm:t>
        <a:bodyPr/>
        <a:lstStyle/>
        <a:p>
          <a:r>
            <a:rPr lang="en-US" dirty="0" smtClean="0"/>
            <a:t>Order by burst time and arrival time.</a:t>
          </a:r>
          <a:endParaRPr lang="en-US" dirty="0"/>
        </a:p>
      </dgm:t>
    </dgm:pt>
    <dgm:pt modelId="{32AD58B9-D416-0A44-9B60-C7DD2C7872C0}" type="parTrans" cxnId="{F41DEFE0-381E-1A4C-9076-114B5C178BA8}">
      <dgm:prSet/>
      <dgm:spPr/>
      <dgm:t>
        <a:bodyPr/>
        <a:lstStyle/>
        <a:p>
          <a:endParaRPr lang="en-US"/>
        </a:p>
      </dgm:t>
    </dgm:pt>
    <dgm:pt modelId="{341C3424-5934-1D4E-B271-6B0E565A2B21}" type="sibTrans" cxnId="{F41DEFE0-381E-1A4C-9076-114B5C178BA8}">
      <dgm:prSet/>
      <dgm:spPr/>
      <dgm:t>
        <a:bodyPr/>
        <a:lstStyle/>
        <a:p>
          <a:endParaRPr lang="en-US"/>
        </a:p>
      </dgm:t>
    </dgm:pt>
    <dgm:pt modelId="{5AD9C1C8-08BA-3946-BB0B-E1B4273E4864}">
      <dgm:prSet phldrT="[Text]"/>
      <dgm:spPr/>
      <dgm:t>
        <a:bodyPr/>
        <a:lstStyle/>
        <a:p>
          <a:r>
            <a:rPr lang="en-US" dirty="0" smtClean="0"/>
            <a:t>Heap of jobs</a:t>
          </a:r>
          <a:endParaRPr lang="en-US" dirty="0"/>
        </a:p>
      </dgm:t>
    </dgm:pt>
    <dgm:pt modelId="{87ED219E-664F-0B44-808B-767C7789CD7C}" type="parTrans" cxnId="{40B5E9A7-25BA-1045-81AD-AB7F55D55D53}">
      <dgm:prSet/>
      <dgm:spPr/>
      <dgm:t>
        <a:bodyPr/>
        <a:lstStyle/>
        <a:p>
          <a:endParaRPr lang="en-US"/>
        </a:p>
      </dgm:t>
    </dgm:pt>
    <dgm:pt modelId="{9B00700B-5BF7-F647-9FD2-B5A4542F4CB9}" type="sibTrans" cxnId="{40B5E9A7-25BA-1045-81AD-AB7F55D55D53}">
      <dgm:prSet/>
      <dgm:spPr/>
      <dgm:t>
        <a:bodyPr/>
        <a:lstStyle/>
        <a:p>
          <a:endParaRPr lang="en-US"/>
        </a:p>
      </dgm:t>
    </dgm:pt>
    <dgm:pt modelId="{90737D3B-DA8E-274E-8E07-CAF83ABBC4CF}">
      <dgm:prSet phldrT="[Text]"/>
      <dgm:spPr/>
      <dgm:t>
        <a:bodyPr/>
        <a:lstStyle/>
        <a:p>
          <a:r>
            <a:rPr lang="en-US" dirty="0" smtClean="0"/>
            <a:t>Processes that have completed execution</a:t>
          </a:r>
          <a:endParaRPr lang="en-US" dirty="0"/>
        </a:p>
      </dgm:t>
    </dgm:pt>
    <dgm:pt modelId="{69F5C94A-5DA5-CA45-8E0F-F8F34059BA71}" type="parTrans" cxnId="{54A4DCD6-8A3F-FA4F-90D3-5EA46EA88AD5}">
      <dgm:prSet/>
      <dgm:spPr/>
      <dgm:t>
        <a:bodyPr/>
        <a:lstStyle/>
        <a:p>
          <a:endParaRPr lang="en-US"/>
        </a:p>
      </dgm:t>
    </dgm:pt>
    <dgm:pt modelId="{4BC40A2C-83C9-094C-A14F-CEF57C51C29F}" type="sibTrans" cxnId="{54A4DCD6-8A3F-FA4F-90D3-5EA46EA88AD5}">
      <dgm:prSet/>
      <dgm:spPr/>
      <dgm:t>
        <a:bodyPr/>
        <a:lstStyle/>
        <a:p>
          <a:endParaRPr lang="en-US"/>
        </a:p>
      </dgm:t>
    </dgm:pt>
    <dgm:pt modelId="{3B34061F-9DC4-CF45-B9D5-8D75B2E5941D}" type="pres">
      <dgm:prSet presAssocID="{200FE827-5644-D144-936D-3C6D649A4056}" presName="Name0" presStyleCnt="0">
        <dgm:presLayoutVars>
          <dgm:dir/>
          <dgm:resizeHandles val="exact"/>
        </dgm:presLayoutVars>
      </dgm:prSet>
      <dgm:spPr/>
    </dgm:pt>
    <dgm:pt modelId="{16F7F7DE-835B-C140-9C98-EB7CED37828B}" type="pres">
      <dgm:prSet presAssocID="{63739DFA-DF6B-904D-9BDF-622BD51C374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7C4B81-B03F-D34F-8A65-B82192FBE542}" type="pres">
      <dgm:prSet presAssocID="{9DAC9770-C71E-3146-9A87-6444D9FBC69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2DF9DDDB-3256-5C48-B232-B26AB1D7CDF1}" type="pres">
      <dgm:prSet presAssocID="{9DAC9770-C71E-3146-9A87-6444D9FBC69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930F89A0-8136-5C41-BBB3-23DA0C92C430}" type="pres">
      <dgm:prSet presAssocID="{DF5E692D-75A2-CD4E-8ECE-871D4D81385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D500A9-60C8-EE4A-8A50-BCF7CB6489D1}" type="pres">
      <dgm:prSet presAssocID="{BB149AD1-89E6-574C-83CC-1C8CED7687B7}" presName="sibTrans" presStyleLbl="sibTrans2D1" presStyleIdx="1" presStyleCnt="2"/>
      <dgm:spPr/>
      <dgm:t>
        <a:bodyPr/>
        <a:lstStyle/>
        <a:p>
          <a:endParaRPr lang="en-US"/>
        </a:p>
      </dgm:t>
    </dgm:pt>
    <dgm:pt modelId="{9E6A7384-61FC-7949-A87A-DFFB982F0568}" type="pres">
      <dgm:prSet presAssocID="{BB149AD1-89E6-574C-83CC-1C8CED7687B7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5A4DE229-924A-8644-83BA-A6855D058645}" type="pres">
      <dgm:prSet presAssocID="{B32B53D0-0C5A-BE44-8574-F0E1C179279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FC13027-B695-F544-8FEE-D2202EC31291}" type="presOf" srcId="{9DAC9770-C71E-3146-9A87-6444D9FBC69C}" destId="{2DF9DDDB-3256-5C48-B232-B26AB1D7CDF1}" srcOrd="1" destOrd="0" presId="urn:microsoft.com/office/officeart/2005/8/layout/process1"/>
    <dgm:cxn modelId="{D32A89D2-813D-A946-A864-04F78D2763F4}" type="presOf" srcId="{DF5E692D-75A2-CD4E-8ECE-871D4D81385C}" destId="{930F89A0-8136-5C41-BBB3-23DA0C92C430}" srcOrd="0" destOrd="0" presId="urn:microsoft.com/office/officeart/2005/8/layout/process1"/>
    <dgm:cxn modelId="{5962F179-C53F-8645-B6BA-42ED8A10B4B6}" srcId="{200FE827-5644-D144-936D-3C6D649A4056}" destId="{B32B53D0-0C5A-BE44-8574-F0E1C179279F}" srcOrd="2" destOrd="0" parTransId="{9527B43D-BFC0-7A40-BD82-BA89954A9EA6}" sibTransId="{646E75FC-DAC6-314E-813F-C75528F1B644}"/>
    <dgm:cxn modelId="{9E2D2154-1C99-CF45-83E1-64A13EBDC17E}" type="presOf" srcId="{BB149AD1-89E6-574C-83CC-1C8CED7687B7}" destId="{ABD500A9-60C8-EE4A-8A50-BCF7CB6489D1}" srcOrd="0" destOrd="0" presId="urn:microsoft.com/office/officeart/2005/8/layout/process1"/>
    <dgm:cxn modelId="{AE7113AB-DD4B-7543-8EF4-27EF68F648B5}" type="presOf" srcId="{5AD9C1C8-08BA-3946-BB0B-E1B4273E4864}" destId="{930F89A0-8136-5C41-BBB3-23DA0C92C430}" srcOrd="0" destOrd="2" presId="urn:microsoft.com/office/officeart/2005/8/layout/process1"/>
    <dgm:cxn modelId="{F4BC96B1-605F-7F41-91E6-B2235152523E}" type="presOf" srcId="{63739DFA-DF6B-904D-9BDF-622BD51C374D}" destId="{16F7F7DE-835B-C140-9C98-EB7CED37828B}" srcOrd="0" destOrd="0" presId="urn:microsoft.com/office/officeart/2005/8/layout/process1"/>
    <dgm:cxn modelId="{F40C7BE5-FDD6-8F4F-BCAA-8F3B1C8DD3B6}" srcId="{200FE827-5644-D144-936D-3C6D649A4056}" destId="{63739DFA-DF6B-904D-9BDF-622BD51C374D}" srcOrd="0" destOrd="0" parTransId="{551B53B8-117F-C648-A6C3-D80074D93DDB}" sibTransId="{9DAC9770-C71E-3146-9A87-6444D9FBC69C}"/>
    <dgm:cxn modelId="{8CF33FA1-914D-CE40-BAB5-6CE542EDBC74}" type="presOf" srcId="{BB149AD1-89E6-574C-83CC-1C8CED7687B7}" destId="{9E6A7384-61FC-7949-A87A-DFFB982F0568}" srcOrd="1" destOrd="0" presId="urn:microsoft.com/office/officeart/2005/8/layout/process1"/>
    <dgm:cxn modelId="{54A4DCD6-8A3F-FA4F-90D3-5EA46EA88AD5}" srcId="{B32B53D0-0C5A-BE44-8574-F0E1C179279F}" destId="{90737D3B-DA8E-274E-8E07-CAF83ABBC4CF}" srcOrd="0" destOrd="0" parTransId="{69F5C94A-5DA5-CA45-8E0F-F8F34059BA71}" sibTransId="{4BC40A2C-83C9-094C-A14F-CEF57C51C29F}"/>
    <dgm:cxn modelId="{F41DEFE0-381E-1A4C-9076-114B5C178BA8}" srcId="{DF5E692D-75A2-CD4E-8ECE-871D4D81385C}" destId="{697A381C-D1BB-1347-9305-35F5B8DF941A}" srcOrd="0" destOrd="0" parTransId="{32AD58B9-D416-0A44-9B60-C7DD2C7872C0}" sibTransId="{341C3424-5934-1D4E-B271-6B0E565A2B21}"/>
    <dgm:cxn modelId="{DAF9E210-2AB5-7046-82FB-8911001BE322}" type="presOf" srcId="{08EBF45E-56A6-E24A-A6C7-EF9D4BC56A82}" destId="{16F7F7DE-835B-C140-9C98-EB7CED37828B}" srcOrd="0" destOrd="1" presId="urn:microsoft.com/office/officeart/2005/8/layout/process1"/>
    <dgm:cxn modelId="{5225C86F-660D-1246-A98D-00A726AD6EAB}" type="presOf" srcId="{B32B53D0-0C5A-BE44-8574-F0E1C179279F}" destId="{5A4DE229-924A-8644-83BA-A6855D058645}" srcOrd="0" destOrd="0" presId="urn:microsoft.com/office/officeart/2005/8/layout/process1"/>
    <dgm:cxn modelId="{19AA9739-7EC8-734A-AF35-26004DBED19E}" type="presOf" srcId="{200FE827-5644-D144-936D-3C6D649A4056}" destId="{3B34061F-9DC4-CF45-B9D5-8D75B2E5941D}" srcOrd="0" destOrd="0" presId="urn:microsoft.com/office/officeart/2005/8/layout/process1"/>
    <dgm:cxn modelId="{110D9E7E-FB81-7449-9060-7C5CE5208BE0}" srcId="{200FE827-5644-D144-936D-3C6D649A4056}" destId="{DF5E692D-75A2-CD4E-8ECE-871D4D81385C}" srcOrd="1" destOrd="0" parTransId="{05627EA5-16E0-E44C-90E4-793104883C17}" sibTransId="{BB149AD1-89E6-574C-83CC-1C8CED7687B7}"/>
    <dgm:cxn modelId="{43F482EA-D57E-7042-B3CF-AEDB3F3F4AE8}" type="presOf" srcId="{9DAC9770-C71E-3146-9A87-6444D9FBC69C}" destId="{5B7C4B81-B03F-D34F-8A65-B82192FBE542}" srcOrd="0" destOrd="0" presId="urn:microsoft.com/office/officeart/2005/8/layout/process1"/>
    <dgm:cxn modelId="{EF104650-B371-E442-B772-C9FBC1DEDED7}" type="presOf" srcId="{90737D3B-DA8E-274E-8E07-CAF83ABBC4CF}" destId="{5A4DE229-924A-8644-83BA-A6855D058645}" srcOrd="0" destOrd="1" presId="urn:microsoft.com/office/officeart/2005/8/layout/process1"/>
    <dgm:cxn modelId="{992A0AA5-0436-AB46-B9C1-BFC3A1DD56F7}" type="presOf" srcId="{697A381C-D1BB-1347-9305-35F5B8DF941A}" destId="{930F89A0-8136-5C41-BBB3-23DA0C92C430}" srcOrd="0" destOrd="1" presId="urn:microsoft.com/office/officeart/2005/8/layout/process1"/>
    <dgm:cxn modelId="{31764864-126C-CF4C-8E20-257C0088DD9C}" srcId="{63739DFA-DF6B-904D-9BDF-622BD51C374D}" destId="{08EBF45E-56A6-E24A-A6C7-EF9D4BC56A82}" srcOrd="0" destOrd="0" parTransId="{A6FB3B9B-77F4-914C-8977-3154563C349D}" sibTransId="{E86A789F-6894-9448-9D1E-498989A9EEDE}"/>
    <dgm:cxn modelId="{40B5E9A7-25BA-1045-81AD-AB7F55D55D53}" srcId="{DF5E692D-75A2-CD4E-8ECE-871D4D81385C}" destId="{5AD9C1C8-08BA-3946-BB0B-E1B4273E4864}" srcOrd="1" destOrd="0" parTransId="{87ED219E-664F-0B44-808B-767C7789CD7C}" sibTransId="{9B00700B-5BF7-F647-9FD2-B5A4542F4CB9}"/>
    <dgm:cxn modelId="{CDF352D7-2FBA-0F49-B98C-3259AED16968}" type="presParOf" srcId="{3B34061F-9DC4-CF45-B9D5-8D75B2E5941D}" destId="{16F7F7DE-835B-C140-9C98-EB7CED37828B}" srcOrd="0" destOrd="0" presId="urn:microsoft.com/office/officeart/2005/8/layout/process1"/>
    <dgm:cxn modelId="{CB89CF7F-F96D-CF47-9F25-D0FCDE85EA23}" type="presParOf" srcId="{3B34061F-9DC4-CF45-B9D5-8D75B2E5941D}" destId="{5B7C4B81-B03F-D34F-8A65-B82192FBE542}" srcOrd="1" destOrd="0" presId="urn:microsoft.com/office/officeart/2005/8/layout/process1"/>
    <dgm:cxn modelId="{2045E09D-4FA4-DB4C-A38D-12E38CFBEEBB}" type="presParOf" srcId="{5B7C4B81-B03F-D34F-8A65-B82192FBE542}" destId="{2DF9DDDB-3256-5C48-B232-B26AB1D7CDF1}" srcOrd="0" destOrd="0" presId="urn:microsoft.com/office/officeart/2005/8/layout/process1"/>
    <dgm:cxn modelId="{9DFB0BAD-4555-1440-8F35-E4533607D539}" type="presParOf" srcId="{3B34061F-9DC4-CF45-B9D5-8D75B2E5941D}" destId="{930F89A0-8136-5C41-BBB3-23DA0C92C430}" srcOrd="2" destOrd="0" presId="urn:microsoft.com/office/officeart/2005/8/layout/process1"/>
    <dgm:cxn modelId="{38C8FBFB-94BC-5C48-9F8C-11F558BFAC79}" type="presParOf" srcId="{3B34061F-9DC4-CF45-B9D5-8D75B2E5941D}" destId="{ABD500A9-60C8-EE4A-8A50-BCF7CB6489D1}" srcOrd="3" destOrd="0" presId="urn:microsoft.com/office/officeart/2005/8/layout/process1"/>
    <dgm:cxn modelId="{B4A5E174-A89C-DE4E-B79F-D115AD480B97}" type="presParOf" srcId="{ABD500A9-60C8-EE4A-8A50-BCF7CB6489D1}" destId="{9E6A7384-61FC-7949-A87A-DFFB982F0568}" srcOrd="0" destOrd="0" presId="urn:microsoft.com/office/officeart/2005/8/layout/process1"/>
    <dgm:cxn modelId="{E556B088-910B-7F4A-92A9-235F719C2C6E}" type="presParOf" srcId="{3B34061F-9DC4-CF45-B9D5-8D75B2E5941D}" destId="{5A4DE229-924A-8644-83BA-A6855D058645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0FE827-5644-D144-936D-3C6D649A4056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63739DFA-DF6B-904D-9BDF-622BD51C374D}">
      <dgm:prSet phldrT="[Text]"/>
      <dgm:spPr/>
      <dgm:t>
        <a:bodyPr/>
        <a:lstStyle/>
        <a:p>
          <a:r>
            <a:rPr lang="en-US" dirty="0" smtClean="0"/>
            <a:t>Generated Queue</a:t>
          </a:r>
          <a:endParaRPr lang="en-US" dirty="0"/>
        </a:p>
      </dgm:t>
    </dgm:pt>
    <dgm:pt modelId="{551B53B8-117F-C648-A6C3-D80074D93DDB}" type="parTrans" cxnId="{F40C7BE5-FDD6-8F4F-BCAA-8F3B1C8DD3B6}">
      <dgm:prSet/>
      <dgm:spPr/>
      <dgm:t>
        <a:bodyPr/>
        <a:lstStyle/>
        <a:p>
          <a:endParaRPr lang="en-US"/>
        </a:p>
      </dgm:t>
    </dgm:pt>
    <dgm:pt modelId="{9DAC9770-C71E-3146-9A87-6444D9FBC69C}" type="sibTrans" cxnId="{F40C7BE5-FDD6-8F4F-BCAA-8F3B1C8DD3B6}">
      <dgm:prSet/>
      <dgm:spPr/>
      <dgm:t>
        <a:bodyPr/>
        <a:lstStyle/>
        <a:p>
          <a:endParaRPr lang="en-US"/>
        </a:p>
      </dgm:t>
    </dgm:pt>
    <dgm:pt modelId="{B32B53D0-0C5A-BE44-8574-F0E1C179279F}">
      <dgm:prSet phldrT="[Text]"/>
      <dgm:spPr/>
      <dgm:t>
        <a:bodyPr/>
        <a:lstStyle/>
        <a:p>
          <a:r>
            <a:rPr lang="en-US" dirty="0" smtClean="0"/>
            <a:t>Completed Queue</a:t>
          </a:r>
          <a:endParaRPr lang="en-US" dirty="0"/>
        </a:p>
      </dgm:t>
    </dgm:pt>
    <dgm:pt modelId="{9527B43D-BFC0-7A40-BD82-BA89954A9EA6}" type="parTrans" cxnId="{5962F179-C53F-8645-B6BA-42ED8A10B4B6}">
      <dgm:prSet/>
      <dgm:spPr/>
      <dgm:t>
        <a:bodyPr/>
        <a:lstStyle/>
        <a:p>
          <a:endParaRPr lang="en-US"/>
        </a:p>
      </dgm:t>
    </dgm:pt>
    <dgm:pt modelId="{646E75FC-DAC6-314E-813F-C75528F1B644}" type="sibTrans" cxnId="{5962F179-C53F-8645-B6BA-42ED8A10B4B6}">
      <dgm:prSet/>
      <dgm:spPr/>
      <dgm:t>
        <a:bodyPr/>
        <a:lstStyle/>
        <a:p>
          <a:endParaRPr lang="en-US"/>
        </a:p>
      </dgm:t>
    </dgm:pt>
    <dgm:pt modelId="{DF5E692D-75A2-CD4E-8ECE-871D4D81385C}">
      <dgm:prSet phldrT="[Text]"/>
      <dgm:spPr/>
      <dgm:t>
        <a:bodyPr/>
        <a:lstStyle/>
        <a:p>
          <a:r>
            <a:rPr lang="en-US" dirty="0" smtClean="0"/>
            <a:t>Process Queue</a:t>
          </a:r>
          <a:endParaRPr lang="en-US" dirty="0"/>
        </a:p>
      </dgm:t>
    </dgm:pt>
    <dgm:pt modelId="{05627EA5-16E0-E44C-90E4-793104883C17}" type="parTrans" cxnId="{110D9E7E-FB81-7449-9060-7C5CE5208BE0}">
      <dgm:prSet/>
      <dgm:spPr/>
      <dgm:t>
        <a:bodyPr/>
        <a:lstStyle/>
        <a:p>
          <a:endParaRPr lang="en-US"/>
        </a:p>
      </dgm:t>
    </dgm:pt>
    <dgm:pt modelId="{BB149AD1-89E6-574C-83CC-1C8CED7687B7}" type="sibTrans" cxnId="{110D9E7E-FB81-7449-9060-7C5CE5208BE0}">
      <dgm:prSet/>
      <dgm:spPr/>
      <dgm:t>
        <a:bodyPr/>
        <a:lstStyle/>
        <a:p>
          <a:endParaRPr lang="en-US"/>
        </a:p>
      </dgm:t>
    </dgm:pt>
    <dgm:pt modelId="{08EBF45E-56A6-E24A-A6C7-EF9D4BC56A82}">
      <dgm:prSet phldrT="[Text]"/>
      <dgm:spPr/>
      <dgm:t>
        <a:bodyPr/>
        <a:lstStyle/>
        <a:p>
          <a:r>
            <a:rPr lang="en-US" dirty="0" smtClean="0"/>
            <a:t>Contains all the input processes</a:t>
          </a:r>
          <a:endParaRPr lang="en-US" dirty="0"/>
        </a:p>
      </dgm:t>
    </dgm:pt>
    <dgm:pt modelId="{A6FB3B9B-77F4-914C-8977-3154563C349D}" type="parTrans" cxnId="{31764864-126C-CF4C-8E20-257C0088DD9C}">
      <dgm:prSet/>
      <dgm:spPr/>
      <dgm:t>
        <a:bodyPr/>
        <a:lstStyle/>
        <a:p>
          <a:endParaRPr lang="en-US"/>
        </a:p>
      </dgm:t>
    </dgm:pt>
    <dgm:pt modelId="{E86A789F-6894-9448-9D1E-498989A9EEDE}" type="sibTrans" cxnId="{31764864-126C-CF4C-8E20-257C0088DD9C}">
      <dgm:prSet/>
      <dgm:spPr/>
      <dgm:t>
        <a:bodyPr/>
        <a:lstStyle/>
        <a:p>
          <a:endParaRPr lang="en-US"/>
        </a:p>
      </dgm:t>
    </dgm:pt>
    <dgm:pt modelId="{697A381C-D1BB-1347-9305-35F5B8DF941A}">
      <dgm:prSet phldrT="[Text]"/>
      <dgm:spPr/>
      <dgm:t>
        <a:bodyPr/>
        <a:lstStyle/>
        <a:p>
          <a:r>
            <a:rPr lang="en-US" dirty="0" smtClean="0"/>
            <a:t>Order by burst time and arrival time. Least arrival time and least burst time in the front</a:t>
          </a:r>
          <a:endParaRPr lang="en-US" dirty="0"/>
        </a:p>
      </dgm:t>
    </dgm:pt>
    <dgm:pt modelId="{32AD58B9-D416-0A44-9B60-C7DD2C7872C0}" type="parTrans" cxnId="{F41DEFE0-381E-1A4C-9076-114B5C178BA8}">
      <dgm:prSet/>
      <dgm:spPr/>
      <dgm:t>
        <a:bodyPr/>
        <a:lstStyle/>
        <a:p>
          <a:endParaRPr lang="en-US"/>
        </a:p>
      </dgm:t>
    </dgm:pt>
    <dgm:pt modelId="{341C3424-5934-1D4E-B271-6B0E565A2B21}" type="sibTrans" cxnId="{F41DEFE0-381E-1A4C-9076-114B5C178BA8}">
      <dgm:prSet/>
      <dgm:spPr/>
      <dgm:t>
        <a:bodyPr/>
        <a:lstStyle/>
        <a:p>
          <a:endParaRPr lang="en-US"/>
        </a:p>
      </dgm:t>
    </dgm:pt>
    <dgm:pt modelId="{5AD9C1C8-08BA-3946-BB0B-E1B4273E4864}">
      <dgm:prSet phldrT="[Text]"/>
      <dgm:spPr/>
      <dgm:t>
        <a:bodyPr/>
        <a:lstStyle/>
        <a:p>
          <a:r>
            <a:rPr lang="en-US" dirty="0" smtClean="0"/>
            <a:t>Heap of jobs</a:t>
          </a:r>
          <a:endParaRPr lang="en-US" dirty="0"/>
        </a:p>
      </dgm:t>
    </dgm:pt>
    <dgm:pt modelId="{87ED219E-664F-0B44-808B-767C7789CD7C}" type="parTrans" cxnId="{40B5E9A7-25BA-1045-81AD-AB7F55D55D53}">
      <dgm:prSet/>
      <dgm:spPr/>
      <dgm:t>
        <a:bodyPr/>
        <a:lstStyle/>
        <a:p>
          <a:endParaRPr lang="en-US"/>
        </a:p>
      </dgm:t>
    </dgm:pt>
    <dgm:pt modelId="{9B00700B-5BF7-F647-9FD2-B5A4542F4CB9}" type="sibTrans" cxnId="{40B5E9A7-25BA-1045-81AD-AB7F55D55D53}">
      <dgm:prSet/>
      <dgm:spPr/>
      <dgm:t>
        <a:bodyPr/>
        <a:lstStyle/>
        <a:p>
          <a:endParaRPr lang="en-US"/>
        </a:p>
      </dgm:t>
    </dgm:pt>
    <dgm:pt modelId="{90737D3B-DA8E-274E-8E07-CAF83ABBC4CF}">
      <dgm:prSet phldrT="[Text]"/>
      <dgm:spPr/>
      <dgm:t>
        <a:bodyPr/>
        <a:lstStyle/>
        <a:p>
          <a:r>
            <a:rPr lang="en-US" dirty="0" smtClean="0"/>
            <a:t>Processes that have completed execution</a:t>
          </a:r>
          <a:endParaRPr lang="en-US" dirty="0"/>
        </a:p>
      </dgm:t>
    </dgm:pt>
    <dgm:pt modelId="{69F5C94A-5DA5-CA45-8E0F-F8F34059BA71}" type="parTrans" cxnId="{54A4DCD6-8A3F-FA4F-90D3-5EA46EA88AD5}">
      <dgm:prSet/>
      <dgm:spPr/>
      <dgm:t>
        <a:bodyPr/>
        <a:lstStyle/>
        <a:p>
          <a:endParaRPr lang="en-US"/>
        </a:p>
      </dgm:t>
    </dgm:pt>
    <dgm:pt modelId="{4BC40A2C-83C9-094C-A14F-CEF57C51C29F}" type="sibTrans" cxnId="{54A4DCD6-8A3F-FA4F-90D3-5EA46EA88AD5}">
      <dgm:prSet/>
      <dgm:spPr/>
      <dgm:t>
        <a:bodyPr/>
        <a:lstStyle/>
        <a:p>
          <a:endParaRPr lang="en-US"/>
        </a:p>
      </dgm:t>
    </dgm:pt>
    <dgm:pt modelId="{3B34061F-9DC4-CF45-B9D5-8D75B2E5941D}" type="pres">
      <dgm:prSet presAssocID="{200FE827-5644-D144-936D-3C6D649A4056}" presName="Name0" presStyleCnt="0">
        <dgm:presLayoutVars>
          <dgm:dir/>
          <dgm:resizeHandles val="exact"/>
        </dgm:presLayoutVars>
      </dgm:prSet>
      <dgm:spPr/>
    </dgm:pt>
    <dgm:pt modelId="{16F7F7DE-835B-C140-9C98-EB7CED37828B}" type="pres">
      <dgm:prSet presAssocID="{63739DFA-DF6B-904D-9BDF-622BD51C374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7C4B81-B03F-D34F-8A65-B82192FBE542}" type="pres">
      <dgm:prSet presAssocID="{9DAC9770-C71E-3146-9A87-6444D9FBC69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2DF9DDDB-3256-5C48-B232-B26AB1D7CDF1}" type="pres">
      <dgm:prSet presAssocID="{9DAC9770-C71E-3146-9A87-6444D9FBC69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930F89A0-8136-5C41-BBB3-23DA0C92C430}" type="pres">
      <dgm:prSet presAssocID="{DF5E692D-75A2-CD4E-8ECE-871D4D81385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D500A9-60C8-EE4A-8A50-BCF7CB6489D1}" type="pres">
      <dgm:prSet presAssocID="{BB149AD1-89E6-574C-83CC-1C8CED7687B7}" presName="sibTrans" presStyleLbl="sibTrans2D1" presStyleIdx="1" presStyleCnt="2"/>
      <dgm:spPr/>
      <dgm:t>
        <a:bodyPr/>
        <a:lstStyle/>
        <a:p>
          <a:endParaRPr lang="en-US"/>
        </a:p>
      </dgm:t>
    </dgm:pt>
    <dgm:pt modelId="{9E6A7384-61FC-7949-A87A-DFFB982F0568}" type="pres">
      <dgm:prSet presAssocID="{BB149AD1-89E6-574C-83CC-1C8CED7687B7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5A4DE229-924A-8644-83BA-A6855D058645}" type="pres">
      <dgm:prSet presAssocID="{B32B53D0-0C5A-BE44-8574-F0E1C179279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B71CAE0-9510-4C43-BCDB-7EB63057D637}" type="presOf" srcId="{9DAC9770-C71E-3146-9A87-6444D9FBC69C}" destId="{5B7C4B81-B03F-D34F-8A65-B82192FBE542}" srcOrd="0" destOrd="0" presId="urn:microsoft.com/office/officeart/2005/8/layout/process1"/>
    <dgm:cxn modelId="{31764864-126C-CF4C-8E20-257C0088DD9C}" srcId="{63739DFA-DF6B-904D-9BDF-622BD51C374D}" destId="{08EBF45E-56A6-E24A-A6C7-EF9D4BC56A82}" srcOrd="0" destOrd="0" parTransId="{A6FB3B9B-77F4-914C-8977-3154563C349D}" sibTransId="{E86A789F-6894-9448-9D1E-498989A9EEDE}"/>
    <dgm:cxn modelId="{DE41C496-62A4-E24E-AE00-69B04AA84C17}" type="presOf" srcId="{697A381C-D1BB-1347-9305-35F5B8DF941A}" destId="{930F89A0-8136-5C41-BBB3-23DA0C92C430}" srcOrd="0" destOrd="1" presId="urn:microsoft.com/office/officeart/2005/8/layout/process1"/>
    <dgm:cxn modelId="{CA30A51B-D4DE-1B43-B10B-7E92B5C6B75D}" type="presOf" srcId="{63739DFA-DF6B-904D-9BDF-622BD51C374D}" destId="{16F7F7DE-835B-C140-9C98-EB7CED37828B}" srcOrd="0" destOrd="0" presId="urn:microsoft.com/office/officeart/2005/8/layout/process1"/>
    <dgm:cxn modelId="{87192FA3-BEB9-F249-8223-E1BB2F5FB1A4}" type="presOf" srcId="{5AD9C1C8-08BA-3946-BB0B-E1B4273E4864}" destId="{930F89A0-8136-5C41-BBB3-23DA0C92C430}" srcOrd="0" destOrd="2" presId="urn:microsoft.com/office/officeart/2005/8/layout/process1"/>
    <dgm:cxn modelId="{03D5F776-3F81-D74B-8970-948957E18291}" type="presOf" srcId="{9DAC9770-C71E-3146-9A87-6444D9FBC69C}" destId="{2DF9DDDB-3256-5C48-B232-B26AB1D7CDF1}" srcOrd="1" destOrd="0" presId="urn:microsoft.com/office/officeart/2005/8/layout/process1"/>
    <dgm:cxn modelId="{C679C90A-13BE-ED4E-96F0-ECC05574DC58}" type="presOf" srcId="{DF5E692D-75A2-CD4E-8ECE-871D4D81385C}" destId="{930F89A0-8136-5C41-BBB3-23DA0C92C430}" srcOrd="0" destOrd="0" presId="urn:microsoft.com/office/officeart/2005/8/layout/process1"/>
    <dgm:cxn modelId="{110D9E7E-FB81-7449-9060-7C5CE5208BE0}" srcId="{200FE827-5644-D144-936D-3C6D649A4056}" destId="{DF5E692D-75A2-CD4E-8ECE-871D4D81385C}" srcOrd="1" destOrd="0" parTransId="{05627EA5-16E0-E44C-90E4-793104883C17}" sibTransId="{BB149AD1-89E6-574C-83CC-1C8CED7687B7}"/>
    <dgm:cxn modelId="{73E68055-E20A-8D48-917C-4D56B0A98AD1}" type="presOf" srcId="{BB149AD1-89E6-574C-83CC-1C8CED7687B7}" destId="{9E6A7384-61FC-7949-A87A-DFFB982F0568}" srcOrd="1" destOrd="0" presId="urn:microsoft.com/office/officeart/2005/8/layout/process1"/>
    <dgm:cxn modelId="{F40C7BE5-FDD6-8F4F-BCAA-8F3B1C8DD3B6}" srcId="{200FE827-5644-D144-936D-3C6D649A4056}" destId="{63739DFA-DF6B-904D-9BDF-622BD51C374D}" srcOrd="0" destOrd="0" parTransId="{551B53B8-117F-C648-A6C3-D80074D93DDB}" sibTransId="{9DAC9770-C71E-3146-9A87-6444D9FBC69C}"/>
    <dgm:cxn modelId="{24D7C7A0-2991-D945-A842-A36FE69E5131}" type="presOf" srcId="{90737D3B-DA8E-274E-8E07-CAF83ABBC4CF}" destId="{5A4DE229-924A-8644-83BA-A6855D058645}" srcOrd="0" destOrd="1" presId="urn:microsoft.com/office/officeart/2005/8/layout/process1"/>
    <dgm:cxn modelId="{384E7130-D104-D646-981D-2DD03BA637D2}" type="presOf" srcId="{BB149AD1-89E6-574C-83CC-1C8CED7687B7}" destId="{ABD500A9-60C8-EE4A-8A50-BCF7CB6489D1}" srcOrd="0" destOrd="0" presId="urn:microsoft.com/office/officeart/2005/8/layout/process1"/>
    <dgm:cxn modelId="{B151EFA2-45F3-4144-80B4-0186774567A8}" type="presOf" srcId="{08EBF45E-56A6-E24A-A6C7-EF9D4BC56A82}" destId="{16F7F7DE-835B-C140-9C98-EB7CED37828B}" srcOrd="0" destOrd="1" presId="urn:microsoft.com/office/officeart/2005/8/layout/process1"/>
    <dgm:cxn modelId="{F41DEFE0-381E-1A4C-9076-114B5C178BA8}" srcId="{DF5E692D-75A2-CD4E-8ECE-871D4D81385C}" destId="{697A381C-D1BB-1347-9305-35F5B8DF941A}" srcOrd="0" destOrd="0" parTransId="{32AD58B9-D416-0A44-9B60-C7DD2C7872C0}" sibTransId="{341C3424-5934-1D4E-B271-6B0E565A2B21}"/>
    <dgm:cxn modelId="{40B5E9A7-25BA-1045-81AD-AB7F55D55D53}" srcId="{DF5E692D-75A2-CD4E-8ECE-871D4D81385C}" destId="{5AD9C1C8-08BA-3946-BB0B-E1B4273E4864}" srcOrd="1" destOrd="0" parTransId="{87ED219E-664F-0B44-808B-767C7789CD7C}" sibTransId="{9B00700B-5BF7-F647-9FD2-B5A4542F4CB9}"/>
    <dgm:cxn modelId="{54A4DCD6-8A3F-FA4F-90D3-5EA46EA88AD5}" srcId="{B32B53D0-0C5A-BE44-8574-F0E1C179279F}" destId="{90737D3B-DA8E-274E-8E07-CAF83ABBC4CF}" srcOrd="0" destOrd="0" parTransId="{69F5C94A-5DA5-CA45-8E0F-F8F34059BA71}" sibTransId="{4BC40A2C-83C9-094C-A14F-CEF57C51C29F}"/>
    <dgm:cxn modelId="{3AEC24DC-45D4-054D-A905-F250EF93825F}" type="presOf" srcId="{B32B53D0-0C5A-BE44-8574-F0E1C179279F}" destId="{5A4DE229-924A-8644-83BA-A6855D058645}" srcOrd="0" destOrd="0" presId="urn:microsoft.com/office/officeart/2005/8/layout/process1"/>
    <dgm:cxn modelId="{2A746974-356E-3748-B79E-7DB96A96E3FC}" type="presOf" srcId="{200FE827-5644-D144-936D-3C6D649A4056}" destId="{3B34061F-9DC4-CF45-B9D5-8D75B2E5941D}" srcOrd="0" destOrd="0" presId="urn:microsoft.com/office/officeart/2005/8/layout/process1"/>
    <dgm:cxn modelId="{5962F179-C53F-8645-B6BA-42ED8A10B4B6}" srcId="{200FE827-5644-D144-936D-3C6D649A4056}" destId="{B32B53D0-0C5A-BE44-8574-F0E1C179279F}" srcOrd="2" destOrd="0" parTransId="{9527B43D-BFC0-7A40-BD82-BA89954A9EA6}" sibTransId="{646E75FC-DAC6-314E-813F-C75528F1B644}"/>
    <dgm:cxn modelId="{F6DE4AB6-6E63-AA43-814E-01CA645EF395}" type="presParOf" srcId="{3B34061F-9DC4-CF45-B9D5-8D75B2E5941D}" destId="{16F7F7DE-835B-C140-9C98-EB7CED37828B}" srcOrd="0" destOrd="0" presId="urn:microsoft.com/office/officeart/2005/8/layout/process1"/>
    <dgm:cxn modelId="{3575C022-6E9C-D64E-9523-48774745E06A}" type="presParOf" srcId="{3B34061F-9DC4-CF45-B9D5-8D75B2E5941D}" destId="{5B7C4B81-B03F-D34F-8A65-B82192FBE542}" srcOrd="1" destOrd="0" presId="urn:microsoft.com/office/officeart/2005/8/layout/process1"/>
    <dgm:cxn modelId="{38EF9E8C-1EF4-B440-8586-E7B74685D019}" type="presParOf" srcId="{5B7C4B81-B03F-D34F-8A65-B82192FBE542}" destId="{2DF9DDDB-3256-5C48-B232-B26AB1D7CDF1}" srcOrd="0" destOrd="0" presId="urn:microsoft.com/office/officeart/2005/8/layout/process1"/>
    <dgm:cxn modelId="{9D35CF49-E82A-8545-9C15-8B0BB3F268B6}" type="presParOf" srcId="{3B34061F-9DC4-CF45-B9D5-8D75B2E5941D}" destId="{930F89A0-8136-5C41-BBB3-23DA0C92C430}" srcOrd="2" destOrd="0" presId="urn:microsoft.com/office/officeart/2005/8/layout/process1"/>
    <dgm:cxn modelId="{EEED3BDE-33A7-654A-A83E-967DA66BC95E}" type="presParOf" srcId="{3B34061F-9DC4-CF45-B9D5-8D75B2E5941D}" destId="{ABD500A9-60C8-EE4A-8A50-BCF7CB6489D1}" srcOrd="3" destOrd="0" presId="urn:microsoft.com/office/officeart/2005/8/layout/process1"/>
    <dgm:cxn modelId="{2384254A-BCAC-D54E-ADAC-DD42DB7E36D2}" type="presParOf" srcId="{ABD500A9-60C8-EE4A-8A50-BCF7CB6489D1}" destId="{9E6A7384-61FC-7949-A87A-DFFB982F0568}" srcOrd="0" destOrd="0" presId="urn:microsoft.com/office/officeart/2005/8/layout/process1"/>
    <dgm:cxn modelId="{12EB199F-6587-0045-9AE2-BA59743C710E}" type="presParOf" srcId="{3B34061F-9DC4-CF45-B9D5-8D75B2E5941D}" destId="{5A4DE229-924A-8644-83BA-A6855D058645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0FE827-5644-D144-936D-3C6D649A4056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63739DFA-DF6B-904D-9BDF-622BD51C374D}">
      <dgm:prSet phldrT="[Text]"/>
      <dgm:spPr/>
      <dgm:t>
        <a:bodyPr/>
        <a:lstStyle/>
        <a:p>
          <a:r>
            <a:rPr lang="en-US" dirty="0" smtClean="0"/>
            <a:t>Generated Queue</a:t>
          </a:r>
          <a:endParaRPr lang="en-US" dirty="0"/>
        </a:p>
      </dgm:t>
    </dgm:pt>
    <dgm:pt modelId="{551B53B8-117F-C648-A6C3-D80074D93DDB}" type="parTrans" cxnId="{F40C7BE5-FDD6-8F4F-BCAA-8F3B1C8DD3B6}">
      <dgm:prSet/>
      <dgm:spPr/>
      <dgm:t>
        <a:bodyPr/>
        <a:lstStyle/>
        <a:p>
          <a:endParaRPr lang="en-US"/>
        </a:p>
      </dgm:t>
    </dgm:pt>
    <dgm:pt modelId="{9DAC9770-C71E-3146-9A87-6444D9FBC69C}" type="sibTrans" cxnId="{F40C7BE5-FDD6-8F4F-BCAA-8F3B1C8DD3B6}">
      <dgm:prSet/>
      <dgm:spPr/>
      <dgm:t>
        <a:bodyPr/>
        <a:lstStyle/>
        <a:p>
          <a:endParaRPr lang="en-US"/>
        </a:p>
      </dgm:t>
    </dgm:pt>
    <dgm:pt modelId="{B32B53D0-0C5A-BE44-8574-F0E1C179279F}">
      <dgm:prSet phldrT="[Text]"/>
      <dgm:spPr/>
      <dgm:t>
        <a:bodyPr/>
        <a:lstStyle/>
        <a:p>
          <a:r>
            <a:rPr lang="en-US" dirty="0" smtClean="0"/>
            <a:t>Completed Queue</a:t>
          </a:r>
          <a:endParaRPr lang="en-US" dirty="0"/>
        </a:p>
      </dgm:t>
    </dgm:pt>
    <dgm:pt modelId="{9527B43D-BFC0-7A40-BD82-BA89954A9EA6}" type="parTrans" cxnId="{5962F179-C53F-8645-B6BA-42ED8A10B4B6}">
      <dgm:prSet/>
      <dgm:spPr/>
      <dgm:t>
        <a:bodyPr/>
        <a:lstStyle/>
        <a:p>
          <a:endParaRPr lang="en-US"/>
        </a:p>
      </dgm:t>
    </dgm:pt>
    <dgm:pt modelId="{646E75FC-DAC6-314E-813F-C75528F1B644}" type="sibTrans" cxnId="{5962F179-C53F-8645-B6BA-42ED8A10B4B6}">
      <dgm:prSet/>
      <dgm:spPr/>
      <dgm:t>
        <a:bodyPr/>
        <a:lstStyle/>
        <a:p>
          <a:endParaRPr lang="en-US"/>
        </a:p>
      </dgm:t>
    </dgm:pt>
    <dgm:pt modelId="{DF5E692D-75A2-CD4E-8ECE-871D4D81385C}">
      <dgm:prSet phldrT="[Text]"/>
      <dgm:spPr/>
      <dgm:t>
        <a:bodyPr/>
        <a:lstStyle/>
        <a:p>
          <a:r>
            <a:rPr lang="en-US" dirty="0" smtClean="0"/>
            <a:t>Process Queue</a:t>
          </a:r>
          <a:endParaRPr lang="en-US" dirty="0"/>
        </a:p>
      </dgm:t>
    </dgm:pt>
    <dgm:pt modelId="{05627EA5-16E0-E44C-90E4-793104883C17}" type="parTrans" cxnId="{110D9E7E-FB81-7449-9060-7C5CE5208BE0}">
      <dgm:prSet/>
      <dgm:spPr/>
      <dgm:t>
        <a:bodyPr/>
        <a:lstStyle/>
        <a:p>
          <a:endParaRPr lang="en-US"/>
        </a:p>
      </dgm:t>
    </dgm:pt>
    <dgm:pt modelId="{BB149AD1-89E6-574C-83CC-1C8CED7687B7}" type="sibTrans" cxnId="{110D9E7E-FB81-7449-9060-7C5CE5208BE0}">
      <dgm:prSet/>
      <dgm:spPr/>
      <dgm:t>
        <a:bodyPr/>
        <a:lstStyle/>
        <a:p>
          <a:endParaRPr lang="en-US"/>
        </a:p>
      </dgm:t>
    </dgm:pt>
    <dgm:pt modelId="{08EBF45E-56A6-E24A-A6C7-EF9D4BC56A82}">
      <dgm:prSet phldrT="[Text]"/>
      <dgm:spPr/>
      <dgm:t>
        <a:bodyPr/>
        <a:lstStyle/>
        <a:p>
          <a:r>
            <a:rPr lang="en-US" dirty="0" smtClean="0"/>
            <a:t>Contains all the input processes</a:t>
          </a:r>
          <a:endParaRPr lang="en-US" dirty="0"/>
        </a:p>
      </dgm:t>
    </dgm:pt>
    <dgm:pt modelId="{A6FB3B9B-77F4-914C-8977-3154563C349D}" type="parTrans" cxnId="{31764864-126C-CF4C-8E20-257C0088DD9C}">
      <dgm:prSet/>
      <dgm:spPr/>
      <dgm:t>
        <a:bodyPr/>
        <a:lstStyle/>
        <a:p>
          <a:endParaRPr lang="en-US"/>
        </a:p>
      </dgm:t>
    </dgm:pt>
    <dgm:pt modelId="{E86A789F-6894-9448-9D1E-498989A9EEDE}" type="sibTrans" cxnId="{31764864-126C-CF4C-8E20-257C0088DD9C}">
      <dgm:prSet/>
      <dgm:spPr/>
      <dgm:t>
        <a:bodyPr/>
        <a:lstStyle/>
        <a:p>
          <a:endParaRPr lang="en-US"/>
        </a:p>
      </dgm:t>
    </dgm:pt>
    <dgm:pt modelId="{5AD9C1C8-08BA-3946-BB0B-E1B4273E4864}">
      <dgm:prSet phldrT="[Text]"/>
      <dgm:spPr/>
      <dgm:t>
        <a:bodyPr/>
        <a:lstStyle/>
        <a:p>
          <a:r>
            <a:rPr lang="en-US" dirty="0" smtClean="0"/>
            <a:t>Heap of jobs</a:t>
          </a:r>
          <a:endParaRPr lang="en-US" dirty="0"/>
        </a:p>
      </dgm:t>
    </dgm:pt>
    <dgm:pt modelId="{87ED219E-664F-0B44-808B-767C7789CD7C}" type="parTrans" cxnId="{40B5E9A7-25BA-1045-81AD-AB7F55D55D53}">
      <dgm:prSet/>
      <dgm:spPr/>
      <dgm:t>
        <a:bodyPr/>
        <a:lstStyle/>
        <a:p>
          <a:endParaRPr lang="en-US"/>
        </a:p>
      </dgm:t>
    </dgm:pt>
    <dgm:pt modelId="{9B00700B-5BF7-F647-9FD2-B5A4542F4CB9}" type="sibTrans" cxnId="{40B5E9A7-25BA-1045-81AD-AB7F55D55D53}">
      <dgm:prSet/>
      <dgm:spPr/>
      <dgm:t>
        <a:bodyPr/>
        <a:lstStyle/>
        <a:p>
          <a:endParaRPr lang="en-US"/>
        </a:p>
      </dgm:t>
    </dgm:pt>
    <dgm:pt modelId="{90737D3B-DA8E-274E-8E07-CAF83ABBC4CF}">
      <dgm:prSet phldrT="[Text]"/>
      <dgm:spPr/>
      <dgm:t>
        <a:bodyPr/>
        <a:lstStyle/>
        <a:p>
          <a:r>
            <a:rPr lang="en-US" dirty="0" smtClean="0"/>
            <a:t>Processes that have completed execution</a:t>
          </a:r>
          <a:endParaRPr lang="en-US" dirty="0"/>
        </a:p>
      </dgm:t>
    </dgm:pt>
    <dgm:pt modelId="{69F5C94A-5DA5-CA45-8E0F-F8F34059BA71}" type="parTrans" cxnId="{54A4DCD6-8A3F-FA4F-90D3-5EA46EA88AD5}">
      <dgm:prSet/>
      <dgm:spPr/>
      <dgm:t>
        <a:bodyPr/>
        <a:lstStyle/>
        <a:p>
          <a:endParaRPr lang="en-US"/>
        </a:p>
      </dgm:t>
    </dgm:pt>
    <dgm:pt modelId="{4BC40A2C-83C9-094C-A14F-CEF57C51C29F}" type="sibTrans" cxnId="{54A4DCD6-8A3F-FA4F-90D3-5EA46EA88AD5}">
      <dgm:prSet/>
      <dgm:spPr/>
      <dgm:t>
        <a:bodyPr/>
        <a:lstStyle/>
        <a:p>
          <a:endParaRPr lang="en-US"/>
        </a:p>
      </dgm:t>
    </dgm:pt>
    <dgm:pt modelId="{7159EF5F-4EF9-3B4A-AB28-6ED0E2AD8BE4}">
      <dgm:prSet phldrT="[Text]"/>
      <dgm:spPr/>
      <dgm:t>
        <a:bodyPr/>
        <a:lstStyle/>
        <a:p>
          <a:r>
            <a:rPr lang="en-US" dirty="0" smtClean="0"/>
            <a:t>New job’s burst &lt; max job’s burst, add to the front of </a:t>
          </a:r>
          <a:r>
            <a:rPr lang="en-US" smtClean="0"/>
            <a:t>the queue</a:t>
          </a:r>
          <a:endParaRPr lang="en-US" dirty="0"/>
        </a:p>
      </dgm:t>
    </dgm:pt>
    <dgm:pt modelId="{C5F167ED-4A1E-A84F-9D2D-E32BB4F922AB}" type="parTrans" cxnId="{99A640D2-C155-D745-9A30-9B09A2646DD0}">
      <dgm:prSet/>
      <dgm:spPr/>
      <dgm:t>
        <a:bodyPr/>
        <a:lstStyle/>
        <a:p>
          <a:endParaRPr lang="en-US"/>
        </a:p>
      </dgm:t>
    </dgm:pt>
    <dgm:pt modelId="{798375FA-B200-7243-BCF9-80A023F0601C}" type="sibTrans" cxnId="{99A640D2-C155-D745-9A30-9B09A2646DD0}">
      <dgm:prSet/>
      <dgm:spPr/>
      <dgm:t>
        <a:bodyPr/>
        <a:lstStyle/>
        <a:p>
          <a:endParaRPr lang="en-US"/>
        </a:p>
      </dgm:t>
    </dgm:pt>
    <dgm:pt modelId="{3B34061F-9DC4-CF45-B9D5-8D75B2E5941D}" type="pres">
      <dgm:prSet presAssocID="{200FE827-5644-D144-936D-3C6D649A4056}" presName="Name0" presStyleCnt="0">
        <dgm:presLayoutVars>
          <dgm:dir/>
          <dgm:resizeHandles val="exact"/>
        </dgm:presLayoutVars>
      </dgm:prSet>
      <dgm:spPr/>
    </dgm:pt>
    <dgm:pt modelId="{16F7F7DE-835B-C140-9C98-EB7CED37828B}" type="pres">
      <dgm:prSet presAssocID="{63739DFA-DF6B-904D-9BDF-622BD51C374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7C4B81-B03F-D34F-8A65-B82192FBE542}" type="pres">
      <dgm:prSet presAssocID="{9DAC9770-C71E-3146-9A87-6444D9FBC69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2DF9DDDB-3256-5C48-B232-B26AB1D7CDF1}" type="pres">
      <dgm:prSet presAssocID="{9DAC9770-C71E-3146-9A87-6444D9FBC69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930F89A0-8136-5C41-BBB3-23DA0C92C430}" type="pres">
      <dgm:prSet presAssocID="{DF5E692D-75A2-CD4E-8ECE-871D4D81385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D500A9-60C8-EE4A-8A50-BCF7CB6489D1}" type="pres">
      <dgm:prSet presAssocID="{BB149AD1-89E6-574C-83CC-1C8CED7687B7}" presName="sibTrans" presStyleLbl="sibTrans2D1" presStyleIdx="1" presStyleCnt="2"/>
      <dgm:spPr/>
      <dgm:t>
        <a:bodyPr/>
        <a:lstStyle/>
        <a:p>
          <a:endParaRPr lang="en-US"/>
        </a:p>
      </dgm:t>
    </dgm:pt>
    <dgm:pt modelId="{9E6A7384-61FC-7949-A87A-DFFB982F0568}" type="pres">
      <dgm:prSet presAssocID="{BB149AD1-89E6-574C-83CC-1C8CED7687B7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5A4DE229-924A-8644-83BA-A6855D058645}" type="pres">
      <dgm:prSet presAssocID="{B32B53D0-0C5A-BE44-8574-F0E1C179279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A1144C-1A56-1F41-BCEB-3C47A3A1AEF4}" type="presOf" srcId="{63739DFA-DF6B-904D-9BDF-622BD51C374D}" destId="{16F7F7DE-835B-C140-9C98-EB7CED37828B}" srcOrd="0" destOrd="0" presId="urn:microsoft.com/office/officeart/2005/8/layout/process1"/>
    <dgm:cxn modelId="{5962F179-C53F-8645-B6BA-42ED8A10B4B6}" srcId="{200FE827-5644-D144-936D-3C6D649A4056}" destId="{B32B53D0-0C5A-BE44-8574-F0E1C179279F}" srcOrd="2" destOrd="0" parTransId="{9527B43D-BFC0-7A40-BD82-BA89954A9EA6}" sibTransId="{646E75FC-DAC6-314E-813F-C75528F1B644}"/>
    <dgm:cxn modelId="{06B538B0-7B74-CB4E-83F8-03C355FF57ED}" type="presOf" srcId="{9DAC9770-C71E-3146-9A87-6444D9FBC69C}" destId="{5B7C4B81-B03F-D34F-8A65-B82192FBE542}" srcOrd="0" destOrd="0" presId="urn:microsoft.com/office/officeart/2005/8/layout/process1"/>
    <dgm:cxn modelId="{F40C7BE5-FDD6-8F4F-BCAA-8F3B1C8DD3B6}" srcId="{200FE827-5644-D144-936D-3C6D649A4056}" destId="{63739DFA-DF6B-904D-9BDF-622BD51C374D}" srcOrd="0" destOrd="0" parTransId="{551B53B8-117F-C648-A6C3-D80074D93DDB}" sibTransId="{9DAC9770-C71E-3146-9A87-6444D9FBC69C}"/>
    <dgm:cxn modelId="{54A4DCD6-8A3F-FA4F-90D3-5EA46EA88AD5}" srcId="{B32B53D0-0C5A-BE44-8574-F0E1C179279F}" destId="{90737D3B-DA8E-274E-8E07-CAF83ABBC4CF}" srcOrd="0" destOrd="0" parTransId="{69F5C94A-5DA5-CA45-8E0F-F8F34059BA71}" sibTransId="{4BC40A2C-83C9-094C-A14F-CEF57C51C29F}"/>
    <dgm:cxn modelId="{57C2EF1C-4B70-7442-B495-C29D7BBF14B3}" type="presOf" srcId="{9DAC9770-C71E-3146-9A87-6444D9FBC69C}" destId="{2DF9DDDB-3256-5C48-B232-B26AB1D7CDF1}" srcOrd="1" destOrd="0" presId="urn:microsoft.com/office/officeart/2005/8/layout/process1"/>
    <dgm:cxn modelId="{22AE80EC-89EF-DD4C-A4AA-5531106B7C58}" type="presOf" srcId="{BB149AD1-89E6-574C-83CC-1C8CED7687B7}" destId="{ABD500A9-60C8-EE4A-8A50-BCF7CB6489D1}" srcOrd="0" destOrd="0" presId="urn:microsoft.com/office/officeart/2005/8/layout/process1"/>
    <dgm:cxn modelId="{92B99336-D3C9-F043-A76B-EA07BEB528DF}" type="presOf" srcId="{B32B53D0-0C5A-BE44-8574-F0E1C179279F}" destId="{5A4DE229-924A-8644-83BA-A6855D058645}" srcOrd="0" destOrd="0" presId="urn:microsoft.com/office/officeart/2005/8/layout/process1"/>
    <dgm:cxn modelId="{A0FBB1DE-0292-A34C-A2E6-55AE1035B78F}" type="presOf" srcId="{7159EF5F-4EF9-3B4A-AB28-6ED0E2AD8BE4}" destId="{930F89A0-8136-5C41-BBB3-23DA0C92C430}" srcOrd="0" destOrd="2" presId="urn:microsoft.com/office/officeart/2005/8/layout/process1"/>
    <dgm:cxn modelId="{4525BE4C-86A3-C243-861F-0C5E788626BF}" type="presOf" srcId="{5AD9C1C8-08BA-3946-BB0B-E1B4273E4864}" destId="{930F89A0-8136-5C41-BBB3-23DA0C92C430}" srcOrd="0" destOrd="1" presId="urn:microsoft.com/office/officeart/2005/8/layout/process1"/>
    <dgm:cxn modelId="{110D9E7E-FB81-7449-9060-7C5CE5208BE0}" srcId="{200FE827-5644-D144-936D-3C6D649A4056}" destId="{DF5E692D-75A2-CD4E-8ECE-871D4D81385C}" srcOrd="1" destOrd="0" parTransId="{05627EA5-16E0-E44C-90E4-793104883C17}" sibTransId="{BB149AD1-89E6-574C-83CC-1C8CED7687B7}"/>
    <dgm:cxn modelId="{6A829C98-8E2C-6741-9C7D-6B13167D54A6}" type="presOf" srcId="{90737D3B-DA8E-274E-8E07-CAF83ABBC4CF}" destId="{5A4DE229-924A-8644-83BA-A6855D058645}" srcOrd="0" destOrd="1" presId="urn:microsoft.com/office/officeart/2005/8/layout/process1"/>
    <dgm:cxn modelId="{EEAE7D1C-DF72-8140-A3CE-1EDA2B0694FC}" type="presOf" srcId="{08EBF45E-56A6-E24A-A6C7-EF9D4BC56A82}" destId="{16F7F7DE-835B-C140-9C98-EB7CED37828B}" srcOrd="0" destOrd="1" presId="urn:microsoft.com/office/officeart/2005/8/layout/process1"/>
    <dgm:cxn modelId="{27AC4B97-DBC6-9A4B-A7B1-0D4C5EBEE829}" type="presOf" srcId="{BB149AD1-89E6-574C-83CC-1C8CED7687B7}" destId="{9E6A7384-61FC-7949-A87A-DFFB982F0568}" srcOrd="1" destOrd="0" presId="urn:microsoft.com/office/officeart/2005/8/layout/process1"/>
    <dgm:cxn modelId="{31764864-126C-CF4C-8E20-257C0088DD9C}" srcId="{63739DFA-DF6B-904D-9BDF-622BD51C374D}" destId="{08EBF45E-56A6-E24A-A6C7-EF9D4BC56A82}" srcOrd="0" destOrd="0" parTransId="{A6FB3B9B-77F4-914C-8977-3154563C349D}" sibTransId="{E86A789F-6894-9448-9D1E-498989A9EEDE}"/>
    <dgm:cxn modelId="{9D9F2122-917D-FF40-B23B-B2EE9F027C27}" type="presOf" srcId="{DF5E692D-75A2-CD4E-8ECE-871D4D81385C}" destId="{930F89A0-8136-5C41-BBB3-23DA0C92C430}" srcOrd="0" destOrd="0" presId="urn:microsoft.com/office/officeart/2005/8/layout/process1"/>
    <dgm:cxn modelId="{99A640D2-C155-D745-9A30-9B09A2646DD0}" srcId="{DF5E692D-75A2-CD4E-8ECE-871D4D81385C}" destId="{7159EF5F-4EF9-3B4A-AB28-6ED0E2AD8BE4}" srcOrd="1" destOrd="0" parTransId="{C5F167ED-4A1E-A84F-9D2D-E32BB4F922AB}" sibTransId="{798375FA-B200-7243-BCF9-80A023F0601C}"/>
    <dgm:cxn modelId="{40B5E9A7-25BA-1045-81AD-AB7F55D55D53}" srcId="{DF5E692D-75A2-CD4E-8ECE-871D4D81385C}" destId="{5AD9C1C8-08BA-3946-BB0B-E1B4273E4864}" srcOrd="0" destOrd="0" parTransId="{87ED219E-664F-0B44-808B-767C7789CD7C}" sibTransId="{9B00700B-5BF7-F647-9FD2-B5A4542F4CB9}"/>
    <dgm:cxn modelId="{BDC4FB19-026E-E047-9E5E-6E526C75FFF1}" type="presOf" srcId="{200FE827-5644-D144-936D-3C6D649A4056}" destId="{3B34061F-9DC4-CF45-B9D5-8D75B2E5941D}" srcOrd="0" destOrd="0" presId="urn:microsoft.com/office/officeart/2005/8/layout/process1"/>
    <dgm:cxn modelId="{1886B2B9-01A2-BD4B-893F-D09A39D713E6}" type="presParOf" srcId="{3B34061F-9DC4-CF45-B9D5-8D75B2E5941D}" destId="{16F7F7DE-835B-C140-9C98-EB7CED37828B}" srcOrd="0" destOrd="0" presId="urn:microsoft.com/office/officeart/2005/8/layout/process1"/>
    <dgm:cxn modelId="{C3E5DC7D-48ED-9A48-9BAA-049C51FE012A}" type="presParOf" srcId="{3B34061F-9DC4-CF45-B9D5-8D75B2E5941D}" destId="{5B7C4B81-B03F-D34F-8A65-B82192FBE542}" srcOrd="1" destOrd="0" presId="urn:microsoft.com/office/officeart/2005/8/layout/process1"/>
    <dgm:cxn modelId="{C8883F1C-CE5D-AE40-ADE3-747FD87DC947}" type="presParOf" srcId="{5B7C4B81-B03F-D34F-8A65-B82192FBE542}" destId="{2DF9DDDB-3256-5C48-B232-B26AB1D7CDF1}" srcOrd="0" destOrd="0" presId="urn:microsoft.com/office/officeart/2005/8/layout/process1"/>
    <dgm:cxn modelId="{1D2CA274-67EF-2A40-AA0E-2154F3B5A1CF}" type="presParOf" srcId="{3B34061F-9DC4-CF45-B9D5-8D75B2E5941D}" destId="{930F89A0-8136-5C41-BBB3-23DA0C92C430}" srcOrd="2" destOrd="0" presId="urn:microsoft.com/office/officeart/2005/8/layout/process1"/>
    <dgm:cxn modelId="{271D5A19-9F50-3745-A951-1F6A5489DE29}" type="presParOf" srcId="{3B34061F-9DC4-CF45-B9D5-8D75B2E5941D}" destId="{ABD500A9-60C8-EE4A-8A50-BCF7CB6489D1}" srcOrd="3" destOrd="0" presId="urn:microsoft.com/office/officeart/2005/8/layout/process1"/>
    <dgm:cxn modelId="{690A31E1-B283-7247-A13D-57CD50569CCB}" type="presParOf" srcId="{ABD500A9-60C8-EE4A-8A50-BCF7CB6489D1}" destId="{9E6A7384-61FC-7949-A87A-DFFB982F0568}" srcOrd="0" destOrd="0" presId="urn:microsoft.com/office/officeart/2005/8/layout/process1"/>
    <dgm:cxn modelId="{B5DB4022-22C8-714F-AB43-FB5B01849E9A}" type="presParOf" srcId="{3B34061F-9DC4-CF45-B9D5-8D75B2E5941D}" destId="{5A4DE229-924A-8644-83BA-A6855D058645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00FE827-5644-D144-936D-3C6D649A4056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63739DFA-DF6B-904D-9BDF-622BD51C374D}">
      <dgm:prSet phldrT="[Text]"/>
      <dgm:spPr/>
      <dgm:t>
        <a:bodyPr/>
        <a:lstStyle/>
        <a:p>
          <a:r>
            <a:rPr lang="en-US" dirty="0" smtClean="0"/>
            <a:t>Generated Queue</a:t>
          </a:r>
          <a:endParaRPr lang="en-US" dirty="0"/>
        </a:p>
      </dgm:t>
    </dgm:pt>
    <dgm:pt modelId="{551B53B8-117F-C648-A6C3-D80074D93DDB}" type="parTrans" cxnId="{F40C7BE5-FDD6-8F4F-BCAA-8F3B1C8DD3B6}">
      <dgm:prSet/>
      <dgm:spPr/>
      <dgm:t>
        <a:bodyPr/>
        <a:lstStyle/>
        <a:p>
          <a:endParaRPr lang="en-US"/>
        </a:p>
      </dgm:t>
    </dgm:pt>
    <dgm:pt modelId="{9DAC9770-C71E-3146-9A87-6444D9FBC69C}" type="sibTrans" cxnId="{F40C7BE5-FDD6-8F4F-BCAA-8F3B1C8DD3B6}">
      <dgm:prSet/>
      <dgm:spPr/>
      <dgm:t>
        <a:bodyPr/>
        <a:lstStyle/>
        <a:p>
          <a:endParaRPr lang="en-US"/>
        </a:p>
      </dgm:t>
    </dgm:pt>
    <dgm:pt modelId="{B32B53D0-0C5A-BE44-8574-F0E1C179279F}">
      <dgm:prSet phldrT="[Text]"/>
      <dgm:spPr/>
      <dgm:t>
        <a:bodyPr/>
        <a:lstStyle/>
        <a:p>
          <a:r>
            <a:rPr lang="en-US" dirty="0" smtClean="0"/>
            <a:t>Completed Queue</a:t>
          </a:r>
          <a:endParaRPr lang="en-US" dirty="0"/>
        </a:p>
      </dgm:t>
    </dgm:pt>
    <dgm:pt modelId="{9527B43D-BFC0-7A40-BD82-BA89954A9EA6}" type="parTrans" cxnId="{5962F179-C53F-8645-B6BA-42ED8A10B4B6}">
      <dgm:prSet/>
      <dgm:spPr/>
      <dgm:t>
        <a:bodyPr/>
        <a:lstStyle/>
        <a:p>
          <a:endParaRPr lang="en-US"/>
        </a:p>
      </dgm:t>
    </dgm:pt>
    <dgm:pt modelId="{646E75FC-DAC6-314E-813F-C75528F1B644}" type="sibTrans" cxnId="{5962F179-C53F-8645-B6BA-42ED8A10B4B6}">
      <dgm:prSet/>
      <dgm:spPr/>
      <dgm:t>
        <a:bodyPr/>
        <a:lstStyle/>
        <a:p>
          <a:endParaRPr lang="en-US"/>
        </a:p>
      </dgm:t>
    </dgm:pt>
    <dgm:pt modelId="{DF5E692D-75A2-CD4E-8ECE-871D4D81385C}">
      <dgm:prSet phldrT="[Text]"/>
      <dgm:spPr/>
      <dgm:t>
        <a:bodyPr/>
        <a:lstStyle/>
        <a:p>
          <a:r>
            <a:rPr lang="en-US" dirty="0" smtClean="0"/>
            <a:t>Process Queue</a:t>
          </a:r>
          <a:endParaRPr lang="en-US" dirty="0"/>
        </a:p>
      </dgm:t>
    </dgm:pt>
    <dgm:pt modelId="{05627EA5-16E0-E44C-90E4-793104883C17}" type="parTrans" cxnId="{110D9E7E-FB81-7449-9060-7C5CE5208BE0}">
      <dgm:prSet/>
      <dgm:spPr/>
      <dgm:t>
        <a:bodyPr/>
        <a:lstStyle/>
        <a:p>
          <a:endParaRPr lang="en-US"/>
        </a:p>
      </dgm:t>
    </dgm:pt>
    <dgm:pt modelId="{BB149AD1-89E6-574C-83CC-1C8CED7687B7}" type="sibTrans" cxnId="{110D9E7E-FB81-7449-9060-7C5CE5208BE0}">
      <dgm:prSet/>
      <dgm:spPr/>
      <dgm:t>
        <a:bodyPr/>
        <a:lstStyle/>
        <a:p>
          <a:endParaRPr lang="en-US"/>
        </a:p>
      </dgm:t>
    </dgm:pt>
    <dgm:pt modelId="{08EBF45E-56A6-E24A-A6C7-EF9D4BC56A82}">
      <dgm:prSet phldrT="[Text]"/>
      <dgm:spPr/>
      <dgm:t>
        <a:bodyPr/>
        <a:lstStyle/>
        <a:p>
          <a:r>
            <a:rPr lang="en-US" dirty="0" smtClean="0"/>
            <a:t>Contains all the input processes</a:t>
          </a:r>
          <a:endParaRPr lang="en-US" dirty="0"/>
        </a:p>
      </dgm:t>
    </dgm:pt>
    <dgm:pt modelId="{A6FB3B9B-77F4-914C-8977-3154563C349D}" type="parTrans" cxnId="{31764864-126C-CF4C-8E20-257C0088DD9C}">
      <dgm:prSet/>
      <dgm:spPr/>
      <dgm:t>
        <a:bodyPr/>
        <a:lstStyle/>
        <a:p>
          <a:endParaRPr lang="en-US"/>
        </a:p>
      </dgm:t>
    </dgm:pt>
    <dgm:pt modelId="{E86A789F-6894-9448-9D1E-498989A9EEDE}" type="sibTrans" cxnId="{31764864-126C-CF4C-8E20-257C0088DD9C}">
      <dgm:prSet/>
      <dgm:spPr/>
      <dgm:t>
        <a:bodyPr/>
        <a:lstStyle/>
        <a:p>
          <a:endParaRPr lang="en-US"/>
        </a:p>
      </dgm:t>
    </dgm:pt>
    <dgm:pt modelId="{5AD9C1C8-08BA-3946-BB0B-E1B4273E4864}">
      <dgm:prSet phldrT="[Text]"/>
      <dgm:spPr/>
      <dgm:t>
        <a:bodyPr/>
        <a:lstStyle/>
        <a:p>
          <a:r>
            <a:rPr lang="en-US" dirty="0" smtClean="0"/>
            <a:t>Heap of jobs</a:t>
          </a:r>
          <a:endParaRPr lang="en-US" dirty="0"/>
        </a:p>
      </dgm:t>
    </dgm:pt>
    <dgm:pt modelId="{87ED219E-664F-0B44-808B-767C7789CD7C}" type="parTrans" cxnId="{40B5E9A7-25BA-1045-81AD-AB7F55D55D53}">
      <dgm:prSet/>
      <dgm:spPr/>
      <dgm:t>
        <a:bodyPr/>
        <a:lstStyle/>
        <a:p>
          <a:endParaRPr lang="en-US"/>
        </a:p>
      </dgm:t>
    </dgm:pt>
    <dgm:pt modelId="{9B00700B-5BF7-F647-9FD2-B5A4542F4CB9}" type="sibTrans" cxnId="{40B5E9A7-25BA-1045-81AD-AB7F55D55D53}">
      <dgm:prSet/>
      <dgm:spPr/>
      <dgm:t>
        <a:bodyPr/>
        <a:lstStyle/>
        <a:p>
          <a:endParaRPr lang="en-US"/>
        </a:p>
      </dgm:t>
    </dgm:pt>
    <dgm:pt modelId="{90737D3B-DA8E-274E-8E07-CAF83ABBC4CF}">
      <dgm:prSet phldrT="[Text]"/>
      <dgm:spPr/>
      <dgm:t>
        <a:bodyPr/>
        <a:lstStyle/>
        <a:p>
          <a:r>
            <a:rPr lang="en-US" dirty="0" smtClean="0"/>
            <a:t>Processes that have completed execution</a:t>
          </a:r>
          <a:endParaRPr lang="en-US" dirty="0"/>
        </a:p>
      </dgm:t>
    </dgm:pt>
    <dgm:pt modelId="{69F5C94A-5DA5-CA45-8E0F-F8F34059BA71}" type="parTrans" cxnId="{54A4DCD6-8A3F-FA4F-90D3-5EA46EA88AD5}">
      <dgm:prSet/>
      <dgm:spPr/>
      <dgm:t>
        <a:bodyPr/>
        <a:lstStyle/>
        <a:p>
          <a:endParaRPr lang="en-US"/>
        </a:p>
      </dgm:t>
    </dgm:pt>
    <dgm:pt modelId="{4BC40A2C-83C9-094C-A14F-CEF57C51C29F}" type="sibTrans" cxnId="{54A4DCD6-8A3F-FA4F-90D3-5EA46EA88AD5}">
      <dgm:prSet/>
      <dgm:spPr/>
      <dgm:t>
        <a:bodyPr/>
        <a:lstStyle/>
        <a:p>
          <a:endParaRPr lang="en-US"/>
        </a:p>
      </dgm:t>
    </dgm:pt>
    <dgm:pt modelId="{8C77F400-46BB-7C44-AFCB-53A4583A72DE}">
      <dgm:prSet phldrT="[Text]"/>
      <dgm:spPr/>
      <dgm:t>
        <a:bodyPr/>
        <a:lstStyle/>
        <a:p>
          <a:r>
            <a:rPr lang="en-US" dirty="0" smtClean="0"/>
            <a:t>Waiting Queue</a:t>
          </a:r>
          <a:endParaRPr lang="en-US" dirty="0"/>
        </a:p>
      </dgm:t>
    </dgm:pt>
    <dgm:pt modelId="{7604983C-9D1F-694B-85BC-8827D518CF86}" type="parTrans" cxnId="{98BCE2F6-1870-2448-9C22-7F959AA173E8}">
      <dgm:prSet/>
      <dgm:spPr/>
      <dgm:t>
        <a:bodyPr/>
        <a:lstStyle/>
        <a:p>
          <a:endParaRPr lang="en-US"/>
        </a:p>
      </dgm:t>
    </dgm:pt>
    <dgm:pt modelId="{45AA464E-AFA4-FB4D-B44E-A844D179050E}" type="sibTrans" cxnId="{98BCE2F6-1870-2448-9C22-7F959AA173E8}">
      <dgm:prSet/>
      <dgm:spPr/>
      <dgm:t>
        <a:bodyPr/>
        <a:lstStyle/>
        <a:p>
          <a:endParaRPr lang="en-US"/>
        </a:p>
      </dgm:t>
    </dgm:pt>
    <dgm:pt modelId="{776CB150-CB33-9149-AF0F-B02C3C218A24}">
      <dgm:prSet phldrT="[Text]"/>
      <dgm:spPr/>
      <dgm:t>
        <a:bodyPr/>
        <a:lstStyle/>
        <a:p>
          <a:r>
            <a:rPr lang="en-US" dirty="0" smtClean="0"/>
            <a:t>If time slice expires, if current job’s burst &gt;0 add to waiting queue else add to completed queue</a:t>
          </a:r>
          <a:endParaRPr lang="en-US" dirty="0"/>
        </a:p>
      </dgm:t>
    </dgm:pt>
    <dgm:pt modelId="{E839543D-73C9-0848-862A-D7CCF1FFEBCF}" type="parTrans" cxnId="{D6C43CEE-AA24-5949-9961-B4A506435812}">
      <dgm:prSet/>
      <dgm:spPr/>
      <dgm:t>
        <a:bodyPr/>
        <a:lstStyle/>
        <a:p>
          <a:endParaRPr lang="en-US"/>
        </a:p>
      </dgm:t>
    </dgm:pt>
    <dgm:pt modelId="{46B92A0D-9B73-D140-9A0E-0A3CE70291F1}" type="sibTrans" cxnId="{D6C43CEE-AA24-5949-9961-B4A506435812}">
      <dgm:prSet/>
      <dgm:spPr/>
      <dgm:t>
        <a:bodyPr/>
        <a:lstStyle/>
        <a:p>
          <a:endParaRPr lang="en-US"/>
        </a:p>
      </dgm:t>
    </dgm:pt>
    <dgm:pt modelId="{0442609E-5C26-8E40-8151-F73B37B38491}">
      <dgm:prSet phldrT="[Text]"/>
      <dgm:spPr/>
      <dgm:t>
        <a:bodyPr/>
        <a:lstStyle/>
        <a:p>
          <a:r>
            <a:rPr lang="en-US" dirty="0" smtClean="0"/>
            <a:t>Order by arrival time and priority</a:t>
          </a:r>
          <a:endParaRPr lang="en-US" dirty="0"/>
        </a:p>
      </dgm:t>
    </dgm:pt>
    <dgm:pt modelId="{647967E1-5B97-FB4B-8B38-EA9650F4D50A}" type="parTrans" cxnId="{F73116F7-AF45-BA49-ADE3-4ABA3545ED43}">
      <dgm:prSet/>
      <dgm:spPr/>
      <dgm:t>
        <a:bodyPr/>
        <a:lstStyle/>
        <a:p>
          <a:endParaRPr lang="en-US"/>
        </a:p>
      </dgm:t>
    </dgm:pt>
    <dgm:pt modelId="{E5B0AD19-FA9E-BE44-9F40-FC344D462D76}" type="sibTrans" cxnId="{F73116F7-AF45-BA49-ADE3-4ABA3545ED43}">
      <dgm:prSet/>
      <dgm:spPr/>
      <dgm:t>
        <a:bodyPr/>
        <a:lstStyle/>
        <a:p>
          <a:endParaRPr lang="en-US"/>
        </a:p>
      </dgm:t>
    </dgm:pt>
    <dgm:pt modelId="{D8F51AD6-6805-7949-9627-FD087C5E1E9F}">
      <dgm:prSet phldrT="[Text]"/>
      <dgm:spPr/>
      <dgm:t>
        <a:bodyPr/>
        <a:lstStyle/>
        <a:p>
          <a:r>
            <a:rPr lang="en-US" dirty="0" smtClean="0"/>
            <a:t>Heap of jobs</a:t>
          </a:r>
          <a:endParaRPr lang="en-US" dirty="0"/>
        </a:p>
      </dgm:t>
    </dgm:pt>
    <dgm:pt modelId="{771749DC-9425-734D-BB1B-AC92F3388029}" type="parTrans" cxnId="{9254089C-4C5E-0348-A161-8AA25477C6E9}">
      <dgm:prSet/>
      <dgm:spPr/>
      <dgm:t>
        <a:bodyPr/>
        <a:lstStyle/>
        <a:p>
          <a:endParaRPr lang="en-US"/>
        </a:p>
      </dgm:t>
    </dgm:pt>
    <dgm:pt modelId="{DCCC7285-CE10-074E-8987-8C49ECB6C69F}" type="sibTrans" cxnId="{9254089C-4C5E-0348-A161-8AA25477C6E9}">
      <dgm:prSet/>
      <dgm:spPr/>
      <dgm:t>
        <a:bodyPr/>
        <a:lstStyle/>
        <a:p>
          <a:endParaRPr lang="en-US"/>
        </a:p>
      </dgm:t>
    </dgm:pt>
    <dgm:pt modelId="{9D9523CB-83D4-3C4C-9020-3728F3BDE5E8}">
      <dgm:prSet phldrT="[Text]"/>
      <dgm:spPr/>
      <dgm:t>
        <a:bodyPr/>
        <a:lstStyle/>
        <a:p>
          <a:r>
            <a:rPr lang="en-US" dirty="0" smtClean="0"/>
            <a:t>Executed at the end</a:t>
          </a:r>
          <a:endParaRPr lang="en-US" dirty="0"/>
        </a:p>
      </dgm:t>
    </dgm:pt>
    <dgm:pt modelId="{2CBC8462-F7BA-0F46-909B-26D9C6C88DEA}" type="parTrans" cxnId="{A3E86D8B-FCF4-AB42-8C19-C4AE14E0D9DB}">
      <dgm:prSet/>
      <dgm:spPr/>
      <dgm:t>
        <a:bodyPr/>
        <a:lstStyle/>
        <a:p>
          <a:endParaRPr lang="en-US"/>
        </a:p>
      </dgm:t>
    </dgm:pt>
    <dgm:pt modelId="{C17F9F4D-2A22-B24A-BBA2-B260C0F088EA}" type="sibTrans" cxnId="{A3E86D8B-FCF4-AB42-8C19-C4AE14E0D9DB}">
      <dgm:prSet/>
      <dgm:spPr/>
      <dgm:t>
        <a:bodyPr/>
        <a:lstStyle/>
        <a:p>
          <a:endParaRPr lang="en-US"/>
        </a:p>
      </dgm:t>
    </dgm:pt>
    <dgm:pt modelId="{83F078E9-C975-F846-8745-3C9049B86B16}">
      <dgm:prSet phldrT="[Text]"/>
      <dgm:spPr/>
      <dgm:t>
        <a:bodyPr/>
        <a:lstStyle/>
        <a:p>
          <a:r>
            <a:rPr lang="en-US" dirty="0" smtClean="0"/>
            <a:t>Contains process’ that </a:t>
          </a:r>
          <a:r>
            <a:rPr lang="en-US" smtClean="0"/>
            <a:t>are incomplete</a:t>
          </a:r>
          <a:endParaRPr lang="en-US" dirty="0"/>
        </a:p>
      </dgm:t>
    </dgm:pt>
    <dgm:pt modelId="{90EED731-35BF-BA4D-A008-887BB8120A8D}" type="parTrans" cxnId="{ED7321CC-188A-EF40-BAF3-9561073EB1EE}">
      <dgm:prSet/>
      <dgm:spPr/>
      <dgm:t>
        <a:bodyPr/>
        <a:lstStyle/>
        <a:p>
          <a:endParaRPr lang="en-US"/>
        </a:p>
      </dgm:t>
    </dgm:pt>
    <dgm:pt modelId="{5D9AFED6-F45E-AD47-BA21-CF4923F9BFB5}" type="sibTrans" cxnId="{ED7321CC-188A-EF40-BAF3-9561073EB1EE}">
      <dgm:prSet/>
      <dgm:spPr/>
      <dgm:t>
        <a:bodyPr/>
        <a:lstStyle/>
        <a:p>
          <a:endParaRPr lang="en-US"/>
        </a:p>
      </dgm:t>
    </dgm:pt>
    <dgm:pt modelId="{3B34061F-9DC4-CF45-B9D5-8D75B2E5941D}" type="pres">
      <dgm:prSet presAssocID="{200FE827-5644-D144-936D-3C6D649A4056}" presName="Name0" presStyleCnt="0">
        <dgm:presLayoutVars>
          <dgm:dir/>
          <dgm:resizeHandles val="exact"/>
        </dgm:presLayoutVars>
      </dgm:prSet>
      <dgm:spPr/>
    </dgm:pt>
    <dgm:pt modelId="{16F7F7DE-835B-C140-9C98-EB7CED37828B}" type="pres">
      <dgm:prSet presAssocID="{63739DFA-DF6B-904D-9BDF-622BD51C374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7C4B81-B03F-D34F-8A65-B82192FBE542}" type="pres">
      <dgm:prSet presAssocID="{9DAC9770-C71E-3146-9A87-6444D9FBC69C}" presName="sibTrans" presStyleLbl="sibTrans2D1" presStyleIdx="0" presStyleCnt="3"/>
      <dgm:spPr/>
      <dgm:t>
        <a:bodyPr/>
        <a:lstStyle/>
        <a:p>
          <a:endParaRPr lang="en-US"/>
        </a:p>
      </dgm:t>
    </dgm:pt>
    <dgm:pt modelId="{2DF9DDDB-3256-5C48-B232-B26AB1D7CDF1}" type="pres">
      <dgm:prSet presAssocID="{9DAC9770-C71E-3146-9A87-6444D9FBC69C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930F89A0-8136-5C41-BBB3-23DA0C92C430}" type="pres">
      <dgm:prSet presAssocID="{DF5E692D-75A2-CD4E-8ECE-871D4D81385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D500A9-60C8-EE4A-8A50-BCF7CB6489D1}" type="pres">
      <dgm:prSet presAssocID="{BB149AD1-89E6-574C-83CC-1C8CED7687B7}" presName="sibTrans" presStyleLbl="sibTrans2D1" presStyleIdx="1" presStyleCnt="3"/>
      <dgm:spPr/>
      <dgm:t>
        <a:bodyPr/>
        <a:lstStyle/>
        <a:p>
          <a:endParaRPr lang="en-US"/>
        </a:p>
      </dgm:t>
    </dgm:pt>
    <dgm:pt modelId="{9E6A7384-61FC-7949-A87A-DFFB982F0568}" type="pres">
      <dgm:prSet presAssocID="{BB149AD1-89E6-574C-83CC-1C8CED7687B7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4DE229-924A-8644-83BA-A6855D058645}" type="pres">
      <dgm:prSet presAssocID="{B32B53D0-0C5A-BE44-8574-F0E1C179279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5D1268-5DD2-BD4C-9EF6-9FB26FE6E32F}" type="pres">
      <dgm:prSet presAssocID="{646E75FC-DAC6-314E-813F-C75528F1B644}" presName="sibTrans" presStyleLbl="sibTrans2D1" presStyleIdx="2" presStyleCnt="3"/>
      <dgm:spPr/>
      <dgm:t>
        <a:bodyPr/>
        <a:lstStyle/>
        <a:p>
          <a:endParaRPr lang="en-US"/>
        </a:p>
      </dgm:t>
    </dgm:pt>
    <dgm:pt modelId="{C0B70275-96BF-B647-9EC5-49FD9B1ACAC6}" type="pres">
      <dgm:prSet presAssocID="{646E75FC-DAC6-314E-813F-C75528F1B644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0B3944AB-283A-2B47-B902-B80A592F35BF}" type="pres">
      <dgm:prSet presAssocID="{8C77F400-46BB-7C44-AFCB-53A4583A72D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1764864-126C-CF4C-8E20-257C0088DD9C}" srcId="{63739DFA-DF6B-904D-9BDF-622BD51C374D}" destId="{08EBF45E-56A6-E24A-A6C7-EF9D4BC56A82}" srcOrd="0" destOrd="0" parTransId="{A6FB3B9B-77F4-914C-8977-3154563C349D}" sibTransId="{E86A789F-6894-9448-9D1E-498989A9EEDE}"/>
    <dgm:cxn modelId="{5F0DB7DA-4A28-CB4E-AF7B-6D95DB95900E}" type="presOf" srcId="{646E75FC-DAC6-314E-813F-C75528F1B644}" destId="{C0B70275-96BF-B647-9EC5-49FD9B1ACAC6}" srcOrd="1" destOrd="0" presId="urn:microsoft.com/office/officeart/2005/8/layout/process1"/>
    <dgm:cxn modelId="{C0B12796-0506-E244-8765-A8187DF8EAEE}" type="presOf" srcId="{200FE827-5644-D144-936D-3C6D649A4056}" destId="{3B34061F-9DC4-CF45-B9D5-8D75B2E5941D}" srcOrd="0" destOrd="0" presId="urn:microsoft.com/office/officeart/2005/8/layout/process1"/>
    <dgm:cxn modelId="{E9C25439-F6E2-B041-BEE6-8A9E636F1069}" type="presOf" srcId="{08EBF45E-56A6-E24A-A6C7-EF9D4BC56A82}" destId="{16F7F7DE-835B-C140-9C98-EB7CED37828B}" srcOrd="0" destOrd="1" presId="urn:microsoft.com/office/officeart/2005/8/layout/process1"/>
    <dgm:cxn modelId="{7121191C-2183-0940-9F6D-91D2A55926A7}" type="presOf" srcId="{0442609E-5C26-8E40-8151-F73B37B38491}" destId="{930F89A0-8136-5C41-BBB3-23DA0C92C430}" srcOrd="0" destOrd="3" presId="urn:microsoft.com/office/officeart/2005/8/layout/process1"/>
    <dgm:cxn modelId="{2C6E465A-1920-874D-9486-C7AF3F69FDEF}" type="presOf" srcId="{B32B53D0-0C5A-BE44-8574-F0E1C179279F}" destId="{5A4DE229-924A-8644-83BA-A6855D058645}" srcOrd="0" destOrd="0" presId="urn:microsoft.com/office/officeart/2005/8/layout/process1"/>
    <dgm:cxn modelId="{419C9329-F636-5B4D-B408-07AF05E2EF76}" type="presOf" srcId="{D8F51AD6-6805-7949-9627-FD087C5E1E9F}" destId="{0B3944AB-283A-2B47-B902-B80A592F35BF}" srcOrd="0" destOrd="1" presId="urn:microsoft.com/office/officeart/2005/8/layout/process1"/>
    <dgm:cxn modelId="{8B6A19DF-8A8D-1D44-962C-6118FAF3533D}" type="presOf" srcId="{90737D3B-DA8E-274E-8E07-CAF83ABBC4CF}" destId="{5A4DE229-924A-8644-83BA-A6855D058645}" srcOrd="0" destOrd="1" presId="urn:microsoft.com/office/officeart/2005/8/layout/process1"/>
    <dgm:cxn modelId="{ED7321CC-188A-EF40-BAF3-9561073EB1EE}" srcId="{8C77F400-46BB-7C44-AFCB-53A4583A72DE}" destId="{83F078E9-C975-F846-8745-3C9049B86B16}" srcOrd="2" destOrd="0" parTransId="{90EED731-35BF-BA4D-A008-887BB8120A8D}" sibTransId="{5D9AFED6-F45E-AD47-BA21-CF4923F9BFB5}"/>
    <dgm:cxn modelId="{4135C724-18C7-AC49-B833-6D8C77B911D5}" type="presOf" srcId="{63739DFA-DF6B-904D-9BDF-622BD51C374D}" destId="{16F7F7DE-835B-C140-9C98-EB7CED37828B}" srcOrd="0" destOrd="0" presId="urn:microsoft.com/office/officeart/2005/8/layout/process1"/>
    <dgm:cxn modelId="{40B5E9A7-25BA-1045-81AD-AB7F55D55D53}" srcId="{DF5E692D-75A2-CD4E-8ECE-871D4D81385C}" destId="{5AD9C1C8-08BA-3946-BB0B-E1B4273E4864}" srcOrd="0" destOrd="0" parTransId="{87ED219E-664F-0B44-808B-767C7789CD7C}" sibTransId="{9B00700B-5BF7-F647-9FD2-B5A4542F4CB9}"/>
    <dgm:cxn modelId="{837C36F4-9010-5D46-B581-33D911862409}" type="presOf" srcId="{9D9523CB-83D4-3C4C-9020-3728F3BDE5E8}" destId="{0B3944AB-283A-2B47-B902-B80A592F35BF}" srcOrd="0" destOrd="2" presId="urn:microsoft.com/office/officeart/2005/8/layout/process1"/>
    <dgm:cxn modelId="{98BCE2F6-1870-2448-9C22-7F959AA173E8}" srcId="{200FE827-5644-D144-936D-3C6D649A4056}" destId="{8C77F400-46BB-7C44-AFCB-53A4583A72DE}" srcOrd="3" destOrd="0" parTransId="{7604983C-9D1F-694B-85BC-8827D518CF86}" sibTransId="{45AA464E-AFA4-FB4D-B44E-A844D179050E}"/>
    <dgm:cxn modelId="{5962F179-C53F-8645-B6BA-42ED8A10B4B6}" srcId="{200FE827-5644-D144-936D-3C6D649A4056}" destId="{B32B53D0-0C5A-BE44-8574-F0E1C179279F}" srcOrd="2" destOrd="0" parTransId="{9527B43D-BFC0-7A40-BD82-BA89954A9EA6}" sibTransId="{646E75FC-DAC6-314E-813F-C75528F1B644}"/>
    <dgm:cxn modelId="{F40C7BE5-FDD6-8F4F-BCAA-8F3B1C8DD3B6}" srcId="{200FE827-5644-D144-936D-3C6D649A4056}" destId="{63739DFA-DF6B-904D-9BDF-622BD51C374D}" srcOrd="0" destOrd="0" parTransId="{551B53B8-117F-C648-A6C3-D80074D93DDB}" sibTransId="{9DAC9770-C71E-3146-9A87-6444D9FBC69C}"/>
    <dgm:cxn modelId="{C13F654D-C569-1845-815B-9E1047014665}" type="presOf" srcId="{9DAC9770-C71E-3146-9A87-6444D9FBC69C}" destId="{2DF9DDDB-3256-5C48-B232-B26AB1D7CDF1}" srcOrd="1" destOrd="0" presId="urn:microsoft.com/office/officeart/2005/8/layout/process1"/>
    <dgm:cxn modelId="{2DEDF565-DD6D-7C4D-8438-F517428803D7}" type="presOf" srcId="{5AD9C1C8-08BA-3946-BB0B-E1B4273E4864}" destId="{930F89A0-8136-5C41-BBB3-23DA0C92C430}" srcOrd="0" destOrd="1" presId="urn:microsoft.com/office/officeart/2005/8/layout/process1"/>
    <dgm:cxn modelId="{F73116F7-AF45-BA49-ADE3-4ABA3545ED43}" srcId="{DF5E692D-75A2-CD4E-8ECE-871D4D81385C}" destId="{0442609E-5C26-8E40-8151-F73B37B38491}" srcOrd="2" destOrd="0" parTransId="{647967E1-5B97-FB4B-8B38-EA9650F4D50A}" sibTransId="{E5B0AD19-FA9E-BE44-9F40-FC344D462D76}"/>
    <dgm:cxn modelId="{C75B1027-A71B-EA41-9071-A2DC5B0F1CD5}" type="presOf" srcId="{8C77F400-46BB-7C44-AFCB-53A4583A72DE}" destId="{0B3944AB-283A-2B47-B902-B80A592F35BF}" srcOrd="0" destOrd="0" presId="urn:microsoft.com/office/officeart/2005/8/layout/process1"/>
    <dgm:cxn modelId="{3D5638A2-54EA-9B45-984D-046E54C92B08}" type="presOf" srcId="{DF5E692D-75A2-CD4E-8ECE-871D4D81385C}" destId="{930F89A0-8136-5C41-BBB3-23DA0C92C430}" srcOrd="0" destOrd="0" presId="urn:microsoft.com/office/officeart/2005/8/layout/process1"/>
    <dgm:cxn modelId="{34142619-7B78-994A-8195-3712DB756BD6}" type="presOf" srcId="{9DAC9770-C71E-3146-9A87-6444D9FBC69C}" destId="{5B7C4B81-B03F-D34F-8A65-B82192FBE542}" srcOrd="0" destOrd="0" presId="urn:microsoft.com/office/officeart/2005/8/layout/process1"/>
    <dgm:cxn modelId="{A39CC765-F3C9-A341-A10A-884AD07FDA15}" type="presOf" srcId="{83F078E9-C975-F846-8745-3C9049B86B16}" destId="{0B3944AB-283A-2B47-B902-B80A592F35BF}" srcOrd="0" destOrd="3" presId="urn:microsoft.com/office/officeart/2005/8/layout/process1"/>
    <dgm:cxn modelId="{099F2297-A5F5-F342-9A74-FC049591F101}" type="presOf" srcId="{776CB150-CB33-9149-AF0F-B02C3C218A24}" destId="{930F89A0-8136-5C41-BBB3-23DA0C92C430}" srcOrd="0" destOrd="2" presId="urn:microsoft.com/office/officeart/2005/8/layout/process1"/>
    <dgm:cxn modelId="{D6C43CEE-AA24-5949-9961-B4A506435812}" srcId="{DF5E692D-75A2-CD4E-8ECE-871D4D81385C}" destId="{776CB150-CB33-9149-AF0F-B02C3C218A24}" srcOrd="1" destOrd="0" parTransId="{E839543D-73C9-0848-862A-D7CCF1FFEBCF}" sibTransId="{46B92A0D-9B73-D140-9A0E-0A3CE70291F1}"/>
    <dgm:cxn modelId="{54A4DCD6-8A3F-FA4F-90D3-5EA46EA88AD5}" srcId="{B32B53D0-0C5A-BE44-8574-F0E1C179279F}" destId="{90737D3B-DA8E-274E-8E07-CAF83ABBC4CF}" srcOrd="0" destOrd="0" parTransId="{69F5C94A-5DA5-CA45-8E0F-F8F34059BA71}" sibTransId="{4BC40A2C-83C9-094C-A14F-CEF57C51C29F}"/>
    <dgm:cxn modelId="{06867372-2B7F-FE4A-AEDD-51542D8145CB}" type="presOf" srcId="{646E75FC-DAC6-314E-813F-C75528F1B644}" destId="{C05D1268-5DD2-BD4C-9EF6-9FB26FE6E32F}" srcOrd="0" destOrd="0" presId="urn:microsoft.com/office/officeart/2005/8/layout/process1"/>
    <dgm:cxn modelId="{9254089C-4C5E-0348-A161-8AA25477C6E9}" srcId="{8C77F400-46BB-7C44-AFCB-53A4583A72DE}" destId="{D8F51AD6-6805-7949-9627-FD087C5E1E9F}" srcOrd="0" destOrd="0" parTransId="{771749DC-9425-734D-BB1B-AC92F3388029}" sibTransId="{DCCC7285-CE10-074E-8987-8C49ECB6C69F}"/>
    <dgm:cxn modelId="{F3F500D8-D21C-5446-9F7A-6CB57F9C8A6D}" type="presOf" srcId="{BB149AD1-89E6-574C-83CC-1C8CED7687B7}" destId="{ABD500A9-60C8-EE4A-8A50-BCF7CB6489D1}" srcOrd="0" destOrd="0" presId="urn:microsoft.com/office/officeart/2005/8/layout/process1"/>
    <dgm:cxn modelId="{110D9E7E-FB81-7449-9060-7C5CE5208BE0}" srcId="{200FE827-5644-D144-936D-3C6D649A4056}" destId="{DF5E692D-75A2-CD4E-8ECE-871D4D81385C}" srcOrd="1" destOrd="0" parTransId="{05627EA5-16E0-E44C-90E4-793104883C17}" sibTransId="{BB149AD1-89E6-574C-83CC-1C8CED7687B7}"/>
    <dgm:cxn modelId="{0102AE2D-F4BF-6E40-BA4A-68FFBBBF518D}" type="presOf" srcId="{BB149AD1-89E6-574C-83CC-1C8CED7687B7}" destId="{9E6A7384-61FC-7949-A87A-DFFB982F0568}" srcOrd="1" destOrd="0" presId="urn:microsoft.com/office/officeart/2005/8/layout/process1"/>
    <dgm:cxn modelId="{A3E86D8B-FCF4-AB42-8C19-C4AE14E0D9DB}" srcId="{8C77F400-46BB-7C44-AFCB-53A4583A72DE}" destId="{9D9523CB-83D4-3C4C-9020-3728F3BDE5E8}" srcOrd="1" destOrd="0" parTransId="{2CBC8462-F7BA-0F46-909B-26D9C6C88DEA}" sibTransId="{C17F9F4D-2A22-B24A-BBA2-B260C0F088EA}"/>
    <dgm:cxn modelId="{AA1BA3A6-2CE3-234A-AFB1-EF1E0C27232A}" type="presParOf" srcId="{3B34061F-9DC4-CF45-B9D5-8D75B2E5941D}" destId="{16F7F7DE-835B-C140-9C98-EB7CED37828B}" srcOrd="0" destOrd="0" presId="urn:microsoft.com/office/officeart/2005/8/layout/process1"/>
    <dgm:cxn modelId="{47F68ED0-1050-B342-8E3F-4B1D83C9B5E9}" type="presParOf" srcId="{3B34061F-9DC4-CF45-B9D5-8D75B2E5941D}" destId="{5B7C4B81-B03F-D34F-8A65-B82192FBE542}" srcOrd="1" destOrd="0" presId="urn:microsoft.com/office/officeart/2005/8/layout/process1"/>
    <dgm:cxn modelId="{092B215C-0A47-044E-9871-D05FC2310E6B}" type="presParOf" srcId="{5B7C4B81-B03F-D34F-8A65-B82192FBE542}" destId="{2DF9DDDB-3256-5C48-B232-B26AB1D7CDF1}" srcOrd="0" destOrd="0" presId="urn:microsoft.com/office/officeart/2005/8/layout/process1"/>
    <dgm:cxn modelId="{BB105494-CC7E-E248-95F0-C731F17DB7D6}" type="presParOf" srcId="{3B34061F-9DC4-CF45-B9D5-8D75B2E5941D}" destId="{930F89A0-8136-5C41-BBB3-23DA0C92C430}" srcOrd="2" destOrd="0" presId="urn:microsoft.com/office/officeart/2005/8/layout/process1"/>
    <dgm:cxn modelId="{F48929C7-1AA4-0140-9866-DB40D0F45F49}" type="presParOf" srcId="{3B34061F-9DC4-CF45-B9D5-8D75B2E5941D}" destId="{ABD500A9-60C8-EE4A-8A50-BCF7CB6489D1}" srcOrd="3" destOrd="0" presId="urn:microsoft.com/office/officeart/2005/8/layout/process1"/>
    <dgm:cxn modelId="{F4CED08E-8D5F-AC4E-A775-700647CFD722}" type="presParOf" srcId="{ABD500A9-60C8-EE4A-8A50-BCF7CB6489D1}" destId="{9E6A7384-61FC-7949-A87A-DFFB982F0568}" srcOrd="0" destOrd="0" presId="urn:microsoft.com/office/officeart/2005/8/layout/process1"/>
    <dgm:cxn modelId="{844A842A-A668-3E44-9CDC-5C16FA87A38E}" type="presParOf" srcId="{3B34061F-9DC4-CF45-B9D5-8D75B2E5941D}" destId="{5A4DE229-924A-8644-83BA-A6855D058645}" srcOrd="4" destOrd="0" presId="urn:microsoft.com/office/officeart/2005/8/layout/process1"/>
    <dgm:cxn modelId="{04D2AA89-B7E7-DB42-98D7-D9ECCC7F560C}" type="presParOf" srcId="{3B34061F-9DC4-CF45-B9D5-8D75B2E5941D}" destId="{C05D1268-5DD2-BD4C-9EF6-9FB26FE6E32F}" srcOrd="5" destOrd="0" presId="urn:microsoft.com/office/officeart/2005/8/layout/process1"/>
    <dgm:cxn modelId="{8FC5114B-7240-1548-8DB1-5CE678AACE74}" type="presParOf" srcId="{C05D1268-5DD2-BD4C-9EF6-9FB26FE6E32F}" destId="{C0B70275-96BF-B647-9EC5-49FD9B1ACAC6}" srcOrd="0" destOrd="0" presId="urn:microsoft.com/office/officeart/2005/8/layout/process1"/>
    <dgm:cxn modelId="{055F9AC7-4C9F-C04B-9552-3397F93B4EC5}" type="presParOf" srcId="{3B34061F-9DC4-CF45-B9D5-8D75B2E5941D}" destId="{0B3944AB-283A-2B47-B902-B80A592F35BF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00FE827-5644-D144-936D-3C6D649A4056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63739DFA-DF6B-904D-9BDF-622BD51C374D}">
      <dgm:prSet phldrT="[Text]"/>
      <dgm:spPr/>
      <dgm:t>
        <a:bodyPr/>
        <a:lstStyle/>
        <a:p>
          <a:r>
            <a:rPr lang="en-US" dirty="0" smtClean="0"/>
            <a:t>Generated Queue</a:t>
          </a:r>
          <a:endParaRPr lang="en-US" dirty="0"/>
        </a:p>
      </dgm:t>
    </dgm:pt>
    <dgm:pt modelId="{551B53B8-117F-C648-A6C3-D80074D93DDB}" type="parTrans" cxnId="{F40C7BE5-FDD6-8F4F-BCAA-8F3B1C8DD3B6}">
      <dgm:prSet/>
      <dgm:spPr/>
      <dgm:t>
        <a:bodyPr/>
        <a:lstStyle/>
        <a:p>
          <a:endParaRPr lang="en-US"/>
        </a:p>
      </dgm:t>
    </dgm:pt>
    <dgm:pt modelId="{9DAC9770-C71E-3146-9A87-6444D9FBC69C}" type="sibTrans" cxnId="{F40C7BE5-FDD6-8F4F-BCAA-8F3B1C8DD3B6}">
      <dgm:prSet/>
      <dgm:spPr/>
      <dgm:t>
        <a:bodyPr/>
        <a:lstStyle/>
        <a:p>
          <a:endParaRPr lang="en-US"/>
        </a:p>
      </dgm:t>
    </dgm:pt>
    <dgm:pt modelId="{B32B53D0-0C5A-BE44-8574-F0E1C179279F}">
      <dgm:prSet phldrT="[Text]"/>
      <dgm:spPr/>
      <dgm:t>
        <a:bodyPr/>
        <a:lstStyle/>
        <a:p>
          <a:r>
            <a:rPr lang="en-US" dirty="0" smtClean="0"/>
            <a:t>Process Queue 2</a:t>
          </a:r>
          <a:endParaRPr lang="en-US" dirty="0"/>
        </a:p>
      </dgm:t>
    </dgm:pt>
    <dgm:pt modelId="{9527B43D-BFC0-7A40-BD82-BA89954A9EA6}" type="parTrans" cxnId="{5962F179-C53F-8645-B6BA-42ED8A10B4B6}">
      <dgm:prSet/>
      <dgm:spPr/>
      <dgm:t>
        <a:bodyPr/>
        <a:lstStyle/>
        <a:p>
          <a:endParaRPr lang="en-US"/>
        </a:p>
      </dgm:t>
    </dgm:pt>
    <dgm:pt modelId="{646E75FC-DAC6-314E-813F-C75528F1B644}" type="sibTrans" cxnId="{5962F179-C53F-8645-B6BA-42ED8A10B4B6}">
      <dgm:prSet/>
      <dgm:spPr/>
      <dgm:t>
        <a:bodyPr/>
        <a:lstStyle/>
        <a:p>
          <a:endParaRPr lang="en-US"/>
        </a:p>
      </dgm:t>
    </dgm:pt>
    <dgm:pt modelId="{DF5E692D-75A2-CD4E-8ECE-871D4D81385C}">
      <dgm:prSet phldrT="[Text]"/>
      <dgm:spPr/>
      <dgm:t>
        <a:bodyPr/>
        <a:lstStyle/>
        <a:p>
          <a:r>
            <a:rPr lang="en-US" dirty="0" smtClean="0"/>
            <a:t>Process Queue 1</a:t>
          </a:r>
          <a:endParaRPr lang="en-US" dirty="0"/>
        </a:p>
      </dgm:t>
    </dgm:pt>
    <dgm:pt modelId="{05627EA5-16E0-E44C-90E4-793104883C17}" type="parTrans" cxnId="{110D9E7E-FB81-7449-9060-7C5CE5208BE0}">
      <dgm:prSet/>
      <dgm:spPr/>
      <dgm:t>
        <a:bodyPr/>
        <a:lstStyle/>
        <a:p>
          <a:endParaRPr lang="en-US"/>
        </a:p>
      </dgm:t>
    </dgm:pt>
    <dgm:pt modelId="{BB149AD1-89E6-574C-83CC-1C8CED7687B7}" type="sibTrans" cxnId="{110D9E7E-FB81-7449-9060-7C5CE5208BE0}">
      <dgm:prSet/>
      <dgm:spPr/>
      <dgm:t>
        <a:bodyPr/>
        <a:lstStyle/>
        <a:p>
          <a:endParaRPr lang="en-US"/>
        </a:p>
      </dgm:t>
    </dgm:pt>
    <dgm:pt modelId="{08EBF45E-56A6-E24A-A6C7-EF9D4BC56A82}">
      <dgm:prSet phldrT="[Text]"/>
      <dgm:spPr/>
      <dgm:t>
        <a:bodyPr/>
        <a:lstStyle/>
        <a:p>
          <a:r>
            <a:rPr lang="en-US" dirty="0" smtClean="0"/>
            <a:t>Contains all the input processes</a:t>
          </a:r>
          <a:endParaRPr lang="en-US" dirty="0"/>
        </a:p>
      </dgm:t>
    </dgm:pt>
    <dgm:pt modelId="{A6FB3B9B-77F4-914C-8977-3154563C349D}" type="parTrans" cxnId="{31764864-126C-CF4C-8E20-257C0088DD9C}">
      <dgm:prSet/>
      <dgm:spPr/>
      <dgm:t>
        <a:bodyPr/>
        <a:lstStyle/>
        <a:p>
          <a:endParaRPr lang="en-US"/>
        </a:p>
      </dgm:t>
    </dgm:pt>
    <dgm:pt modelId="{E86A789F-6894-9448-9D1E-498989A9EEDE}" type="sibTrans" cxnId="{31764864-126C-CF4C-8E20-257C0088DD9C}">
      <dgm:prSet/>
      <dgm:spPr/>
      <dgm:t>
        <a:bodyPr/>
        <a:lstStyle/>
        <a:p>
          <a:endParaRPr lang="en-US"/>
        </a:p>
      </dgm:t>
    </dgm:pt>
    <dgm:pt modelId="{5AD9C1C8-08BA-3946-BB0B-E1B4273E4864}">
      <dgm:prSet phldrT="[Text]"/>
      <dgm:spPr/>
      <dgm:t>
        <a:bodyPr/>
        <a:lstStyle/>
        <a:p>
          <a:r>
            <a:rPr lang="en-US" dirty="0" smtClean="0"/>
            <a:t>Heap of jobs</a:t>
          </a:r>
          <a:endParaRPr lang="en-US" dirty="0"/>
        </a:p>
      </dgm:t>
    </dgm:pt>
    <dgm:pt modelId="{87ED219E-664F-0B44-808B-767C7789CD7C}" type="parTrans" cxnId="{40B5E9A7-25BA-1045-81AD-AB7F55D55D53}">
      <dgm:prSet/>
      <dgm:spPr/>
      <dgm:t>
        <a:bodyPr/>
        <a:lstStyle/>
        <a:p>
          <a:endParaRPr lang="en-US"/>
        </a:p>
      </dgm:t>
    </dgm:pt>
    <dgm:pt modelId="{9B00700B-5BF7-F647-9FD2-B5A4542F4CB9}" type="sibTrans" cxnId="{40B5E9A7-25BA-1045-81AD-AB7F55D55D53}">
      <dgm:prSet/>
      <dgm:spPr/>
      <dgm:t>
        <a:bodyPr/>
        <a:lstStyle/>
        <a:p>
          <a:endParaRPr lang="en-US"/>
        </a:p>
      </dgm:t>
    </dgm:pt>
    <dgm:pt modelId="{90737D3B-DA8E-274E-8E07-CAF83ABBC4CF}">
      <dgm:prSet phldrT="[Text]"/>
      <dgm:spPr/>
      <dgm:t>
        <a:bodyPr/>
        <a:lstStyle/>
        <a:p>
          <a:r>
            <a:rPr lang="en-US" smtClean="0"/>
            <a:t>Heap of jobs</a:t>
          </a:r>
          <a:endParaRPr lang="en-US" dirty="0"/>
        </a:p>
      </dgm:t>
    </dgm:pt>
    <dgm:pt modelId="{69F5C94A-5DA5-CA45-8E0F-F8F34059BA71}" type="parTrans" cxnId="{54A4DCD6-8A3F-FA4F-90D3-5EA46EA88AD5}">
      <dgm:prSet/>
      <dgm:spPr/>
      <dgm:t>
        <a:bodyPr/>
        <a:lstStyle/>
        <a:p>
          <a:endParaRPr lang="en-US"/>
        </a:p>
      </dgm:t>
    </dgm:pt>
    <dgm:pt modelId="{4BC40A2C-83C9-094C-A14F-CEF57C51C29F}" type="sibTrans" cxnId="{54A4DCD6-8A3F-FA4F-90D3-5EA46EA88AD5}">
      <dgm:prSet/>
      <dgm:spPr/>
      <dgm:t>
        <a:bodyPr/>
        <a:lstStyle/>
        <a:p>
          <a:endParaRPr lang="en-US"/>
        </a:p>
      </dgm:t>
    </dgm:pt>
    <dgm:pt modelId="{8C77F400-46BB-7C44-AFCB-53A4583A72DE}">
      <dgm:prSet phldrT="[Text]"/>
      <dgm:spPr/>
      <dgm:t>
        <a:bodyPr/>
        <a:lstStyle/>
        <a:p>
          <a:r>
            <a:rPr lang="en-US" dirty="0" smtClean="0"/>
            <a:t>Process</a:t>
          </a:r>
          <a:r>
            <a:rPr lang="en-US" baseline="0" dirty="0" smtClean="0"/>
            <a:t> Queue 3</a:t>
          </a:r>
          <a:endParaRPr lang="en-US" dirty="0"/>
        </a:p>
      </dgm:t>
    </dgm:pt>
    <dgm:pt modelId="{7604983C-9D1F-694B-85BC-8827D518CF86}" type="parTrans" cxnId="{98BCE2F6-1870-2448-9C22-7F959AA173E8}">
      <dgm:prSet/>
      <dgm:spPr/>
      <dgm:t>
        <a:bodyPr/>
        <a:lstStyle/>
        <a:p>
          <a:endParaRPr lang="en-US"/>
        </a:p>
      </dgm:t>
    </dgm:pt>
    <dgm:pt modelId="{45AA464E-AFA4-FB4D-B44E-A844D179050E}" type="sibTrans" cxnId="{98BCE2F6-1870-2448-9C22-7F959AA173E8}">
      <dgm:prSet/>
      <dgm:spPr/>
      <dgm:t>
        <a:bodyPr/>
        <a:lstStyle/>
        <a:p>
          <a:endParaRPr lang="en-US"/>
        </a:p>
      </dgm:t>
    </dgm:pt>
    <dgm:pt modelId="{776CB150-CB33-9149-AF0F-B02C3C218A24}">
      <dgm:prSet phldrT="[Text]"/>
      <dgm:spPr/>
      <dgm:t>
        <a:bodyPr/>
        <a:lstStyle/>
        <a:p>
          <a:r>
            <a:rPr lang="en-US" dirty="0" smtClean="0"/>
            <a:t>If time slice expires, if current job’s burst &gt;0 add to waiting queue else add to Process Queue 2</a:t>
          </a:r>
          <a:endParaRPr lang="en-US" dirty="0"/>
        </a:p>
      </dgm:t>
    </dgm:pt>
    <dgm:pt modelId="{E839543D-73C9-0848-862A-D7CCF1FFEBCF}" type="parTrans" cxnId="{D6C43CEE-AA24-5949-9961-B4A506435812}">
      <dgm:prSet/>
      <dgm:spPr/>
      <dgm:t>
        <a:bodyPr/>
        <a:lstStyle/>
        <a:p>
          <a:endParaRPr lang="en-US"/>
        </a:p>
      </dgm:t>
    </dgm:pt>
    <dgm:pt modelId="{46B92A0D-9B73-D140-9A0E-0A3CE70291F1}" type="sibTrans" cxnId="{D6C43CEE-AA24-5949-9961-B4A506435812}">
      <dgm:prSet/>
      <dgm:spPr/>
      <dgm:t>
        <a:bodyPr/>
        <a:lstStyle/>
        <a:p>
          <a:endParaRPr lang="en-US"/>
        </a:p>
      </dgm:t>
    </dgm:pt>
    <dgm:pt modelId="{D8F51AD6-6805-7949-9627-FD087C5E1E9F}">
      <dgm:prSet phldrT="[Text]"/>
      <dgm:spPr/>
      <dgm:t>
        <a:bodyPr/>
        <a:lstStyle/>
        <a:p>
          <a:r>
            <a:rPr lang="en-US" dirty="0" smtClean="0"/>
            <a:t>Heap of jobs</a:t>
          </a:r>
          <a:endParaRPr lang="en-US" dirty="0"/>
        </a:p>
      </dgm:t>
    </dgm:pt>
    <dgm:pt modelId="{771749DC-9425-734D-BB1B-AC92F3388029}" type="parTrans" cxnId="{9254089C-4C5E-0348-A161-8AA25477C6E9}">
      <dgm:prSet/>
      <dgm:spPr/>
      <dgm:t>
        <a:bodyPr/>
        <a:lstStyle/>
        <a:p>
          <a:endParaRPr lang="en-US"/>
        </a:p>
      </dgm:t>
    </dgm:pt>
    <dgm:pt modelId="{DCCC7285-CE10-074E-8987-8C49ECB6C69F}" type="sibTrans" cxnId="{9254089C-4C5E-0348-A161-8AA25477C6E9}">
      <dgm:prSet/>
      <dgm:spPr/>
      <dgm:t>
        <a:bodyPr/>
        <a:lstStyle/>
        <a:p>
          <a:endParaRPr lang="en-US"/>
        </a:p>
      </dgm:t>
    </dgm:pt>
    <dgm:pt modelId="{83F078E9-C975-F846-8745-3C9049B86B16}">
      <dgm:prSet phldrT="[Text]"/>
      <dgm:spPr/>
      <dgm:t>
        <a:bodyPr/>
        <a:lstStyle/>
        <a:p>
          <a:r>
            <a:rPr lang="en-US" dirty="0" smtClean="0"/>
            <a:t>FIFO</a:t>
          </a:r>
          <a:endParaRPr lang="en-US" dirty="0"/>
        </a:p>
      </dgm:t>
    </dgm:pt>
    <dgm:pt modelId="{90EED731-35BF-BA4D-A008-887BB8120A8D}" type="parTrans" cxnId="{ED7321CC-188A-EF40-BAF3-9561073EB1EE}">
      <dgm:prSet/>
      <dgm:spPr/>
      <dgm:t>
        <a:bodyPr/>
        <a:lstStyle/>
        <a:p>
          <a:endParaRPr lang="en-US"/>
        </a:p>
      </dgm:t>
    </dgm:pt>
    <dgm:pt modelId="{5D9AFED6-F45E-AD47-BA21-CF4923F9BFB5}" type="sibTrans" cxnId="{ED7321CC-188A-EF40-BAF3-9561073EB1EE}">
      <dgm:prSet/>
      <dgm:spPr/>
      <dgm:t>
        <a:bodyPr/>
        <a:lstStyle/>
        <a:p>
          <a:endParaRPr lang="en-US"/>
        </a:p>
      </dgm:t>
    </dgm:pt>
    <dgm:pt modelId="{B2D4A92B-CE48-5446-8F2B-AB6C8BFC4D22}">
      <dgm:prSet phldrT="[Text]"/>
      <dgm:spPr/>
      <dgm:t>
        <a:bodyPr/>
        <a:lstStyle/>
        <a:p>
          <a:r>
            <a:rPr lang="en-US" dirty="0" smtClean="0"/>
            <a:t>Completed Queue</a:t>
          </a:r>
          <a:endParaRPr lang="en-US" dirty="0"/>
        </a:p>
      </dgm:t>
    </dgm:pt>
    <dgm:pt modelId="{9EE83DC9-2704-3F4F-AED9-2C89E0E785BB}" type="parTrans" cxnId="{1EC92A69-98B3-2845-BBE0-4A0DA3F81BAC}">
      <dgm:prSet/>
      <dgm:spPr/>
      <dgm:t>
        <a:bodyPr/>
        <a:lstStyle/>
        <a:p>
          <a:endParaRPr lang="en-US"/>
        </a:p>
      </dgm:t>
    </dgm:pt>
    <dgm:pt modelId="{51FD3F23-492D-E141-B629-320B5D76419A}" type="sibTrans" cxnId="{1EC92A69-98B3-2845-BBE0-4A0DA3F81BAC}">
      <dgm:prSet/>
      <dgm:spPr/>
      <dgm:t>
        <a:bodyPr/>
        <a:lstStyle/>
        <a:p>
          <a:endParaRPr lang="en-US"/>
        </a:p>
      </dgm:t>
    </dgm:pt>
    <dgm:pt modelId="{13056953-3399-0643-B1F9-D40B276CC95F}">
      <dgm:prSet phldrT="[Text]"/>
      <dgm:spPr/>
      <dgm:t>
        <a:bodyPr/>
        <a:lstStyle/>
        <a:p>
          <a:r>
            <a:rPr lang="en-US" dirty="0" smtClean="0"/>
            <a:t>Contains all the completed processes</a:t>
          </a:r>
          <a:endParaRPr lang="en-US" dirty="0"/>
        </a:p>
      </dgm:t>
    </dgm:pt>
    <dgm:pt modelId="{CF81FB0C-989A-CE45-8D05-C8CA7F60B36A}" type="parTrans" cxnId="{99E76A20-063E-5042-B07B-735480CCD746}">
      <dgm:prSet/>
      <dgm:spPr/>
      <dgm:t>
        <a:bodyPr/>
        <a:lstStyle/>
        <a:p>
          <a:endParaRPr lang="en-US"/>
        </a:p>
      </dgm:t>
    </dgm:pt>
    <dgm:pt modelId="{169C99A1-18AF-B542-BA8B-070C281231BC}" type="sibTrans" cxnId="{99E76A20-063E-5042-B07B-735480CCD746}">
      <dgm:prSet/>
      <dgm:spPr/>
      <dgm:t>
        <a:bodyPr/>
        <a:lstStyle/>
        <a:p>
          <a:endParaRPr lang="en-US"/>
        </a:p>
      </dgm:t>
    </dgm:pt>
    <dgm:pt modelId="{ACC10944-9029-2941-BDB0-80AA18C8838D}">
      <dgm:prSet phldrT="[Text]"/>
      <dgm:spPr/>
      <dgm:t>
        <a:bodyPr/>
        <a:lstStyle/>
        <a:p>
          <a:r>
            <a:rPr lang="en-US" dirty="0" smtClean="0"/>
            <a:t>RR with time slice 2 </a:t>
          </a:r>
          <a:r>
            <a:rPr lang="en-US" dirty="0" err="1" smtClean="0"/>
            <a:t>ms</a:t>
          </a:r>
          <a:endParaRPr lang="en-US" dirty="0"/>
        </a:p>
      </dgm:t>
    </dgm:pt>
    <dgm:pt modelId="{327BB98E-A5EC-834F-864E-688D06CA44BD}" type="parTrans" cxnId="{53D728D7-C613-C447-A74E-59B84299B501}">
      <dgm:prSet/>
      <dgm:spPr/>
      <dgm:t>
        <a:bodyPr/>
        <a:lstStyle/>
        <a:p>
          <a:endParaRPr lang="en-US"/>
        </a:p>
      </dgm:t>
    </dgm:pt>
    <dgm:pt modelId="{469473BE-420C-774A-9618-2EB20DDE8963}" type="sibTrans" cxnId="{53D728D7-C613-C447-A74E-59B84299B501}">
      <dgm:prSet/>
      <dgm:spPr/>
      <dgm:t>
        <a:bodyPr/>
        <a:lstStyle/>
        <a:p>
          <a:endParaRPr lang="en-US"/>
        </a:p>
      </dgm:t>
    </dgm:pt>
    <dgm:pt modelId="{AD474D8B-6F57-944A-B3EE-7B3264ABF9C5}">
      <dgm:prSet phldrT="[Text]"/>
      <dgm:spPr/>
      <dgm:t>
        <a:bodyPr/>
        <a:lstStyle/>
        <a:p>
          <a:r>
            <a:rPr lang="en-US" dirty="0" smtClean="0"/>
            <a:t>Order by arrival time and priority</a:t>
          </a:r>
          <a:endParaRPr lang="en-US" dirty="0"/>
        </a:p>
      </dgm:t>
    </dgm:pt>
    <dgm:pt modelId="{2341BB49-1C8C-274D-A29B-208DACC9CACA}" type="parTrans" cxnId="{E02FCE92-EB6D-0F4C-9784-D210AE4E6B98}">
      <dgm:prSet/>
      <dgm:spPr/>
      <dgm:t>
        <a:bodyPr/>
        <a:lstStyle/>
        <a:p>
          <a:endParaRPr lang="en-US"/>
        </a:p>
      </dgm:t>
    </dgm:pt>
    <dgm:pt modelId="{38F12EF2-70E7-CE42-A3B6-B8FF4F4172C5}" type="sibTrans" cxnId="{E02FCE92-EB6D-0F4C-9784-D210AE4E6B98}">
      <dgm:prSet/>
      <dgm:spPr/>
      <dgm:t>
        <a:bodyPr/>
        <a:lstStyle/>
        <a:p>
          <a:endParaRPr lang="en-US"/>
        </a:p>
      </dgm:t>
    </dgm:pt>
    <dgm:pt modelId="{24617312-E54A-ED4F-9937-B700C0AE9A7A}">
      <dgm:prSet phldrT="[Text]"/>
      <dgm:spPr/>
      <dgm:t>
        <a:bodyPr/>
        <a:lstStyle/>
        <a:p>
          <a:r>
            <a:rPr lang="en-US" dirty="0" smtClean="0"/>
            <a:t>RR with time slice 4 </a:t>
          </a:r>
          <a:r>
            <a:rPr lang="en-US" dirty="0" err="1" smtClean="0"/>
            <a:t>ms</a:t>
          </a:r>
          <a:endParaRPr lang="en-US" dirty="0"/>
        </a:p>
      </dgm:t>
    </dgm:pt>
    <dgm:pt modelId="{3EE05952-48B1-5248-96E1-384C236FCD73}" type="parTrans" cxnId="{E210C5DD-1745-5041-B63A-F4D466200450}">
      <dgm:prSet/>
      <dgm:spPr/>
      <dgm:t>
        <a:bodyPr/>
        <a:lstStyle/>
        <a:p>
          <a:endParaRPr lang="en-US"/>
        </a:p>
      </dgm:t>
    </dgm:pt>
    <dgm:pt modelId="{2920086F-D9F5-2D4F-AA31-68D3274D5AAE}" type="sibTrans" cxnId="{E210C5DD-1745-5041-B63A-F4D466200450}">
      <dgm:prSet/>
      <dgm:spPr/>
      <dgm:t>
        <a:bodyPr/>
        <a:lstStyle/>
        <a:p>
          <a:endParaRPr lang="en-US"/>
        </a:p>
      </dgm:t>
    </dgm:pt>
    <dgm:pt modelId="{82DC1C67-91F8-D448-AEA0-72A47D2664C4}">
      <dgm:prSet phldrT="[Text]"/>
      <dgm:spPr/>
      <dgm:t>
        <a:bodyPr/>
        <a:lstStyle/>
        <a:p>
          <a:r>
            <a:rPr lang="en-US" dirty="0" smtClean="0"/>
            <a:t>If time slice expires, if current job’s burst &gt;0 add to waiting queue else add to Process Queue 3</a:t>
          </a:r>
          <a:endParaRPr lang="en-US" dirty="0"/>
        </a:p>
      </dgm:t>
    </dgm:pt>
    <dgm:pt modelId="{7A0C77D0-FF27-BA42-B131-1AA074F7971C}" type="parTrans" cxnId="{65068979-A938-5642-A13E-B582C014DF4D}">
      <dgm:prSet/>
      <dgm:spPr/>
      <dgm:t>
        <a:bodyPr/>
        <a:lstStyle/>
        <a:p>
          <a:endParaRPr lang="en-US"/>
        </a:p>
      </dgm:t>
    </dgm:pt>
    <dgm:pt modelId="{3AD8D6DA-68D5-674C-B2A5-C7F80B0ECDDD}" type="sibTrans" cxnId="{65068979-A938-5642-A13E-B582C014DF4D}">
      <dgm:prSet/>
      <dgm:spPr/>
      <dgm:t>
        <a:bodyPr/>
        <a:lstStyle/>
        <a:p>
          <a:endParaRPr lang="en-US"/>
        </a:p>
      </dgm:t>
    </dgm:pt>
    <dgm:pt modelId="{0A858D75-79CA-BD4F-93F0-C28CDB3EE081}">
      <dgm:prSet phldrT="[Text]"/>
      <dgm:spPr/>
      <dgm:t>
        <a:bodyPr/>
        <a:lstStyle/>
        <a:p>
          <a:r>
            <a:rPr lang="en-US" dirty="0" smtClean="0"/>
            <a:t>Order by arrival time and priority</a:t>
          </a:r>
          <a:endParaRPr lang="en-US" dirty="0"/>
        </a:p>
      </dgm:t>
    </dgm:pt>
    <dgm:pt modelId="{35B525AE-EBAC-C04A-BC32-C8C1F48FDD4B}" type="parTrans" cxnId="{2215719C-F10E-5F44-903E-2032BA77F573}">
      <dgm:prSet/>
      <dgm:spPr/>
      <dgm:t>
        <a:bodyPr/>
        <a:lstStyle/>
        <a:p>
          <a:endParaRPr lang="en-US"/>
        </a:p>
      </dgm:t>
    </dgm:pt>
    <dgm:pt modelId="{57E67AB7-FF14-814C-8C53-E661767572BA}" type="sibTrans" cxnId="{2215719C-F10E-5F44-903E-2032BA77F573}">
      <dgm:prSet/>
      <dgm:spPr/>
      <dgm:t>
        <a:bodyPr/>
        <a:lstStyle/>
        <a:p>
          <a:endParaRPr lang="en-US"/>
        </a:p>
      </dgm:t>
    </dgm:pt>
    <dgm:pt modelId="{EA23443D-F135-2B4B-8758-17B05F34559C}">
      <dgm:prSet phldrT="[Text]"/>
      <dgm:spPr/>
      <dgm:t>
        <a:bodyPr/>
        <a:lstStyle/>
        <a:p>
          <a:r>
            <a:rPr lang="en-US" dirty="0" smtClean="0"/>
            <a:t>Executes process in order that </a:t>
          </a:r>
          <a:r>
            <a:rPr lang="en-US" smtClean="0"/>
            <a:t>they arrive</a:t>
          </a:r>
          <a:endParaRPr lang="en-US" dirty="0"/>
        </a:p>
      </dgm:t>
    </dgm:pt>
    <dgm:pt modelId="{15193E2A-DA13-3A47-AB26-107734C58FBC}" type="parTrans" cxnId="{2D142512-B05A-7347-9322-BB770493B94B}">
      <dgm:prSet/>
      <dgm:spPr/>
      <dgm:t>
        <a:bodyPr/>
        <a:lstStyle/>
        <a:p>
          <a:endParaRPr lang="en-US"/>
        </a:p>
      </dgm:t>
    </dgm:pt>
    <dgm:pt modelId="{B91F1A1D-ACA0-994D-B76D-5F8C224B0914}" type="sibTrans" cxnId="{2D142512-B05A-7347-9322-BB770493B94B}">
      <dgm:prSet/>
      <dgm:spPr/>
      <dgm:t>
        <a:bodyPr/>
        <a:lstStyle/>
        <a:p>
          <a:endParaRPr lang="en-US"/>
        </a:p>
      </dgm:t>
    </dgm:pt>
    <dgm:pt modelId="{3B34061F-9DC4-CF45-B9D5-8D75B2E5941D}" type="pres">
      <dgm:prSet presAssocID="{200FE827-5644-D144-936D-3C6D649A4056}" presName="Name0" presStyleCnt="0">
        <dgm:presLayoutVars>
          <dgm:dir/>
          <dgm:resizeHandles val="exact"/>
        </dgm:presLayoutVars>
      </dgm:prSet>
      <dgm:spPr/>
    </dgm:pt>
    <dgm:pt modelId="{16F7F7DE-835B-C140-9C98-EB7CED37828B}" type="pres">
      <dgm:prSet presAssocID="{63739DFA-DF6B-904D-9BDF-622BD51C374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7C4B81-B03F-D34F-8A65-B82192FBE542}" type="pres">
      <dgm:prSet presAssocID="{9DAC9770-C71E-3146-9A87-6444D9FBC69C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DF9DDDB-3256-5C48-B232-B26AB1D7CDF1}" type="pres">
      <dgm:prSet presAssocID="{9DAC9770-C71E-3146-9A87-6444D9FBC69C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930F89A0-8136-5C41-BBB3-23DA0C92C430}" type="pres">
      <dgm:prSet presAssocID="{DF5E692D-75A2-CD4E-8ECE-871D4D81385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D500A9-60C8-EE4A-8A50-BCF7CB6489D1}" type="pres">
      <dgm:prSet presAssocID="{BB149AD1-89E6-574C-83CC-1C8CED7687B7}" presName="sibTrans" presStyleLbl="sibTrans2D1" presStyleIdx="1" presStyleCnt="4"/>
      <dgm:spPr/>
      <dgm:t>
        <a:bodyPr/>
        <a:lstStyle/>
        <a:p>
          <a:endParaRPr lang="en-US"/>
        </a:p>
      </dgm:t>
    </dgm:pt>
    <dgm:pt modelId="{9E6A7384-61FC-7949-A87A-DFFB982F0568}" type="pres">
      <dgm:prSet presAssocID="{BB149AD1-89E6-574C-83CC-1C8CED7687B7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5A4DE229-924A-8644-83BA-A6855D058645}" type="pres">
      <dgm:prSet presAssocID="{B32B53D0-0C5A-BE44-8574-F0E1C179279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5D1268-5DD2-BD4C-9EF6-9FB26FE6E32F}" type="pres">
      <dgm:prSet presAssocID="{646E75FC-DAC6-314E-813F-C75528F1B644}" presName="sibTrans" presStyleLbl="sibTrans2D1" presStyleIdx="2" presStyleCnt="4"/>
      <dgm:spPr/>
      <dgm:t>
        <a:bodyPr/>
        <a:lstStyle/>
        <a:p>
          <a:endParaRPr lang="en-US"/>
        </a:p>
      </dgm:t>
    </dgm:pt>
    <dgm:pt modelId="{C0B70275-96BF-B647-9EC5-49FD9B1ACAC6}" type="pres">
      <dgm:prSet presAssocID="{646E75FC-DAC6-314E-813F-C75528F1B644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0B3944AB-283A-2B47-B902-B80A592F35BF}" type="pres">
      <dgm:prSet presAssocID="{8C77F400-46BB-7C44-AFCB-53A4583A72D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B82755-177D-D344-B5D8-4860D2B44569}" type="pres">
      <dgm:prSet presAssocID="{45AA464E-AFA4-FB4D-B44E-A844D179050E}" presName="sibTrans" presStyleLbl="sibTrans2D1" presStyleIdx="3" presStyleCnt="4"/>
      <dgm:spPr/>
      <dgm:t>
        <a:bodyPr/>
        <a:lstStyle/>
        <a:p>
          <a:endParaRPr lang="en-US"/>
        </a:p>
      </dgm:t>
    </dgm:pt>
    <dgm:pt modelId="{B8238840-6CA8-A448-BCE1-09B235D31471}" type="pres">
      <dgm:prSet presAssocID="{45AA464E-AFA4-FB4D-B44E-A844D179050E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D569F27E-9147-3545-8F3B-D09F37CB02E0}" type="pres">
      <dgm:prSet presAssocID="{B2D4A92B-CE48-5446-8F2B-AB6C8BFC4D2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215719C-F10E-5F44-903E-2032BA77F573}" srcId="{B32B53D0-0C5A-BE44-8574-F0E1C179279F}" destId="{0A858D75-79CA-BD4F-93F0-C28CDB3EE081}" srcOrd="3" destOrd="0" parTransId="{35B525AE-EBAC-C04A-BC32-C8C1F48FDD4B}" sibTransId="{57E67AB7-FF14-814C-8C53-E661767572BA}"/>
    <dgm:cxn modelId="{D97F826D-FF81-D24E-916C-19E01623AEC0}" type="presOf" srcId="{13056953-3399-0643-B1F9-D40B276CC95F}" destId="{D569F27E-9147-3545-8F3B-D09F37CB02E0}" srcOrd="0" destOrd="1" presId="urn:microsoft.com/office/officeart/2005/8/layout/process1"/>
    <dgm:cxn modelId="{CEAABD35-1CF9-6842-9F91-0D8080C36531}" type="presOf" srcId="{EA23443D-F135-2B4B-8758-17B05F34559C}" destId="{0B3944AB-283A-2B47-B902-B80A592F35BF}" srcOrd="0" destOrd="3" presId="urn:microsoft.com/office/officeart/2005/8/layout/process1"/>
    <dgm:cxn modelId="{D6C43CEE-AA24-5949-9961-B4A506435812}" srcId="{DF5E692D-75A2-CD4E-8ECE-871D4D81385C}" destId="{776CB150-CB33-9149-AF0F-B02C3C218A24}" srcOrd="2" destOrd="0" parTransId="{E839543D-73C9-0848-862A-D7CCF1FFEBCF}" sibTransId="{46B92A0D-9B73-D140-9A0E-0A3CE70291F1}"/>
    <dgm:cxn modelId="{99E76A20-063E-5042-B07B-735480CCD746}" srcId="{B2D4A92B-CE48-5446-8F2B-AB6C8BFC4D22}" destId="{13056953-3399-0643-B1F9-D40B276CC95F}" srcOrd="0" destOrd="0" parTransId="{CF81FB0C-989A-CE45-8D05-C8CA7F60B36A}" sibTransId="{169C99A1-18AF-B542-BA8B-070C281231BC}"/>
    <dgm:cxn modelId="{E210C5DD-1745-5041-B63A-F4D466200450}" srcId="{B32B53D0-0C5A-BE44-8574-F0E1C179279F}" destId="{24617312-E54A-ED4F-9937-B700C0AE9A7A}" srcOrd="1" destOrd="0" parTransId="{3EE05952-48B1-5248-96E1-384C236FCD73}" sibTransId="{2920086F-D9F5-2D4F-AA31-68D3274D5AAE}"/>
    <dgm:cxn modelId="{6A98515C-B5F3-6A4B-9AE3-FD9EFDD73C20}" type="presOf" srcId="{90737D3B-DA8E-274E-8E07-CAF83ABBC4CF}" destId="{5A4DE229-924A-8644-83BA-A6855D058645}" srcOrd="0" destOrd="1" presId="urn:microsoft.com/office/officeart/2005/8/layout/process1"/>
    <dgm:cxn modelId="{435356A1-3434-EB4A-AE53-133F167E7946}" type="presOf" srcId="{83F078E9-C975-F846-8745-3C9049B86B16}" destId="{0B3944AB-283A-2B47-B902-B80A592F35BF}" srcOrd="0" destOrd="2" presId="urn:microsoft.com/office/officeart/2005/8/layout/process1"/>
    <dgm:cxn modelId="{E02FCE92-EB6D-0F4C-9784-D210AE4E6B98}" srcId="{DF5E692D-75A2-CD4E-8ECE-871D4D81385C}" destId="{AD474D8B-6F57-944A-B3EE-7B3264ABF9C5}" srcOrd="3" destOrd="0" parTransId="{2341BB49-1C8C-274D-A29B-208DACC9CACA}" sibTransId="{38F12EF2-70E7-CE42-A3B6-B8FF4F4172C5}"/>
    <dgm:cxn modelId="{ED7321CC-188A-EF40-BAF3-9561073EB1EE}" srcId="{8C77F400-46BB-7C44-AFCB-53A4583A72DE}" destId="{83F078E9-C975-F846-8745-3C9049B86B16}" srcOrd="1" destOrd="0" parTransId="{90EED731-35BF-BA4D-A008-887BB8120A8D}" sibTransId="{5D9AFED6-F45E-AD47-BA21-CF4923F9BFB5}"/>
    <dgm:cxn modelId="{E5FF4572-048F-CC47-AB82-F5279D155013}" type="presOf" srcId="{776CB150-CB33-9149-AF0F-B02C3C218A24}" destId="{930F89A0-8136-5C41-BBB3-23DA0C92C430}" srcOrd="0" destOrd="3" presId="urn:microsoft.com/office/officeart/2005/8/layout/process1"/>
    <dgm:cxn modelId="{7AAE999E-14FF-2D45-84B9-2FB3BE8A117F}" type="presOf" srcId="{9DAC9770-C71E-3146-9A87-6444D9FBC69C}" destId="{2DF9DDDB-3256-5C48-B232-B26AB1D7CDF1}" srcOrd="1" destOrd="0" presId="urn:microsoft.com/office/officeart/2005/8/layout/process1"/>
    <dgm:cxn modelId="{F8BD234D-8E37-464E-84B8-2EC9C4D424F2}" type="presOf" srcId="{8C77F400-46BB-7C44-AFCB-53A4583A72DE}" destId="{0B3944AB-283A-2B47-B902-B80A592F35BF}" srcOrd="0" destOrd="0" presId="urn:microsoft.com/office/officeart/2005/8/layout/process1"/>
    <dgm:cxn modelId="{40B5E9A7-25BA-1045-81AD-AB7F55D55D53}" srcId="{DF5E692D-75A2-CD4E-8ECE-871D4D81385C}" destId="{5AD9C1C8-08BA-3946-BB0B-E1B4273E4864}" srcOrd="0" destOrd="0" parTransId="{87ED219E-664F-0B44-808B-767C7789CD7C}" sibTransId="{9B00700B-5BF7-F647-9FD2-B5A4542F4CB9}"/>
    <dgm:cxn modelId="{53D728D7-C613-C447-A74E-59B84299B501}" srcId="{DF5E692D-75A2-CD4E-8ECE-871D4D81385C}" destId="{ACC10944-9029-2941-BDB0-80AA18C8838D}" srcOrd="1" destOrd="0" parTransId="{327BB98E-A5EC-834F-864E-688D06CA44BD}" sibTransId="{469473BE-420C-774A-9618-2EB20DDE8963}"/>
    <dgm:cxn modelId="{65068979-A938-5642-A13E-B582C014DF4D}" srcId="{B32B53D0-0C5A-BE44-8574-F0E1C179279F}" destId="{82DC1C67-91F8-D448-AEA0-72A47D2664C4}" srcOrd="2" destOrd="0" parTransId="{7A0C77D0-FF27-BA42-B131-1AA074F7971C}" sibTransId="{3AD8D6DA-68D5-674C-B2A5-C7F80B0ECDDD}"/>
    <dgm:cxn modelId="{D1B8AA89-A9A7-684C-B207-8AC8E9751DF8}" type="presOf" srcId="{82DC1C67-91F8-D448-AEA0-72A47D2664C4}" destId="{5A4DE229-924A-8644-83BA-A6855D058645}" srcOrd="0" destOrd="3" presId="urn:microsoft.com/office/officeart/2005/8/layout/process1"/>
    <dgm:cxn modelId="{307498AE-DBCE-EC4E-BE90-5457E18A23ED}" type="presOf" srcId="{BB149AD1-89E6-574C-83CC-1C8CED7687B7}" destId="{ABD500A9-60C8-EE4A-8A50-BCF7CB6489D1}" srcOrd="0" destOrd="0" presId="urn:microsoft.com/office/officeart/2005/8/layout/process1"/>
    <dgm:cxn modelId="{263BB35C-699C-334D-AE8D-09F293FCBC6E}" type="presOf" srcId="{D8F51AD6-6805-7949-9627-FD087C5E1E9F}" destId="{0B3944AB-283A-2B47-B902-B80A592F35BF}" srcOrd="0" destOrd="1" presId="urn:microsoft.com/office/officeart/2005/8/layout/process1"/>
    <dgm:cxn modelId="{C1A67D8D-10A7-264C-8220-740759BA9560}" type="presOf" srcId="{45AA464E-AFA4-FB4D-B44E-A844D179050E}" destId="{DBB82755-177D-D344-B5D8-4860D2B44569}" srcOrd="0" destOrd="0" presId="urn:microsoft.com/office/officeart/2005/8/layout/process1"/>
    <dgm:cxn modelId="{9254089C-4C5E-0348-A161-8AA25477C6E9}" srcId="{8C77F400-46BB-7C44-AFCB-53A4583A72DE}" destId="{D8F51AD6-6805-7949-9627-FD087C5E1E9F}" srcOrd="0" destOrd="0" parTransId="{771749DC-9425-734D-BB1B-AC92F3388029}" sibTransId="{DCCC7285-CE10-074E-8987-8C49ECB6C69F}"/>
    <dgm:cxn modelId="{1EC92A69-98B3-2845-BBE0-4A0DA3F81BAC}" srcId="{200FE827-5644-D144-936D-3C6D649A4056}" destId="{B2D4A92B-CE48-5446-8F2B-AB6C8BFC4D22}" srcOrd="4" destOrd="0" parTransId="{9EE83DC9-2704-3F4F-AED9-2C89E0E785BB}" sibTransId="{51FD3F23-492D-E141-B629-320B5D76419A}"/>
    <dgm:cxn modelId="{43103E59-2723-2C4D-BCA1-8F97742A1131}" type="presOf" srcId="{DF5E692D-75A2-CD4E-8ECE-871D4D81385C}" destId="{930F89A0-8136-5C41-BBB3-23DA0C92C430}" srcOrd="0" destOrd="0" presId="urn:microsoft.com/office/officeart/2005/8/layout/process1"/>
    <dgm:cxn modelId="{D892C742-D703-E543-8440-255100BA7F13}" type="presOf" srcId="{B32B53D0-0C5A-BE44-8574-F0E1C179279F}" destId="{5A4DE229-924A-8644-83BA-A6855D058645}" srcOrd="0" destOrd="0" presId="urn:microsoft.com/office/officeart/2005/8/layout/process1"/>
    <dgm:cxn modelId="{110D9E7E-FB81-7449-9060-7C5CE5208BE0}" srcId="{200FE827-5644-D144-936D-3C6D649A4056}" destId="{DF5E692D-75A2-CD4E-8ECE-871D4D81385C}" srcOrd="1" destOrd="0" parTransId="{05627EA5-16E0-E44C-90E4-793104883C17}" sibTransId="{BB149AD1-89E6-574C-83CC-1C8CED7687B7}"/>
    <dgm:cxn modelId="{EA57862B-7FC4-8740-82F8-25C98504D5AB}" type="presOf" srcId="{ACC10944-9029-2941-BDB0-80AA18C8838D}" destId="{930F89A0-8136-5C41-BBB3-23DA0C92C430}" srcOrd="0" destOrd="2" presId="urn:microsoft.com/office/officeart/2005/8/layout/process1"/>
    <dgm:cxn modelId="{CAF17DF3-6CE6-BE4A-9892-E2C9CE65B6F6}" type="presOf" srcId="{5AD9C1C8-08BA-3946-BB0B-E1B4273E4864}" destId="{930F89A0-8136-5C41-BBB3-23DA0C92C430}" srcOrd="0" destOrd="1" presId="urn:microsoft.com/office/officeart/2005/8/layout/process1"/>
    <dgm:cxn modelId="{C8EDC559-4B30-934B-8A2A-11A2667B5A83}" type="presOf" srcId="{B2D4A92B-CE48-5446-8F2B-AB6C8BFC4D22}" destId="{D569F27E-9147-3545-8F3B-D09F37CB02E0}" srcOrd="0" destOrd="0" presId="urn:microsoft.com/office/officeart/2005/8/layout/process1"/>
    <dgm:cxn modelId="{F40C7BE5-FDD6-8F4F-BCAA-8F3B1C8DD3B6}" srcId="{200FE827-5644-D144-936D-3C6D649A4056}" destId="{63739DFA-DF6B-904D-9BDF-622BD51C374D}" srcOrd="0" destOrd="0" parTransId="{551B53B8-117F-C648-A6C3-D80074D93DDB}" sibTransId="{9DAC9770-C71E-3146-9A87-6444D9FBC69C}"/>
    <dgm:cxn modelId="{54A4DCD6-8A3F-FA4F-90D3-5EA46EA88AD5}" srcId="{B32B53D0-0C5A-BE44-8574-F0E1C179279F}" destId="{90737D3B-DA8E-274E-8E07-CAF83ABBC4CF}" srcOrd="0" destOrd="0" parTransId="{69F5C94A-5DA5-CA45-8E0F-F8F34059BA71}" sibTransId="{4BC40A2C-83C9-094C-A14F-CEF57C51C29F}"/>
    <dgm:cxn modelId="{31764864-126C-CF4C-8E20-257C0088DD9C}" srcId="{63739DFA-DF6B-904D-9BDF-622BD51C374D}" destId="{08EBF45E-56A6-E24A-A6C7-EF9D4BC56A82}" srcOrd="0" destOrd="0" parTransId="{A6FB3B9B-77F4-914C-8977-3154563C349D}" sibTransId="{E86A789F-6894-9448-9D1E-498989A9EEDE}"/>
    <dgm:cxn modelId="{989F4B39-5CF9-064E-BEAA-3D6B9FD72E15}" type="presOf" srcId="{63739DFA-DF6B-904D-9BDF-622BD51C374D}" destId="{16F7F7DE-835B-C140-9C98-EB7CED37828B}" srcOrd="0" destOrd="0" presId="urn:microsoft.com/office/officeart/2005/8/layout/process1"/>
    <dgm:cxn modelId="{7702B987-EFBA-2D4A-BB4B-CD87C75F6739}" type="presOf" srcId="{45AA464E-AFA4-FB4D-B44E-A844D179050E}" destId="{B8238840-6CA8-A448-BCE1-09B235D31471}" srcOrd="1" destOrd="0" presId="urn:microsoft.com/office/officeart/2005/8/layout/process1"/>
    <dgm:cxn modelId="{D827B13A-D164-DE44-9952-EC6B38E31518}" type="presOf" srcId="{200FE827-5644-D144-936D-3C6D649A4056}" destId="{3B34061F-9DC4-CF45-B9D5-8D75B2E5941D}" srcOrd="0" destOrd="0" presId="urn:microsoft.com/office/officeart/2005/8/layout/process1"/>
    <dgm:cxn modelId="{4F418BEE-C07B-BC4F-B108-8F5B721AB4B9}" type="presOf" srcId="{AD474D8B-6F57-944A-B3EE-7B3264ABF9C5}" destId="{930F89A0-8136-5C41-BBB3-23DA0C92C430}" srcOrd="0" destOrd="4" presId="urn:microsoft.com/office/officeart/2005/8/layout/process1"/>
    <dgm:cxn modelId="{99FC56B9-F177-BF45-B9B2-EEF8055909CB}" type="presOf" srcId="{BB149AD1-89E6-574C-83CC-1C8CED7687B7}" destId="{9E6A7384-61FC-7949-A87A-DFFB982F0568}" srcOrd="1" destOrd="0" presId="urn:microsoft.com/office/officeart/2005/8/layout/process1"/>
    <dgm:cxn modelId="{98BCE2F6-1870-2448-9C22-7F959AA173E8}" srcId="{200FE827-5644-D144-936D-3C6D649A4056}" destId="{8C77F400-46BB-7C44-AFCB-53A4583A72DE}" srcOrd="3" destOrd="0" parTransId="{7604983C-9D1F-694B-85BC-8827D518CF86}" sibTransId="{45AA464E-AFA4-FB4D-B44E-A844D179050E}"/>
    <dgm:cxn modelId="{B6F6BE61-0B83-5E40-803D-5D0014EF60FA}" type="presOf" srcId="{646E75FC-DAC6-314E-813F-C75528F1B644}" destId="{C0B70275-96BF-B647-9EC5-49FD9B1ACAC6}" srcOrd="1" destOrd="0" presId="urn:microsoft.com/office/officeart/2005/8/layout/process1"/>
    <dgm:cxn modelId="{BC7A1430-6F96-754F-9CB6-4D78A0248096}" type="presOf" srcId="{646E75FC-DAC6-314E-813F-C75528F1B644}" destId="{C05D1268-5DD2-BD4C-9EF6-9FB26FE6E32F}" srcOrd="0" destOrd="0" presId="urn:microsoft.com/office/officeart/2005/8/layout/process1"/>
    <dgm:cxn modelId="{969F988A-9E68-A043-B2C4-663EA9AB692B}" type="presOf" srcId="{08EBF45E-56A6-E24A-A6C7-EF9D4BC56A82}" destId="{16F7F7DE-835B-C140-9C98-EB7CED37828B}" srcOrd="0" destOrd="1" presId="urn:microsoft.com/office/officeart/2005/8/layout/process1"/>
    <dgm:cxn modelId="{2D142512-B05A-7347-9322-BB770493B94B}" srcId="{8C77F400-46BB-7C44-AFCB-53A4583A72DE}" destId="{EA23443D-F135-2B4B-8758-17B05F34559C}" srcOrd="2" destOrd="0" parTransId="{15193E2A-DA13-3A47-AB26-107734C58FBC}" sibTransId="{B91F1A1D-ACA0-994D-B76D-5F8C224B0914}"/>
    <dgm:cxn modelId="{5962F179-C53F-8645-B6BA-42ED8A10B4B6}" srcId="{200FE827-5644-D144-936D-3C6D649A4056}" destId="{B32B53D0-0C5A-BE44-8574-F0E1C179279F}" srcOrd="2" destOrd="0" parTransId="{9527B43D-BFC0-7A40-BD82-BA89954A9EA6}" sibTransId="{646E75FC-DAC6-314E-813F-C75528F1B644}"/>
    <dgm:cxn modelId="{6DC5E320-6F0C-8B4D-9F1C-CB540BF38712}" type="presOf" srcId="{24617312-E54A-ED4F-9937-B700C0AE9A7A}" destId="{5A4DE229-924A-8644-83BA-A6855D058645}" srcOrd="0" destOrd="2" presId="urn:microsoft.com/office/officeart/2005/8/layout/process1"/>
    <dgm:cxn modelId="{1169799B-F393-C74F-98D8-BC5FDA5D83AB}" type="presOf" srcId="{0A858D75-79CA-BD4F-93F0-C28CDB3EE081}" destId="{5A4DE229-924A-8644-83BA-A6855D058645}" srcOrd="0" destOrd="4" presId="urn:microsoft.com/office/officeart/2005/8/layout/process1"/>
    <dgm:cxn modelId="{3282FB4E-1AB0-AD46-8663-961A484F3859}" type="presOf" srcId="{9DAC9770-C71E-3146-9A87-6444D9FBC69C}" destId="{5B7C4B81-B03F-D34F-8A65-B82192FBE542}" srcOrd="0" destOrd="0" presId="urn:microsoft.com/office/officeart/2005/8/layout/process1"/>
    <dgm:cxn modelId="{756BA059-A403-8D4F-8897-695557EE0B97}" type="presParOf" srcId="{3B34061F-9DC4-CF45-B9D5-8D75B2E5941D}" destId="{16F7F7DE-835B-C140-9C98-EB7CED37828B}" srcOrd="0" destOrd="0" presId="urn:microsoft.com/office/officeart/2005/8/layout/process1"/>
    <dgm:cxn modelId="{7B897994-9C11-A348-A2F2-B66369010E65}" type="presParOf" srcId="{3B34061F-9DC4-CF45-B9D5-8D75B2E5941D}" destId="{5B7C4B81-B03F-D34F-8A65-B82192FBE542}" srcOrd="1" destOrd="0" presId="urn:microsoft.com/office/officeart/2005/8/layout/process1"/>
    <dgm:cxn modelId="{4872FC0F-F358-4542-B538-006939C04AC2}" type="presParOf" srcId="{5B7C4B81-B03F-D34F-8A65-B82192FBE542}" destId="{2DF9DDDB-3256-5C48-B232-B26AB1D7CDF1}" srcOrd="0" destOrd="0" presId="urn:microsoft.com/office/officeart/2005/8/layout/process1"/>
    <dgm:cxn modelId="{24C25F5E-7B42-A94F-8E88-9F7923342D2B}" type="presParOf" srcId="{3B34061F-9DC4-CF45-B9D5-8D75B2E5941D}" destId="{930F89A0-8136-5C41-BBB3-23DA0C92C430}" srcOrd="2" destOrd="0" presId="urn:microsoft.com/office/officeart/2005/8/layout/process1"/>
    <dgm:cxn modelId="{56B1D3BF-2385-284C-AC8E-A45DC7F695C5}" type="presParOf" srcId="{3B34061F-9DC4-CF45-B9D5-8D75B2E5941D}" destId="{ABD500A9-60C8-EE4A-8A50-BCF7CB6489D1}" srcOrd="3" destOrd="0" presId="urn:microsoft.com/office/officeart/2005/8/layout/process1"/>
    <dgm:cxn modelId="{2D7934EE-C807-5641-9A1D-1E33BA3F3176}" type="presParOf" srcId="{ABD500A9-60C8-EE4A-8A50-BCF7CB6489D1}" destId="{9E6A7384-61FC-7949-A87A-DFFB982F0568}" srcOrd="0" destOrd="0" presId="urn:microsoft.com/office/officeart/2005/8/layout/process1"/>
    <dgm:cxn modelId="{9D512A73-4816-F34C-8BA5-CBC9921F9135}" type="presParOf" srcId="{3B34061F-9DC4-CF45-B9D5-8D75B2E5941D}" destId="{5A4DE229-924A-8644-83BA-A6855D058645}" srcOrd="4" destOrd="0" presId="urn:microsoft.com/office/officeart/2005/8/layout/process1"/>
    <dgm:cxn modelId="{EF5E0CA5-3C91-C449-89C2-3C19DE0DD6A6}" type="presParOf" srcId="{3B34061F-9DC4-CF45-B9D5-8D75B2E5941D}" destId="{C05D1268-5DD2-BD4C-9EF6-9FB26FE6E32F}" srcOrd="5" destOrd="0" presId="urn:microsoft.com/office/officeart/2005/8/layout/process1"/>
    <dgm:cxn modelId="{179A4938-4114-864D-A976-CF6FA44F8FF9}" type="presParOf" srcId="{C05D1268-5DD2-BD4C-9EF6-9FB26FE6E32F}" destId="{C0B70275-96BF-B647-9EC5-49FD9B1ACAC6}" srcOrd="0" destOrd="0" presId="urn:microsoft.com/office/officeart/2005/8/layout/process1"/>
    <dgm:cxn modelId="{2664330D-DE71-DC42-9C5B-8DA7BE3E9DF6}" type="presParOf" srcId="{3B34061F-9DC4-CF45-B9D5-8D75B2E5941D}" destId="{0B3944AB-283A-2B47-B902-B80A592F35BF}" srcOrd="6" destOrd="0" presId="urn:microsoft.com/office/officeart/2005/8/layout/process1"/>
    <dgm:cxn modelId="{15587323-5A38-8541-A794-554DF9EFCB1F}" type="presParOf" srcId="{3B34061F-9DC4-CF45-B9D5-8D75B2E5941D}" destId="{DBB82755-177D-D344-B5D8-4860D2B44569}" srcOrd="7" destOrd="0" presId="urn:microsoft.com/office/officeart/2005/8/layout/process1"/>
    <dgm:cxn modelId="{2F2EA6EB-D54C-8F40-AE66-6868F21B5F61}" type="presParOf" srcId="{DBB82755-177D-D344-B5D8-4860D2B44569}" destId="{B8238840-6CA8-A448-BCE1-09B235D31471}" srcOrd="0" destOrd="0" presId="urn:microsoft.com/office/officeart/2005/8/layout/process1"/>
    <dgm:cxn modelId="{DE355B32-357C-7A4A-BF7B-54F08B2FC3B3}" type="presParOf" srcId="{3B34061F-9DC4-CF45-B9D5-8D75B2E5941D}" destId="{D569F27E-9147-3545-8F3B-D09F37CB02E0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F7F7DE-835B-C140-9C98-EB7CED37828B}">
      <dsp:nvSpPr>
        <dsp:cNvPr id="0" name=""/>
        <dsp:cNvSpPr/>
      </dsp:nvSpPr>
      <dsp:spPr>
        <a:xfrm>
          <a:off x="5261" y="1022825"/>
          <a:ext cx="1572707" cy="164028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Generated Queue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Contains all the input processes</a:t>
          </a:r>
          <a:endParaRPr lang="en-US" sz="1400" kern="1200" dirty="0"/>
        </a:p>
      </dsp:txBody>
      <dsp:txXfrm>
        <a:off x="51324" y="1068888"/>
        <a:ext cx="1480581" cy="1548159"/>
      </dsp:txXfrm>
    </dsp:sp>
    <dsp:sp modelId="{5B7C4B81-B03F-D34F-8A65-B82192FBE542}">
      <dsp:nvSpPr>
        <dsp:cNvPr id="0" name=""/>
        <dsp:cNvSpPr/>
      </dsp:nvSpPr>
      <dsp:spPr>
        <a:xfrm>
          <a:off x="1735240" y="1647952"/>
          <a:ext cx="333414" cy="39003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1735240" y="1725958"/>
        <a:ext cx="233390" cy="234019"/>
      </dsp:txXfrm>
    </dsp:sp>
    <dsp:sp modelId="{930F89A0-8136-5C41-BBB3-23DA0C92C430}">
      <dsp:nvSpPr>
        <dsp:cNvPr id="0" name=""/>
        <dsp:cNvSpPr/>
      </dsp:nvSpPr>
      <dsp:spPr>
        <a:xfrm>
          <a:off x="2207053" y="1022825"/>
          <a:ext cx="1572707" cy="164028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Process Queue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Order by burst time and arrival time.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Heap of jobs</a:t>
          </a:r>
          <a:endParaRPr lang="en-US" sz="1400" kern="1200" dirty="0"/>
        </a:p>
      </dsp:txBody>
      <dsp:txXfrm>
        <a:off x="2253116" y="1068888"/>
        <a:ext cx="1480581" cy="1548159"/>
      </dsp:txXfrm>
    </dsp:sp>
    <dsp:sp modelId="{ABD500A9-60C8-EE4A-8A50-BCF7CB6489D1}">
      <dsp:nvSpPr>
        <dsp:cNvPr id="0" name=""/>
        <dsp:cNvSpPr/>
      </dsp:nvSpPr>
      <dsp:spPr>
        <a:xfrm>
          <a:off x="3937031" y="1647952"/>
          <a:ext cx="333414" cy="39003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937031" y="1725958"/>
        <a:ext cx="233390" cy="234019"/>
      </dsp:txXfrm>
    </dsp:sp>
    <dsp:sp modelId="{5A4DE229-924A-8644-83BA-A6855D058645}">
      <dsp:nvSpPr>
        <dsp:cNvPr id="0" name=""/>
        <dsp:cNvSpPr/>
      </dsp:nvSpPr>
      <dsp:spPr>
        <a:xfrm>
          <a:off x="4408844" y="1022825"/>
          <a:ext cx="1572707" cy="164028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Completed Queue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Processes that have completed execution</a:t>
          </a:r>
          <a:endParaRPr lang="en-US" sz="1400" kern="1200" dirty="0"/>
        </a:p>
      </dsp:txBody>
      <dsp:txXfrm>
        <a:off x="4454907" y="1068888"/>
        <a:ext cx="1480581" cy="15481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F7F7DE-835B-C140-9C98-EB7CED37828B}">
      <dsp:nvSpPr>
        <dsp:cNvPr id="0" name=""/>
        <dsp:cNvSpPr/>
      </dsp:nvSpPr>
      <dsp:spPr>
        <a:xfrm>
          <a:off x="7973" y="1301119"/>
          <a:ext cx="2383054" cy="16309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Generated Queue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Contains all the input processes</a:t>
          </a:r>
          <a:endParaRPr lang="en-US" sz="1400" kern="1200" dirty="0"/>
        </a:p>
      </dsp:txBody>
      <dsp:txXfrm>
        <a:off x="55740" y="1348886"/>
        <a:ext cx="2287520" cy="1535368"/>
      </dsp:txXfrm>
    </dsp:sp>
    <dsp:sp modelId="{5B7C4B81-B03F-D34F-8A65-B82192FBE542}">
      <dsp:nvSpPr>
        <dsp:cNvPr id="0" name=""/>
        <dsp:cNvSpPr/>
      </dsp:nvSpPr>
      <dsp:spPr>
        <a:xfrm>
          <a:off x="2629332" y="1821072"/>
          <a:ext cx="505207" cy="59099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2629332" y="1939271"/>
        <a:ext cx="353645" cy="354599"/>
      </dsp:txXfrm>
    </dsp:sp>
    <dsp:sp modelId="{930F89A0-8136-5C41-BBB3-23DA0C92C430}">
      <dsp:nvSpPr>
        <dsp:cNvPr id="0" name=""/>
        <dsp:cNvSpPr/>
      </dsp:nvSpPr>
      <dsp:spPr>
        <a:xfrm>
          <a:off x="3344248" y="1301119"/>
          <a:ext cx="2383054" cy="16309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Process Queue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Order by burst time and arrival time. Least arrival time and least burst time in the front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Heap of jobs</a:t>
          </a:r>
          <a:endParaRPr lang="en-US" sz="1400" kern="1200" dirty="0"/>
        </a:p>
      </dsp:txBody>
      <dsp:txXfrm>
        <a:off x="3392015" y="1348886"/>
        <a:ext cx="2287520" cy="1535368"/>
      </dsp:txXfrm>
    </dsp:sp>
    <dsp:sp modelId="{ABD500A9-60C8-EE4A-8A50-BCF7CB6489D1}">
      <dsp:nvSpPr>
        <dsp:cNvPr id="0" name=""/>
        <dsp:cNvSpPr/>
      </dsp:nvSpPr>
      <dsp:spPr>
        <a:xfrm>
          <a:off x="5965608" y="1821072"/>
          <a:ext cx="505207" cy="59099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5965608" y="1939271"/>
        <a:ext cx="353645" cy="354599"/>
      </dsp:txXfrm>
    </dsp:sp>
    <dsp:sp modelId="{5A4DE229-924A-8644-83BA-A6855D058645}">
      <dsp:nvSpPr>
        <dsp:cNvPr id="0" name=""/>
        <dsp:cNvSpPr/>
      </dsp:nvSpPr>
      <dsp:spPr>
        <a:xfrm>
          <a:off x="6680524" y="1301119"/>
          <a:ext cx="2383054" cy="16309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Completed Queue</a:t>
          </a:r>
          <a:endParaRPr lang="en-US" sz="18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smtClean="0"/>
            <a:t>Processes that have completed execution</a:t>
          </a:r>
          <a:endParaRPr lang="en-US" sz="1400" kern="1200" dirty="0"/>
        </a:p>
      </dsp:txBody>
      <dsp:txXfrm>
        <a:off x="6728291" y="1348886"/>
        <a:ext cx="2287520" cy="15353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F7F7DE-835B-C140-9C98-EB7CED37828B}">
      <dsp:nvSpPr>
        <dsp:cNvPr id="0" name=""/>
        <dsp:cNvSpPr/>
      </dsp:nvSpPr>
      <dsp:spPr>
        <a:xfrm>
          <a:off x="8252" y="1210278"/>
          <a:ext cx="2466461" cy="14798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Generated Queue</a:t>
          </a:r>
          <a:endParaRPr lang="en-US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/>
            <a:t>Contains all the input processes</a:t>
          </a:r>
          <a:endParaRPr lang="en-US" sz="1500" kern="1200" dirty="0"/>
        </a:p>
      </dsp:txBody>
      <dsp:txXfrm>
        <a:off x="51596" y="1253622"/>
        <a:ext cx="2379773" cy="1393188"/>
      </dsp:txXfrm>
    </dsp:sp>
    <dsp:sp modelId="{5B7C4B81-B03F-D34F-8A65-B82192FBE542}">
      <dsp:nvSpPr>
        <dsp:cNvPr id="0" name=""/>
        <dsp:cNvSpPr/>
      </dsp:nvSpPr>
      <dsp:spPr>
        <a:xfrm>
          <a:off x="2721359" y="1644375"/>
          <a:ext cx="522889" cy="61168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2721359" y="1766711"/>
        <a:ext cx="366022" cy="367010"/>
      </dsp:txXfrm>
    </dsp:sp>
    <dsp:sp modelId="{930F89A0-8136-5C41-BBB3-23DA0C92C430}">
      <dsp:nvSpPr>
        <dsp:cNvPr id="0" name=""/>
        <dsp:cNvSpPr/>
      </dsp:nvSpPr>
      <dsp:spPr>
        <a:xfrm>
          <a:off x="3461298" y="1210278"/>
          <a:ext cx="2466461" cy="14798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Process Queue</a:t>
          </a:r>
          <a:endParaRPr lang="en-US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/>
            <a:t>Heap of jobs</a:t>
          </a:r>
          <a:endParaRPr lang="en-US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/>
            <a:t>New job’s burst &lt; max job’s burst, add to the front of </a:t>
          </a:r>
          <a:r>
            <a:rPr lang="en-US" sz="1500" kern="1200" smtClean="0"/>
            <a:t>the queue</a:t>
          </a:r>
          <a:endParaRPr lang="en-US" sz="1500" kern="1200" dirty="0"/>
        </a:p>
      </dsp:txBody>
      <dsp:txXfrm>
        <a:off x="3504642" y="1253622"/>
        <a:ext cx="2379773" cy="1393188"/>
      </dsp:txXfrm>
    </dsp:sp>
    <dsp:sp modelId="{ABD500A9-60C8-EE4A-8A50-BCF7CB6489D1}">
      <dsp:nvSpPr>
        <dsp:cNvPr id="0" name=""/>
        <dsp:cNvSpPr/>
      </dsp:nvSpPr>
      <dsp:spPr>
        <a:xfrm>
          <a:off x="6174405" y="1644375"/>
          <a:ext cx="522889" cy="61168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6174405" y="1766711"/>
        <a:ext cx="366022" cy="367010"/>
      </dsp:txXfrm>
    </dsp:sp>
    <dsp:sp modelId="{5A4DE229-924A-8644-83BA-A6855D058645}">
      <dsp:nvSpPr>
        <dsp:cNvPr id="0" name=""/>
        <dsp:cNvSpPr/>
      </dsp:nvSpPr>
      <dsp:spPr>
        <a:xfrm>
          <a:off x="6914344" y="1210278"/>
          <a:ext cx="2466461" cy="14798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Completed Queue</a:t>
          </a:r>
          <a:endParaRPr lang="en-US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/>
            <a:t>Processes that have completed execution</a:t>
          </a:r>
          <a:endParaRPr lang="en-US" sz="1500" kern="1200" dirty="0"/>
        </a:p>
      </dsp:txBody>
      <dsp:txXfrm>
        <a:off x="6957688" y="1253622"/>
        <a:ext cx="2379773" cy="13931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F7F7DE-835B-C140-9C98-EB7CED37828B}">
      <dsp:nvSpPr>
        <dsp:cNvPr id="0" name=""/>
        <dsp:cNvSpPr/>
      </dsp:nvSpPr>
      <dsp:spPr>
        <a:xfrm>
          <a:off x="3986" y="970477"/>
          <a:ext cx="1742996" cy="22468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Generated Queue</a:t>
          </a:r>
          <a:endParaRPr lang="en-U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Contains all the input processes</a:t>
          </a:r>
          <a:endParaRPr lang="en-US" sz="1300" kern="1200" dirty="0"/>
        </a:p>
      </dsp:txBody>
      <dsp:txXfrm>
        <a:off x="55037" y="1021528"/>
        <a:ext cx="1640894" cy="2144729"/>
      </dsp:txXfrm>
    </dsp:sp>
    <dsp:sp modelId="{5B7C4B81-B03F-D34F-8A65-B82192FBE542}">
      <dsp:nvSpPr>
        <dsp:cNvPr id="0" name=""/>
        <dsp:cNvSpPr/>
      </dsp:nvSpPr>
      <dsp:spPr>
        <a:xfrm>
          <a:off x="1921282" y="1877761"/>
          <a:ext cx="369515" cy="4322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1921282" y="1964214"/>
        <a:ext cx="258661" cy="259357"/>
      </dsp:txXfrm>
    </dsp:sp>
    <dsp:sp modelId="{930F89A0-8136-5C41-BBB3-23DA0C92C430}">
      <dsp:nvSpPr>
        <dsp:cNvPr id="0" name=""/>
        <dsp:cNvSpPr/>
      </dsp:nvSpPr>
      <dsp:spPr>
        <a:xfrm>
          <a:off x="2444181" y="970477"/>
          <a:ext cx="1742996" cy="22468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Process Queue</a:t>
          </a:r>
          <a:endParaRPr lang="en-U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Heap of jobs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If time slice expires, if current job’s burst &gt;0 add to waiting queue else add to completed queue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Order by arrival time and priority</a:t>
          </a:r>
          <a:endParaRPr lang="en-US" sz="1300" kern="1200" dirty="0"/>
        </a:p>
      </dsp:txBody>
      <dsp:txXfrm>
        <a:off x="2495232" y="1021528"/>
        <a:ext cx="1640894" cy="2144729"/>
      </dsp:txXfrm>
    </dsp:sp>
    <dsp:sp modelId="{ABD500A9-60C8-EE4A-8A50-BCF7CB6489D1}">
      <dsp:nvSpPr>
        <dsp:cNvPr id="0" name=""/>
        <dsp:cNvSpPr/>
      </dsp:nvSpPr>
      <dsp:spPr>
        <a:xfrm>
          <a:off x="4361477" y="1877761"/>
          <a:ext cx="369515" cy="4322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4361477" y="1964214"/>
        <a:ext cx="258661" cy="259357"/>
      </dsp:txXfrm>
    </dsp:sp>
    <dsp:sp modelId="{5A4DE229-924A-8644-83BA-A6855D058645}">
      <dsp:nvSpPr>
        <dsp:cNvPr id="0" name=""/>
        <dsp:cNvSpPr/>
      </dsp:nvSpPr>
      <dsp:spPr>
        <a:xfrm>
          <a:off x="4884376" y="970477"/>
          <a:ext cx="1742996" cy="22468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Completed Queue</a:t>
          </a:r>
          <a:endParaRPr lang="en-U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Processes that have completed execution</a:t>
          </a:r>
          <a:endParaRPr lang="en-US" sz="1300" kern="1200" dirty="0"/>
        </a:p>
      </dsp:txBody>
      <dsp:txXfrm>
        <a:off x="4935427" y="1021528"/>
        <a:ext cx="1640894" cy="2144729"/>
      </dsp:txXfrm>
    </dsp:sp>
    <dsp:sp modelId="{C05D1268-5DD2-BD4C-9EF6-9FB26FE6E32F}">
      <dsp:nvSpPr>
        <dsp:cNvPr id="0" name=""/>
        <dsp:cNvSpPr/>
      </dsp:nvSpPr>
      <dsp:spPr>
        <a:xfrm>
          <a:off x="6801672" y="1877761"/>
          <a:ext cx="369515" cy="43226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6801672" y="1964214"/>
        <a:ext cx="258661" cy="259357"/>
      </dsp:txXfrm>
    </dsp:sp>
    <dsp:sp modelId="{0B3944AB-283A-2B47-B902-B80A592F35BF}">
      <dsp:nvSpPr>
        <dsp:cNvPr id="0" name=""/>
        <dsp:cNvSpPr/>
      </dsp:nvSpPr>
      <dsp:spPr>
        <a:xfrm>
          <a:off x="7324571" y="970477"/>
          <a:ext cx="1742996" cy="22468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Waiting Queue</a:t>
          </a:r>
          <a:endParaRPr lang="en-U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Heap of jobs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Executed at the end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Contains process’ that </a:t>
          </a:r>
          <a:r>
            <a:rPr lang="en-US" sz="1300" kern="1200" smtClean="0"/>
            <a:t>are incomplete</a:t>
          </a:r>
          <a:endParaRPr lang="en-US" sz="1300" kern="1200" dirty="0"/>
        </a:p>
      </dsp:txBody>
      <dsp:txXfrm>
        <a:off x="7375622" y="1021528"/>
        <a:ext cx="1640894" cy="21447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F7F7DE-835B-C140-9C98-EB7CED37828B}">
      <dsp:nvSpPr>
        <dsp:cNvPr id="0" name=""/>
        <dsp:cNvSpPr/>
      </dsp:nvSpPr>
      <dsp:spPr>
        <a:xfrm>
          <a:off x="4606" y="995026"/>
          <a:ext cx="1427998" cy="20616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Generated Queue</a:t>
          </a:r>
          <a:endParaRPr lang="en-US" sz="13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Contains all the input processes</a:t>
          </a:r>
          <a:endParaRPr lang="en-US" sz="1000" kern="1200" dirty="0"/>
        </a:p>
      </dsp:txBody>
      <dsp:txXfrm>
        <a:off x="46431" y="1036851"/>
        <a:ext cx="1344348" cy="1978023"/>
      </dsp:txXfrm>
    </dsp:sp>
    <dsp:sp modelId="{5B7C4B81-B03F-D34F-8A65-B82192FBE542}">
      <dsp:nvSpPr>
        <dsp:cNvPr id="0" name=""/>
        <dsp:cNvSpPr/>
      </dsp:nvSpPr>
      <dsp:spPr>
        <a:xfrm>
          <a:off x="1575404" y="1848791"/>
          <a:ext cx="302735" cy="35414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1575404" y="1919620"/>
        <a:ext cx="211915" cy="212485"/>
      </dsp:txXfrm>
    </dsp:sp>
    <dsp:sp modelId="{930F89A0-8136-5C41-BBB3-23DA0C92C430}">
      <dsp:nvSpPr>
        <dsp:cNvPr id="0" name=""/>
        <dsp:cNvSpPr/>
      </dsp:nvSpPr>
      <dsp:spPr>
        <a:xfrm>
          <a:off x="2003804" y="995026"/>
          <a:ext cx="1427998" cy="20616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Process Queue 1</a:t>
          </a:r>
          <a:endParaRPr lang="en-US" sz="13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Heap of jobs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RR with time slice 2 </a:t>
          </a:r>
          <a:r>
            <a:rPr lang="en-US" sz="1000" kern="1200" dirty="0" err="1" smtClean="0"/>
            <a:t>ms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If time slice expires, if current job’s burst &gt;0 add to waiting queue else add to Process Queue 2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Order by arrival time and priority</a:t>
          </a:r>
          <a:endParaRPr lang="en-US" sz="1000" kern="1200" dirty="0"/>
        </a:p>
      </dsp:txBody>
      <dsp:txXfrm>
        <a:off x="2045629" y="1036851"/>
        <a:ext cx="1344348" cy="1978023"/>
      </dsp:txXfrm>
    </dsp:sp>
    <dsp:sp modelId="{ABD500A9-60C8-EE4A-8A50-BCF7CB6489D1}">
      <dsp:nvSpPr>
        <dsp:cNvPr id="0" name=""/>
        <dsp:cNvSpPr/>
      </dsp:nvSpPr>
      <dsp:spPr>
        <a:xfrm>
          <a:off x="3574603" y="1848791"/>
          <a:ext cx="302735" cy="35414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3574603" y="1919620"/>
        <a:ext cx="211915" cy="212485"/>
      </dsp:txXfrm>
    </dsp:sp>
    <dsp:sp modelId="{5A4DE229-924A-8644-83BA-A6855D058645}">
      <dsp:nvSpPr>
        <dsp:cNvPr id="0" name=""/>
        <dsp:cNvSpPr/>
      </dsp:nvSpPr>
      <dsp:spPr>
        <a:xfrm>
          <a:off x="4003002" y="995026"/>
          <a:ext cx="1427998" cy="20616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Process Queue 2</a:t>
          </a:r>
          <a:endParaRPr lang="en-US" sz="13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smtClean="0"/>
            <a:t>Heap of jobs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RR with time slice 4 </a:t>
          </a:r>
          <a:r>
            <a:rPr lang="en-US" sz="1000" kern="1200" dirty="0" err="1" smtClean="0"/>
            <a:t>ms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If time slice expires, if current job’s burst &gt;0 add to waiting queue else add to Process Queue 3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Order by arrival time and priority</a:t>
          </a:r>
          <a:endParaRPr lang="en-US" sz="1000" kern="1200" dirty="0"/>
        </a:p>
      </dsp:txBody>
      <dsp:txXfrm>
        <a:off x="4044827" y="1036851"/>
        <a:ext cx="1344348" cy="1978023"/>
      </dsp:txXfrm>
    </dsp:sp>
    <dsp:sp modelId="{C05D1268-5DD2-BD4C-9EF6-9FB26FE6E32F}">
      <dsp:nvSpPr>
        <dsp:cNvPr id="0" name=""/>
        <dsp:cNvSpPr/>
      </dsp:nvSpPr>
      <dsp:spPr>
        <a:xfrm>
          <a:off x="5573801" y="1848791"/>
          <a:ext cx="302735" cy="35414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5573801" y="1919620"/>
        <a:ext cx="211915" cy="212485"/>
      </dsp:txXfrm>
    </dsp:sp>
    <dsp:sp modelId="{0B3944AB-283A-2B47-B902-B80A592F35BF}">
      <dsp:nvSpPr>
        <dsp:cNvPr id="0" name=""/>
        <dsp:cNvSpPr/>
      </dsp:nvSpPr>
      <dsp:spPr>
        <a:xfrm>
          <a:off x="6002200" y="995026"/>
          <a:ext cx="1427998" cy="20616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Process</a:t>
          </a:r>
          <a:r>
            <a:rPr lang="en-US" sz="1300" kern="1200" baseline="0" dirty="0" smtClean="0"/>
            <a:t> Queue 3</a:t>
          </a:r>
          <a:endParaRPr lang="en-US" sz="13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Heap of jobs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FIFO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Executes process in order that </a:t>
          </a:r>
          <a:r>
            <a:rPr lang="en-US" sz="1000" kern="1200" smtClean="0"/>
            <a:t>they arrive</a:t>
          </a:r>
          <a:endParaRPr lang="en-US" sz="1000" kern="1200" dirty="0"/>
        </a:p>
      </dsp:txBody>
      <dsp:txXfrm>
        <a:off x="6044025" y="1036851"/>
        <a:ext cx="1344348" cy="1978023"/>
      </dsp:txXfrm>
    </dsp:sp>
    <dsp:sp modelId="{DBB82755-177D-D344-B5D8-4860D2B44569}">
      <dsp:nvSpPr>
        <dsp:cNvPr id="0" name=""/>
        <dsp:cNvSpPr/>
      </dsp:nvSpPr>
      <dsp:spPr>
        <a:xfrm>
          <a:off x="7572999" y="1848791"/>
          <a:ext cx="302735" cy="35414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7572999" y="1919620"/>
        <a:ext cx="211915" cy="212485"/>
      </dsp:txXfrm>
    </dsp:sp>
    <dsp:sp modelId="{D569F27E-9147-3545-8F3B-D09F37CB02E0}">
      <dsp:nvSpPr>
        <dsp:cNvPr id="0" name=""/>
        <dsp:cNvSpPr/>
      </dsp:nvSpPr>
      <dsp:spPr>
        <a:xfrm>
          <a:off x="8001398" y="995026"/>
          <a:ext cx="1427998" cy="20616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Completed Queue</a:t>
          </a:r>
          <a:endParaRPr lang="en-US" sz="13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Contains all the completed processes</a:t>
          </a:r>
          <a:endParaRPr lang="en-US" sz="1000" kern="1200" dirty="0"/>
        </a:p>
      </dsp:txBody>
      <dsp:txXfrm>
        <a:off x="8043223" y="1036851"/>
        <a:ext cx="1344348" cy="19780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1645920" y="875520"/>
            <a:ext cx="29626200" cy="3664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1645920" y="5135040"/>
            <a:ext cx="29626200" cy="12727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1645920" y="875520"/>
            <a:ext cx="29626200" cy="3664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1645920" y="5135040"/>
            <a:ext cx="29626200" cy="127278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1645920" y="875520"/>
            <a:ext cx="29626200" cy="3664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1645920" y="5135040"/>
            <a:ext cx="14457240" cy="127278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2" name="PlaceHolder 3"/>
          <p:cNvSpPr>
            <a:spLocks noGrp="1"/>
          </p:cNvSpPr>
          <p:nvPr>
            <p:ph type="body"/>
          </p:nvPr>
        </p:nvSpPr>
        <p:spPr>
          <a:xfrm>
            <a:off x="16826400" y="5135040"/>
            <a:ext cx="14457240" cy="127278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1645920" y="875520"/>
            <a:ext cx="29626200" cy="3664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1645920" y="875520"/>
            <a:ext cx="29626200" cy="169873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1645920" y="875520"/>
            <a:ext cx="29626200" cy="3664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1645920" y="5135040"/>
            <a:ext cx="1445724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1645920" y="11783160"/>
            <a:ext cx="1445724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16826400" y="5135040"/>
            <a:ext cx="14457240" cy="127278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645920" y="875520"/>
            <a:ext cx="29626200" cy="3664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1645920" y="5135040"/>
            <a:ext cx="14457240" cy="127278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16826400" y="5135040"/>
            <a:ext cx="1445724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16826400" y="11783160"/>
            <a:ext cx="1445724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1645920" y="875520"/>
            <a:ext cx="29626200" cy="3664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1645920" y="5135040"/>
            <a:ext cx="1445724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16826400" y="5135040"/>
            <a:ext cx="1445724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1645920" y="11783160"/>
            <a:ext cx="2962620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1645920" y="875520"/>
            <a:ext cx="29626200" cy="3664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1645920" y="5135040"/>
            <a:ext cx="2962620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1645920" y="11783160"/>
            <a:ext cx="2962620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1645920" y="875520"/>
            <a:ext cx="29626200" cy="3664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1645920" y="5135040"/>
            <a:ext cx="1445724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16826400" y="5135040"/>
            <a:ext cx="1445724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16826400" y="11783160"/>
            <a:ext cx="1445724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4" name="PlaceHolder 5"/>
          <p:cNvSpPr>
            <a:spLocks noGrp="1"/>
          </p:cNvSpPr>
          <p:nvPr>
            <p:ph type="body"/>
          </p:nvPr>
        </p:nvSpPr>
        <p:spPr>
          <a:xfrm>
            <a:off x="1645920" y="11783160"/>
            <a:ext cx="14457240" cy="60710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1645920" y="875520"/>
            <a:ext cx="29626200" cy="36644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1645920" y="5135040"/>
            <a:ext cx="29626200" cy="127278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1645920" y="5135040"/>
            <a:ext cx="29626200" cy="1272780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38" name="Picture 37"/>
          <p:cNvPicPr/>
          <p:nvPr/>
        </p:nvPicPr>
        <p:blipFill>
          <a:blip r:embed="rId2"/>
          <a:stretch/>
        </p:blipFill>
        <p:spPr>
          <a:xfrm>
            <a:off x="8479080" y="5134680"/>
            <a:ext cx="15959160" cy="12727800"/>
          </a:xfrm>
          <a:prstGeom prst="rect">
            <a:avLst/>
          </a:prstGeom>
          <a:ln>
            <a:noFill/>
          </a:ln>
        </p:spPr>
      </p:pic>
      <p:pic>
        <p:nvPicPr>
          <p:cNvPr id="39" name="Picture 38"/>
          <p:cNvPicPr/>
          <p:nvPr/>
        </p:nvPicPr>
        <p:blipFill>
          <a:blip r:embed="rId2"/>
          <a:stretch/>
        </p:blipFill>
        <p:spPr>
          <a:xfrm>
            <a:off x="8479080" y="5134680"/>
            <a:ext cx="15959160" cy="127278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/>
          <p:nvPr/>
        </p:nvPicPr>
        <p:blipFill>
          <a:blip r:embed="rId14"/>
          <a:stretch/>
        </p:blipFill>
        <p:spPr>
          <a:xfrm>
            <a:off x="541080" y="362880"/>
            <a:ext cx="5899320" cy="1846440"/>
          </a:xfrm>
          <a:prstGeom prst="rect">
            <a:avLst/>
          </a:prstGeom>
          <a:ln>
            <a:noFill/>
          </a:ln>
        </p:spPr>
      </p:pic>
      <p:sp>
        <p:nvSpPr>
          <p:cNvPr id="7" name="PlaceHolder 1"/>
          <p:cNvSpPr>
            <a:spLocks noGrp="1"/>
          </p:cNvSpPr>
          <p:nvPr>
            <p:ph type="dt"/>
          </p:nvPr>
        </p:nvSpPr>
        <p:spPr>
          <a:xfrm>
            <a:off x="22219920" y="19751040"/>
            <a:ext cx="9052200" cy="1168200"/>
          </a:xfrm>
          <a:prstGeom prst="rect">
            <a:avLst/>
          </a:prstGeom>
        </p:spPr>
        <p:txBody>
          <a:bodyPr lIns="65160" tIns="32760" rIns="65160" bIns="32760"/>
          <a:lstStyle/>
          <a:p>
            <a:pPr>
              <a:lnSpc>
                <a:spcPct val="100000"/>
              </a:lnSpc>
            </a:pPr>
            <a:r>
              <a:rPr lang="en-US" sz="6300" strike="noStrike">
                <a:solidFill>
                  <a:srgbClr val="000000"/>
                </a:solidFill>
                <a:latin typeface="Calibri"/>
              </a:rPr>
              <a:t>4/5/16</a:t>
            </a:r>
            <a:endParaRPr/>
          </a:p>
        </p:txBody>
      </p:sp>
      <p:sp>
        <p:nvSpPr>
          <p:cNvPr id="2" name="PlaceHolder 2"/>
          <p:cNvSpPr>
            <a:spLocks noGrp="1"/>
          </p:cNvSpPr>
          <p:nvPr>
            <p:ph type="ftr"/>
          </p:nvPr>
        </p:nvSpPr>
        <p:spPr>
          <a:xfrm>
            <a:off x="1645920" y="19751040"/>
            <a:ext cx="12069720" cy="1168200"/>
          </a:xfrm>
          <a:prstGeom prst="rect">
            <a:avLst/>
          </a:prstGeom>
        </p:spPr>
        <p:txBody>
          <a:bodyPr lIns="65160" tIns="32760" rIns="65160" bIns="32760"/>
          <a:lstStyle/>
          <a:p>
            <a:endParaRPr/>
          </a:p>
        </p:txBody>
      </p:sp>
      <p:sp>
        <p:nvSpPr>
          <p:cNvPr id="3" name="PlaceHolder 3"/>
          <p:cNvSpPr>
            <a:spLocks noGrp="1"/>
          </p:cNvSpPr>
          <p:nvPr>
            <p:ph type="sldNum"/>
          </p:nvPr>
        </p:nvSpPr>
        <p:spPr>
          <a:xfrm>
            <a:off x="13716000" y="19751040"/>
            <a:ext cx="6583320" cy="1168200"/>
          </a:xfrm>
          <a:prstGeom prst="rect">
            <a:avLst/>
          </a:prstGeom>
        </p:spPr>
        <p:txBody>
          <a:bodyPr lIns="65160" tIns="32760" rIns="65160" bIns="32760"/>
          <a:lstStyle/>
          <a:p>
            <a:pPr>
              <a:lnSpc>
                <a:spcPct val="100000"/>
              </a:lnSpc>
            </a:pPr>
            <a:fld id="{A1A39562-AA87-4608-BACB-5EBE0AE2950C}" type="slidenum">
              <a:rPr lang="en-US" sz="6300" strike="noStrike">
                <a:solidFill>
                  <a:srgbClr val="000000"/>
                </a:solidFill>
                <a:latin typeface="Calibri"/>
              </a:rPr>
              <a:t>‹#›</a:t>
            </a:fld>
            <a:endParaRPr/>
          </a:p>
        </p:txBody>
      </p:sp>
      <p:sp>
        <p:nvSpPr>
          <p:cNvPr id="4" name="PlaceHolder 4"/>
          <p:cNvSpPr>
            <a:spLocks noGrp="1"/>
          </p:cNvSpPr>
          <p:nvPr>
            <p:ph type="title"/>
          </p:nvPr>
        </p:nvSpPr>
        <p:spPr>
          <a:xfrm>
            <a:off x="1645920" y="875520"/>
            <a:ext cx="29626200" cy="366444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US" sz="6300">
                <a:latin typeface="Calibri"/>
              </a:rPr>
              <a:t>Click to edit the title text format</a:t>
            </a:r>
            <a:endParaRPr/>
          </a:p>
        </p:txBody>
      </p:sp>
      <p:sp>
        <p:nvSpPr>
          <p:cNvPr id="5" name="PlaceHolder 5"/>
          <p:cNvSpPr>
            <a:spLocks noGrp="1"/>
          </p:cNvSpPr>
          <p:nvPr>
            <p:ph type="body"/>
          </p:nvPr>
        </p:nvSpPr>
        <p:spPr>
          <a:xfrm>
            <a:off x="1645920" y="5135040"/>
            <a:ext cx="29626200" cy="1272780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Wingdings" charset="2"/>
              <a:buChar char=""/>
            </a:pPr>
            <a:r>
              <a:rPr lang="en-US" sz="11000">
                <a:latin typeface="Calibri"/>
              </a:rPr>
              <a:t>Click to edit the outline text format</a:t>
            </a:r>
            <a:endParaRPr/>
          </a:p>
          <a:p>
            <a:pPr lvl="1">
              <a:buSzPct val="75000"/>
              <a:buFont typeface="Symbol" charset="2"/>
              <a:buChar char=""/>
            </a:pPr>
            <a:r>
              <a:rPr lang="en-US" sz="8200">
                <a:latin typeface="Calibri"/>
              </a:rPr>
              <a:t>Second Outline Level</a:t>
            </a:r>
            <a:endParaRPr/>
          </a:p>
          <a:p>
            <a:pPr lvl="2">
              <a:buSzPct val="45000"/>
              <a:buFont typeface="Wingdings" charset="2"/>
              <a:buChar char=""/>
            </a:pPr>
            <a:r>
              <a:rPr lang="en-US" sz="6900">
                <a:latin typeface="Calibri"/>
              </a:rPr>
              <a:t>Third Outline Level</a:t>
            </a:r>
            <a:endParaRPr/>
          </a:p>
          <a:p>
            <a:pPr lvl="3">
              <a:buSzPct val="75000"/>
              <a:buFont typeface="Symbol" charset="2"/>
              <a:buChar char=""/>
            </a:pPr>
            <a:r>
              <a:rPr lang="en-US" sz="6900">
                <a:latin typeface="Calibri"/>
              </a:rPr>
              <a:t>Fourth Outline Level</a:t>
            </a:r>
            <a:endParaRPr/>
          </a:p>
          <a:p>
            <a:pPr lvl="4">
              <a:buSzPct val="45000"/>
              <a:buFont typeface="Wingdings" charset="2"/>
              <a:buChar char=""/>
            </a:pPr>
            <a:r>
              <a:rPr lang="en-US" sz="2000">
                <a:latin typeface="Calibri"/>
              </a:rPr>
              <a:t>Fifth Outline Level</a:t>
            </a:r>
            <a:endParaRPr/>
          </a:p>
          <a:p>
            <a:pPr lvl="5">
              <a:buSzPct val="45000"/>
              <a:buFont typeface="Wingdings" charset="2"/>
              <a:buChar char=""/>
            </a:pPr>
            <a:r>
              <a:rPr lang="en-US" sz="2000">
                <a:latin typeface="Calibri"/>
              </a:rPr>
              <a:t>Sixth Outline Level</a:t>
            </a:r>
            <a:endParaRPr/>
          </a:p>
          <a:p>
            <a:pPr lvl="6">
              <a:buSzPct val="45000"/>
              <a:buFont typeface="Wingdings" charset="2"/>
              <a:buChar char=""/>
            </a:pPr>
            <a:r>
              <a:rPr lang="en-US" sz="2000">
                <a:latin typeface="Calibri"/>
              </a:rPr>
              <a:t>Seventh Outline Level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diagramQuickStyle" Target="../diagrams/quickStyle1.xml"/><Relationship Id="rId20" Type="http://schemas.openxmlformats.org/officeDocument/2006/relationships/diagramColors" Target="../diagrams/colors3.xml"/><Relationship Id="rId21" Type="http://schemas.microsoft.com/office/2007/relationships/diagramDrawing" Target="../diagrams/drawing3.xml"/><Relationship Id="rId22" Type="http://schemas.openxmlformats.org/officeDocument/2006/relationships/diagramData" Target="../diagrams/data4.xml"/><Relationship Id="rId23" Type="http://schemas.openxmlformats.org/officeDocument/2006/relationships/diagramLayout" Target="../diagrams/layout4.xml"/><Relationship Id="rId24" Type="http://schemas.openxmlformats.org/officeDocument/2006/relationships/diagramQuickStyle" Target="../diagrams/quickStyle4.xml"/><Relationship Id="rId25" Type="http://schemas.openxmlformats.org/officeDocument/2006/relationships/diagramColors" Target="../diagrams/colors4.xml"/><Relationship Id="rId26" Type="http://schemas.microsoft.com/office/2007/relationships/diagramDrawing" Target="../diagrams/drawing4.xml"/><Relationship Id="rId27" Type="http://schemas.openxmlformats.org/officeDocument/2006/relationships/diagramData" Target="../diagrams/data5.xml"/><Relationship Id="rId28" Type="http://schemas.openxmlformats.org/officeDocument/2006/relationships/diagramLayout" Target="../diagrams/layout5.xml"/><Relationship Id="rId29" Type="http://schemas.openxmlformats.org/officeDocument/2006/relationships/diagramQuickStyle" Target="../diagrams/quickStyle5.xml"/><Relationship Id="rId30" Type="http://schemas.openxmlformats.org/officeDocument/2006/relationships/diagramColors" Target="../diagrams/colors5.xml"/><Relationship Id="rId31" Type="http://schemas.microsoft.com/office/2007/relationships/diagramDrawing" Target="../diagrams/drawing5.xml"/><Relationship Id="rId10" Type="http://schemas.openxmlformats.org/officeDocument/2006/relationships/diagramColors" Target="../diagrams/colors1.xml"/><Relationship Id="rId11" Type="http://schemas.microsoft.com/office/2007/relationships/diagramDrawing" Target="../diagrams/drawing1.xml"/><Relationship Id="rId12" Type="http://schemas.openxmlformats.org/officeDocument/2006/relationships/diagramData" Target="../diagrams/data2.xml"/><Relationship Id="rId13" Type="http://schemas.openxmlformats.org/officeDocument/2006/relationships/diagramLayout" Target="../diagrams/layout2.xml"/><Relationship Id="rId14" Type="http://schemas.openxmlformats.org/officeDocument/2006/relationships/diagramQuickStyle" Target="../diagrams/quickStyle2.xml"/><Relationship Id="rId15" Type="http://schemas.openxmlformats.org/officeDocument/2006/relationships/diagramColors" Target="../diagrams/colors2.xml"/><Relationship Id="rId16" Type="http://schemas.microsoft.com/office/2007/relationships/diagramDrawing" Target="../diagrams/drawing2.xml"/><Relationship Id="rId17" Type="http://schemas.openxmlformats.org/officeDocument/2006/relationships/diagramData" Target="../diagrams/data3.xml"/><Relationship Id="rId18" Type="http://schemas.openxmlformats.org/officeDocument/2006/relationships/diagramLayout" Target="../diagrams/layout3.xml"/><Relationship Id="rId19" Type="http://schemas.openxmlformats.org/officeDocument/2006/relationships/diagramQuickStyle" Target="../diagrams/quickStyle3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hyperlink" Target="https://en.wikipedia.org/wiki/Scheduling_algorithm" TargetMode="External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diagramData" Target="../diagrams/data1.xml"/><Relationship Id="rId8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CustomShape 4"/>
          <p:cNvSpPr/>
          <p:nvPr/>
        </p:nvSpPr>
        <p:spPr>
          <a:xfrm>
            <a:off x="593142" y="9939295"/>
            <a:ext cx="7710821" cy="65253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9001" tIns="9553" rIns="19001" bIns="9553"/>
          <a:lstStyle/>
          <a:p>
            <a:pPr algn="ctr">
              <a:lnSpc>
                <a:spcPct val="100000"/>
              </a:lnSpc>
            </a:pPr>
            <a:r>
              <a:rPr lang="en-US" sz="2800" dirty="0" smtClean="0"/>
              <a:t>First In First Out</a:t>
            </a:r>
            <a:endParaRPr sz="2800" dirty="0"/>
          </a:p>
        </p:txBody>
      </p:sp>
      <p:sp>
        <p:nvSpPr>
          <p:cNvPr id="81" name="CustomShape 5"/>
          <p:cNvSpPr/>
          <p:nvPr/>
        </p:nvSpPr>
        <p:spPr>
          <a:xfrm>
            <a:off x="551392" y="11147226"/>
            <a:ext cx="7749080" cy="10214443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26244" tIns="13122" rIns="26244" bIns="13122" anchor="ctr"/>
          <a:lstStyle/>
          <a:p>
            <a:endParaRPr lang="en-US" dirty="0"/>
          </a:p>
        </p:txBody>
      </p:sp>
      <p:pic>
        <p:nvPicPr>
          <p:cNvPr id="82" name="Picture 81" descr="Screen Shot 2016-04-06 at 8.33.02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287" y="14624169"/>
            <a:ext cx="5033231" cy="2207558"/>
          </a:xfrm>
          <a:prstGeom prst="rect">
            <a:avLst/>
          </a:prstGeom>
        </p:spPr>
      </p:pic>
      <p:pic>
        <p:nvPicPr>
          <p:cNvPr id="84" name="Picture 83" descr="Screen Shot 2016-04-07 at 5.24.44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834" y="16983393"/>
            <a:ext cx="5089399" cy="3604391"/>
          </a:xfrm>
          <a:prstGeom prst="rect">
            <a:avLst/>
          </a:prstGeom>
        </p:spPr>
      </p:pic>
      <p:sp>
        <p:nvSpPr>
          <p:cNvPr id="86" name="CustomShape 5"/>
          <p:cNvSpPr/>
          <p:nvPr/>
        </p:nvSpPr>
        <p:spPr>
          <a:xfrm>
            <a:off x="9933351" y="3442896"/>
            <a:ext cx="10114782" cy="9981847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26244" tIns="13122" rIns="26244" bIns="13122" anchor="ctr"/>
          <a:lstStyle/>
          <a:p>
            <a:endParaRPr lang="en-US" dirty="0"/>
          </a:p>
        </p:txBody>
      </p:sp>
      <p:sp>
        <p:nvSpPr>
          <p:cNvPr id="87" name="TextBox 86"/>
          <p:cNvSpPr txBox="1"/>
          <p:nvPr/>
        </p:nvSpPr>
        <p:spPr>
          <a:xfrm>
            <a:off x="9909434" y="3533604"/>
            <a:ext cx="99572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2800" dirty="0"/>
              <a:t>SJF is a scheduling policy that selects a waiting</a:t>
            </a:r>
            <a:r>
              <a:rPr lang="en-US" sz="2800" dirty="0">
                <a:hlinkClick r:id="rId4"/>
              </a:rPr>
              <a:t> </a:t>
            </a:r>
            <a:r>
              <a:rPr lang="en-US" sz="2800" dirty="0"/>
              <a:t>process with the smallest execution time to execute </a:t>
            </a:r>
            <a:r>
              <a:rPr lang="en-US" sz="2800" dirty="0" smtClean="0"/>
              <a:t>next.</a:t>
            </a:r>
          </a:p>
          <a:p>
            <a:pPr algn="just"/>
            <a:endParaRPr lang="en-US" sz="2800" b="1" dirty="0"/>
          </a:p>
        </p:txBody>
      </p:sp>
      <p:sp>
        <p:nvSpPr>
          <p:cNvPr id="88" name="CustomShape 1"/>
          <p:cNvSpPr/>
          <p:nvPr/>
        </p:nvSpPr>
        <p:spPr>
          <a:xfrm>
            <a:off x="9905403" y="2422597"/>
            <a:ext cx="10188088" cy="6614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9001" tIns="9553" rIns="19001" bIns="9553"/>
          <a:lstStyle/>
          <a:p>
            <a:pPr algn="ctr">
              <a:lnSpc>
                <a:spcPct val="100000"/>
              </a:lnSpc>
            </a:pPr>
            <a:r>
              <a:rPr lang="en-US" sz="2800" dirty="0" smtClean="0">
                <a:solidFill>
                  <a:srgbClr val="000000"/>
                </a:solidFill>
                <a:latin typeface="Arial"/>
              </a:rPr>
              <a:t>Shortest Job First</a:t>
            </a:r>
            <a:endParaRPr sz="2800" dirty="0"/>
          </a:p>
        </p:txBody>
      </p:sp>
      <p:pic>
        <p:nvPicPr>
          <p:cNvPr id="2" name="Picture 1" descr="Shortest_job_firs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2225" y="8552547"/>
            <a:ext cx="7319102" cy="4436090"/>
          </a:xfrm>
          <a:prstGeom prst="rect">
            <a:avLst/>
          </a:prstGeom>
        </p:spPr>
      </p:pic>
      <p:sp>
        <p:nvSpPr>
          <p:cNvPr id="89" name="CustomShape 3"/>
          <p:cNvSpPr/>
          <p:nvPr/>
        </p:nvSpPr>
        <p:spPr>
          <a:xfrm>
            <a:off x="9898833" y="13829679"/>
            <a:ext cx="10194658" cy="6695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9001" tIns="9553" rIns="19001" bIns="9553"/>
          <a:lstStyle/>
          <a:p>
            <a:pPr algn="ctr">
              <a:lnSpc>
                <a:spcPct val="100000"/>
              </a:lnSpc>
            </a:pPr>
            <a:r>
              <a:rPr lang="en-US" sz="2800" dirty="0" smtClean="0"/>
              <a:t>Shortest Remaining Time Next</a:t>
            </a:r>
            <a:endParaRPr sz="2800" dirty="0"/>
          </a:p>
        </p:txBody>
      </p:sp>
      <p:sp>
        <p:nvSpPr>
          <p:cNvPr id="93" name="CustomShape 8"/>
          <p:cNvSpPr/>
          <p:nvPr/>
        </p:nvSpPr>
        <p:spPr>
          <a:xfrm>
            <a:off x="9954792" y="14917376"/>
            <a:ext cx="10093342" cy="635358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26244" tIns="13122" rIns="26244" bIns="13122"/>
          <a:lstStyle/>
          <a:p>
            <a:pPr>
              <a:lnSpc>
                <a:spcPct val="100000"/>
              </a:lnSpc>
              <a:buFont typeface="Wingdings" charset="2"/>
              <a:buChar char=""/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  <a:buFont typeface="Wingdings" charset="2"/>
              <a:buChar char=""/>
            </a:pPr>
            <a:endParaRPr lang="en-US" sz="1200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  <a:buFont typeface="Wingdings" charset="2"/>
              <a:buChar char=""/>
            </a:pPr>
            <a:endParaRPr lang="en-US" sz="1200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buFont typeface="Wingdings" charset="2"/>
              <a:buChar char=""/>
            </a:pPr>
            <a:endParaRPr lang="en-US" sz="1200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buFont typeface="Wingdings" charset="2"/>
              <a:buChar char=""/>
            </a:pPr>
            <a:endParaRPr lang="en-US" sz="1200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buFont typeface="Wingdings" charset="2"/>
              <a:buChar char=""/>
            </a:pPr>
            <a:endParaRPr lang="en-US" sz="1200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  <a:buFont typeface="Wingdings" charset="2"/>
              <a:buChar char=""/>
            </a:pPr>
            <a:endParaRPr lang="en-US" sz="1200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buFont typeface="Wingdings" charset="2"/>
              <a:buChar char=""/>
            </a:pPr>
            <a:endParaRPr lang="en-US" sz="1200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buFont typeface="Wingdings" charset="2"/>
              <a:buChar char=""/>
            </a:pPr>
            <a:endParaRPr lang="en-US" sz="1200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</a:pPr>
            <a:endParaRPr lang="en-US" sz="1200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</p:txBody>
      </p:sp>
      <p:sp>
        <p:nvSpPr>
          <p:cNvPr id="94" name="TextBox 93"/>
          <p:cNvSpPr txBox="1"/>
          <p:nvPr/>
        </p:nvSpPr>
        <p:spPr>
          <a:xfrm>
            <a:off x="9978709" y="14922542"/>
            <a:ext cx="100240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>
              <a:buFont typeface="Arial"/>
              <a:buChar char="•"/>
            </a:pPr>
            <a:r>
              <a:rPr lang="en-US" sz="2800" dirty="0" smtClean="0"/>
              <a:t>SRTN is the best policy in terms of speed of execution</a:t>
            </a:r>
          </a:p>
          <a:p>
            <a:pPr lvl="1" indent="-457200">
              <a:buFont typeface="Arial"/>
              <a:buChar char="•"/>
            </a:pPr>
            <a:r>
              <a:rPr lang="en-US" sz="2800" dirty="0" smtClean="0"/>
              <a:t>SRTN is not practical since the job execution time is an input to the algorithm</a:t>
            </a:r>
          </a:p>
          <a:p>
            <a:pPr lvl="1" indent="-457200">
              <a:buFont typeface="Arial"/>
              <a:buChar char="•"/>
            </a:pPr>
            <a:r>
              <a:rPr lang="en-US" sz="2800" dirty="0" smtClean="0"/>
              <a:t>SRTN is unfair to long jobs and may lead to starvation.</a:t>
            </a:r>
            <a:endParaRPr lang="en-US" sz="2800" dirty="0"/>
          </a:p>
        </p:txBody>
      </p:sp>
      <p:sp>
        <p:nvSpPr>
          <p:cNvPr id="95" name="CustomShape 11"/>
          <p:cNvSpPr/>
          <p:nvPr/>
        </p:nvSpPr>
        <p:spPr>
          <a:xfrm>
            <a:off x="21294058" y="3216128"/>
            <a:ext cx="10320306" cy="7986276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26244" tIns="13122" rIns="26244" bIns="13122"/>
          <a:lstStyle/>
          <a:p>
            <a:pPr>
              <a:lnSpc>
                <a:spcPct val="100000"/>
              </a:lnSpc>
              <a:buFont typeface="Wingdings" charset="2"/>
              <a:buChar char=""/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  <a:buFont typeface="Wingdings" charset="2"/>
              <a:buChar char=""/>
            </a:pPr>
            <a:endParaRPr lang="en-US" sz="1200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buFont typeface="Wingdings" charset="2"/>
              <a:buChar char=""/>
            </a:pPr>
            <a:endParaRPr lang="en-US" sz="1200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buFont typeface="Wingdings" charset="2"/>
              <a:buChar char=""/>
            </a:pPr>
            <a:endParaRPr lang="en-US" sz="1200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</a:pPr>
            <a:endParaRPr lang="en-US" sz="12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6" name="CustomShape 3"/>
          <p:cNvSpPr/>
          <p:nvPr/>
        </p:nvSpPr>
        <p:spPr>
          <a:xfrm>
            <a:off x="21264897" y="2406258"/>
            <a:ext cx="10258752" cy="54174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9001" tIns="9553" rIns="19001" bIns="9553"/>
          <a:lstStyle/>
          <a:p>
            <a:pPr algn="ctr">
              <a:lnSpc>
                <a:spcPct val="100000"/>
              </a:lnSpc>
            </a:pPr>
            <a:r>
              <a:rPr lang="en-US" sz="2800" dirty="0" smtClean="0"/>
              <a:t>Round Robin</a:t>
            </a:r>
            <a:endParaRPr sz="2800" dirty="0"/>
          </a:p>
        </p:txBody>
      </p:sp>
      <p:sp>
        <p:nvSpPr>
          <p:cNvPr id="97" name="TextBox 96"/>
          <p:cNvSpPr txBox="1"/>
          <p:nvPr/>
        </p:nvSpPr>
        <p:spPr>
          <a:xfrm>
            <a:off x="21491687" y="3261479"/>
            <a:ext cx="998660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 smtClean="0"/>
              <a:t>Time quantum – T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Each job executed at most T time units. If the job does not complete execution in T time units, it rejoins the tail of the queue</a:t>
            </a:r>
            <a:endParaRPr lang="en-US" sz="2800" dirty="0" smtClean="0"/>
          </a:p>
        </p:txBody>
      </p:sp>
      <p:pic>
        <p:nvPicPr>
          <p:cNvPr id="3" name="Picture 2" descr="Round-robin_schedule_quantum_3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1789" y="8144383"/>
            <a:ext cx="8468267" cy="2921958"/>
          </a:xfrm>
          <a:prstGeom prst="rect">
            <a:avLst/>
          </a:prstGeom>
        </p:spPr>
      </p:pic>
      <p:sp>
        <p:nvSpPr>
          <p:cNvPr id="98" name="CustomShape 10"/>
          <p:cNvSpPr/>
          <p:nvPr/>
        </p:nvSpPr>
        <p:spPr>
          <a:xfrm>
            <a:off x="21240720" y="11645855"/>
            <a:ext cx="10373644" cy="5996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9001" tIns="9553" rIns="19001" bIns="9553"/>
          <a:lstStyle/>
          <a:p>
            <a:pPr algn="ctr">
              <a:lnSpc>
                <a:spcPct val="100000"/>
              </a:lnSpc>
            </a:pPr>
            <a:r>
              <a:rPr lang="en-US" sz="2800" dirty="0" smtClean="0"/>
              <a:t>Multi Level Feedback Queue</a:t>
            </a:r>
            <a:endParaRPr sz="2800" dirty="0"/>
          </a:p>
        </p:txBody>
      </p:sp>
      <p:sp>
        <p:nvSpPr>
          <p:cNvPr id="99" name="CustomShape 7"/>
          <p:cNvSpPr/>
          <p:nvPr/>
        </p:nvSpPr>
        <p:spPr>
          <a:xfrm>
            <a:off x="21151797" y="12368732"/>
            <a:ext cx="10462567" cy="5021660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26244" tIns="13122" rIns="26244" bIns="13122"/>
          <a:lstStyle/>
          <a:p>
            <a:pPr algn="just">
              <a:lnSpc>
                <a:spcPct val="100000"/>
              </a:lnSpc>
              <a:buFont typeface="Wingdings" charset="2"/>
              <a:buChar char=""/>
            </a:pPr>
            <a:endParaRPr dirty="0"/>
          </a:p>
          <a:p>
            <a:pPr algn="just">
              <a:lnSpc>
                <a:spcPct val="100000"/>
              </a:lnSpc>
            </a:pPr>
            <a:endParaRPr dirty="0"/>
          </a:p>
          <a:p>
            <a:pPr algn="just">
              <a:lnSpc>
                <a:spcPct val="100000"/>
              </a:lnSpc>
            </a:pPr>
            <a:endParaRPr dirty="0"/>
          </a:p>
          <a:p>
            <a:pPr algn="just">
              <a:lnSpc>
                <a:spcPct val="100000"/>
              </a:lnSpc>
            </a:pPr>
            <a:endParaRPr dirty="0"/>
          </a:p>
          <a:p>
            <a:pPr algn="just">
              <a:lnSpc>
                <a:spcPct val="100000"/>
              </a:lnSpc>
            </a:pPr>
            <a:endParaRPr dirty="0"/>
          </a:p>
          <a:p>
            <a:pPr algn="just">
              <a:lnSpc>
                <a:spcPct val="100000"/>
              </a:lnSpc>
            </a:pPr>
            <a:endParaRPr dirty="0"/>
          </a:p>
          <a:p>
            <a:pPr algn="just">
              <a:lnSpc>
                <a:spcPct val="100000"/>
              </a:lnSpc>
            </a:pPr>
            <a:endParaRPr dirty="0"/>
          </a:p>
          <a:p>
            <a:pPr algn="just">
              <a:lnSpc>
                <a:spcPct val="100000"/>
              </a:lnSpc>
            </a:pPr>
            <a:endParaRPr dirty="0"/>
          </a:p>
          <a:p>
            <a:pPr algn="just">
              <a:lnSpc>
                <a:spcPct val="100000"/>
              </a:lnSpc>
            </a:pPr>
            <a:endParaRPr dirty="0"/>
          </a:p>
          <a:p>
            <a:pPr algn="just">
              <a:lnSpc>
                <a:spcPct val="100000"/>
              </a:lnSpc>
            </a:pPr>
            <a:endParaRPr dirty="0"/>
          </a:p>
        </p:txBody>
      </p:sp>
      <p:sp>
        <p:nvSpPr>
          <p:cNvPr id="100" name="TextBox 99"/>
          <p:cNvSpPr txBox="1"/>
          <p:nvPr/>
        </p:nvSpPr>
        <p:spPr>
          <a:xfrm>
            <a:off x="21336488" y="12428877"/>
            <a:ext cx="102778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 smtClean="0"/>
              <a:t>Several priority queues at the CPU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/>
              <a:t>Job is lower priority queues execute only when higher priority queues are empty.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/>
              <a:t>Short jobs go to higher priority queues</a:t>
            </a:r>
          </a:p>
        </p:txBody>
      </p:sp>
      <p:sp>
        <p:nvSpPr>
          <p:cNvPr id="101" name="CustomShape 10"/>
          <p:cNvSpPr/>
          <p:nvPr/>
        </p:nvSpPr>
        <p:spPr>
          <a:xfrm>
            <a:off x="21204707" y="17690673"/>
            <a:ext cx="10373644" cy="5996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9001" tIns="9553" rIns="19001" bIns="9553"/>
          <a:lstStyle/>
          <a:p>
            <a:pPr algn="ctr">
              <a:lnSpc>
                <a:spcPct val="100000"/>
              </a:lnSpc>
            </a:pPr>
            <a:r>
              <a:rPr lang="en-US" sz="2800" dirty="0" smtClean="0"/>
              <a:t>Summary</a:t>
            </a:r>
            <a:endParaRPr sz="2800" dirty="0"/>
          </a:p>
        </p:txBody>
      </p:sp>
      <p:sp>
        <p:nvSpPr>
          <p:cNvPr id="103" name="CustomShape 15"/>
          <p:cNvSpPr/>
          <p:nvPr/>
        </p:nvSpPr>
        <p:spPr>
          <a:xfrm>
            <a:off x="21200645" y="18483009"/>
            <a:ext cx="10453775" cy="2766487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26244" tIns="13122" rIns="26244" bIns="13122"/>
          <a:lstStyle/>
          <a:p>
            <a:pPr marL="457200" indent="-457200" algn="just">
              <a:lnSpc>
                <a:spcPct val="100000"/>
              </a:lnSpc>
              <a:buFont typeface="Arial"/>
              <a:buChar char="•"/>
            </a:pPr>
            <a:r>
              <a:rPr lang="en-US" sz="2800" dirty="0" smtClean="0"/>
              <a:t>FIFO is </a:t>
            </a:r>
            <a:r>
              <a:rPr lang="en-US" sz="2800" dirty="0" smtClean="0"/>
              <a:t>a fair policy; favors long jobs.</a:t>
            </a:r>
            <a:endParaRPr lang="en-US" sz="2800" dirty="0" smtClean="0"/>
          </a:p>
          <a:p>
            <a:pPr marL="457200" indent="-457200" algn="just">
              <a:lnSpc>
                <a:spcPct val="100000"/>
              </a:lnSpc>
              <a:buFont typeface="Arial"/>
              <a:buChar char="•"/>
            </a:pPr>
            <a:r>
              <a:rPr lang="en-US" sz="2800" dirty="0" smtClean="0"/>
              <a:t>SJF and SRTN are theoretically the best policies for reducing response time. </a:t>
            </a:r>
            <a:r>
              <a:rPr lang="en-US" sz="2800" dirty="0" smtClean="0"/>
              <a:t>These policies are unfair to long jobs.</a:t>
            </a:r>
          </a:p>
          <a:p>
            <a:pPr marL="457200" indent="-457200" algn="just">
              <a:lnSpc>
                <a:spcPct val="100000"/>
              </a:lnSpc>
              <a:buFont typeface="Arial"/>
              <a:buChar char="•"/>
            </a:pPr>
            <a:r>
              <a:rPr lang="en-US" sz="2800" dirty="0" smtClean="0"/>
              <a:t>RR is a fair policy</a:t>
            </a:r>
          </a:p>
          <a:p>
            <a:pPr marL="457200" indent="-457200" algn="just">
              <a:lnSpc>
                <a:spcPct val="100000"/>
              </a:lnSpc>
              <a:buFont typeface="Arial"/>
              <a:buChar char="•"/>
            </a:pPr>
            <a:r>
              <a:rPr lang="en-US" sz="2800" dirty="0" smtClean="0"/>
              <a:t>MLF is </a:t>
            </a:r>
            <a:r>
              <a:rPr lang="en-US" sz="2800" dirty="0" err="1" smtClean="0"/>
              <a:t>impletemented</a:t>
            </a:r>
            <a:r>
              <a:rPr lang="en-US" sz="2800" dirty="0" smtClean="0"/>
              <a:t> in most computers</a:t>
            </a:r>
            <a:endParaRPr sz="2800" dirty="0"/>
          </a:p>
        </p:txBody>
      </p:sp>
      <p:sp>
        <p:nvSpPr>
          <p:cNvPr id="105" name="CustomShape 1"/>
          <p:cNvSpPr/>
          <p:nvPr/>
        </p:nvSpPr>
        <p:spPr>
          <a:xfrm>
            <a:off x="8227163" y="317477"/>
            <a:ext cx="20166800" cy="167809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9001" tIns="9553" rIns="19001" bIns="9553"/>
          <a:lstStyle/>
          <a:p>
            <a:pPr algn="ctr">
              <a:lnSpc>
                <a:spcPct val="100000"/>
              </a:lnSpc>
            </a:pPr>
            <a:r>
              <a:rPr lang="en-US" sz="4400" b="1" dirty="0" smtClean="0">
                <a:solidFill>
                  <a:srgbClr val="000000"/>
                </a:solidFill>
                <a:latin typeface="Arial"/>
              </a:rPr>
              <a:t>CPU SCHEDULER SIMULATOR</a:t>
            </a:r>
          </a:p>
          <a:p>
            <a:pPr algn="ctr">
              <a:lnSpc>
                <a:spcPct val="100000"/>
              </a:lnSpc>
            </a:pPr>
            <a:r>
              <a:rPr lang="en-US" sz="3200" b="1" dirty="0" smtClean="0">
                <a:solidFill>
                  <a:srgbClr val="000000"/>
                </a:solidFill>
                <a:latin typeface="Arial"/>
              </a:rPr>
              <a:t>Advisor : Prof. Elizabeth </a:t>
            </a:r>
            <a:r>
              <a:rPr lang="en-US" sz="3200" b="1" dirty="0" err="1">
                <a:solidFill>
                  <a:srgbClr val="000000"/>
                </a:solidFill>
                <a:latin typeface="Arial"/>
              </a:rPr>
              <a:t>V</a:t>
            </a:r>
            <a:r>
              <a:rPr lang="en-US" sz="3200" b="1" dirty="0" err="1" smtClean="0">
                <a:solidFill>
                  <a:srgbClr val="000000"/>
                </a:solidFill>
                <a:latin typeface="Arial"/>
              </a:rPr>
              <a:t>arki</a:t>
            </a:r>
            <a:endParaRPr lang="en-US" sz="3200" b="1" dirty="0" smtClean="0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3200" b="1" dirty="0" smtClean="0">
                <a:solidFill>
                  <a:srgbClr val="000000"/>
                </a:solidFill>
                <a:latin typeface="Arial"/>
              </a:rPr>
              <a:t>Sanjana Seetharam</a:t>
            </a:r>
            <a:endParaRPr sz="3200" b="1" dirty="0"/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613355670"/>
              </p:ext>
            </p:extLst>
          </p:nvPr>
        </p:nvGraphicFramePr>
        <p:xfrm>
          <a:off x="1134356" y="11655942"/>
          <a:ext cx="5986814" cy="36859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97871" y="11565235"/>
            <a:ext cx="6395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>
                <a:solidFill>
                  <a:srgbClr val="292934"/>
                </a:solidFill>
              </a:rPr>
              <a:t>FIFO simply queues the processes in the order that they arrive.</a:t>
            </a:r>
          </a:p>
        </p:txBody>
      </p:sp>
      <p:graphicFrame>
        <p:nvGraphicFramePr>
          <p:cNvPr id="30" name="Diagram 29"/>
          <p:cNvGraphicFramePr/>
          <p:nvPr>
            <p:extLst>
              <p:ext uri="{D42A27DB-BD31-4B8C-83A1-F6EECF244321}">
                <p14:modId xmlns:p14="http://schemas.microsoft.com/office/powerpoint/2010/main" val="3172986792"/>
              </p:ext>
            </p:extLst>
          </p:nvPr>
        </p:nvGraphicFramePr>
        <p:xfrm>
          <a:off x="10613719" y="4474800"/>
          <a:ext cx="9071552" cy="42331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31" name="Diagram 30"/>
          <p:cNvGraphicFramePr/>
          <p:nvPr>
            <p:extLst>
              <p:ext uri="{D42A27DB-BD31-4B8C-83A1-F6EECF244321}">
                <p14:modId xmlns:p14="http://schemas.microsoft.com/office/powerpoint/2010/main" val="1971448304"/>
              </p:ext>
            </p:extLst>
          </p:nvPr>
        </p:nvGraphicFramePr>
        <p:xfrm>
          <a:off x="10205498" y="16962343"/>
          <a:ext cx="9389058" cy="3900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32" name="Diagram 31"/>
          <p:cNvGraphicFramePr/>
          <p:nvPr>
            <p:extLst>
              <p:ext uri="{D42A27DB-BD31-4B8C-83A1-F6EECF244321}">
                <p14:modId xmlns:p14="http://schemas.microsoft.com/office/powerpoint/2010/main" val="320373282"/>
              </p:ext>
            </p:extLst>
          </p:nvPr>
        </p:nvGraphicFramePr>
        <p:xfrm>
          <a:off x="21635655" y="4157324"/>
          <a:ext cx="9071554" cy="4187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33" name="Diagram 32"/>
          <p:cNvGraphicFramePr/>
          <p:nvPr>
            <p:extLst>
              <p:ext uri="{D42A27DB-BD31-4B8C-83A1-F6EECF244321}">
                <p14:modId xmlns:p14="http://schemas.microsoft.com/office/powerpoint/2010/main" val="3874044381"/>
              </p:ext>
            </p:extLst>
          </p:nvPr>
        </p:nvGraphicFramePr>
        <p:xfrm>
          <a:off x="21817498" y="13726988"/>
          <a:ext cx="9434004" cy="4051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sp>
        <p:nvSpPr>
          <p:cNvPr id="34" name="CustomShape 1"/>
          <p:cNvSpPr/>
          <p:nvPr/>
        </p:nvSpPr>
        <p:spPr>
          <a:xfrm>
            <a:off x="410979" y="2406258"/>
            <a:ext cx="7800453" cy="63245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19001" tIns="9553" rIns="19001" bIns="9553"/>
          <a:lstStyle/>
          <a:p>
            <a:pPr algn="ctr">
              <a:lnSpc>
                <a:spcPct val="100000"/>
              </a:lnSpc>
            </a:pPr>
            <a:r>
              <a:rPr lang="en-US" sz="2800" dirty="0" smtClean="0">
                <a:solidFill>
                  <a:srgbClr val="000000"/>
                </a:solidFill>
                <a:latin typeface="Arial"/>
              </a:rPr>
              <a:t>Introduction</a:t>
            </a:r>
            <a:endParaRPr sz="2800" dirty="0"/>
          </a:p>
        </p:txBody>
      </p:sp>
      <p:sp>
        <p:nvSpPr>
          <p:cNvPr id="35" name="CustomShape 6"/>
          <p:cNvSpPr/>
          <p:nvPr/>
        </p:nvSpPr>
        <p:spPr>
          <a:xfrm>
            <a:off x="408221" y="3352187"/>
            <a:ext cx="7728780" cy="6056430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26244" tIns="13122" rIns="26244" bIns="13122"/>
          <a:lstStyle/>
          <a:p>
            <a:pPr marL="457200" indent="-457200">
              <a:buFont typeface="Arial"/>
              <a:buChar char="•"/>
            </a:pPr>
            <a:r>
              <a:rPr lang="en-US" sz="2800" dirty="0" smtClean="0"/>
              <a:t>CPU </a:t>
            </a:r>
            <a:r>
              <a:rPr lang="en-US" sz="2800" dirty="0"/>
              <a:t>scheduler for computers</a:t>
            </a:r>
            <a:r>
              <a:rPr lang="en-US" sz="2800" dirty="0" smtClean="0"/>
              <a:t>.</a:t>
            </a:r>
          </a:p>
          <a:p>
            <a:pPr marL="457200" indent="-457200">
              <a:buFont typeface="Arial"/>
              <a:buChar char="•"/>
            </a:pPr>
            <a:endParaRPr lang="en-US" sz="2800" dirty="0"/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A </a:t>
            </a:r>
            <a:r>
              <a:rPr lang="en-US" sz="2800" dirty="0"/>
              <a:t>scheduler determines which computer process should be executed next</a:t>
            </a:r>
            <a:r>
              <a:rPr lang="en-US" sz="2800" dirty="0" smtClean="0"/>
              <a:t>.</a:t>
            </a:r>
          </a:p>
          <a:p>
            <a:pPr marL="457200" indent="-457200">
              <a:buFont typeface="Arial"/>
              <a:buChar char="•"/>
            </a:pPr>
            <a:endParaRPr lang="en-US" sz="2800" dirty="0"/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The </a:t>
            </a:r>
            <a:r>
              <a:rPr lang="en-US" sz="2800" dirty="0"/>
              <a:t>goal of a scheduler is to minimize response time</a:t>
            </a:r>
            <a:r>
              <a:rPr lang="en-US" sz="2800" dirty="0" smtClean="0"/>
              <a:t>.</a:t>
            </a:r>
          </a:p>
          <a:p>
            <a:endParaRPr lang="en-US" sz="2800" dirty="0"/>
          </a:p>
          <a:p>
            <a:pPr marL="457200" indent="-457200">
              <a:buFont typeface="Arial"/>
              <a:buChar char="•"/>
            </a:pPr>
            <a:r>
              <a:rPr lang="en-US" sz="2800" dirty="0" smtClean="0"/>
              <a:t>CPU </a:t>
            </a:r>
            <a:r>
              <a:rPr lang="en-US" sz="2800" dirty="0"/>
              <a:t>scheduling algorithms: First In First Out (FIFO), </a:t>
            </a:r>
            <a:r>
              <a:rPr lang="en-US" sz="2800" dirty="0" smtClean="0"/>
              <a:t>Shortest Job First ( SJF), Shortest Remaining Time Next ( SRTN), Round Robin ( RR), Multi-level Feedback Queue (MLFQ)</a:t>
            </a:r>
            <a:endParaRPr sz="2800" dirty="0">
              <a:solidFill>
                <a:srgbClr val="292934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532</Words>
  <Application>Microsoft Macintosh PowerPoint</Application>
  <PresentationFormat>Custom</PresentationFormat>
  <Paragraphs>140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cpa.creativeteam@maple.unh.edu</dc:creator>
  <cp:lastModifiedBy>Sanjana Seetharam</cp:lastModifiedBy>
  <cp:revision>152</cp:revision>
  <cp:lastPrinted>2014-11-11T17:19:59Z</cp:lastPrinted>
  <dcterms:created xsi:type="dcterms:W3CDTF">2014-01-31T17:10:24Z</dcterms:created>
  <dcterms:modified xsi:type="dcterms:W3CDTF">2016-04-08T17:02:20Z</dcterms:modified>
  <dc:language>en-US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Company">
    <vt:lpwstr>University of New Hampshire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Custom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1</vt:i4>
  </property>
</Properties>
</file>