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4"/>
  </p:sldMasterIdLst>
  <p:notesMasterIdLst>
    <p:notesMasterId r:id="rId6"/>
  </p:notesMasterIdLst>
  <p:handoutMasterIdLst>
    <p:handoutMasterId r:id="rId7"/>
  </p:handoutMasterIdLst>
  <p:sldIdLst>
    <p:sldId id="256" r:id="rId5"/>
  </p:sldIdLst>
  <p:sldSz cx="43891200" cy="32918400"/>
  <p:notesSz cx="7010400" cy="9236075"/>
  <p:defaultTextStyle>
    <a:defPPr>
      <a:defRPr lang="en-US"/>
    </a:defPPr>
    <a:lvl1pPr algn="l" rtl="0" eaLnBrk="0" fontAlgn="base" hangingPunct="0">
      <a:spcBef>
        <a:spcPct val="0"/>
      </a:spcBef>
      <a:spcAft>
        <a:spcPct val="0"/>
      </a:spcAft>
      <a:defRPr sz="2400" kern="1200">
        <a:solidFill>
          <a:schemeClr val="tx1"/>
        </a:solidFill>
        <a:latin typeface="Times" pitchFamily="1" charset="0"/>
        <a:ea typeface="+mn-ea"/>
        <a:cs typeface="+mn-cs"/>
      </a:defRPr>
    </a:lvl1pPr>
    <a:lvl2pPr marL="457200" algn="l" rtl="0" eaLnBrk="0" fontAlgn="base" hangingPunct="0">
      <a:spcBef>
        <a:spcPct val="0"/>
      </a:spcBef>
      <a:spcAft>
        <a:spcPct val="0"/>
      </a:spcAft>
      <a:defRPr sz="2400" kern="1200">
        <a:solidFill>
          <a:schemeClr val="tx1"/>
        </a:solidFill>
        <a:latin typeface="Times" pitchFamily="1" charset="0"/>
        <a:ea typeface="+mn-ea"/>
        <a:cs typeface="+mn-cs"/>
      </a:defRPr>
    </a:lvl2pPr>
    <a:lvl3pPr marL="914400" algn="l" rtl="0" eaLnBrk="0" fontAlgn="base" hangingPunct="0">
      <a:spcBef>
        <a:spcPct val="0"/>
      </a:spcBef>
      <a:spcAft>
        <a:spcPct val="0"/>
      </a:spcAft>
      <a:defRPr sz="2400" kern="1200">
        <a:solidFill>
          <a:schemeClr val="tx1"/>
        </a:solidFill>
        <a:latin typeface="Times" pitchFamily="1" charset="0"/>
        <a:ea typeface="+mn-ea"/>
        <a:cs typeface="+mn-cs"/>
      </a:defRPr>
    </a:lvl3pPr>
    <a:lvl4pPr marL="1371600" algn="l" rtl="0" eaLnBrk="0" fontAlgn="base" hangingPunct="0">
      <a:spcBef>
        <a:spcPct val="0"/>
      </a:spcBef>
      <a:spcAft>
        <a:spcPct val="0"/>
      </a:spcAft>
      <a:defRPr sz="2400" kern="1200">
        <a:solidFill>
          <a:schemeClr val="tx1"/>
        </a:solidFill>
        <a:latin typeface="Times" pitchFamily="1" charset="0"/>
        <a:ea typeface="+mn-ea"/>
        <a:cs typeface="+mn-cs"/>
      </a:defRPr>
    </a:lvl4pPr>
    <a:lvl5pPr marL="1828800" algn="l" rtl="0" eaLnBrk="0" fontAlgn="base" hangingPunct="0">
      <a:spcBef>
        <a:spcPct val="0"/>
      </a:spcBef>
      <a:spcAft>
        <a:spcPct val="0"/>
      </a:spcAft>
      <a:defRPr sz="2400" kern="1200">
        <a:solidFill>
          <a:schemeClr val="tx1"/>
        </a:solidFill>
        <a:latin typeface="Times" pitchFamily="1" charset="0"/>
        <a:ea typeface="+mn-ea"/>
        <a:cs typeface="+mn-cs"/>
      </a:defRPr>
    </a:lvl5pPr>
    <a:lvl6pPr marL="2286000" algn="l" defTabSz="914400" rtl="0" eaLnBrk="1" latinLnBrk="0" hangingPunct="1">
      <a:defRPr sz="2400" kern="1200">
        <a:solidFill>
          <a:schemeClr val="tx1"/>
        </a:solidFill>
        <a:latin typeface="Times" pitchFamily="1" charset="0"/>
        <a:ea typeface="+mn-ea"/>
        <a:cs typeface="+mn-cs"/>
      </a:defRPr>
    </a:lvl6pPr>
    <a:lvl7pPr marL="2743200" algn="l" defTabSz="914400" rtl="0" eaLnBrk="1" latinLnBrk="0" hangingPunct="1">
      <a:defRPr sz="2400" kern="1200">
        <a:solidFill>
          <a:schemeClr val="tx1"/>
        </a:solidFill>
        <a:latin typeface="Times" pitchFamily="1" charset="0"/>
        <a:ea typeface="+mn-ea"/>
        <a:cs typeface="+mn-cs"/>
      </a:defRPr>
    </a:lvl7pPr>
    <a:lvl8pPr marL="3200400" algn="l" defTabSz="914400" rtl="0" eaLnBrk="1" latinLnBrk="0" hangingPunct="1">
      <a:defRPr sz="2400" kern="1200">
        <a:solidFill>
          <a:schemeClr val="tx1"/>
        </a:solidFill>
        <a:latin typeface="Times" pitchFamily="1" charset="0"/>
        <a:ea typeface="+mn-ea"/>
        <a:cs typeface="+mn-cs"/>
      </a:defRPr>
    </a:lvl8pPr>
    <a:lvl9pPr marL="3657600" algn="l" defTabSz="914400" rtl="0" eaLnBrk="1" latinLnBrk="0" hangingPunct="1">
      <a:defRPr sz="2400" kern="1200">
        <a:solidFill>
          <a:schemeClr val="tx1"/>
        </a:solidFill>
        <a:latin typeface="Times" pitchFamily="1" charset="0"/>
        <a:ea typeface="+mn-ea"/>
        <a:cs typeface="+mn-cs"/>
      </a:defRPr>
    </a:lvl9pPr>
  </p:defaultTextStyle>
  <p:extLst>
    <p:ext uri="{EFAFB233-063F-42B5-8137-9DF3F51BA10A}">
      <p15:sldGuideLst xmlns="" xmlns:p15="http://schemas.microsoft.com/office/powerpoint/2012/main">
        <p15:guide id="1" orient="horz" pos="5664" userDrawn="1">
          <p15:clr>
            <a:srgbClr val="A4A3A4"/>
          </p15:clr>
        </p15:guide>
        <p15:guide id="2" pos="887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F6F7"/>
    <a:srgbClr val="E4F8F5"/>
    <a:srgbClr val="E8F0F1"/>
    <a:srgbClr val="E7E7E1"/>
    <a:srgbClr val="D6E8F6"/>
    <a:srgbClr val="772935"/>
    <a:srgbClr val="2B747F"/>
    <a:srgbClr val="85B7E0"/>
    <a:srgbClr val="AECFEB"/>
    <a:srgbClr val="CBCBB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382" autoAdjust="0"/>
    <p:restoredTop sz="96181" autoAdjust="0"/>
  </p:normalViewPr>
  <p:slideViewPr>
    <p:cSldViewPr showGuides="1">
      <p:cViewPr>
        <p:scale>
          <a:sx n="30" d="100"/>
          <a:sy n="30" d="100"/>
        </p:scale>
        <p:origin x="132" y="-210"/>
      </p:cViewPr>
      <p:guideLst>
        <p:guide orient="horz" pos="5664"/>
        <p:guide pos="8875"/>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handoutMaster" Target="handoutMasters/handoutMaster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openxmlformats.org/officeDocument/2006/relationships/package" Target="../embeddings/Microsoft_Excel_Worksheet1.xlsx"/><Relationship Id="rId1" Type="http://schemas.openxmlformats.org/officeDocument/2006/relationships/themeOverride" Target="../theme/themeOverride1.xml"/><Relationship Id="rId4" Type="http://schemas.microsoft.com/office/2011/relationships/chartStyle" Target="style1.xml"/></Relationships>
</file>

<file path=ppt/charts/_rels/chart2.xml.rels><?xml version="1.0" encoding="UTF-8" standalone="yes"?>
<Relationships xmlns="http://schemas.openxmlformats.org/package/2006/relationships"><Relationship Id="rId3" Type="http://schemas.microsoft.com/office/2011/relationships/chartColorStyle" Target="colors2.xml"/><Relationship Id="rId2" Type="http://schemas.openxmlformats.org/officeDocument/2006/relationships/package" Target="../embeddings/Microsoft_Excel_Worksheet2.xlsx"/><Relationship Id="rId1" Type="http://schemas.openxmlformats.org/officeDocument/2006/relationships/themeOverride" Target="../theme/themeOverride2.xml"/><Relationship Id="rId4"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400" b="1" i="0" u="none" strike="noStrike" kern="1200" baseline="0">
                <a:solidFill>
                  <a:schemeClr val="dk1">
                    <a:lumMod val="75000"/>
                    <a:lumOff val="25000"/>
                  </a:schemeClr>
                </a:solidFill>
                <a:latin typeface="+mn-lt"/>
                <a:ea typeface="+mn-ea"/>
                <a:cs typeface="+mn-cs"/>
              </a:defRPr>
            </a:pPr>
            <a:r>
              <a:rPr lang="en-US" sz="2400" dirty="0"/>
              <a:t>Intervention Groups: Total and Neurology </a:t>
            </a:r>
            <a:r>
              <a:rPr lang="en-US" sz="2400" dirty="0" smtClean="0"/>
              <a:t>Encounters</a:t>
            </a:r>
            <a:endParaRPr lang="en-US" sz="2400" dirty="0"/>
          </a:p>
        </c:rich>
      </c:tx>
      <c:layout/>
      <c:overlay val="0"/>
      <c:spPr>
        <a:noFill/>
        <a:ln>
          <a:noFill/>
        </a:ln>
        <a:effectLst/>
      </c:spPr>
    </c:title>
    <c:autoTitleDeleted val="0"/>
    <c:plotArea>
      <c:layout/>
      <c:barChart>
        <c:barDir val="col"/>
        <c:grouping val="clustered"/>
        <c:varyColors val="0"/>
        <c:ser>
          <c:idx val="0"/>
          <c:order val="0"/>
          <c:tx>
            <c:strRef>
              <c:f>'High Frequency'!$AX$10</c:f>
              <c:strCache>
                <c:ptCount val="1"/>
                <c:pt idx="0">
                  <c:v>6 Months Pre</c:v>
                </c:pt>
              </c:strCache>
            </c:strRef>
          </c:tx>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lt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'High Frequency'!$AY$9:$AZ$9</c:f>
              <c:strCache>
                <c:ptCount val="2"/>
                <c:pt idx="0">
                  <c:v>Total Encounters</c:v>
                </c:pt>
                <c:pt idx="1">
                  <c:v>Neurology Encounters</c:v>
                </c:pt>
              </c:strCache>
            </c:strRef>
          </c:cat>
          <c:val>
            <c:numRef>
              <c:f>'High Frequency'!$AY$10:$AZ$10</c:f>
              <c:numCache>
                <c:formatCode>General</c:formatCode>
                <c:ptCount val="2"/>
                <c:pt idx="0">
                  <c:v>254</c:v>
                </c:pt>
                <c:pt idx="1">
                  <c:v>121</c:v>
                </c:pt>
              </c:numCache>
            </c:numRef>
          </c:val>
        </c:ser>
        <c:ser>
          <c:idx val="1"/>
          <c:order val="1"/>
          <c:tx>
            <c:strRef>
              <c:f>'High Frequency'!$AX$11</c:f>
              <c:strCache>
                <c:ptCount val="1"/>
                <c:pt idx="0">
                  <c:v>6 Months Post</c:v>
                </c:pt>
              </c:strCache>
            </c:strRef>
          </c:tx>
          <c:spPr>
            <a:solidFill>
              <a:schemeClr val="accent2">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lt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'High Frequency'!$AY$9:$AZ$9</c:f>
              <c:strCache>
                <c:ptCount val="2"/>
                <c:pt idx="0">
                  <c:v>Total Encounters</c:v>
                </c:pt>
                <c:pt idx="1">
                  <c:v>Neurology Encounters</c:v>
                </c:pt>
              </c:strCache>
            </c:strRef>
          </c:cat>
          <c:val>
            <c:numRef>
              <c:f>'High Frequency'!$AY$11:$AZ$11</c:f>
              <c:numCache>
                <c:formatCode>General</c:formatCode>
                <c:ptCount val="2"/>
                <c:pt idx="0">
                  <c:v>186</c:v>
                </c:pt>
                <c:pt idx="1">
                  <c:v>107</c:v>
                </c:pt>
              </c:numCache>
            </c:numRef>
          </c:val>
        </c:ser>
        <c:dLbls>
          <c:dLblPos val="inEnd"/>
          <c:showLegendKey val="0"/>
          <c:showVal val="1"/>
          <c:showCatName val="0"/>
          <c:showSerName val="0"/>
          <c:showPercent val="0"/>
          <c:showBubbleSize val="0"/>
        </c:dLbls>
        <c:gapWidth val="65"/>
        <c:axId val="111464448"/>
        <c:axId val="107471424"/>
      </c:barChart>
      <c:catAx>
        <c:axId val="111464448"/>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2400" b="0" i="0" u="none" strike="noStrike" kern="1200" cap="all" baseline="0">
                <a:solidFill>
                  <a:schemeClr val="dk1">
                    <a:lumMod val="75000"/>
                    <a:lumOff val="25000"/>
                  </a:schemeClr>
                </a:solidFill>
                <a:latin typeface="+mn-lt"/>
                <a:ea typeface="+mn-ea"/>
                <a:cs typeface="+mn-cs"/>
              </a:defRPr>
            </a:pPr>
            <a:endParaRPr lang="en-US"/>
          </a:p>
        </c:txPr>
        <c:crossAx val="107471424"/>
        <c:crosses val="autoZero"/>
        <c:auto val="1"/>
        <c:lblAlgn val="ctr"/>
        <c:lblOffset val="100"/>
        <c:noMultiLvlLbl val="0"/>
      </c:catAx>
      <c:valAx>
        <c:axId val="107471424"/>
        <c:scaling>
          <c:orientation val="minMax"/>
        </c:scaling>
        <c:delete val="0"/>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title>
          <c:tx>
            <c:rich>
              <a:bodyPr rot="-5400000" spcFirstLastPara="1" vertOverflow="ellipsis" vert="horz" wrap="square" anchor="ctr" anchorCtr="1"/>
              <a:lstStyle/>
              <a:p>
                <a:pPr>
                  <a:defRPr sz="2000" b="1" i="0" u="none" strike="noStrike" kern="1200" baseline="0">
                    <a:solidFill>
                      <a:schemeClr val="dk1">
                        <a:lumMod val="75000"/>
                        <a:lumOff val="25000"/>
                      </a:schemeClr>
                    </a:solidFill>
                    <a:latin typeface="+mn-lt"/>
                    <a:ea typeface="+mn-ea"/>
                    <a:cs typeface="+mn-cs"/>
                  </a:defRPr>
                </a:pPr>
                <a:r>
                  <a:rPr lang="en-US" sz="2000" dirty="0"/>
                  <a:t>Number of </a:t>
                </a:r>
                <a:r>
                  <a:rPr lang="en-US" sz="2000" dirty="0" smtClean="0"/>
                  <a:t>Encounters</a:t>
                </a:r>
                <a:endParaRPr lang="en-US" sz="2000" dirty="0"/>
              </a:p>
            </c:rich>
          </c:tx>
          <c:layout/>
          <c:overlay val="0"/>
          <c:spPr>
            <a:noFill/>
            <a:ln>
              <a:noFill/>
            </a:ln>
            <a:effectLst/>
          </c:spPr>
        </c:title>
        <c:numFmt formatCode="General" sourceLinked="1"/>
        <c:majorTickMark val="out"/>
        <c:minorTickMark val="none"/>
        <c:tickLblPos val="nextTo"/>
        <c:crossAx val="111464448"/>
        <c:crosses val="autoZero"/>
        <c:crossBetween val="between"/>
      </c:valAx>
      <c:spPr>
        <a:noFill/>
        <a:ln>
          <a:noFill/>
        </a:ln>
        <a:effectLst/>
      </c:spPr>
    </c:plotArea>
    <c:legend>
      <c:legendPos val="b"/>
      <c:layout/>
      <c:overlay val="0"/>
      <c:spPr>
        <a:solidFill>
          <a:schemeClr val="lt1">
            <a:lumMod val="95000"/>
            <a:alpha val="39000"/>
          </a:schemeClr>
        </a:solidFill>
        <a:ln>
          <a:noFill/>
        </a:ln>
        <a:effectLst/>
      </c:spPr>
      <c:txPr>
        <a:bodyPr rot="0" spcFirstLastPara="1" vertOverflow="ellipsis" vert="horz" wrap="square" anchor="ctr" anchorCtr="1"/>
        <a:lstStyle/>
        <a:p>
          <a:pPr>
            <a:defRPr sz="2400"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400" b="1" i="0" u="none" strike="noStrike" kern="1200" baseline="0">
                <a:solidFill>
                  <a:schemeClr val="dk1">
                    <a:lumMod val="75000"/>
                    <a:lumOff val="25000"/>
                  </a:schemeClr>
                </a:solidFill>
                <a:latin typeface="+mn-lt"/>
                <a:ea typeface="+mn-ea"/>
                <a:cs typeface="+mn-cs"/>
              </a:defRPr>
            </a:pPr>
            <a:r>
              <a:rPr lang="en-US" sz="2400" dirty="0"/>
              <a:t>High Frequency Intervention Groups: Total and Neurology </a:t>
            </a:r>
            <a:r>
              <a:rPr lang="en-US" sz="2400" dirty="0" smtClean="0"/>
              <a:t>Encounters</a:t>
            </a:r>
            <a:endParaRPr lang="en-US" sz="2400" dirty="0"/>
          </a:p>
        </c:rich>
      </c:tx>
      <c:layout/>
      <c:overlay val="0"/>
      <c:spPr>
        <a:noFill/>
        <a:ln>
          <a:noFill/>
        </a:ln>
        <a:effectLst/>
      </c:spPr>
    </c:title>
    <c:autoTitleDeleted val="0"/>
    <c:plotArea>
      <c:layout/>
      <c:barChart>
        <c:barDir val="col"/>
        <c:grouping val="clustered"/>
        <c:varyColors val="0"/>
        <c:ser>
          <c:idx val="0"/>
          <c:order val="0"/>
          <c:tx>
            <c:strRef>
              <c:f>'High Frequency'!$AX$6</c:f>
              <c:strCache>
                <c:ptCount val="1"/>
                <c:pt idx="0">
                  <c:v>6 Months Pre</c:v>
                </c:pt>
              </c:strCache>
            </c:strRef>
          </c:tx>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lt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'High Frequency'!$AY$5:$AZ$5</c:f>
              <c:strCache>
                <c:ptCount val="2"/>
                <c:pt idx="0">
                  <c:v>Total Encounters</c:v>
                </c:pt>
                <c:pt idx="1">
                  <c:v>Neurology Encounters</c:v>
                </c:pt>
              </c:strCache>
            </c:strRef>
          </c:cat>
          <c:val>
            <c:numRef>
              <c:f>'High Frequency'!$AY$6:$AZ$6</c:f>
              <c:numCache>
                <c:formatCode>General</c:formatCode>
                <c:ptCount val="2"/>
                <c:pt idx="0">
                  <c:v>222</c:v>
                </c:pt>
                <c:pt idx="1">
                  <c:v>94</c:v>
                </c:pt>
              </c:numCache>
            </c:numRef>
          </c:val>
        </c:ser>
        <c:ser>
          <c:idx val="1"/>
          <c:order val="1"/>
          <c:tx>
            <c:strRef>
              <c:f>'High Frequency'!$AX$7</c:f>
              <c:strCache>
                <c:ptCount val="1"/>
                <c:pt idx="0">
                  <c:v>6 Months Post</c:v>
                </c:pt>
              </c:strCache>
            </c:strRef>
          </c:tx>
          <c:spPr>
            <a:solidFill>
              <a:schemeClr val="accent2">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lt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'High Frequency'!$AY$5:$AZ$5</c:f>
              <c:strCache>
                <c:ptCount val="2"/>
                <c:pt idx="0">
                  <c:v>Total Encounters</c:v>
                </c:pt>
                <c:pt idx="1">
                  <c:v>Neurology Encounters</c:v>
                </c:pt>
              </c:strCache>
            </c:strRef>
          </c:cat>
          <c:val>
            <c:numRef>
              <c:f>'High Frequency'!$AY$7:$AZ$7</c:f>
              <c:numCache>
                <c:formatCode>General</c:formatCode>
                <c:ptCount val="2"/>
                <c:pt idx="0">
                  <c:v>134</c:v>
                </c:pt>
                <c:pt idx="1">
                  <c:v>67</c:v>
                </c:pt>
              </c:numCache>
            </c:numRef>
          </c:val>
        </c:ser>
        <c:dLbls>
          <c:dLblPos val="inEnd"/>
          <c:showLegendKey val="0"/>
          <c:showVal val="1"/>
          <c:showCatName val="0"/>
          <c:showSerName val="0"/>
          <c:showPercent val="0"/>
          <c:showBubbleSize val="0"/>
        </c:dLbls>
        <c:gapWidth val="65"/>
        <c:axId val="111248384"/>
        <c:axId val="107355456"/>
      </c:barChart>
      <c:catAx>
        <c:axId val="111248384"/>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2400" b="0" i="0" u="none" strike="noStrike" kern="1200" cap="all" baseline="0">
                <a:solidFill>
                  <a:schemeClr val="dk1">
                    <a:lumMod val="75000"/>
                    <a:lumOff val="25000"/>
                  </a:schemeClr>
                </a:solidFill>
                <a:latin typeface="+mn-lt"/>
                <a:ea typeface="+mn-ea"/>
                <a:cs typeface="+mn-cs"/>
              </a:defRPr>
            </a:pPr>
            <a:endParaRPr lang="en-US"/>
          </a:p>
        </c:txPr>
        <c:crossAx val="107355456"/>
        <c:crosses val="autoZero"/>
        <c:auto val="1"/>
        <c:lblAlgn val="ctr"/>
        <c:lblOffset val="100"/>
        <c:noMultiLvlLbl val="0"/>
      </c:catAx>
      <c:valAx>
        <c:axId val="107355456"/>
        <c:scaling>
          <c:orientation val="minMax"/>
        </c:scaling>
        <c:delete val="0"/>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title>
          <c:tx>
            <c:rich>
              <a:bodyPr rot="-5400000" spcFirstLastPara="1" vertOverflow="ellipsis" vert="horz" wrap="square" anchor="ctr" anchorCtr="1"/>
              <a:lstStyle/>
              <a:p>
                <a:pPr>
                  <a:defRPr sz="2000" b="1" i="0" u="none" strike="noStrike" kern="1200" baseline="0">
                    <a:solidFill>
                      <a:schemeClr val="dk1">
                        <a:lumMod val="75000"/>
                        <a:lumOff val="25000"/>
                      </a:schemeClr>
                    </a:solidFill>
                    <a:latin typeface="+mn-lt"/>
                    <a:ea typeface="+mn-ea"/>
                    <a:cs typeface="+mn-cs"/>
                  </a:defRPr>
                </a:pPr>
                <a:r>
                  <a:rPr lang="en-US" sz="2000" dirty="0"/>
                  <a:t>Number of </a:t>
                </a:r>
                <a:r>
                  <a:rPr lang="en-US" sz="2000" dirty="0" smtClean="0"/>
                  <a:t>Encounters</a:t>
                </a:r>
                <a:endParaRPr lang="en-US" sz="2000" dirty="0"/>
              </a:p>
            </c:rich>
          </c:tx>
          <c:layout/>
          <c:overlay val="0"/>
          <c:spPr>
            <a:noFill/>
            <a:ln>
              <a:noFill/>
            </a:ln>
            <a:effectLst/>
          </c:spPr>
        </c:title>
        <c:numFmt formatCode="General" sourceLinked="1"/>
        <c:majorTickMark val="out"/>
        <c:minorTickMark val="none"/>
        <c:tickLblPos val="nextTo"/>
        <c:crossAx val="111248384"/>
        <c:crosses val="autoZero"/>
        <c:crossBetween val="between"/>
      </c:valAx>
      <c:spPr>
        <a:noFill/>
        <a:ln>
          <a:noFill/>
        </a:ln>
        <a:effectLst/>
      </c:spPr>
    </c:plotArea>
    <c:legend>
      <c:legendPos val="b"/>
      <c:layout/>
      <c:overlay val="0"/>
      <c:spPr>
        <a:solidFill>
          <a:schemeClr val="lt1">
            <a:lumMod val="95000"/>
            <a:alpha val="39000"/>
          </a:schemeClr>
        </a:solidFill>
        <a:ln>
          <a:noFill/>
        </a:ln>
        <a:effectLst/>
      </c:spPr>
      <c:txPr>
        <a:bodyPr rot="0" spcFirstLastPara="1" vertOverflow="ellipsis" vert="horz" wrap="square" anchor="ctr" anchorCtr="1"/>
        <a:lstStyle/>
        <a:p>
          <a:pPr>
            <a:defRPr sz="2400"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5">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05">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372" cy="461172"/>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970436" y="0"/>
            <a:ext cx="3038372" cy="461172"/>
          </a:xfrm>
          <a:prstGeom prst="rect">
            <a:avLst/>
          </a:prstGeom>
        </p:spPr>
        <p:txBody>
          <a:bodyPr vert="horz" lIns="91440" tIns="45720" rIns="91440" bIns="45720" rtlCol="0"/>
          <a:lstStyle>
            <a:lvl1pPr algn="r">
              <a:defRPr sz="1200"/>
            </a:lvl1pPr>
          </a:lstStyle>
          <a:p>
            <a:fld id="{766E84EB-7823-4B75-9CB6-0B54CC9AADCF}" type="datetimeFigureOut">
              <a:rPr lang="en-US" smtClean="0"/>
              <a:t>4/13/2016</a:t>
            </a:fld>
            <a:endParaRPr lang="en-US" dirty="0"/>
          </a:p>
        </p:txBody>
      </p:sp>
      <p:sp>
        <p:nvSpPr>
          <p:cNvPr id="4" name="Footer Placeholder 3"/>
          <p:cNvSpPr>
            <a:spLocks noGrp="1"/>
          </p:cNvSpPr>
          <p:nvPr>
            <p:ph type="ftr" sz="quarter" idx="2"/>
          </p:nvPr>
        </p:nvSpPr>
        <p:spPr>
          <a:xfrm>
            <a:off x="0" y="8773324"/>
            <a:ext cx="3038372" cy="461172"/>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70436" y="8773324"/>
            <a:ext cx="3038372" cy="461172"/>
          </a:xfrm>
          <a:prstGeom prst="rect">
            <a:avLst/>
          </a:prstGeom>
        </p:spPr>
        <p:txBody>
          <a:bodyPr vert="horz" lIns="91440" tIns="45720" rIns="91440" bIns="45720" rtlCol="0" anchor="b"/>
          <a:lstStyle>
            <a:lvl1pPr algn="r">
              <a:defRPr sz="1200"/>
            </a:lvl1pPr>
          </a:lstStyle>
          <a:p>
            <a:fld id="{4849CFF7-0ACF-4340-86F6-4E550E10CD4A}" type="slidenum">
              <a:rPr lang="en-US" smtClean="0"/>
              <a:t>‹#›</a:t>
            </a:fld>
            <a:endParaRPr lang="en-US" dirty="0"/>
          </a:p>
        </p:txBody>
      </p:sp>
    </p:spTree>
    <p:extLst>
      <p:ext uri="{BB962C8B-B14F-4D97-AF65-F5344CB8AC3E}">
        <p14:creationId xmlns:p14="http://schemas.microsoft.com/office/powerpoint/2010/main" val="2889975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38475" cy="461963"/>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0338" y="1"/>
            <a:ext cx="3038475" cy="461963"/>
          </a:xfrm>
          <a:prstGeom prst="rect">
            <a:avLst/>
          </a:prstGeom>
        </p:spPr>
        <p:txBody>
          <a:bodyPr vert="horz" lIns="91440" tIns="45720" rIns="91440" bIns="45720" rtlCol="0"/>
          <a:lstStyle>
            <a:lvl1pPr algn="r">
              <a:defRPr sz="1200"/>
            </a:lvl1pPr>
          </a:lstStyle>
          <a:p>
            <a:fld id="{8CC1DEB5-9917-4E57-96D0-F3AEE9C20899}" type="datetimeFigureOut">
              <a:rPr lang="en-US" smtClean="0"/>
              <a:t>4/13/2016</a:t>
            </a:fld>
            <a:endParaRPr lang="en-US" dirty="0"/>
          </a:p>
        </p:txBody>
      </p:sp>
      <p:sp>
        <p:nvSpPr>
          <p:cNvPr id="4" name="Slide Image Placeholder 3"/>
          <p:cNvSpPr>
            <a:spLocks noGrp="1" noRot="1" noChangeAspect="1"/>
          </p:cNvSpPr>
          <p:nvPr>
            <p:ph type="sldImg" idx="2"/>
          </p:nvPr>
        </p:nvSpPr>
        <p:spPr>
          <a:xfrm>
            <a:off x="1195388" y="692150"/>
            <a:ext cx="4619625" cy="3463925"/>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6" y="4387851"/>
            <a:ext cx="5607050" cy="415607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8772526"/>
            <a:ext cx="3038475" cy="461963"/>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338" y="8772526"/>
            <a:ext cx="3038475" cy="461963"/>
          </a:xfrm>
          <a:prstGeom prst="rect">
            <a:avLst/>
          </a:prstGeom>
        </p:spPr>
        <p:txBody>
          <a:bodyPr vert="horz" lIns="91440" tIns="45720" rIns="91440" bIns="45720" rtlCol="0" anchor="b"/>
          <a:lstStyle>
            <a:lvl1pPr algn="r">
              <a:defRPr sz="1200"/>
            </a:lvl1pPr>
          </a:lstStyle>
          <a:p>
            <a:fld id="{6F3EDAB6-84BF-4A2D-AA76-11BEB10252E7}" type="slidenum">
              <a:rPr lang="en-US" smtClean="0"/>
              <a:t>‹#›</a:t>
            </a:fld>
            <a:endParaRPr lang="en-US" dirty="0"/>
          </a:p>
        </p:txBody>
      </p:sp>
    </p:spTree>
    <p:extLst>
      <p:ext uri="{BB962C8B-B14F-4D97-AF65-F5344CB8AC3E}">
        <p14:creationId xmlns:p14="http://schemas.microsoft.com/office/powerpoint/2010/main" val="3658060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5388" y="692150"/>
            <a:ext cx="4619625" cy="34639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3EDAB6-84BF-4A2D-AA76-11BEB10252E7}" type="slidenum">
              <a:rPr lang="en-US" smtClean="0"/>
              <a:t>1</a:t>
            </a:fld>
            <a:endParaRPr lang="en-US" dirty="0"/>
          </a:p>
        </p:txBody>
      </p:sp>
    </p:spTree>
    <p:extLst>
      <p:ext uri="{BB962C8B-B14F-4D97-AF65-F5344CB8AC3E}">
        <p14:creationId xmlns:p14="http://schemas.microsoft.com/office/powerpoint/2010/main" val="41320330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657600" y="8778240"/>
            <a:ext cx="30723840" cy="8412480"/>
          </a:xfrm>
          <a:prstGeom prst="rect">
            <a:avLst/>
          </a:prstGeom>
        </p:spPr>
        <p:txBody>
          <a:bodyPr lIns="438912" tIns="219456" rIns="438912" bIns="219456"/>
          <a:lstStyle>
            <a:lvl1pPr marL="0" indent="0" algn="l">
              <a:buNone/>
              <a:defRPr sz="10222">
                <a:solidFill>
                  <a:schemeClr val="bg1">
                    <a:lumMod val="75000"/>
                    <a:lumOff val="25000"/>
                  </a:schemeClr>
                </a:solidFill>
                <a:latin typeface="Arial"/>
                <a:cs typeface="Arial"/>
              </a:defRPr>
            </a:lvl1pPr>
            <a:lvl2pPr marL="1950578" indent="0" algn="ctr">
              <a:buNone/>
              <a:defRPr>
                <a:solidFill>
                  <a:schemeClr val="tx1">
                    <a:tint val="75000"/>
                  </a:schemeClr>
                </a:solidFill>
              </a:defRPr>
            </a:lvl2pPr>
            <a:lvl3pPr marL="3901156" indent="0" algn="ctr">
              <a:buNone/>
              <a:defRPr>
                <a:solidFill>
                  <a:schemeClr val="tx1">
                    <a:tint val="75000"/>
                  </a:schemeClr>
                </a:solidFill>
              </a:defRPr>
            </a:lvl3pPr>
            <a:lvl4pPr marL="5851734" indent="0" algn="ctr">
              <a:buNone/>
              <a:defRPr>
                <a:solidFill>
                  <a:schemeClr val="tx1">
                    <a:tint val="75000"/>
                  </a:schemeClr>
                </a:solidFill>
              </a:defRPr>
            </a:lvl4pPr>
            <a:lvl5pPr marL="7802312" indent="0" algn="ctr">
              <a:buNone/>
              <a:defRPr>
                <a:solidFill>
                  <a:schemeClr val="tx1">
                    <a:tint val="75000"/>
                  </a:schemeClr>
                </a:solidFill>
              </a:defRPr>
            </a:lvl5pPr>
            <a:lvl6pPr marL="9752890" indent="0" algn="ctr">
              <a:buNone/>
              <a:defRPr>
                <a:solidFill>
                  <a:schemeClr val="tx1">
                    <a:tint val="75000"/>
                  </a:schemeClr>
                </a:solidFill>
              </a:defRPr>
            </a:lvl6pPr>
            <a:lvl7pPr marL="11703468" indent="0" algn="ctr">
              <a:buNone/>
              <a:defRPr>
                <a:solidFill>
                  <a:schemeClr val="tx1">
                    <a:tint val="75000"/>
                  </a:schemeClr>
                </a:solidFill>
              </a:defRPr>
            </a:lvl7pPr>
            <a:lvl8pPr marL="13654046" indent="0" algn="ctr">
              <a:buNone/>
              <a:defRPr>
                <a:solidFill>
                  <a:schemeClr val="tx1">
                    <a:tint val="75000"/>
                  </a:schemeClr>
                </a:solidFill>
              </a:defRPr>
            </a:lvl8pPr>
            <a:lvl9pPr marL="15604623" indent="0" algn="ctr">
              <a:buNone/>
              <a:defRPr>
                <a:solidFill>
                  <a:schemeClr val="tx1">
                    <a:tint val="75000"/>
                  </a:schemeClr>
                </a:solidFill>
              </a:defRPr>
            </a:lvl9pPr>
          </a:lstStyle>
          <a:p>
            <a:r>
              <a:rPr lang="en-US" smtClean="0"/>
              <a:t>Click to edit Master subtitle style</a:t>
            </a:r>
            <a:endParaRPr lang="en-US" dirty="0"/>
          </a:p>
        </p:txBody>
      </p:sp>
      <p:sp>
        <p:nvSpPr>
          <p:cNvPr id="7" name="Title Placeholder 1"/>
          <p:cNvSpPr>
            <a:spLocks noGrp="1"/>
          </p:cNvSpPr>
          <p:nvPr>
            <p:ph type="title"/>
          </p:nvPr>
        </p:nvSpPr>
        <p:spPr>
          <a:xfrm>
            <a:off x="2646741" y="4023360"/>
            <a:ext cx="41153021" cy="4754880"/>
          </a:xfrm>
          <a:prstGeom prst="rect">
            <a:avLst/>
          </a:prstGeom>
        </p:spPr>
        <p:txBody>
          <a:bodyPr lIns="438912" tIns="219456" rIns="438912" bIns="219456" rtlCol="0">
            <a:noAutofit/>
          </a:bodyPr>
          <a:lstStyle>
            <a:lvl1pPr algn="l">
              <a:defRPr b="0" i="0">
                <a:latin typeface="Futura Std Medium"/>
                <a:cs typeface="Futura Std Medium"/>
              </a:defRPr>
            </a:lvl1pPr>
          </a:lstStyle>
          <a:p>
            <a:r>
              <a:rPr lang="en-US" smtClean="0"/>
              <a:t>Click to edit Master title style</a:t>
            </a:r>
            <a:endParaRPr lang="en-US" dirty="0"/>
          </a:p>
        </p:txBody>
      </p:sp>
      <p:sp>
        <p:nvSpPr>
          <p:cNvPr id="4" name="Slide Number Placeholder 5"/>
          <p:cNvSpPr>
            <a:spLocks noGrp="1"/>
          </p:cNvSpPr>
          <p:nvPr>
            <p:ph type="sldNum" sz="quarter" idx="10"/>
          </p:nvPr>
        </p:nvSpPr>
        <p:spPr>
          <a:xfrm>
            <a:off x="38922960" y="30510480"/>
            <a:ext cx="2773680" cy="1219200"/>
          </a:xfrm>
          <a:prstGeom prst="rect">
            <a:avLst/>
          </a:prstGeom>
        </p:spPr>
        <p:txBody>
          <a:bodyPr vert="horz" wrap="square" lIns="438912" tIns="219456" rIns="438912" bIns="219456" numCol="1" anchor="t" anchorCtr="0" compatLnSpc="1">
            <a:prstTxWarp prst="textNoShape">
              <a:avLst/>
            </a:prstTxWarp>
          </a:bodyPr>
          <a:lstStyle>
            <a:lvl1pPr algn="r">
              <a:defRPr sz="4267">
                <a:solidFill>
                  <a:srgbClr val="0D0D0D"/>
                </a:solidFill>
                <a:latin typeface="Futura Std Medium" pitchFamily="34" charset="0"/>
              </a:defRPr>
            </a:lvl1pPr>
          </a:lstStyle>
          <a:p>
            <a:pPr>
              <a:defRPr/>
            </a:pPr>
            <a:fld id="{1F19D1C5-1B42-43FA-B503-7802F1DDF08A}" type="slidenum">
              <a:rPr lang="en-US" smtClean="0"/>
              <a:pPr>
                <a:defRPr/>
              </a:pPr>
              <a:t>‹#›</a:t>
            </a:fld>
            <a:endParaRPr lang="en-US" dirty="0"/>
          </a:p>
        </p:txBody>
      </p:sp>
    </p:spTree>
    <p:extLst>
      <p:ext uri="{BB962C8B-B14F-4D97-AF65-F5344CB8AC3E}">
        <p14:creationId xmlns:p14="http://schemas.microsoft.com/office/powerpoint/2010/main" val="3236450199"/>
      </p:ext>
    </p:extLst>
  </p:cSld>
  <p:clrMapOvr>
    <a:masterClrMapping/>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8" name="Subtitle 2"/>
          <p:cNvSpPr>
            <a:spLocks noGrp="1"/>
          </p:cNvSpPr>
          <p:nvPr>
            <p:ph type="subTitle" idx="1"/>
          </p:nvPr>
        </p:nvSpPr>
        <p:spPr>
          <a:xfrm>
            <a:off x="4023360" y="3291840"/>
            <a:ext cx="34015680" cy="1828800"/>
          </a:xfrm>
          <a:prstGeom prst="rect">
            <a:avLst/>
          </a:prstGeom>
        </p:spPr>
        <p:txBody>
          <a:bodyPr lIns="438912" tIns="219456" rIns="438912" bIns="219456">
            <a:normAutofit/>
          </a:bodyPr>
          <a:lstStyle>
            <a:lvl1pPr marL="0" indent="0" algn="l">
              <a:buNone/>
              <a:defRPr sz="5956" b="1" cap="all">
                <a:solidFill>
                  <a:srgbClr val="00654F"/>
                </a:solidFill>
                <a:latin typeface="Arial"/>
                <a:cs typeface="Arial"/>
              </a:defRPr>
            </a:lvl1pPr>
            <a:lvl2pPr marL="1950578" indent="0" algn="ctr">
              <a:buNone/>
              <a:defRPr>
                <a:solidFill>
                  <a:schemeClr val="tx1">
                    <a:tint val="75000"/>
                  </a:schemeClr>
                </a:solidFill>
              </a:defRPr>
            </a:lvl2pPr>
            <a:lvl3pPr marL="3901156" indent="0" algn="ctr">
              <a:buNone/>
              <a:defRPr>
                <a:solidFill>
                  <a:schemeClr val="tx1">
                    <a:tint val="75000"/>
                  </a:schemeClr>
                </a:solidFill>
              </a:defRPr>
            </a:lvl3pPr>
            <a:lvl4pPr marL="5851734" indent="0" algn="ctr">
              <a:buNone/>
              <a:defRPr>
                <a:solidFill>
                  <a:schemeClr val="tx1">
                    <a:tint val="75000"/>
                  </a:schemeClr>
                </a:solidFill>
              </a:defRPr>
            </a:lvl4pPr>
            <a:lvl5pPr marL="7802312" indent="0" algn="ctr">
              <a:buNone/>
              <a:defRPr>
                <a:solidFill>
                  <a:schemeClr val="tx1">
                    <a:tint val="75000"/>
                  </a:schemeClr>
                </a:solidFill>
              </a:defRPr>
            </a:lvl5pPr>
            <a:lvl6pPr marL="9752890" indent="0" algn="ctr">
              <a:buNone/>
              <a:defRPr>
                <a:solidFill>
                  <a:schemeClr val="tx1">
                    <a:tint val="75000"/>
                  </a:schemeClr>
                </a:solidFill>
              </a:defRPr>
            </a:lvl6pPr>
            <a:lvl7pPr marL="11703468" indent="0" algn="ctr">
              <a:buNone/>
              <a:defRPr>
                <a:solidFill>
                  <a:schemeClr val="tx1">
                    <a:tint val="75000"/>
                  </a:schemeClr>
                </a:solidFill>
              </a:defRPr>
            </a:lvl7pPr>
            <a:lvl8pPr marL="13654046" indent="0" algn="ctr">
              <a:buNone/>
              <a:defRPr>
                <a:solidFill>
                  <a:schemeClr val="tx1">
                    <a:tint val="75000"/>
                  </a:schemeClr>
                </a:solidFill>
              </a:defRPr>
            </a:lvl8pPr>
            <a:lvl9pPr marL="15604623" indent="0" algn="ctr">
              <a:buNone/>
              <a:defRPr>
                <a:solidFill>
                  <a:schemeClr val="tx1">
                    <a:tint val="75000"/>
                  </a:schemeClr>
                </a:solidFill>
              </a:defRPr>
            </a:lvl9pPr>
          </a:lstStyle>
          <a:p>
            <a:r>
              <a:rPr lang="en-US" smtClean="0"/>
              <a:t>Click to edit Master subtitle style</a:t>
            </a:r>
            <a:endParaRPr lang="en-US" dirty="0"/>
          </a:p>
        </p:txBody>
      </p:sp>
      <p:sp>
        <p:nvSpPr>
          <p:cNvPr id="10" name="Text Placeholder 8"/>
          <p:cNvSpPr>
            <a:spLocks noGrp="1"/>
          </p:cNvSpPr>
          <p:nvPr>
            <p:ph type="body" sz="quarter" idx="13"/>
          </p:nvPr>
        </p:nvSpPr>
        <p:spPr>
          <a:xfrm>
            <a:off x="4023360" y="8778240"/>
            <a:ext cx="38404800" cy="19385280"/>
          </a:xfrm>
          <a:prstGeom prst="rect">
            <a:avLst/>
          </a:prstGeom>
        </p:spPr>
        <p:txBody>
          <a:bodyPr lIns="438912" tIns="219456" rIns="438912" bIns="219456">
            <a:normAutofit/>
          </a:bodyPr>
          <a:lstStyle>
            <a:lvl1pPr marL="0" indent="0">
              <a:buNone/>
              <a:defRPr sz="7645">
                <a:latin typeface="Arial"/>
                <a:cs typeface="Arial"/>
              </a:defRPr>
            </a:lvl1pPr>
            <a:lvl2pPr>
              <a:buNone/>
              <a:defRPr sz="8533">
                <a:latin typeface="+mn-lt"/>
              </a:defRPr>
            </a:lvl2pPr>
            <a:lvl3pPr>
              <a:buNone/>
              <a:defRPr sz="8533">
                <a:latin typeface="+mn-lt"/>
              </a:defRPr>
            </a:lvl3pPr>
            <a:lvl4pPr>
              <a:buNone/>
              <a:defRPr>
                <a:latin typeface="+mn-lt"/>
              </a:defRPr>
            </a:lvl4pPr>
            <a:lvl5pPr>
              <a:buNone/>
              <a:defRPr>
                <a:latin typeface="+mn-lt"/>
              </a:defRPr>
            </a:lvl5pPr>
          </a:lstStyle>
          <a:p>
            <a:pPr lvl="0"/>
            <a:r>
              <a:rPr lang="en-US" smtClean="0"/>
              <a:t>Click to edit Master text styles</a:t>
            </a:r>
          </a:p>
        </p:txBody>
      </p:sp>
      <p:sp>
        <p:nvSpPr>
          <p:cNvPr id="5" name="Slide Number Placeholder 5"/>
          <p:cNvSpPr>
            <a:spLocks noGrp="1"/>
          </p:cNvSpPr>
          <p:nvPr>
            <p:ph type="sldNum" sz="quarter" idx="14"/>
          </p:nvPr>
        </p:nvSpPr>
        <p:spPr>
          <a:xfrm>
            <a:off x="38922960" y="30510480"/>
            <a:ext cx="2773680" cy="1219200"/>
          </a:xfrm>
          <a:prstGeom prst="rect">
            <a:avLst/>
          </a:prstGeom>
        </p:spPr>
        <p:txBody>
          <a:bodyPr vert="horz" wrap="square" lIns="438912" tIns="219456" rIns="438912" bIns="219456" numCol="1" anchor="t" anchorCtr="0" compatLnSpc="1">
            <a:prstTxWarp prst="textNoShape">
              <a:avLst/>
            </a:prstTxWarp>
          </a:bodyPr>
          <a:lstStyle>
            <a:lvl1pPr algn="r">
              <a:defRPr sz="4267">
                <a:solidFill>
                  <a:srgbClr val="0D0D0D"/>
                </a:solidFill>
                <a:latin typeface="Futura Std Medium" pitchFamily="34" charset="0"/>
              </a:defRPr>
            </a:lvl1pPr>
          </a:lstStyle>
          <a:p>
            <a:pPr>
              <a:defRPr/>
            </a:pPr>
            <a:fld id="{F7D4A87B-AAE0-466C-8836-2A3DA09194FC}" type="slidenum">
              <a:rPr lang="en-US" smtClean="0"/>
              <a:pPr>
                <a:defRPr/>
              </a:pPr>
              <a:t>‹#›</a:t>
            </a:fld>
            <a:endParaRPr lang="en-US" dirty="0"/>
          </a:p>
        </p:txBody>
      </p:sp>
      <p:sp>
        <p:nvSpPr>
          <p:cNvPr id="7" name="Title Placeholder 1"/>
          <p:cNvSpPr>
            <a:spLocks noGrp="1"/>
          </p:cNvSpPr>
          <p:nvPr>
            <p:ph type="title"/>
          </p:nvPr>
        </p:nvSpPr>
        <p:spPr>
          <a:xfrm>
            <a:off x="2633473" y="4037990"/>
            <a:ext cx="41153021" cy="4754880"/>
          </a:xfrm>
          <a:prstGeom prst="rect">
            <a:avLst/>
          </a:prstGeom>
        </p:spPr>
        <p:txBody>
          <a:bodyPr lIns="438912" tIns="219456" rIns="438912" bIns="219456" rtlCol="0">
            <a:noAutofit/>
          </a:bodyPr>
          <a:lstStyle>
            <a:lvl1pPr algn="l">
              <a:defRPr b="0" i="0">
                <a:latin typeface="Futura Std Medium"/>
                <a:cs typeface="Futura Std Medium"/>
              </a:defRPr>
            </a:lvl1pPr>
          </a:lstStyle>
          <a:p>
            <a:r>
              <a:rPr lang="en-US" smtClean="0"/>
              <a:t>Click to edit Master title style</a:t>
            </a:r>
            <a:endParaRPr lang="en-US" dirty="0"/>
          </a:p>
        </p:txBody>
      </p:sp>
    </p:spTree>
    <p:extLst>
      <p:ext uri="{BB962C8B-B14F-4D97-AF65-F5344CB8AC3E}">
        <p14:creationId xmlns:p14="http://schemas.microsoft.com/office/powerpoint/2010/main" val="3695074871"/>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2926080" y="10027923"/>
            <a:ext cx="38770560" cy="19377662"/>
          </a:xfrm>
          <a:prstGeom prst="rect">
            <a:avLst/>
          </a:prstGeom>
        </p:spPr>
        <p:txBody>
          <a:bodyPr lIns="438912" tIns="219456" rIns="438912" bIns="219456"/>
          <a:lstStyle>
            <a:lvl1pPr>
              <a:defRPr>
                <a:latin typeface="Arial"/>
                <a:cs typeface="Arial"/>
              </a:defRPr>
            </a:lvl1pPr>
            <a:lvl2pPr>
              <a:defRPr sz="10222">
                <a:latin typeface="Arial"/>
                <a:cs typeface="Arial"/>
              </a:defRPr>
            </a:lvl2pPr>
            <a:lvl3pPr>
              <a:defRPr sz="8533">
                <a:latin typeface="Arial"/>
                <a:cs typeface="Arial"/>
              </a:defRPr>
            </a:lvl3pPr>
            <a:lvl4pPr>
              <a:defRPr sz="7645">
                <a:latin typeface="Arial"/>
                <a:cs typeface="Arial"/>
              </a:defRPr>
            </a:lvl4pPr>
            <a:lvl5pPr>
              <a:defRPr sz="5956">
                <a:latin typeface="Arial"/>
                <a:cs typeface="Aria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Slide Number Placeholder 5"/>
          <p:cNvSpPr>
            <a:spLocks noGrp="1"/>
          </p:cNvSpPr>
          <p:nvPr>
            <p:ph type="sldNum" sz="quarter" idx="10"/>
          </p:nvPr>
        </p:nvSpPr>
        <p:spPr>
          <a:xfrm>
            <a:off x="38922960" y="30510480"/>
            <a:ext cx="2773680" cy="1219200"/>
          </a:xfrm>
          <a:prstGeom prst="rect">
            <a:avLst/>
          </a:prstGeom>
        </p:spPr>
        <p:txBody>
          <a:bodyPr vert="horz" wrap="square" lIns="438912" tIns="219456" rIns="438912" bIns="219456" numCol="1" anchor="t" anchorCtr="0" compatLnSpc="1">
            <a:prstTxWarp prst="textNoShape">
              <a:avLst/>
            </a:prstTxWarp>
          </a:bodyPr>
          <a:lstStyle>
            <a:lvl1pPr algn="r">
              <a:defRPr sz="4267">
                <a:solidFill>
                  <a:srgbClr val="0D0D0D"/>
                </a:solidFill>
                <a:latin typeface="Futura Std Medium" pitchFamily="34" charset="0"/>
              </a:defRPr>
            </a:lvl1pPr>
          </a:lstStyle>
          <a:p>
            <a:pPr>
              <a:defRPr/>
            </a:pPr>
            <a:fld id="{65024740-4F86-4197-A9E9-2A13A49E8103}" type="slidenum">
              <a:rPr lang="en-US" smtClean="0"/>
              <a:pPr>
                <a:defRPr/>
              </a:pPr>
              <a:t>‹#›</a:t>
            </a:fld>
            <a:endParaRPr lang="en-US" dirty="0"/>
          </a:p>
        </p:txBody>
      </p:sp>
      <p:sp>
        <p:nvSpPr>
          <p:cNvPr id="5" name="Title Placeholder 1"/>
          <p:cNvSpPr>
            <a:spLocks noGrp="1"/>
          </p:cNvSpPr>
          <p:nvPr>
            <p:ph type="title"/>
          </p:nvPr>
        </p:nvSpPr>
        <p:spPr>
          <a:xfrm>
            <a:off x="2646741" y="4023360"/>
            <a:ext cx="41153021" cy="4754880"/>
          </a:xfrm>
          <a:prstGeom prst="rect">
            <a:avLst/>
          </a:prstGeom>
        </p:spPr>
        <p:txBody>
          <a:bodyPr lIns="438912" tIns="219456" rIns="438912" bIns="219456" rtlCol="0">
            <a:noAutofit/>
          </a:bodyPr>
          <a:lstStyle>
            <a:lvl1pPr algn="l">
              <a:defRPr b="0" i="0">
                <a:latin typeface="Futura Std Medium"/>
                <a:cs typeface="Futura Std Medium"/>
              </a:defRPr>
            </a:lvl1pPr>
          </a:lstStyle>
          <a:p>
            <a:r>
              <a:rPr lang="en-US" smtClean="0"/>
              <a:t>Click to edit Master title style</a:t>
            </a:r>
            <a:endParaRPr lang="en-US" dirty="0"/>
          </a:p>
        </p:txBody>
      </p:sp>
    </p:spTree>
    <p:extLst>
      <p:ext uri="{BB962C8B-B14F-4D97-AF65-F5344CB8AC3E}">
        <p14:creationId xmlns:p14="http://schemas.microsoft.com/office/powerpoint/2010/main" val="114319422"/>
      </p:ext>
    </p:extLst>
  </p:cSld>
  <p:clrMapOvr>
    <a:masterClrMapping/>
  </p:clrMapOvr>
  <p:transition>
    <p:fad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763678" y="10485127"/>
            <a:ext cx="19547683" cy="16958040"/>
          </a:xfrm>
          <a:prstGeom prst="rect">
            <a:avLst/>
          </a:prstGeom>
        </p:spPr>
        <p:txBody>
          <a:bodyPr lIns="438912" tIns="219456" rIns="438912" bIns="219456"/>
          <a:lstStyle>
            <a:lvl1pPr>
              <a:defRPr sz="11911">
                <a:latin typeface="Arial"/>
                <a:cs typeface="Arial"/>
              </a:defRPr>
            </a:lvl1pPr>
            <a:lvl2pPr>
              <a:defRPr sz="10222">
                <a:latin typeface="Arial"/>
                <a:cs typeface="Arial"/>
              </a:defRPr>
            </a:lvl2pPr>
            <a:lvl3pPr>
              <a:defRPr sz="8533">
                <a:latin typeface="Arial"/>
                <a:cs typeface="Arial"/>
              </a:defRPr>
            </a:lvl3pPr>
            <a:lvl4pPr>
              <a:defRPr sz="7645">
                <a:latin typeface="Arial"/>
                <a:cs typeface="Arial"/>
              </a:defRPr>
            </a:lvl4pPr>
            <a:lvl5pPr>
              <a:defRPr sz="5956">
                <a:latin typeface="Arial"/>
                <a:cs typeface="Arial"/>
              </a:defRPr>
            </a:lvl5pPr>
            <a:lvl6pPr>
              <a:defRPr sz="7645"/>
            </a:lvl6pPr>
            <a:lvl7pPr>
              <a:defRPr sz="7645"/>
            </a:lvl7pPr>
            <a:lvl8pPr>
              <a:defRPr sz="7645"/>
            </a:lvl8pPr>
            <a:lvl9pPr>
              <a:defRPr sz="7645"/>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2717219" y="10485127"/>
            <a:ext cx="19804896" cy="16958040"/>
          </a:xfrm>
          <a:prstGeom prst="rect">
            <a:avLst/>
          </a:prstGeom>
        </p:spPr>
        <p:txBody>
          <a:bodyPr lIns="438912" tIns="219456" rIns="438912" bIns="219456"/>
          <a:lstStyle>
            <a:lvl1pPr>
              <a:defRPr sz="11911">
                <a:latin typeface="Arial"/>
                <a:cs typeface="Arial"/>
              </a:defRPr>
            </a:lvl1pPr>
            <a:lvl2pPr>
              <a:defRPr sz="10222">
                <a:latin typeface="Arial"/>
                <a:cs typeface="Arial"/>
              </a:defRPr>
            </a:lvl2pPr>
            <a:lvl3pPr>
              <a:defRPr sz="8533">
                <a:latin typeface="Arial"/>
                <a:cs typeface="Arial"/>
              </a:defRPr>
            </a:lvl3pPr>
            <a:lvl4pPr>
              <a:defRPr sz="7645">
                <a:latin typeface="Arial"/>
                <a:cs typeface="Arial"/>
              </a:defRPr>
            </a:lvl4pPr>
            <a:lvl5pPr>
              <a:defRPr sz="5956">
                <a:latin typeface="Arial"/>
                <a:cs typeface="Arial"/>
              </a:defRPr>
            </a:lvl5pPr>
            <a:lvl6pPr>
              <a:defRPr sz="7645"/>
            </a:lvl6pPr>
            <a:lvl7pPr>
              <a:defRPr sz="7645"/>
            </a:lvl7pPr>
            <a:lvl8pPr>
              <a:defRPr sz="7645"/>
            </a:lvl8pPr>
            <a:lvl9pPr>
              <a:defRPr sz="7645"/>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Slide Number Placeholder 5"/>
          <p:cNvSpPr>
            <a:spLocks noGrp="1"/>
          </p:cNvSpPr>
          <p:nvPr>
            <p:ph type="sldNum" sz="quarter" idx="10"/>
          </p:nvPr>
        </p:nvSpPr>
        <p:spPr>
          <a:xfrm>
            <a:off x="38922960" y="30510480"/>
            <a:ext cx="2773680" cy="1219200"/>
          </a:xfrm>
          <a:prstGeom prst="rect">
            <a:avLst/>
          </a:prstGeom>
        </p:spPr>
        <p:txBody>
          <a:bodyPr vert="horz" wrap="square" lIns="438912" tIns="219456" rIns="438912" bIns="219456" numCol="1" anchor="t" anchorCtr="0" compatLnSpc="1">
            <a:prstTxWarp prst="textNoShape">
              <a:avLst/>
            </a:prstTxWarp>
          </a:bodyPr>
          <a:lstStyle>
            <a:lvl1pPr algn="r">
              <a:defRPr sz="4267">
                <a:solidFill>
                  <a:srgbClr val="0D0D0D"/>
                </a:solidFill>
                <a:latin typeface="Futura Std Medium" pitchFamily="34" charset="0"/>
              </a:defRPr>
            </a:lvl1pPr>
          </a:lstStyle>
          <a:p>
            <a:pPr>
              <a:defRPr/>
            </a:pPr>
            <a:fld id="{CA1FD735-B8BC-44A4-9267-68B9CFC0A7A6}" type="slidenum">
              <a:rPr lang="en-US" smtClean="0"/>
              <a:pPr>
                <a:defRPr/>
              </a:pPr>
              <a:t>‹#›</a:t>
            </a:fld>
            <a:endParaRPr lang="en-US" dirty="0"/>
          </a:p>
        </p:txBody>
      </p:sp>
      <p:sp>
        <p:nvSpPr>
          <p:cNvPr id="6" name="Title Placeholder 1"/>
          <p:cNvSpPr>
            <a:spLocks noGrp="1"/>
          </p:cNvSpPr>
          <p:nvPr>
            <p:ph type="title"/>
          </p:nvPr>
        </p:nvSpPr>
        <p:spPr>
          <a:xfrm>
            <a:off x="2646741" y="4023360"/>
            <a:ext cx="41153021" cy="4754880"/>
          </a:xfrm>
          <a:prstGeom prst="rect">
            <a:avLst/>
          </a:prstGeom>
        </p:spPr>
        <p:txBody>
          <a:bodyPr lIns="438912" tIns="219456" rIns="438912" bIns="219456" rtlCol="0">
            <a:noAutofit/>
          </a:bodyPr>
          <a:lstStyle>
            <a:lvl1pPr algn="l">
              <a:defRPr b="0" i="0">
                <a:latin typeface="Futura Std Medium"/>
                <a:cs typeface="Futura Std Medium"/>
              </a:defRPr>
            </a:lvl1pPr>
          </a:lstStyle>
          <a:p>
            <a:r>
              <a:rPr lang="en-US" smtClean="0"/>
              <a:t>Click to edit Master title style</a:t>
            </a:r>
            <a:endParaRPr lang="en-US" dirty="0"/>
          </a:p>
        </p:txBody>
      </p:sp>
    </p:spTree>
    <p:extLst>
      <p:ext uri="{BB962C8B-B14F-4D97-AF65-F5344CB8AC3E}">
        <p14:creationId xmlns:p14="http://schemas.microsoft.com/office/powerpoint/2010/main" val="2090469923"/>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194560" y="11369073"/>
            <a:ext cx="21945600" cy="3070858"/>
          </a:xfrm>
          <a:prstGeom prst="rect">
            <a:avLst/>
          </a:prstGeom>
        </p:spPr>
        <p:txBody>
          <a:bodyPr lIns="438912" tIns="219456" rIns="438912" bIns="219456" anchor="b"/>
          <a:lstStyle>
            <a:lvl1pPr marL="0" indent="0">
              <a:buNone/>
              <a:defRPr sz="10222" b="0">
                <a:latin typeface="Arial"/>
                <a:cs typeface="Arial"/>
              </a:defRPr>
            </a:lvl1pPr>
            <a:lvl2pPr marL="1950578" indent="0">
              <a:buNone/>
              <a:defRPr sz="8533" b="1"/>
            </a:lvl2pPr>
            <a:lvl3pPr marL="3901156" indent="0">
              <a:buNone/>
              <a:defRPr sz="7645" b="1"/>
            </a:lvl3pPr>
            <a:lvl4pPr marL="5851734" indent="0">
              <a:buNone/>
              <a:defRPr sz="6845" b="1"/>
            </a:lvl4pPr>
            <a:lvl5pPr marL="7802312" indent="0">
              <a:buNone/>
              <a:defRPr sz="6845" b="1"/>
            </a:lvl5pPr>
            <a:lvl6pPr marL="9752890" indent="0">
              <a:buNone/>
              <a:defRPr sz="6845" b="1"/>
            </a:lvl6pPr>
            <a:lvl7pPr marL="11703468" indent="0">
              <a:buNone/>
              <a:defRPr sz="6845" b="1"/>
            </a:lvl7pPr>
            <a:lvl8pPr marL="13654046" indent="0">
              <a:buNone/>
              <a:defRPr sz="6845" b="1"/>
            </a:lvl8pPr>
            <a:lvl9pPr marL="15604623" indent="0">
              <a:buNone/>
              <a:defRPr sz="6845" b="1"/>
            </a:lvl9pPr>
          </a:lstStyle>
          <a:p>
            <a:pPr lvl="0"/>
            <a:r>
              <a:rPr lang="en-US" smtClean="0"/>
              <a:t>Click to edit Master text styles</a:t>
            </a:r>
          </a:p>
        </p:txBody>
      </p:sp>
      <p:sp>
        <p:nvSpPr>
          <p:cNvPr id="4" name="Content Placeholder 3"/>
          <p:cNvSpPr>
            <a:spLocks noGrp="1"/>
          </p:cNvSpPr>
          <p:nvPr>
            <p:ph sz="half" idx="2"/>
          </p:nvPr>
        </p:nvSpPr>
        <p:spPr>
          <a:xfrm>
            <a:off x="2194561" y="14439930"/>
            <a:ext cx="19392902" cy="13806941"/>
          </a:xfrm>
          <a:prstGeom prst="rect">
            <a:avLst/>
          </a:prstGeom>
        </p:spPr>
        <p:txBody>
          <a:bodyPr lIns="438912" tIns="219456" rIns="438912" bIns="219456"/>
          <a:lstStyle>
            <a:lvl1pPr>
              <a:defRPr sz="10222">
                <a:latin typeface="Arial"/>
                <a:cs typeface="Arial"/>
              </a:defRPr>
            </a:lvl1pPr>
            <a:lvl2pPr>
              <a:defRPr sz="8533">
                <a:latin typeface="Arial"/>
                <a:cs typeface="Arial"/>
              </a:defRPr>
            </a:lvl2pPr>
            <a:lvl3pPr>
              <a:defRPr sz="7645">
                <a:latin typeface="Arial"/>
                <a:cs typeface="Arial"/>
              </a:defRPr>
            </a:lvl3pPr>
            <a:lvl4pPr>
              <a:defRPr sz="6845">
                <a:latin typeface="Arial"/>
                <a:cs typeface="Arial"/>
              </a:defRPr>
            </a:lvl4pPr>
            <a:lvl5pPr>
              <a:defRPr sz="6845">
                <a:latin typeface="Arial"/>
                <a:cs typeface="Arial"/>
              </a:defRPr>
            </a:lvl5pPr>
            <a:lvl6pPr>
              <a:defRPr sz="6845"/>
            </a:lvl6pPr>
            <a:lvl7pPr>
              <a:defRPr sz="6845"/>
            </a:lvl7pPr>
            <a:lvl8pPr>
              <a:defRPr sz="6845"/>
            </a:lvl8pPr>
            <a:lvl9pPr>
              <a:defRPr sz="6845"/>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296127" y="11369073"/>
            <a:ext cx="21595075" cy="3070858"/>
          </a:xfrm>
          <a:prstGeom prst="rect">
            <a:avLst/>
          </a:prstGeom>
        </p:spPr>
        <p:txBody>
          <a:bodyPr lIns="438912" tIns="219456" rIns="438912" bIns="219456" anchor="b"/>
          <a:lstStyle>
            <a:lvl1pPr marL="0" indent="0">
              <a:buNone/>
              <a:defRPr sz="10222" b="0">
                <a:latin typeface="Arial"/>
                <a:cs typeface="Arial"/>
              </a:defRPr>
            </a:lvl1pPr>
            <a:lvl2pPr marL="1950578" indent="0">
              <a:buNone/>
              <a:defRPr sz="8533" b="1"/>
            </a:lvl2pPr>
            <a:lvl3pPr marL="3901156" indent="0">
              <a:buNone/>
              <a:defRPr sz="7645" b="1"/>
            </a:lvl3pPr>
            <a:lvl4pPr marL="5851734" indent="0">
              <a:buNone/>
              <a:defRPr sz="6845" b="1"/>
            </a:lvl4pPr>
            <a:lvl5pPr marL="7802312" indent="0">
              <a:buNone/>
              <a:defRPr sz="6845" b="1"/>
            </a:lvl5pPr>
            <a:lvl6pPr marL="9752890" indent="0">
              <a:buNone/>
              <a:defRPr sz="6845" b="1"/>
            </a:lvl6pPr>
            <a:lvl7pPr marL="11703468" indent="0">
              <a:buNone/>
              <a:defRPr sz="6845" b="1"/>
            </a:lvl7pPr>
            <a:lvl8pPr marL="13654046" indent="0">
              <a:buNone/>
              <a:defRPr sz="6845" b="1"/>
            </a:lvl8pPr>
            <a:lvl9pPr marL="15604623" indent="0">
              <a:buNone/>
              <a:defRPr sz="6845" b="1"/>
            </a:lvl9pPr>
          </a:lstStyle>
          <a:p>
            <a:pPr lvl="0"/>
            <a:r>
              <a:rPr lang="en-US" smtClean="0"/>
              <a:t>Click to edit Master text styles</a:t>
            </a:r>
          </a:p>
        </p:txBody>
      </p:sp>
      <p:sp>
        <p:nvSpPr>
          <p:cNvPr id="6" name="Content Placeholder 5"/>
          <p:cNvSpPr>
            <a:spLocks noGrp="1"/>
          </p:cNvSpPr>
          <p:nvPr>
            <p:ph sz="quarter" idx="4"/>
          </p:nvPr>
        </p:nvSpPr>
        <p:spPr>
          <a:xfrm>
            <a:off x="22296128" y="14439930"/>
            <a:ext cx="19400520" cy="13806941"/>
          </a:xfrm>
          <a:prstGeom prst="rect">
            <a:avLst/>
          </a:prstGeom>
        </p:spPr>
        <p:txBody>
          <a:bodyPr lIns="438912" tIns="219456" rIns="438912" bIns="219456"/>
          <a:lstStyle>
            <a:lvl1pPr>
              <a:defRPr sz="10222">
                <a:latin typeface="Arial"/>
                <a:cs typeface="Arial"/>
              </a:defRPr>
            </a:lvl1pPr>
            <a:lvl2pPr>
              <a:defRPr sz="8533">
                <a:latin typeface="Arial"/>
                <a:cs typeface="Arial"/>
              </a:defRPr>
            </a:lvl2pPr>
            <a:lvl3pPr>
              <a:defRPr sz="7645">
                <a:latin typeface="Arial"/>
                <a:cs typeface="Arial"/>
              </a:defRPr>
            </a:lvl3pPr>
            <a:lvl4pPr>
              <a:defRPr sz="6845">
                <a:latin typeface="Arial"/>
                <a:cs typeface="Arial"/>
              </a:defRPr>
            </a:lvl4pPr>
            <a:lvl5pPr>
              <a:defRPr sz="6845">
                <a:latin typeface="Arial"/>
                <a:cs typeface="Arial"/>
              </a:defRPr>
            </a:lvl5pPr>
            <a:lvl6pPr>
              <a:defRPr sz="6845"/>
            </a:lvl6pPr>
            <a:lvl7pPr>
              <a:defRPr sz="6845"/>
            </a:lvl7pPr>
            <a:lvl8pPr>
              <a:defRPr sz="6845"/>
            </a:lvl8pPr>
            <a:lvl9pPr>
              <a:defRPr sz="6845"/>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Title Placeholder 1"/>
          <p:cNvSpPr>
            <a:spLocks noGrp="1"/>
          </p:cNvSpPr>
          <p:nvPr>
            <p:ph type="title"/>
          </p:nvPr>
        </p:nvSpPr>
        <p:spPr>
          <a:xfrm>
            <a:off x="1369092" y="3064130"/>
            <a:ext cx="41153021" cy="5625931"/>
          </a:xfrm>
          <a:prstGeom prst="rect">
            <a:avLst/>
          </a:prstGeom>
        </p:spPr>
        <p:txBody>
          <a:bodyPr lIns="438912" tIns="219456" rIns="438912" bIns="219456" rtlCol="0">
            <a:noAutofit/>
          </a:bodyPr>
          <a:lstStyle>
            <a:lvl1pPr algn="l">
              <a:defRPr b="0" i="0">
                <a:latin typeface="Futura Std Medium"/>
                <a:cs typeface="Futura Std Medium"/>
              </a:defRPr>
            </a:lvl1pPr>
          </a:lstStyle>
          <a:p>
            <a:r>
              <a:rPr lang="en-US" smtClean="0"/>
              <a:t>Click to edit Master title style</a:t>
            </a:r>
            <a:endParaRPr lang="en-US" dirty="0"/>
          </a:p>
        </p:txBody>
      </p:sp>
      <p:sp>
        <p:nvSpPr>
          <p:cNvPr id="7" name="Slide Number Placeholder 5"/>
          <p:cNvSpPr>
            <a:spLocks noGrp="1"/>
          </p:cNvSpPr>
          <p:nvPr>
            <p:ph type="sldNum" sz="quarter" idx="10"/>
          </p:nvPr>
        </p:nvSpPr>
        <p:spPr>
          <a:xfrm>
            <a:off x="38922960" y="30510480"/>
            <a:ext cx="2773680" cy="1219200"/>
          </a:xfrm>
          <a:prstGeom prst="rect">
            <a:avLst/>
          </a:prstGeom>
        </p:spPr>
        <p:txBody>
          <a:bodyPr vert="horz" wrap="square" lIns="438912" tIns="219456" rIns="438912" bIns="219456" numCol="1" anchor="t" anchorCtr="0" compatLnSpc="1">
            <a:prstTxWarp prst="textNoShape">
              <a:avLst/>
            </a:prstTxWarp>
          </a:bodyPr>
          <a:lstStyle>
            <a:lvl1pPr algn="r">
              <a:defRPr sz="4267">
                <a:solidFill>
                  <a:srgbClr val="0D0D0D"/>
                </a:solidFill>
                <a:latin typeface="Futura Std Medium" pitchFamily="34" charset="0"/>
              </a:defRPr>
            </a:lvl1pPr>
          </a:lstStyle>
          <a:p>
            <a:pPr>
              <a:defRPr/>
            </a:pPr>
            <a:fld id="{5CDFAD7B-1B82-4829-A2E8-909EF8CEF934}" type="slidenum">
              <a:rPr lang="en-US" smtClean="0"/>
              <a:pPr>
                <a:defRPr/>
              </a:pPr>
              <a:t>‹#›</a:t>
            </a:fld>
            <a:endParaRPr lang="en-US" dirty="0"/>
          </a:p>
        </p:txBody>
      </p:sp>
    </p:spTree>
    <p:extLst>
      <p:ext uri="{BB962C8B-B14F-4D97-AF65-F5344CB8AC3E}">
        <p14:creationId xmlns:p14="http://schemas.microsoft.com/office/powerpoint/2010/main" val="3017511544"/>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926080" y="23042880"/>
            <a:ext cx="37673280" cy="2720342"/>
          </a:xfrm>
          <a:prstGeom prst="rect">
            <a:avLst/>
          </a:prstGeom>
        </p:spPr>
        <p:txBody>
          <a:bodyPr lIns="438912" tIns="219456" rIns="438912" bIns="219456" anchor="b"/>
          <a:lstStyle>
            <a:lvl1pPr algn="l">
              <a:defRPr sz="7645" b="0">
                <a:latin typeface="Arial" pitchFamily="34" charset="0"/>
                <a:cs typeface="Arial" pitchFamily="34" charset="0"/>
              </a:defRPr>
            </a:lvl1pPr>
          </a:lstStyle>
          <a:p>
            <a:r>
              <a:rPr lang="en-US" smtClean="0"/>
              <a:t>Click to edit Master title style</a:t>
            </a:r>
            <a:endParaRPr lang="en-US" dirty="0"/>
          </a:p>
        </p:txBody>
      </p:sp>
      <p:sp>
        <p:nvSpPr>
          <p:cNvPr id="3" name="Picture Placeholder 2"/>
          <p:cNvSpPr>
            <a:spLocks noGrp="1"/>
          </p:cNvSpPr>
          <p:nvPr>
            <p:ph type="pic" idx="1"/>
          </p:nvPr>
        </p:nvSpPr>
        <p:spPr>
          <a:xfrm>
            <a:off x="2926080" y="2941320"/>
            <a:ext cx="37673280" cy="19751040"/>
          </a:xfrm>
          <a:prstGeom prst="rect">
            <a:avLst/>
          </a:prstGeom>
        </p:spPr>
        <p:txBody>
          <a:bodyPr lIns="438912" tIns="219456" rIns="438912" bIns="219456" rtlCol="0">
            <a:normAutofit/>
          </a:bodyPr>
          <a:lstStyle>
            <a:lvl1pPr marL="0" indent="0">
              <a:buNone/>
              <a:defRPr sz="13689" baseline="0">
                <a:latin typeface="Futura Std Medium" pitchFamily="34" charset="0"/>
              </a:defRPr>
            </a:lvl1pPr>
            <a:lvl2pPr marL="1950578" indent="0">
              <a:buNone/>
              <a:defRPr sz="11911"/>
            </a:lvl2pPr>
            <a:lvl3pPr marL="3901156" indent="0">
              <a:buNone/>
              <a:defRPr sz="10222"/>
            </a:lvl3pPr>
            <a:lvl4pPr marL="5851734" indent="0">
              <a:buNone/>
              <a:defRPr sz="8533"/>
            </a:lvl4pPr>
            <a:lvl5pPr marL="7802312" indent="0">
              <a:buNone/>
              <a:defRPr sz="8533"/>
            </a:lvl5pPr>
            <a:lvl6pPr marL="9752890" indent="0">
              <a:buNone/>
              <a:defRPr sz="8533"/>
            </a:lvl6pPr>
            <a:lvl7pPr marL="11703468" indent="0">
              <a:buNone/>
              <a:defRPr sz="8533"/>
            </a:lvl7pPr>
            <a:lvl8pPr marL="13654046" indent="0">
              <a:buNone/>
              <a:defRPr sz="8533"/>
            </a:lvl8pPr>
            <a:lvl9pPr marL="15604623" indent="0">
              <a:buNone/>
              <a:defRPr sz="8533"/>
            </a:lvl9pPr>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2926080" y="25763222"/>
            <a:ext cx="37673280" cy="2034538"/>
          </a:xfrm>
          <a:prstGeom prst="rect">
            <a:avLst/>
          </a:prstGeom>
        </p:spPr>
        <p:txBody>
          <a:bodyPr lIns="438912" tIns="219456" rIns="438912" bIns="219456"/>
          <a:lstStyle>
            <a:lvl1pPr marL="0" indent="0">
              <a:buNone/>
              <a:defRPr sz="5956">
                <a:solidFill>
                  <a:schemeClr val="accent3"/>
                </a:solidFill>
                <a:latin typeface="Arial" pitchFamily="34" charset="0"/>
                <a:cs typeface="Arial" pitchFamily="34" charset="0"/>
              </a:defRPr>
            </a:lvl1pPr>
            <a:lvl2pPr marL="1950578" indent="0">
              <a:buNone/>
              <a:defRPr sz="5156"/>
            </a:lvl2pPr>
            <a:lvl3pPr marL="3901156" indent="0">
              <a:buNone/>
              <a:defRPr sz="4267"/>
            </a:lvl3pPr>
            <a:lvl4pPr marL="5851734" indent="0">
              <a:buNone/>
              <a:defRPr sz="3822"/>
            </a:lvl4pPr>
            <a:lvl5pPr marL="7802312" indent="0">
              <a:buNone/>
              <a:defRPr sz="3822"/>
            </a:lvl5pPr>
            <a:lvl6pPr marL="9752890" indent="0">
              <a:buNone/>
              <a:defRPr sz="3822"/>
            </a:lvl6pPr>
            <a:lvl7pPr marL="11703468" indent="0">
              <a:buNone/>
              <a:defRPr sz="3822"/>
            </a:lvl7pPr>
            <a:lvl8pPr marL="13654046" indent="0">
              <a:buNone/>
              <a:defRPr sz="3822"/>
            </a:lvl8pPr>
            <a:lvl9pPr marL="15604623" indent="0">
              <a:buNone/>
              <a:defRPr sz="3822"/>
            </a:lvl9pPr>
          </a:lstStyle>
          <a:p>
            <a:pPr lvl="0"/>
            <a:r>
              <a:rPr lang="en-US" smtClean="0"/>
              <a:t>Click to edit Master text styles</a:t>
            </a:r>
          </a:p>
        </p:txBody>
      </p:sp>
      <p:sp>
        <p:nvSpPr>
          <p:cNvPr id="5" name="Slide Number Placeholder 5"/>
          <p:cNvSpPr>
            <a:spLocks noGrp="1"/>
          </p:cNvSpPr>
          <p:nvPr>
            <p:ph type="sldNum" sz="quarter" idx="10"/>
          </p:nvPr>
        </p:nvSpPr>
        <p:spPr>
          <a:xfrm>
            <a:off x="38922960" y="30510480"/>
            <a:ext cx="2773680" cy="1219200"/>
          </a:xfrm>
          <a:prstGeom prst="rect">
            <a:avLst/>
          </a:prstGeom>
        </p:spPr>
        <p:txBody>
          <a:bodyPr vert="horz" wrap="square" lIns="438912" tIns="219456" rIns="438912" bIns="219456" numCol="1" anchor="t" anchorCtr="0" compatLnSpc="1">
            <a:prstTxWarp prst="textNoShape">
              <a:avLst/>
            </a:prstTxWarp>
          </a:bodyPr>
          <a:lstStyle>
            <a:lvl1pPr algn="r">
              <a:defRPr sz="4267">
                <a:solidFill>
                  <a:srgbClr val="0D0D0D"/>
                </a:solidFill>
                <a:latin typeface="Futura Std Medium" pitchFamily="34" charset="0"/>
              </a:defRPr>
            </a:lvl1pPr>
          </a:lstStyle>
          <a:p>
            <a:pPr>
              <a:defRPr/>
            </a:pPr>
            <a:fld id="{C8CFDF2E-4F2A-4760-BAA1-5588210F2304}" type="slidenum">
              <a:rPr lang="en-US" smtClean="0"/>
              <a:pPr>
                <a:defRPr/>
              </a:pPr>
              <a:t>‹#›</a:t>
            </a:fld>
            <a:endParaRPr lang="en-US" dirty="0"/>
          </a:p>
        </p:txBody>
      </p:sp>
    </p:spTree>
    <p:extLst>
      <p:ext uri="{BB962C8B-B14F-4D97-AF65-F5344CB8AC3E}">
        <p14:creationId xmlns:p14="http://schemas.microsoft.com/office/powerpoint/2010/main" val="308574137"/>
      </p:ext>
    </p:extLst>
  </p:cSld>
  <p:clrMapOvr>
    <a:masterClrMapping/>
  </p:clrMapOvr>
  <p:transition>
    <p:fad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a:xfrm>
            <a:off x="38922960" y="30510480"/>
            <a:ext cx="2773680" cy="1219200"/>
          </a:xfrm>
          <a:prstGeom prst="rect">
            <a:avLst/>
          </a:prstGeom>
        </p:spPr>
        <p:txBody>
          <a:bodyPr vert="horz" wrap="square" lIns="438912" tIns="219456" rIns="438912" bIns="219456" numCol="1" anchor="t" anchorCtr="0" compatLnSpc="1">
            <a:prstTxWarp prst="textNoShape">
              <a:avLst/>
            </a:prstTxWarp>
          </a:bodyPr>
          <a:lstStyle>
            <a:lvl1pPr algn="r">
              <a:defRPr sz="4267">
                <a:solidFill>
                  <a:srgbClr val="0D0D0D"/>
                </a:solidFill>
                <a:latin typeface="Futura Std Medium" pitchFamily="34" charset="0"/>
              </a:defRPr>
            </a:lvl1pPr>
          </a:lstStyle>
          <a:p>
            <a:pPr>
              <a:defRPr/>
            </a:pPr>
            <a:fld id="{FC19F5F8-73F8-471F-A0B0-167BB4182AAF}" type="slidenum">
              <a:rPr lang="en-US" smtClean="0"/>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sp>
        <p:nvSpPr>
          <p:cNvPr id="8" name="Subtitle 2"/>
          <p:cNvSpPr>
            <a:spLocks noGrp="1"/>
          </p:cNvSpPr>
          <p:nvPr>
            <p:ph type="subTitle" idx="1"/>
          </p:nvPr>
        </p:nvSpPr>
        <p:spPr>
          <a:xfrm>
            <a:off x="2194560" y="8412480"/>
            <a:ext cx="34015680" cy="1828800"/>
          </a:xfrm>
          <a:prstGeom prst="rect">
            <a:avLst/>
          </a:prstGeom>
        </p:spPr>
        <p:txBody>
          <a:bodyPr lIns="438912" tIns="219456" rIns="438912" bIns="219456">
            <a:normAutofit/>
          </a:bodyPr>
          <a:lstStyle>
            <a:lvl1pPr marL="0" indent="0" algn="l">
              <a:buNone/>
              <a:defRPr sz="5956" b="1" cap="all">
                <a:solidFill>
                  <a:srgbClr val="00654F"/>
                </a:solidFill>
                <a:latin typeface="+mn-lt"/>
              </a:defRPr>
            </a:lvl1pPr>
            <a:lvl2pPr marL="1950578" indent="0" algn="ctr">
              <a:buNone/>
              <a:defRPr>
                <a:solidFill>
                  <a:schemeClr val="tx1">
                    <a:tint val="75000"/>
                  </a:schemeClr>
                </a:solidFill>
              </a:defRPr>
            </a:lvl2pPr>
            <a:lvl3pPr marL="3901156" indent="0" algn="ctr">
              <a:buNone/>
              <a:defRPr>
                <a:solidFill>
                  <a:schemeClr val="tx1">
                    <a:tint val="75000"/>
                  </a:schemeClr>
                </a:solidFill>
              </a:defRPr>
            </a:lvl3pPr>
            <a:lvl4pPr marL="5851734" indent="0" algn="ctr">
              <a:buNone/>
              <a:defRPr>
                <a:solidFill>
                  <a:schemeClr val="tx1">
                    <a:tint val="75000"/>
                  </a:schemeClr>
                </a:solidFill>
              </a:defRPr>
            </a:lvl4pPr>
            <a:lvl5pPr marL="7802312" indent="0" algn="ctr">
              <a:buNone/>
              <a:defRPr>
                <a:solidFill>
                  <a:schemeClr val="tx1">
                    <a:tint val="75000"/>
                  </a:schemeClr>
                </a:solidFill>
              </a:defRPr>
            </a:lvl5pPr>
            <a:lvl6pPr marL="9752890" indent="0" algn="ctr">
              <a:buNone/>
              <a:defRPr>
                <a:solidFill>
                  <a:schemeClr val="tx1">
                    <a:tint val="75000"/>
                  </a:schemeClr>
                </a:solidFill>
              </a:defRPr>
            </a:lvl6pPr>
            <a:lvl7pPr marL="11703468" indent="0" algn="ctr">
              <a:buNone/>
              <a:defRPr>
                <a:solidFill>
                  <a:schemeClr val="tx1">
                    <a:tint val="75000"/>
                  </a:schemeClr>
                </a:solidFill>
              </a:defRPr>
            </a:lvl7pPr>
            <a:lvl8pPr marL="13654046" indent="0" algn="ctr">
              <a:buNone/>
              <a:defRPr>
                <a:solidFill>
                  <a:schemeClr val="tx1">
                    <a:tint val="75000"/>
                  </a:schemeClr>
                </a:solidFill>
              </a:defRPr>
            </a:lvl8pPr>
            <a:lvl9pPr marL="15604623" indent="0" algn="ctr">
              <a:buNone/>
              <a:defRPr>
                <a:solidFill>
                  <a:schemeClr val="tx1">
                    <a:tint val="75000"/>
                  </a:schemeClr>
                </a:solidFill>
              </a:defRPr>
            </a:lvl9pPr>
          </a:lstStyle>
          <a:p>
            <a:r>
              <a:rPr lang="en-US" smtClean="0"/>
              <a:t>Click to edit Master subtitle style</a:t>
            </a:r>
            <a:endParaRPr lang="en-US" dirty="0"/>
          </a:p>
        </p:txBody>
      </p:sp>
      <p:sp>
        <p:nvSpPr>
          <p:cNvPr id="9" name="Title Placeholder 1"/>
          <p:cNvSpPr>
            <a:spLocks noGrp="1"/>
          </p:cNvSpPr>
          <p:nvPr>
            <p:ph type="title"/>
          </p:nvPr>
        </p:nvSpPr>
        <p:spPr>
          <a:xfrm>
            <a:off x="1369092" y="10607040"/>
            <a:ext cx="41153021" cy="2926080"/>
          </a:xfrm>
          <a:prstGeom prst="rect">
            <a:avLst/>
          </a:prstGeom>
        </p:spPr>
        <p:txBody>
          <a:bodyPr lIns="438912" tIns="219456" rIns="438912" bIns="219456" rtlCol="0">
            <a:noAutofit/>
          </a:bodyPr>
          <a:lstStyle>
            <a:lvl1pPr algn="l">
              <a:defRPr sz="20445">
                <a:latin typeface="+mj-lt"/>
              </a:defRPr>
            </a:lvl1pPr>
          </a:lstStyle>
          <a:p>
            <a:r>
              <a:rPr lang="en-US" smtClean="0"/>
              <a:t>Click to edit Master title style</a:t>
            </a:r>
            <a:endParaRPr lang="en-US" dirty="0"/>
          </a:p>
        </p:txBody>
      </p:sp>
      <p:sp>
        <p:nvSpPr>
          <p:cNvPr id="10" name="Text Placeholder 8"/>
          <p:cNvSpPr>
            <a:spLocks noGrp="1"/>
          </p:cNvSpPr>
          <p:nvPr>
            <p:ph type="body" sz="quarter" idx="13"/>
          </p:nvPr>
        </p:nvSpPr>
        <p:spPr>
          <a:xfrm>
            <a:off x="3657600" y="14264640"/>
            <a:ext cx="38770560" cy="15361920"/>
          </a:xfrm>
          <a:prstGeom prst="rect">
            <a:avLst/>
          </a:prstGeom>
        </p:spPr>
        <p:txBody>
          <a:bodyPr lIns="438912" tIns="219456" rIns="438912" bIns="219456">
            <a:normAutofit/>
          </a:bodyPr>
          <a:lstStyle>
            <a:lvl1pPr marL="0" indent="0">
              <a:buNone/>
              <a:defRPr sz="7645">
                <a:latin typeface="+mn-lt"/>
              </a:defRPr>
            </a:lvl1pPr>
            <a:lvl2pPr>
              <a:buNone/>
              <a:defRPr sz="8533">
                <a:latin typeface="+mn-lt"/>
              </a:defRPr>
            </a:lvl2pPr>
            <a:lvl3pPr>
              <a:buNone/>
              <a:defRPr sz="8533">
                <a:latin typeface="+mn-lt"/>
              </a:defRPr>
            </a:lvl3pPr>
            <a:lvl4pPr>
              <a:buNone/>
              <a:defRPr>
                <a:latin typeface="+mn-lt"/>
              </a:defRPr>
            </a:lvl4pPr>
            <a:lvl5pPr>
              <a:buNone/>
              <a:defRPr>
                <a:latin typeface="+mn-lt"/>
              </a:defRPr>
            </a:lvl5pPr>
          </a:lstStyle>
          <a:p>
            <a:pPr lvl="0"/>
            <a:r>
              <a:rPr lang="en-US" smtClean="0"/>
              <a:t>Click to edit Master text styles</a:t>
            </a:r>
          </a:p>
        </p:txBody>
      </p:sp>
      <p:sp>
        <p:nvSpPr>
          <p:cNvPr id="5" name="Slide Number Placeholder 5"/>
          <p:cNvSpPr>
            <a:spLocks noGrp="1"/>
          </p:cNvSpPr>
          <p:nvPr>
            <p:ph type="sldNum" sz="quarter" idx="14"/>
          </p:nvPr>
        </p:nvSpPr>
        <p:spPr>
          <a:xfrm>
            <a:off x="38922960" y="30510480"/>
            <a:ext cx="2773680" cy="1219200"/>
          </a:xfrm>
          <a:prstGeom prst="rect">
            <a:avLst/>
          </a:prstGeom>
        </p:spPr>
        <p:txBody>
          <a:bodyPr vert="horz" wrap="square" lIns="438912" tIns="219456" rIns="438912" bIns="219456" numCol="1" anchor="t" anchorCtr="0" compatLnSpc="1">
            <a:prstTxWarp prst="textNoShape">
              <a:avLst/>
            </a:prstTxWarp>
          </a:bodyPr>
          <a:lstStyle>
            <a:lvl1pPr algn="r">
              <a:defRPr sz="4267">
                <a:solidFill>
                  <a:srgbClr val="0D0D0D"/>
                </a:solidFill>
                <a:latin typeface="Futura Std Medium" pitchFamily="34" charset="0"/>
              </a:defRPr>
            </a:lvl1pPr>
          </a:lstStyle>
          <a:p>
            <a:pPr>
              <a:defRPr/>
            </a:pPr>
            <a:fld id="{F7D4A87B-AAE0-466C-8836-2A3DA09194FC}" type="slidenum">
              <a:rPr lang="en-US" smtClean="0"/>
              <a:pPr>
                <a:defRPr/>
              </a:pPr>
              <a:t>‹#›</a:t>
            </a:fld>
            <a:endParaRPr lang="en-US" dirty="0"/>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292477" y="2925763"/>
            <a:ext cx="37306250" cy="5486400"/>
          </a:xfrm>
          <a:prstGeom prst="rect">
            <a:avLst/>
          </a:prstGeom>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xfrm>
            <a:off x="3292475" y="29992642"/>
            <a:ext cx="9144000" cy="2193925"/>
          </a:xfrm>
          <a:prstGeom prst="rect">
            <a:avLst/>
          </a:prstGeom>
          <a:ln/>
        </p:spPr>
        <p:txBody>
          <a:bodyPr/>
          <a:lstStyle>
            <a:lvl1pPr>
              <a:defRPr/>
            </a:lvl1pPr>
          </a:lstStyle>
          <a:p>
            <a:pPr>
              <a:defRPr/>
            </a:pPr>
            <a:endParaRPr lang="en-US" dirty="0"/>
          </a:p>
        </p:txBody>
      </p:sp>
      <p:sp>
        <p:nvSpPr>
          <p:cNvPr id="4" name="Rectangle 5"/>
          <p:cNvSpPr>
            <a:spLocks noGrp="1" noChangeArrowheads="1"/>
          </p:cNvSpPr>
          <p:nvPr>
            <p:ph type="ftr" sz="quarter" idx="11"/>
          </p:nvPr>
        </p:nvSpPr>
        <p:spPr>
          <a:xfrm>
            <a:off x="14995527" y="29992642"/>
            <a:ext cx="13900150" cy="2193925"/>
          </a:xfrm>
          <a:prstGeom prst="rect">
            <a:avLst/>
          </a:prstGeom>
          <a:ln/>
        </p:spPr>
        <p:txBody>
          <a:bodyPr/>
          <a:lstStyle>
            <a:lvl1pPr>
              <a:defRPr/>
            </a:lvl1pPr>
          </a:lstStyle>
          <a:p>
            <a:pPr>
              <a:defRPr/>
            </a:pPr>
            <a:endParaRPr lang="en-US" dirty="0"/>
          </a:p>
        </p:txBody>
      </p:sp>
      <p:sp>
        <p:nvSpPr>
          <p:cNvPr id="5" name="Rectangle 6"/>
          <p:cNvSpPr>
            <a:spLocks noGrp="1" noChangeArrowheads="1"/>
          </p:cNvSpPr>
          <p:nvPr>
            <p:ph type="sldNum" sz="quarter" idx="12"/>
          </p:nvPr>
        </p:nvSpPr>
        <p:spPr>
          <a:xfrm>
            <a:off x="31454725" y="29992642"/>
            <a:ext cx="9144000" cy="2193925"/>
          </a:xfrm>
          <a:prstGeom prst="rect">
            <a:avLst/>
          </a:prstGeom>
          <a:ln/>
        </p:spPr>
        <p:txBody>
          <a:bodyPr/>
          <a:lstStyle>
            <a:lvl1pPr>
              <a:defRPr/>
            </a:lvl1pPr>
          </a:lstStyle>
          <a:p>
            <a:pPr>
              <a:defRPr/>
            </a:pPr>
            <a:fld id="{14B552A1-499B-48C6-8E1F-9E3D50B33EDC}" type="slidenum">
              <a:rPr lang="en-US"/>
              <a:pPr>
                <a:defRPr/>
              </a:pPr>
              <a:t>‹#›</a:t>
            </a:fld>
            <a:endParaRPr lang="en-US" dirty="0"/>
          </a:p>
        </p:txBody>
      </p:sp>
    </p:spTree>
    <p:extLst>
      <p:ext uri="{BB962C8B-B14F-4D97-AF65-F5344CB8AC3E}">
        <p14:creationId xmlns:p14="http://schemas.microsoft.com/office/powerpoint/2010/main" val="25330674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345207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transition>
    <p:fade/>
  </p:transition>
  <p:timing>
    <p:tnLst>
      <p:par>
        <p:cTn id="1" dur="indefinite" restart="never" nodeType="tmRoot"/>
      </p:par>
    </p:tnLst>
  </p:timing>
  <p:txStyles>
    <p:titleStyle>
      <a:lvl1pPr algn="ctr" defTabSz="3894717" rtl="0" eaLnBrk="1" fontAlgn="base" hangingPunct="1">
        <a:spcBef>
          <a:spcPct val="0"/>
        </a:spcBef>
        <a:spcAft>
          <a:spcPct val="0"/>
        </a:spcAft>
        <a:defRPr sz="22223" kern="1200">
          <a:solidFill>
            <a:schemeClr val="bg1"/>
          </a:solidFill>
          <a:latin typeface="+mj-lt"/>
          <a:ea typeface="Geneva" charset="-128"/>
          <a:cs typeface="+mj-cs"/>
        </a:defRPr>
      </a:lvl1pPr>
      <a:lvl2pPr algn="ctr" defTabSz="3894717" rtl="0" eaLnBrk="1" fontAlgn="base" hangingPunct="1">
        <a:spcBef>
          <a:spcPct val="0"/>
        </a:spcBef>
        <a:spcAft>
          <a:spcPct val="0"/>
        </a:spcAft>
        <a:defRPr sz="22223">
          <a:solidFill>
            <a:schemeClr val="bg1"/>
          </a:solidFill>
          <a:latin typeface="Futura Std Light" pitchFamily="34" charset="0"/>
          <a:ea typeface="Geneva" charset="-128"/>
        </a:defRPr>
      </a:lvl2pPr>
      <a:lvl3pPr algn="ctr" defTabSz="3894717" rtl="0" eaLnBrk="1" fontAlgn="base" hangingPunct="1">
        <a:spcBef>
          <a:spcPct val="0"/>
        </a:spcBef>
        <a:spcAft>
          <a:spcPct val="0"/>
        </a:spcAft>
        <a:defRPr sz="22223">
          <a:solidFill>
            <a:schemeClr val="bg1"/>
          </a:solidFill>
          <a:latin typeface="Futura Std Light" pitchFamily="34" charset="0"/>
          <a:ea typeface="Geneva" charset="-128"/>
        </a:defRPr>
      </a:lvl3pPr>
      <a:lvl4pPr algn="ctr" defTabSz="3894717" rtl="0" eaLnBrk="1" fontAlgn="base" hangingPunct="1">
        <a:spcBef>
          <a:spcPct val="0"/>
        </a:spcBef>
        <a:spcAft>
          <a:spcPct val="0"/>
        </a:spcAft>
        <a:defRPr sz="22223">
          <a:solidFill>
            <a:schemeClr val="bg1"/>
          </a:solidFill>
          <a:latin typeface="Futura Std Light" pitchFamily="34" charset="0"/>
          <a:ea typeface="Geneva" charset="-128"/>
        </a:defRPr>
      </a:lvl4pPr>
      <a:lvl5pPr algn="ctr" defTabSz="3894717" rtl="0" eaLnBrk="1" fontAlgn="base" hangingPunct="1">
        <a:spcBef>
          <a:spcPct val="0"/>
        </a:spcBef>
        <a:spcAft>
          <a:spcPct val="0"/>
        </a:spcAft>
        <a:defRPr sz="22223">
          <a:solidFill>
            <a:schemeClr val="bg1"/>
          </a:solidFill>
          <a:latin typeface="Futura Std Light" pitchFamily="34" charset="0"/>
          <a:ea typeface="Geneva" charset="-128"/>
        </a:defRPr>
      </a:lvl5pPr>
      <a:lvl6pPr marL="1950744" algn="ctr" defTabSz="3894717" rtl="0" eaLnBrk="1" fontAlgn="base" hangingPunct="1">
        <a:spcBef>
          <a:spcPct val="0"/>
        </a:spcBef>
        <a:spcAft>
          <a:spcPct val="0"/>
        </a:spcAft>
        <a:defRPr sz="22223">
          <a:solidFill>
            <a:schemeClr val="bg1"/>
          </a:solidFill>
          <a:latin typeface="Futura Std Light" pitchFamily="34" charset="0"/>
          <a:ea typeface="Geneva" charset="-128"/>
        </a:defRPr>
      </a:lvl6pPr>
      <a:lvl7pPr marL="3901489" algn="ctr" defTabSz="3894717" rtl="0" eaLnBrk="1" fontAlgn="base" hangingPunct="1">
        <a:spcBef>
          <a:spcPct val="0"/>
        </a:spcBef>
        <a:spcAft>
          <a:spcPct val="0"/>
        </a:spcAft>
        <a:defRPr sz="22223">
          <a:solidFill>
            <a:schemeClr val="bg1"/>
          </a:solidFill>
          <a:latin typeface="Futura Std Light" pitchFamily="34" charset="0"/>
          <a:ea typeface="Geneva" charset="-128"/>
        </a:defRPr>
      </a:lvl7pPr>
      <a:lvl8pPr marL="5852233" algn="ctr" defTabSz="3894717" rtl="0" eaLnBrk="1" fontAlgn="base" hangingPunct="1">
        <a:spcBef>
          <a:spcPct val="0"/>
        </a:spcBef>
        <a:spcAft>
          <a:spcPct val="0"/>
        </a:spcAft>
        <a:defRPr sz="22223">
          <a:solidFill>
            <a:schemeClr val="bg1"/>
          </a:solidFill>
          <a:latin typeface="Futura Std Light" pitchFamily="34" charset="0"/>
          <a:ea typeface="Geneva" charset="-128"/>
        </a:defRPr>
      </a:lvl8pPr>
      <a:lvl9pPr marL="7802978" algn="ctr" defTabSz="3894717" rtl="0" eaLnBrk="1" fontAlgn="base" hangingPunct="1">
        <a:spcBef>
          <a:spcPct val="0"/>
        </a:spcBef>
        <a:spcAft>
          <a:spcPct val="0"/>
        </a:spcAft>
        <a:defRPr sz="22223">
          <a:solidFill>
            <a:schemeClr val="bg1"/>
          </a:solidFill>
          <a:latin typeface="Futura Std Light" pitchFamily="34" charset="0"/>
          <a:ea typeface="Geneva" charset="-128"/>
        </a:defRPr>
      </a:lvl9pPr>
    </p:titleStyle>
    <p:bodyStyle>
      <a:lvl1pPr marL="1456287" indent="-1456287" algn="l" defTabSz="3894717" rtl="0" eaLnBrk="1" fontAlgn="base" hangingPunct="1">
        <a:spcBef>
          <a:spcPct val="20000"/>
        </a:spcBef>
        <a:spcAft>
          <a:spcPct val="0"/>
        </a:spcAft>
        <a:buFont typeface="Arial" pitchFamily="34" charset="0"/>
        <a:buChar char="•"/>
        <a:defRPr sz="12356" kern="1200">
          <a:solidFill>
            <a:schemeClr val="bg2"/>
          </a:solidFill>
          <a:latin typeface="Futura Std Light" pitchFamily="34" charset="0"/>
          <a:ea typeface="Geneva" charset="-128"/>
          <a:cs typeface="+mn-cs"/>
        </a:defRPr>
      </a:lvl1pPr>
      <a:lvl2pPr marL="3163188" indent="-1212444" algn="l" defTabSz="3894717" rtl="0" eaLnBrk="1" fontAlgn="base" hangingPunct="1">
        <a:spcBef>
          <a:spcPct val="20000"/>
        </a:spcBef>
        <a:spcAft>
          <a:spcPct val="0"/>
        </a:spcAft>
        <a:buFont typeface="Arial" pitchFamily="34" charset="0"/>
        <a:buChar char="•"/>
        <a:defRPr sz="11111" kern="1200">
          <a:solidFill>
            <a:schemeClr val="bg2"/>
          </a:solidFill>
          <a:latin typeface="Futura Std Light" pitchFamily="34" charset="0"/>
          <a:ea typeface="Geneva" charset="-128"/>
          <a:cs typeface="+mn-cs"/>
        </a:defRPr>
      </a:lvl2pPr>
      <a:lvl3pPr marL="4870089" indent="-968601" algn="l" defTabSz="3894717" rtl="0" eaLnBrk="1" fontAlgn="base" hangingPunct="1">
        <a:spcBef>
          <a:spcPct val="20000"/>
        </a:spcBef>
        <a:spcAft>
          <a:spcPct val="0"/>
        </a:spcAft>
        <a:buFont typeface="Arial" pitchFamily="34" charset="0"/>
        <a:buChar char="•"/>
        <a:defRPr sz="10222" kern="1200">
          <a:solidFill>
            <a:schemeClr val="bg2"/>
          </a:solidFill>
          <a:latin typeface="Futura Std Light" pitchFamily="34" charset="0"/>
          <a:ea typeface="Geneva" charset="-128"/>
          <a:cs typeface="+mn-cs"/>
        </a:defRPr>
      </a:lvl3pPr>
      <a:lvl4pPr marL="6820834" indent="-968601" algn="l" defTabSz="3894717" rtl="0" eaLnBrk="1" fontAlgn="base" hangingPunct="1">
        <a:spcBef>
          <a:spcPct val="20000"/>
        </a:spcBef>
        <a:spcAft>
          <a:spcPct val="0"/>
        </a:spcAft>
        <a:buFont typeface="Arial" pitchFamily="34" charset="0"/>
        <a:buChar char="•"/>
        <a:defRPr sz="8533" kern="1200">
          <a:solidFill>
            <a:schemeClr val="bg2"/>
          </a:solidFill>
          <a:latin typeface="Futura Std Light" pitchFamily="34" charset="0"/>
          <a:ea typeface="Geneva" charset="-128"/>
          <a:cs typeface="+mn-cs"/>
        </a:defRPr>
      </a:lvl4pPr>
      <a:lvl5pPr marL="8771578" indent="-968601" algn="l" defTabSz="3894717" rtl="0" eaLnBrk="1" fontAlgn="base" hangingPunct="1">
        <a:spcBef>
          <a:spcPct val="20000"/>
        </a:spcBef>
        <a:spcAft>
          <a:spcPct val="0"/>
        </a:spcAft>
        <a:buFont typeface="Arial" pitchFamily="34" charset="0"/>
        <a:buChar char="•"/>
        <a:defRPr sz="8533" kern="1200">
          <a:solidFill>
            <a:schemeClr val="bg2"/>
          </a:solidFill>
          <a:latin typeface="Futura Std Light" pitchFamily="34" charset="0"/>
          <a:ea typeface="Geneva" charset="-128"/>
          <a:cs typeface="+mn-cs"/>
        </a:defRPr>
      </a:lvl5pPr>
      <a:lvl6pPr marL="10728177" indent="-975287" algn="l" defTabSz="3901156" rtl="0" eaLnBrk="1" latinLnBrk="0" hangingPunct="1">
        <a:spcBef>
          <a:spcPct val="20000"/>
        </a:spcBef>
        <a:buFont typeface="Arial" pitchFamily="34" charset="0"/>
        <a:buChar char="•"/>
        <a:defRPr sz="8533" kern="1200">
          <a:solidFill>
            <a:schemeClr val="tx1"/>
          </a:solidFill>
          <a:latin typeface="+mn-lt"/>
          <a:ea typeface="+mn-ea"/>
          <a:cs typeface="+mn-cs"/>
        </a:defRPr>
      </a:lvl6pPr>
      <a:lvl7pPr marL="12678755" indent="-975287" algn="l" defTabSz="3901156" rtl="0" eaLnBrk="1" latinLnBrk="0" hangingPunct="1">
        <a:spcBef>
          <a:spcPct val="20000"/>
        </a:spcBef>
        <a:buFont typeface="Arial" pitchFamily="34" charset="0"/>
        <a:buChar char="•"/>
        <a:defRPr sz="8533" kern="1200">
          <a:solidFill>
            <a:schemeClr val="tx1"/>
          </a:solidFill>
          <a:latin typeface="+mn-lt"/>
          <a:ea typeface="+mn-ea"/>
          <a:cs typeface="+mn-cs"/>
        </a:defRPr>
      </a:lvl7pPr>
      <a:lvl8pPr marL="14629333" indent="-975287" algn="l" defTabSz="3901156" rtl="0" eaLnBrk="1" latinLnBrk="0" hangingPunct="1">
        <a:spcBef>
          <a:spcPct val="20000"/>
        </a:spcBef>
        <a:buFont typeface="Arial" pitchFamily="34" charset="0"/>
        <a:buChar char="•"/>
        <a:defRPr sz="8533" kern="1200">
          <a:solidFill>
            <a:schemeClr val="tx1"/>
          </a:solidFill>
          <a:latin typeface="+mn-lt"/>
          <a:ea typeface="+mn-ea"/>
          <a:cs typeface="+mn-cs"/>
        </a:defRPr>
      </a:lvl8pPr>
      <a:lvl9pPr marL="16579910" indent="-975287" algn="l" defTabSz="3901156" rtl="0" eaLnBrk="1" latinLnBrk="0" hangingPunct="1">
        <a:spcBef>
          <a:spcPct val="20000"/>
        </a:spcBef>
        <a:buFont typeface="Arial" pitchFamily="34" charset="0"/>
        <a:buChar char="•"/>
        <a:defRPr sz="8533" kern="1200">
          <a:solidFill>
            <a:schemeClr val="tx1"/>
          </a:solidFill>
          <a:latin typeface="+mn-lt"/>
          <a:ea typeface="+mn-ea"/>
          <a:cs typeface="+mn-cs"/>
        </a:defRPr>
      </a:lvl9pPr>
    </p:bodyStyle>
    <p:otherStyle>
      <a:defPPr>
        <a:defRPr lang="en-US"/>
      </a:defPPr>
      <a:lvl1pPr marL="0" algn="l" defTabSz="3901156" rtl="0" eaLnBrk="1" latinLnBrk="0" hangingPunct="1">
        <a:defRPr sz="7645" kern="1200">
          <a:solidFill>
            <a:schemeClr val="tx1"/>
          </a:solidFill>
          <a:latin typeface="+mn-lt"/>
          <a:ea typeface="+mn-ea"/>
          <a:cs typeface="+mn-cs"/>
        </a:defRPr>
      </a:lvl1pPr>
      <a:lvl2pPr marL="1950578" algn="l" defTabSz="3901156" rtl="0" eaLnBrk="1" latinLnBrk="0" hangingPunct="1">
        <a:defRPr sz="7645" kern="1200">
          <a:solidFill>
            <a:schemeClr val="tx1"/>
          </a:solidFill>
          <a:latin typeface="+mn-lt"/>
          <a:ea typeface="+mn-ea"/>
          <a:cs typeface="+mn-cs"/>
        </a:defRPr>
      </a:lvl2pPr>
      <a:lvl3pPr marL="3901156" algn="l" defTabSz="3901156" rtl="0" eaLnBrk="1" latinLnBrk="0" hangingPunct="1">
        <a:defRPr sz="7645" kern="1200">
          <a:solidFill>
            <a:schemeClr val="tx1"/>
          </a:solidFill>
          <a:latin typeface="+mn-lt"/>
          <a:ea typeface="+mn-ea"/>
          <a:cs typeface="+mn-cs"/>
        </a:defRPr>
      </a:lvl3pPr>
      <a:lvl4pPr marL="5851734" algn="l" defTabSz="3901156" rtl="0" eaLnBrk="1" latinLnBrk="0" hangingPunct="1">
        <a:defRPr sz="7645" kern="1200">
          <a:solidFill>
            <a:schemeClr val="tx1"/>
          </a:solidFill>
          <a:latin typeface="+mn-lt"/>
          <a:ea typeface="+mn-ea"/>
          <a:cs typeface="+mn-cs"/>
        </a:defRPr>
      </a:lvl4pPr>
      <a:lvl5pPr marL="7802312" algn="l" defTabSz="3901156" rtl="0" eaLnBrk="1" latinLnBrk="0" hangingPunct="1">
        <a:defRPr sz="7645" kern="1200">
          <a:solidFill>
            <a:schemeClr val="tx1"/>
          </a:solidFill>
          <a:latin typeface="+mn-lt"/>
          <a:ea typeface="+mn-ea"/>
          <a:cs typeface="+mn-cs"/>
        </a:defRPr>
      </a:lvl5pPr>
      <a:lvl6pPr marL="9752890" algn="l" defTabSz="3901156" rtl="0" eaLnBrk="1" latinLnBrk="0" hangingPunct="1">
        <a:defRPr sz="7645" kern="1200">
          <a:solidFill>
            <a:schemeClr val="tx1"/>
          </a:solidFill>
          <a:latin typeface="+mn-lt"/>
          <a:ea typeface="+mn-ea"/>
          <a:cs typeface="+mn-cs"/>
        </a:defRPr>
      </a:lvl6pPr>
      <a:lvl7pPr marL="11703468" algn="l" defTabSz="3901156" rtl="0" eaLnBrk="1" latinLnBrk="0" hangingPunct="1">
        <a:defRPr sz="7645" kern="1200">
          <a:solidFill>
            <a:schemeClr val="tx1"/>
          </a:solidFill>
          <a:latin typeface="+mn-lt"/>
          <a:ea typeface="+mn-ea"/>
          <a:cs typeface="+mn-cs"/>
        </a:defRPr>
      </a:lvl7pPr>
      <a:lvl8pPr marL="13654046" algn="l" defTabSz="3901156" rtl="0" eaLnBrk="1" latinLnBrk="0" hangingPunct="1">
        <a:defRPr sz="7645" kern="1200">
          <a:solidFill>
            <a:schemeClr val="tx1"/>
          </a:solidFill>
          <a:latin typeface="+mn-lt"/>
          <a:ea typeface="+mn-ea"/>
          <a:cs typeface="+mn-cs"/>
        </a:defRPr>
      </a:lvl8pPr>
      <a:lvl9pPr marL="15604623" algn="l" defTabSz="3901156" rtl="0" eaLnBrk="1" latinLnBrk="0" hangingPunct="1">
        <a:defRPr sz="764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3.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9.xml"/><Relationship Id="rId6" Type="http://schemas.openxmlformats.org/officeDocument/2006/relationships/image" Target="../media/image5.jpeg"/><Relationship Id="rId5" Type="http://schemas.openxmlformats.org/officeDocument/2006/relationships/image" Target="../media/image4.jpeg"/><Relationship Id="rId10" Type="http://schemas.openxmlformats.org/officeDocument/2006/relationships/chart" Target="../charts/chart2.xml"/><Relationship Id="rId4" Type="http://schemas.microsoft.com/office/2007/relationships/hdphoto" Target="../media/hdphoto1.wdp"/><Relationship Id="rId9" Type="http://schemas.openxmlformats.org/officeDocument/2006/relationships/chart" Target="../charts/char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1F6F7"/>
        </a:solidFill>
        <a:effectLst/>
      </p:bgPr>
    </p:bg>
    <p:spTree>
      <p:nvGrpSpPr>
        <p:cNvPr id="1" name=""/>
        <p:cNvGrpSpPr/>
        <p:nvPr/>
      </p:nvGrpSpPr>
      <p:grpSpPr>
        <a:xfrm>
          <a:off x="0" y="0"/>
          <a:ext cx="0" cy="0"/>
          <a:chOff x="0" y="0"/>
          <a:chExt cx="0" cy="0"/>
        </a:xfrm>
      </p:grpSpPr>
      <p:sp>
        <p:nvSpPr>
          <p:cNvPr id="87" name="Round Same Side Corner Rectangle 86"/>
          <p:cNvSpPr/>
          <p:nvPr/>
        </p:nvSpPr>
        <p:spPr>
          <a:xfrm>
            <a:off x="0" y="0"/>
            <a:ext cx="43891200" cy="6287261"/>
          </a:xfrm>
          <a:prstGeom prst="rect">
            <a:avLst/>
          </a:prstGeom>
          <a:solidFill>
            <a:srgbClr val="2B747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133" dirty="0"/>
          </a:p>
        </p:txBody>
      </p:sp>
      <p:sp>
        <p:nvSpPr>
          <p:cNvPr id="127" name="Rounded Rectangle 126"/>
          <p:cNvSpPr/>
          <p:nvPr/>
        </p:nvSpPr>
        <p:spPr>
          <a:xfrm>
            <a:off x="550636" y="6716672"/>
            <a:ext cx="9011200" cy="25820728"/>
          </a:xfrm>
          <a:prstGeom prst="roundRect">
            <a:avLst>
              <a:gd name="adj" fmla="val 2307"/>
            </a:avLst>
          </a:prstGeom>
          <a:noFill/>
          <a:ln w="25400">
            <a:solidFill>
              <a:srgbClr val="2B747F"/>
            </a:solidFill>
          </a:ln>
          <a:effectLst/>
        </p:spPr>
        <p:style>
          <a:lnRef idx="1">
            <a:schemeClr val="accent1"/>
          </a:lnRef>
          <a:fillRef idx="3">
            <a:schemeClr val="accent1"/>
          </a:fillRef>
          <a:effectRef idx="2">
            <a:schemeClr val="accent1"/>
          </a:effectRef>
          <a:fontRef idx="minor">
            <a:schemeClr val="lt1"/>
          </a:fontRef>
        </p:style>
        <p:txBody>
          <a:bodyPr rtlCol="0" anchor="ctr"/>
          <a:lstStyle/>
          <a:p>
            <a:endParaRPr lang="en-US" sz="2133" dirty="0"/>
          </a:p>
        </p:txBody>
      </p:sp>
      <p:sp>
        <p:nvSpPr>
          <p:cNvPr id="128" name="Rounded Rectangle 127"/>
          <p:cNvSpPr/>
          <p:nvPr/>
        </p:nvSpPr>
        <p:spPr>
          <a:xfrm>
            <a:off x="34751568" y="6615576"/>
            <a:ext cx="8528251" cy="25964335"/>
          </a:xfrm>
          <a:prstGeom prst="roundRect">
            <a:avLst>
              <a:gd name="adj" fmla="val 1574"/>
            </a:avLst>
          </a:prstGeom>
          <a:solidFill>
            <a:srgbClr val="85B7E0">
              <a:alpha val="0"/>
            </a:srgbClr>
          </a:solidFill>
          <a:ln w="25400">
            <a:solidFill>
              <a:srgbClr val="2B747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lvl="0"/>
            <a:endParaRPr lang="en-US" sz="2133" dirty="0"/>
          </a:p>
        </p:txBody>
      </p:sp>
      <p:sp>
        <p:nvSpPr>
          <p:cNvPr id="2067" name="Rectangle 6"/>
          <p:cNvSpPr>
            <a:spLocks noGrp="1" noChangeArrowheads="1"/>
          </p:cNvSpPr>
          <p:nvPr>
            <p:ph type="title"/>
          </p:nvPr>
        </p:nvSpPr>
        <p:spPr>
          <a:xfrm>
            <a:off x="4765274" y="337900"/>
            <a:ext cx="34004250" cy="2641600"/>
          </a:xfrm>
        </p:spPr>
        <p:txBody>
          <a:bodyPr/>
          <a:lstStyle/>
          <a:p>
            <a:pPr>
              <a:spcBef>
                <a:spcPts val="0"/>
              </a:spcBef>
              <a:spcAft>
                <a:spcPts val="0"/>
              </a:spcAft>
            </a:pPr>
            <a:r>
              <a:rPr lang="en-US" sz="9600" b="1" spc="-622" dirty="0">
                <a:solidFill>
                  <a:schemeClr val="tx1"/>
                </a:solidFill>
                <a:effectLst>
                  <a:outerShdw blurRad="114300" dist="76200" dir="2700000" algn="tl" rotWithShape="0">
                    <a:srgbClr val="000000">
                      <a:alpha val="63000"/>
                    </a:srgbClr>
                  </a:outerShdw>
                </a:effectLst>
                <a:latin typeface="Arial"/>
                <a:cs typeface="Arial"/>
              </a:rPr>
              <a:t>The Impact of </a:t>
            </a:r>
            <a:r>
              <a:rPr lang="en-US" sz="9600" b="1" spc="-622" dirty="0" smtClean="0">
                <a:solidFill>
                  <a:schemeClr val="tx1"/>
                </a:solidFill>
                <a:effectLst>
                  <a:outerShdw blurRad="114300" dist="76200" dir="2700000" algn="tl" rotWithShape="0">
                    <a:srgbClr val="000000">
                      <a:alpha val="63000"/>
                    </a:srgbClr>
                  </a:outerShdw>
                </a:effectLst>
                <a:latin typeface="Arial"/>
                <a:cs typeface="Arial"/>
              </a:rPr>
              <a:t>an </a:t>
            </a:r>
            <a:r>
              <a:rPr lang="en-US" sz="9600" b="1" spc="-622" dirty="0">
                <a:solidFill>
                  <a:schemeClr val="tx1"/>
                </a:solidFill>
                <a:effectLst>
                  <a:outerShdw blurRad="114300" dist="76200" dir="2700000" algn="tl" rotWithShape="0">
                    <a:srgbClr val="000000">
                      <a:alpha val="63000"/>
                    </a:srgbClr>
                  </a:outerShdw>
                </a:effectLst>
                <a:latin typeface="Arial"/>
                <a:cs typeface="Arial"/>
              </a:rPr>
              <a:t>Epilepsy Self-Management Program on Health Care Utilization</a:t>
            </a:r>
          </a:p>
        </p:txBody>
      </p:sp>
      <p:sp>
        <p:nvSpPr>
          <p:cNvPr id="37" name="Rectangle 6"/>
          <p:cNvSpPr txBox="1">
            <a:spLocks noChangeArrowheads="1"/>
          </p:cNvSpPr>
          <p:nvPr/>
        </p:nvSpPr>
        <p:spPr>
          <a:xfrm>
            <a:off x="10244511" y="4014655"/>
            <a:ext cx="25406351" cy="1693333"/>
          </a:xfrm>
          <a:prstGeom prst="rect">
            <a:avLst/>
          </a:prstGeom>
        </p:spPr>
        <p:txBody>
          <a:bodyPr/>
          <a:lstStyle/>
          <a:p>
            <a:pPr algn="ctr" defTabSz="3894717" eaLnBrk="1" hangingPunct="1">
              <a:spcBef>
                <a:spcPts val="0"/>
              </a:spcBef>
              <a:spcAft>
                <a:spcPts val="1067"/>
              </a:spcAft>
            </a:pPr>
            <a:r>
              <a:rPr lang="en-US" sz="4800" dirty="0">
                <a:latin typeface="+mn-lt"/>
              </a:rPr>
              <a:t>Emily Dwyer, Nursing Student, University of New Hampshire</a:t>
            </a:r>
          </a:p>
          <a:p>
            <a:pPr algn="ctr" defTabSz="3894717" eaLnBrk="1" hangingPunct="1">
              <a:spcBef>
                <a:spcPts val="0"/>
              </a:spcBef>
              <a:spcAft>
                <a:spcPts val="1067"/>
              </a:spcAft>
            </a:pPr>
            <a:r>
              <a:rPr lang="en-US" sz="4800" dirty="0">
                <a:latin typeface="+mn-lt"/>
                <a:cs typeface="Arial"/>
              </a:rPr>
              <a:t>Karen Secore MS, APRN, CNRN, Dartmouth-Hitchcock Medical Center</a:t>
            </a:r>
          </a:p>
        </p:txBody>
      </p:sp>
      <p:sp>
        <p:nvSpPr>
          <p:cNvPr id="72" name="Rectangle 56"/>
          <p:cNvSpPr>
            <a:spLocks noChangeArrowheads="1"/>
          </p:cNvSpPr>
          <p:nvPr/>
        </p:nvSpPr>
        <p:spPr bwMode="auto">
          <a:xfrm>
            <a:off x="34309047" y="8940800"/>
            <a:ext cx="8724905" cy="6577968"/>
          </a:xfrm>
          <a:prstGeom prst="rect">
            <a:avLst/>
          </a:prstGeom>
          <a:no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243840" tIns="203200" rIns="243840" bIns="203200" anchor="t" anchorCtr="0"/>
          <a:lstStyle/>
          <a:p>
            <a:pPr defTabSz="101601"/>
            <a:endParaRPr lang="en-US" sz="2489" dirty="0">
              <a:solidFill>
                <a:schemeClr val="bg1"/>
              </a:solidFill>
              <a:latin typeface="+mn-lt"/>
            </a:endParaRPr>
          </a:p>
          <a:p>
            <a:endParaRPr lang="en-US" sz="2489" dirty="0">
              <a:solidFill>
                <a:schemeClr val="bg1"/>
              </a:solidFill>
              <a:latin typeface="+mn-lt"/>
            </a:endParaRPr>
          </a:p>
        </p:txBody>
      </p:sp>
      <p:sp>
        <p:nvSpPr>
          <p:cNvPr id="75" name="Text Box 65"/>
          <p:cNvSpPr txBox="1">
            <a:spLocks noChangeArrowheads="1"/>
          </p:cNvSpPr>
          <p:nvPr/>
        </p:nvSpPr>
        <p:spPr bwMode="auto">
          <a:xfrm>
            <a:off x="36563659" y="19709706"/>
            <a:ext cx="4741333" cy="584775"/>
          </a:xfrm>
          <a:prstGeom prst="rect">
            <a:avLst/>
          </a:prstGeom>
          <a:solidFill>
            <a:srgbClr val="2B747F"/>
          </a:solidFill>
          <a:ln w="12700" cap="flat" cmpd="sng" algn="ctr">
            <a:noFill/>
            <a:prstDash val="solid"/>
            <a:round/>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1"/>
          </a:lnRef>
          <a:fillRef idx="1">
            <a:schemeClr val="lt1"/>
          </a:fillRef>
          <a:effectRef idx="0">
            <a:schemeClr val="accent1"/>
          </a:effectRef>
          <a:fontRef idx="minor">
            <a:schemeClr val="dk1"/>
          </a:fontRef>
        </p:style>
        <p:txBody>
          <a:bodyPr wrap="square">
            <a:spAutoFit/>
          </a:bodyPr>
          <a:lstStyle>
            <a:lvl1pPr>
              <a:defRPr sz="2400">
                <a:solidFill>
                  <a:schemeClr val="tx1"/>
                </a:solidFill>
                <a:latin typeface="Times" pitchFamily="1" charset="0"/>
              </a:defRPr>
            </a:lvl1pPr>
            <a:lvl2pPr marL="742950" indent="-285750">
              <a:defRPr sz="2400">
                <a:solidFill>
                  <a:schemeClr val="tx1"/>
                </a:solidFill>
                <a:latin typeface="Times" pitchFamily="1" charset="0"/>
              </a:defRPr>
            </a:lvl2pPr>
            <a:lvl3pPr marL="1143000" indent="-228600">
              <a:defRPr sz="2400">
                <a:solidFill>
                  <a:schemeClr val="tx1"/>
                </a:solidFill>
                <a:latin typeface="Times" pitchFamily="1" charset="0"/>
              </a:defRPr>
            </a:lvl3pPr>
            <a:lvl4pPr marL="1600200" indent="-228600">
              <a:defRPr sz="2400">
                <a:solidFill>
                  <a:schemeClr val="tx1"/>
                </a:solidFill>
                <a:latin typeface="Times" pitchFamily="1" charset="0"/>
              </a:defRPr>
            </a:lvl4pPr>
            <a:lvl5pPr marL="2057400" indent="-228600">
              <a:defRPr sz="2400">
                <a:solidFill>
                  <a:schemeClr val="tx1"/>
                </a:solidFill>
                <a:latin typeface="Times" pitchFamily="1" charset="0"/>
              </a:defRPr>
            </a:lvl5pPr>
            <a:lvl6pPr marL="2514600" indent="-228600" eaLnBrk="0" fontAlgn="base" hangingPunct="0">
              <a:spcBef>
                <a:spcPct val="0"/>
              </a:spcBef>
              <a:spcAft>
                <a:spcPct val="0"/>
              </a:spcAft>
              <a:defRPr sz="2400">
                <a:solidFill>
                  <a:schemeClr val="tx1"/>
                </a:solidFill>
                <a:latin typeface="Times" pitchFamily="1" charset="0"/>
              </a:defRPr>
            </a:lvl6pPr>
            <a:lvl7pPr marL="2971800" indent="-228600" eaLnBrk="0" fontAlgn="base" hangingPunct="0">
              <a:spcBef>
                <a:spcPct val="0"/>
              </a:spcBef>
              <a:spcAft>
                <a:spcPct val="0"/>
              </a:spcAft>
              <a:defRPr sz="2400">
                <a:solidFill>
                  <a:schemeClr val="tx1"/>
                </a:solidFill>
                <a:latin typeface="Times" pitchFamily="1" charset="0"/>
              </a:defRPr>
            </a:lvl7pPr>
            <a:lvl8pPr marL="3429000" indent="-228600" eaLnBrk="0" fontAlgn="base" hangingPunct="0">
              <a:spcBef>
                <a:spcPct val="0"/>
              </a:spcBef>
              <a:spcAft>
                <a:spcPct val="0"/>
              </a:spcAft>
              <a:defRPr sz="2400">
                <a:solidFill>
                  <a:schemeClr val="tx1"/>
                </a:solidFill>
                <a:latin typeface="Times" pitchFamily="1" charset="0"/>
              </a:defRPr>
            </a:lvl8pPr>
            <a:lvl9pPr marL="3886200" indent="-228600" eaLnBrk="0" fontAlgn="base" hangingPunct="0">
              <a:spcBef>
                <a:spcPct val="0"/>
              </a:spcBef>
              <a:spcAft>
                <a:spcPct val="0"/>
              </a:spcAft>
              <a:defRPr sz="2400">
                <a:solidFill>
                  <a:schemeClr val="tx1"/>
                </a:solidFill>
                <a:latin typeface="Times" pitchFamily="1" charset="0"/>
              </a:defRPr>
            </a:lvl9pPr>
          </a:lstStyle>
          <a:p>
            <a:pPr algn="ctr"/>
            <a:r>
              <a:rPr lang="en-US" sz="3200" b="1" dirty="0">
                <a:latin typeface="Arial"/>
                <a:cs typeface="Arial"/>
              </a:rPr>
              <a:t>RECOMMENDATIONS</a:t>
            </a:r>
          </a:p>
        </p:txBody>
      </p:sp>
      <p:sp>
        <p:nvSpPr>
          <p:cNvPr id="59" name="Text Box 65"/>
          <p:cNvSpPr txBox="1">
            <a:spLocks noChangeArrowheads="1"/>
          </p:cNvSpPr>
          <p:nvPr/>
        </p:nvSpPr>
        <p:spPr bwMode="auto">
          <a:xfrm>
            <a:off x="20277265" y="13220252"/>
            <a:ext cx="2980267" cy="584775"/>
          </a:xfrm>
          <a:prstGeom prst="rect">
            <a:avLst/>
          </a:prstGeom>
          <a:solidFill>
            <a:srgbClr val="2B747F"/>
          </a:solidFill>
          <a:ln w="12700" cap="flat" cmpd="sng" algn="ctr">
            <a:noFill/>
            <a:prstDash val="solid"/>
            <a:round/>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1"/>
          </a:lnRef>
          <a:fillRef idx="1">
            <a:schemeClr val="lt1"/>
          </a:fillRef>
          <a:effectRef idx="0">
            <a:schemeClr val="accent1"/>
          </a:effectRef>
          <a:fontRef idx="minor">
            <a:schemeClr val="dk1"/>
          </a:fontRef>
        </p:style>
        <p:txBody>
          <a:bodyPr wrap="square">
            <a:spAutoFit/>
          </a:bodyPr>
          <a:lstStyle>
            <a:lvl1pPr>
              <a:defRPr sz="2400">
                <a:solidFill>
                  <a:schemeClr val="tx1"/>
                </a:solidFill>
                <a:latin typeface="Times" pitchFamily="1" charset="0"/>
              </a:defRPr>
            </a:lvl1pPr>
            <a:lvl2pPr marL="742950" indent="-285750">
              <a:defRPr sz="2400">
                <a:solidFill>
                  <a:schemeClr val="tx1"/>
                </a:solidFill>
                <a:latin typeface="Times" pitchFamily="1" charset="0"/>
              </a:defRPr>
            </a:lvl2pPr>
            <a:lvl3pPr marL="1143000" indent="-228600">
              <a:defRPr sz="2400">
                <a:solidFill>
                  <a:schemeClr val="tx1"/>
                </a:solidFill>
                <a:latin typeface="Times" pitchFamily="1" charset="0"/>
              </a:defRPr>
            </a:lvl3pPr>
            <a:lvl4pPr marL="1600200" indent="-228600">
              <a:defRPr sz="2400">
                <a:solidFill>
                  <a:schemeClr val="tx1"/>
                </a:solidFill>
                <a:latin typeface="Times" pitchFamily="1" charset="0"/>
              </a:defRPr>
            </a:lvl4pPr>
            <a:lvl5pPr marL="2057400" indent="-228600">
              <a:defRPr sz="2400">
                <a:solidFill>
                  <a:schemeClr val="tx1"/>
                </a:solidFill>
                <a:latin typeface="Times" pitchFamily="1" charset="0"/>
              </a:defRPr>
            </a:lvl5pPr>
            <a:lvl6pPr marL="2514600" indent="-228600" eaLnBrk="0" fontAlgn="base" hangingPunct="0">
              <a:spcBef>
                <a:spcPct val="0"/>
              </a:spcBef>
              <a:spcAft>
                <a:spcPct val="0"/>
              </a:spcAft>
              <a:defRPr sz="2400">
                <a:solidFill>
                  <a:schemeClr val="tx1"/>
                </a:solidFill>
                <a:latin typeface="Times" pitchFamily="1" charset="0"/>
              </a:defRPr>
            </a:lvl6pPr>
            <a:lvl7pPr marL="2971800" indent="-228600" eaLnBrk="0" fontAlgn="base" hangingPunct="0">
              <a:spcBef>
                <a:spcPct val="0"/>
              </a:spcBef>
              <a:spcAft>
                <a:spcPct val="0"/>
              </a:spcAft>
              <a:defRPr sz="2400">
                <a:solidFill>
                  <a:schemeClr val="tx1"/>
                </a:solidFill>
                <a:latin typeface="Times" pitchFamily="1" charset="0"/>
              </a:defRPr>
            </a:lvl7pPr>
            <a:lvl8pPr marL="3429000" indent="-228600" eaLnBrk="0" fontAlgn="base" hangingPunct="0">
              <a:spcBef>
                <a:spcPct val="0"/>
              </a:spcBef>
              <a:spcAft>
                <a:spcPct val="0"/>
              </a:spcAft>
              <a:defRPr sz="2400">
                <a:solidFill>
                  <a:schemeClr val="tx1"/>
                </a:solidFill>
                <a:latin typeface="Times" pitchFamily="1" charset="0"/>
              </a:defRPr>
            </a:lvl8pPr>
            <a:lvl9pPr marL="3886200" indent="-228600" eaLnBrk="0" fontAlgn="base" hangingPunct="0">
              <a:spcBef>
                <a:spcPct val="0"/>
              </a:spcBef>
              <a:spcAft>
                <a:spcPct val="0"/>
              </a:spcAft>
              <a:defRPr sz="2400">
                <a:solidFill>
                  <a:schemeClr val="tx1"/>
                </a:solidFill>
                <a:latin typeface="Times" pitchFamily="1" charset="0"/>
              </a:defRPr>
            </a:lvl9pPr>
          </a:lstStyle>
          <a:p>
            <a:pPr algn="ctr"/>
            <a:r>
              <a:rPr lang="en-US" sz="3200" b="1" dirty="0">
                <a:latin typeface="Arial"/>
                <a:cs typeface="Arial"/>
              </a:rPr>
              <a:t>OUTCOMES  </a:t>
            </a:r>
            <a:r>
              <a:rPr lang="en-US" sz="2844" b="1" dirty="0">
                <a:latin typeface="Arial"/>
                <a:cs typeface="Arial"/>
              </a:rPr>
              <a:t> </a:t>
            </a:r>
          </a:p>
        </p:txBody>
      </p:sp>
      <p:grpSp>
        <p:nvGrpSpPr>
          <p:cNvPr id="66" name="Group 65"/>
          <p:cNvGrpSpPr/>
          <p:nvPr/>
        </p:nvGrpSpPr>
        <p:grpSpPr>
          <a:xfrm>
            <a:off x="570235" y="6803580"/>
            <a:ext cx="8991601" cy="603746"/>
            <a:chOff x="6020095" y="14069031"/>
            <a:chExt cx="8991601" cy="679213"/>
          </a:xfrm>
        </p:grpSpPr>
        <p:cxnSp>
          <p:nvCxnSpPr>
            <p:cNvPr id="107" name="Straight Connector 106"/>
            <p:cNvCxnSpPr/>
            <p:nvPr/>
          </p:nvCxnSpPr>
          <p:spPr>
            <a:xfrm>
              <a:off x="6020095" y="14747450"/>
              <a:ext cx="8991601" cy="794"/>
            </a:xfrm>
            <a:prstGeom prst="line">
              <a:avLst/>
            </a:prstGeom>
            <a:ln w="12700">
              <a:solidFill>
                <a:srgbClr val="2B747F"/>
              </a:solidFill>
            </a:ln>
            <a:effectLst/>
          </p:spPr>
          <p:style>
            <a:lnRef idx="2">
              <a:schemeClr val="accent1"/>
            </a:lnRef>
            <a:fillRef idx="0">
              <a:schemeClr val="accent1"/>
            </a:fillRef>
            <a:effectRef idx="1">
              <a:schemeClr val="accent1"/>
            </a:effectRef>
            <a:fontRef idx="minor">
              <a:schemeClr val="tx1"/>
            </a:fontRef>
          </p:style>
        </p:cxnSp>
        <p:sp>
          <p:nvSpPr>
            <p:cNvPr id="106" name="Text Box 65"/>
            <p:cNvSpPr txBox="1">
              <a:spLocks noChangeArrowheads="1"/>
            </p:cNvSpPr>
            <p:nvPr/>
          </p:nvSpPr>
          <p:spPr bwMode="auto">
            <a:xfrm>
              <a:off x="8485397" y="14069031"/>
              <a:ext cx="3785012" cy="657871"/>
            </a:xfrm>
            <a:prstGeom prst="rect">
              <a:avLst/>
            </a:prstGeom>
            <a:solidFill>
              <a:srgbClr val="2B747F"/>
            </a:solidFill>
            <a:ln w="12700" cap="flat" cmpd="sng" algn="ctr">
              <a:noFill/>
              <a:prstDash val="solid"/>
              <a:round/>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1"/>
            </a:lnRef>
            <a:fillRef idx="1">
              <a:schemeClr val="lt1"/>
            </a:fillRef>
            <a:effectRef idx="0">
              <a:schemeClr val="accent1"/>
            </a:effectRef>
            <a:fontRef idx="minor">
              <a:schemeClr val="dk1"/>
            </a:fontRef>
          </p:style>
          <p:txBody>
            <a:bodyPr wrap="none">
              <a:spAutoFit/>
            </a:bodyPr>
            <a:lstStyle>
              <a:lvl1pPr>
                <a:defRPr sz="2400">
                  <a:solidFill>
                    <a:schemeClr val="tx1"/>
                  </a:solidFill>
                  <a:latin typeface="Times" pitchFamily="1" charset="0"/>
                </a:defRPr>
              </a:lvl1pPr>
              <a:lvl2pPr marL="742950" indent="-285750">
                <a:defRPr sz="2400">
                  <a:solidFill>
                    <a:schemeClr val="tx1"/>
                  </a:solidFill>
                  <a:latin typeface="Times" pitchFamily="1" charset="0"/>
                </a:defRPr>
              </a:lvl2pPr>
              <a:lvl3pPr marL="1143000" indent="-228600">
                <a:defRPr sz="2400">
                  <a:solidFill>
                    <a:schemeClr val="tx1"/>
                  </a:solidFill>
                  <a:latin typeface="Times" pitchFamily="1" charset="0"/>
                </a:defRPr>
              </a:lvl3pPr>
              <a:lvl4pPr marL="1600200" indent="-228600">
                <a:defRPr sz="2400">
                  <a:solidFill>
                    <a:schemeClr val="tx1"/>
                  </a:solidFill>
                  <a:latin typeface="Times" pitchFamily="1" charset="0"/>
                </a:defRPr>
              </a:lvl4pPr>
              <a:lvl5pPr marL="2057400" indent="-228600">
                <a:defRPr sz="2400">
                  <a:solidFill>
                    <a:schemeClr val="tx1"/>
                  </a:solidFill>
                  <a:latin typeface="Times" pitchFamily="1" charset="0"/>
                </a:defRPr>
              </a:lvl5pPr>
              <a:lvl6pPr marL="2514600" indent="-228600" eaLnBrk="0" fontAlgn="base" hangingPunct="0">
                <a:spcBef>
                  <a:spcPct val="0"/>
                </a:spcBef>
                <a:spcAft>
                  <a:spcPct val="0"/>
                </a:spcAft>
                <a:defRPr sz="2400">
                  <a:solidFill>
                    <a:schemeClr val="tx1"/>
                  </a:solidFill>
                  <a:latin typeface="Times" pitchFamily="1" charset="0"/>
                </a:defRPr>
              </a:lvl6pPr>
              <a:lvl7pPr marL="2971800" indent="-228600" eaLnBrk="0" fontAlgn="base" hangingPunct="0">
                <a:spcBef>
                  <a:spcPct val="0"/>
                </a:spcBef>
                <a:spcAft>
                  <a:spcPct val="0"/>
                </a:spcAft>
                <a:defRPr sz="2400">
                  <a:solidFill>
                    <a:schemeClr val="tx1"/>
                  </a:solidFill>
                  <a:latin typeface="Times" pitchFamily="1" charset="0"/>
                </a:defRPr>
              </a:lvl7pPr>
              <a:lvl8pPr marL="3429000" indent="-228600" eaLnBrk="0" fontAlgn="base" hangingPunct="0">
                <a:spcBef>
                  <a:spcPct val="0"/>
                </a:spcBef>
                <a:spcAft>
                  <a:spcPct val="0"/>
                </a:spcAft>
                <a:defRPr sz="2400">
                  <a:solidFill>
                    <a:schemeClr val="tx1"/>
                  </a:solidFill>
                  <a:latin typeface="Times" pitchFamily="1" charset="0"/>
                </a:defRPr>
              </a:lvl8pPr>
              <a:lvl9pPr marL="3886200" indent="-228600" eaLnBrk="0" fontAlgn="base" hangingPunct="0">
                <a:spcBef>
                  <a:spcPct val="0"/>
                </a:spcBef>
                <a:spcAft>
                  <a:spcPct val="0"/>
                </a:spcAft>
                <a:defRPr sz="2400">
                  <a:solidFill>
                    <a:schemeClr val="tx1"/>
                  </a:solidFill>
                  <a:latin typeface="Times" pitchFamily="1" charset="0"/>
                </a:defRPr>
              </a:lvl9pPr>
            </a:lstStyle>
            <a:p>
              <a:pPr algn="ctr"/>
              <a:r>
                <a:rPr lang="en-US" sz="3200" b="1" dirty="0">
                  <a:latin typeface="Arial"/>
                  <a:cs typeface="Arial"/>
                </a:rPr>
                <a:t>  INTRODUCTION  </a:t>
              </a:r>
            </a:p>
          </p:txBody>
        </p:sp>
      </p:grpSp>
      <p:grpSp>
        <p:nvGrpSpPr>
          <p:cNvPr id="67" name="Group 66"/>
          <p:cNvGrpSpPr/>
          <p:nvPr/>
        </p:nvGrpSpPr>
        <p:grpSpPr>
          <a:xfrm>
            <a:off x="577676" y="22925531"/>
            <a:ext cx="8991601" cy="584775"/>
            <a:chOff x="5852458" y="20232469"/>
            <a:chExt cx="8991601" cy="657872"/>
          </a:xfrm>
        </p:grpSpPr>
        <p:cxnSp>
          <p:nvCxnSpPr>
            <p:cNvPr id="111" name="Straight Connector 110"/>
            <p:cNvCxnSpPr/>
            <p:nvPr/>
          </p:nvCxnSpPr>
          <p:spPr>
            <a:xfrm>
              <a:off x="5852458" y="20878800"/>
              <a:ext cx="8991601" cy="1588"/>
            </a:xfrm>
            <a:prstGeom prst="line">
              <a:avLst/>
            </a:prstGeom>
            <a:ln w="12700">
              <a:solidFill>
                <a:srgbClr val="2B747F"/>
              </a:solidFill>
            </a:ln>
            <a:effectLst/>
          </p:spPr>
          <p:style>
            <a:lnRef idx="2">
              <a:schemeClr val="accent1"/>
            </a:lnRef>
            <a:fillRef idx="0">
              <a:schemeClr val="accent1"/>
            </a:fillRef>
            <a:effectRef idx="1">
              <a:schemeClr val="accent1"/>
            </a:effectRef>
            <a:fontRef idx="minor">
              <a:schemeClr val="tx1"/>
            </a:fontRef>
          </p:style>
        </p:cxnSp>
        <p:sp>
          <p:nvSpPr>
            <p:cNvPr id="110" name="Text Box 65"/>
            <p:cNvSpPr txBox="1">
              <a:spLocks noChangeArrowheads="1"/>
            </p:cNvSpPr>
            <p:nvPr/>
          </p:nvSpPr>
          <p:spPr bwMode="auto">
            <a:xfrm>
              <a:off x="9127426" y="20232469"/>
              <a:ext cx="2417650" cy="657872"/>
            </a:xfrm>
            <a:prstGeom prst="rect">
              <a:avLst/>
            </a:prstGeom>
            <a:solidFill>
              <a:srgbClr val="2B747F"/>
            </a:solidFill>
            <a:ln w="12700" cap="flat" cmpd="sng" algn="ctr">
              <a:noFill/>
              <a:prstDash val="solid"/>
              <a:round/>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1"/>
            </a:lnRef>
            <a:fillRef idx="1">
              <a:schemeClr val="lt1"/>
            </a:fillRef>
            <a:effectRef idx="0">
              <a:schemeClr val="accent1"/>
            </a:effectRef>
            <a:fontRef idx="minor">
              <a:schemeClr val="dk1"/>
            </a:fontRef>
          </p:style>
          <p:txBody>
            <a:bodyPr wrap="none">
              <a:spAutoFit/>
            </a:bodyPr>
            <a:lstStyle>
              <a:lvl1pPr>
                <a:defRPr sz="2400">
                  <a:solidFill>
                    <a:schemeClr val="tx1"/>
                  </a:solidFill>
                  <a:latin typeface="Times" pitchFamily="1" charset="0"/>
                </a:defRPr>
              </a:lvl1pPr>
              <a:lvl2pPr marL="742950" indent="-285750">
                <a:defRPr sz="2400">
                  <a:solidFill>
                    <a:schemeClr val="tx1"/>
                  </a:solidFill>
                  <a:latin typeface="Times" pitchFamily="1" charset="0"/>
                </a:defRPr>
              </a:lvl2pPr>
              <a:lvl3pPr marL="1143000" indent="-228600">
                <a:defRPr sz="2400">
                  <a:solidFill>
                    <a:schemeClr val="tx1"/>
                  </a:solidFill>
                  <a:latin typeface="Times" pitchFamily="1" charset="0"/>
                </a:defRPr>
              </a:lvl3pPr>
              <a:lvl4pPr marL="1600200" indent="-228600">
                <a:defRPr sz="2400">
                  <a:solidFill>
                    <a:schemeClr val="tx1"/>
                  </a:solidFill>
                  <a:latin typeface="Times" pitchFamily="1" charset="0"/>
                </a:defRPr>
              </a:lvl4pPr>
              <a:lvl5pPr marL="2057400" indent="-228600">
                <a:defRPr sz="2400">
                  <a:solidFill>
                    <a:schemeClr val="tx1"/>
                  </a:solidFill>
                  <a:latin typeface="Times" pitchFamily="1" charset="0"/>
                </a:defRPr>
              </a:lvl5pPr>
              <a:lvl6pPr marL="2514600" indent="-228600" eaLnBrk="0" fontAlgn="base" hangingPunct="0">
                <a:spcBef>
                  <a:spcPct val="0"/>
                </a:spcBef>
                <a:spcAft>
                  <a:spcPct val="0"/>
                </a:spcAft>
                <a:defRPr sz="2400">
                  <a:solidFill>
                    <a:schemeClr val="tx1"/>
                  </a:solidFill>
                  <a:latin typeface="Times" pitchFamily="1" charset="0"/>
                </a:defRPr>
              </a:lvl6pPr>
              <a:lvl7pPr marL="2971800" indent="-228600" eaLnBrk="0" fontAlgn="base" hangingPunct="0">
                <a:spcBef>
                  <a:spcPct val="0"/>
                </a:spcBef>
                <a:spcAft>
                  <a:spcPct val="0"/>
                </a:spcAft>
                <a:defRPr sz="2400">
                  <a:solidFill>
                    <a:schemeClr val="tx1"/>
                  </a:solidFill>
                  <a:latin typeface="Times" pitchFamily="1" charset="0"/>
                </a:defRPr>
              </a:lvl7pPr>
              <a:lvl8pPr marL="3429000" indent="-228600" eaLnBrk="0" fontAlgn="base" hangingPunct="0">
                <a:spcBef>
                  <a:spcPct val="0"/>
                </a:spcBef>
                <a:spcAft>
                  <a:spcPct val="0"/>
                </a:spcAft>
                <a:defRPr sz="2400">
                  <a:solidFill>
                    <a:schemeClr val="tx1"/>
                  </a:solidFill>
                  <a:latin typeface="Times" pitchFamily="1" charset="0"/>
                </a:defRPr>
              </a:lvl8pPr>
              <a:lvl9pPr marL="3886200" indent="-228600" eaLnBrk="0" fontAlgn="base" hangingPunct="0">
                <a:spcBef>
                  <a:spcPct val="0"/>
                </a:spcBef>
                <a:spcAft>
                  <a:spcPct val="0"/>
                </a:spcAft>
                <a:defRPr sz="2400">
                  <a:solidFill>
                    <a:schemeClr val="tx1"/>
                  </a:solidFill>
                  <a:latin typeface="Times" pitchFamily="1" charset="0"/>
                </a:defRPr>
              </a:lvl9pPr>
            </a:lstStyle>
            <a:p>
              <a:pPr algn="ctr"/>
              <a:r>
                <a:rPr lang="en-US" sz="3200" b="1" dirty="0">
                  <a:latin typeface="Arial"/>
                  <a:cs typeface="Arial"/>
                </a:rPr>
                <a:t>  METHOD  </a:t>
              </a:r>
            </a:p>
          </p:txBody>
        </p:sp>
      </p:grpSp>
      <p:cxnSp>
        <p:nvCxnSpPr>
          <p:cNvPr id="102" name="Straight Connector 101"/>
          <p:cNvCxnSpPr/>
          <p:nvPr/>
        </p:nvCxnSpPr>
        <p:spPr>
          <a:xfrm>
            <a:off x="34708011" y="29049437"/>
            <a:ext cx="8562180" cy="0"/>
          </a:xfrm>
          <a:prstGeom prst="line">
            <a:avLst/>
          </a:prstGeom>
          <a:ln w="12700">
            <a:solidFill>
              <a:srgbClr val="2B747F"/>
            </a:solidFill>
          </a:ln>
          <a:effectLst/>
        </p:spPr>
        <p:style>
          <a:lnRef idx="2">
            <a:schemeClr val="accent1"/>
          </a:lnRef>
          <a:fillRef idx="0">
            <a:schemeClr val="accent1"/>
          </a:fillRef>
          <a:effectRef idx="1">
            <a:schemeClr val="accent1"/>
          </a:effectRef>
          <a:fontRef idx="minor">
            <a:schemeClr val="tx1"/>
          </a:fontRef>
        </p:style>
      </p:cxnSp>
      <p:sp>
        <p:nvSpPr>
          <p:cNvPr id="103" name="Text Box 65"/>
          <p:cNvSpPr txBox="1">
            <a:spLocks noChangeArrowheads="1"/>
          </p:cNvSpPr>
          <p:nvPr/>
        </p:nvSpPr>
        <p:spPr bwMode="auto">
          <a:xfrm>
            <a:off x="37508021" y="28466962"/>
            <a:ext cx="3283379" cy="584775"/>
          </a:xfrm>
          <a:prstGeom prst="rect">
            <a:avLst/>
          </a:prstGeom>
          <a:solidFill>
            <a:srgbClr val="2B747F"/>
          </a:solidFill>
          <a:ln w="12700" cap="flat" cmpd="sng" algn="ctr">
            <a:noFill/>
            <a:prstDash val="solid"/>
            <a:round/>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1"/>
          </a:lnRef>
          <a:fillRef idx="1">
            <a:schemeClr val="lt1"/>
          </a:fillRef>
          <a:effectRef idx="0">
            <a:schemeClr val="accent1"/>
          </a:effectRef>
          <a:fontRef idx="minor">
            <a:schemeClr val="dk1"/>
          </a:fontRef>
        </p:style>
        <p:txBody>
          <a:bodyPr wrap="square">
            <a:spAutoFit/>
          </a:bodyPr>
          <a:lstStyle>
            <a:lvl1pPr>
              <a:defRPr sz="2400">
                <a:solidFill>
                  <a:schemeClr val="tx1"/>
                </a:solidFill>
                <a:latin typeface="Times" pitchFamily="1" charset="0"/>
              </a:defRPr>
            </a:lvl1pPr>
            <a:lvl2pPr marL="742950" indent="-285750">
              <a:defRPr sz="2400">
                <a:solidFill>
                  <a:schemeClr val="tx1"/>
                </a:solidFill>
                <a:latin typeface="Times" pitchFamily="1" charset="0"/>
              </a:defRPr>
            </a:lvl2pPr>
            <a:lvl3pPr marL="1143000" indent="-228600">
              <a:defRPr sz="2400">
                <a:solidFill>
                  <a:schemeClr val="tx1"/>
                </a:solidFill>
                <a:latin typeface="Times" pitchFamily="1" charset="0"/>
              </a:defRPr>
            </a:lvl3pPr>
            <a:lvl4pPr marL="1600200" indent="-228600">
              <a:defRPr sz="2400">
                <a:solidFill>
                  <a:schemeClr val="tx1"/>
                </a:solidFill>
                <a:latin typeface="Times" pitchFamily="1" charset="0"/>
              </a:defRPr>
            </a:lvl4pPr>
            <a:lvl5pPr marL="2057400" indent="-228600">
              <a:defRPr sz="2400">
                <a:solidFill>
                  <a:schemeClr val="tx1"/>
                </a:solidFill>
                <a:latin typeface="Times" pitchFamily="1" charset="0"/>
              </a:defRPr>
            </a:lvl5pPr>
            <a:lvl6pPr marL="2514600" indent="-228600" eaLnBrk="0" fontAlgn="base" hangingPunct="0">
              <a:spcBef>
                <a:spcPct val="0"/>
              </a:spcBef>
              <a:spcAft>
                <a:spcPct val="0"/>
              </a:spcAft>
              <a:defRPr sz="2400">
                <a:solidFill>
                  <a:schemeClr val="tx1"/>
                </a:solidFill>
                <a:latin typeface="Times" pitchFamily="1" charset="0"/>
              </a:defRPr>
            </a:lvl6pPr>
            <a:lvl7pPr marL="2971800" indent="-228600" eaLnBrk="0" fontAlgn="base" hangingPunct="0">
              <a:spcBef>
                <a:spcPct val="0"/>
              </a:spcBef>
              <a:spcAft>
                <a:spcPct val="0"/>
              </a:spcAft>
              <a:defRPr sz="2400">
                <a:solidFill>
                  <a:schemeClr val="tx1"/>
                </a:solidFill>
                <a:latin typeface="Times" pitchFamily="1" charset="0"/>
              </a:defRPr>
            </a:lvl7pPr>
            <a:lvl8pPr marL="3429000" indent="-228600" eaLnBrk="0" fontAlgn="base" hangingPunct="0">
              <a:spcBef>
                <a:spcPct val="0"/>
              </a:spcBef>
              <a:spcAft>
                <a:spcPct val="0"/>
              </a:spcAft>
              <a:defRPr sz="2400">
                <a:solidFill>
                  <a:schemeClr val="tx1"/>
                </a:solidFill>
                <a:latin typeface="Times" pitchFamily="1" charset="0"/>
              </a:defRPr>
            </a:lvl8pPr>
            <a:lvl9pPr marL="3886200" indent="-228600" eaLnBrk="0" fontAlgn="base" hangingPunct="0">
              <a:spcBef>
                <a:spcPct val="0"/>
              </a:spcBef>
              <a:spcAft>
                <a:spcPct val="0"/>
              </a:spcAft>
              <a:defRPr sz="2400">
                <a:solidFill>
                  <a:schemeClr val="tx1"/>
                </a:solidFill>
                <a:latin typeface="Times" pitchFamily="1" charset="0"/>
              </a:defRPr>
            </a:lvl9pPr>
          </a:lstStyle>
          <a:p>
            <a:pPr algn="ctr"/>
            <a:r>
              <a:rPr lang="en-US" sz="3200" b="1" dirty="0">
                <a:latin typeface="Arial"/>
                <a:cs typeface="Arial"/>
              </a:rPr>
              <a:t>REFERENCES</a:t>
            </a:r>
          </a:p>
        </p:txBody>
      </p:sp>
      <p:sp>
        <p:nvSpPr>
          <p:cNvPr id="99" name="Text Box 65"/>
          <p:cNvSpPr txBox="1">
            <a:spLocks noChangeArrowheads="1"/>
          </p:cNvSpPr>
          <p:nvPr/>
        </p:nvSpPr>
        <p:spPr bwMode="auto">
          <a:xfrm>
            <a:off x="36360458" y="24227172"/>
            <a:ext cx="5147733" cy="584775"/>
          </a:xfrm>
          <a:prstGeom prst="rect">
            <a:avLst/>
          </a:prstGeom>
          <a:solidFill>
            <a:srgbClr val="2B747F"/>
          </a:solidFill>
          <a:ln w="12700" cap="flat" cmpd="sng" algn="ctr">
            <a:noFill/>
            <a:prstDash val="solid"/>
            <a:round/>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1"/>
          </a:lnRef>
          <a:fillRef idx="1">
            <a:schemeClr val="lt1"/>
          </a:fillRef>
          <a:effectRef idx="0">
            <a:schemeClr val="accent1"/>
          </a:effectRef>
          <a:fontRef idx="minor">
            <a:schemeClr val="dk1"/>
          </a:fontRef>
        </p:style>
        <p:txBody>
          <a:bodyPr wrap="square">
            <a:spAutoFit/>
          </a:bodyPr>
          <a:lstStyle>
            <a:lvl1pPr>
              <a:defRPr sz="2400">
                <a:solidFill>
                  <a:schemeClr val="tx1"/>
                </a:solidFill>
                <a:latin typeface="Times" pitchFamily="1" charset="0"/>
              </a:defRPr>
            </a:lvl1pPr>
            <a:lvl2pPr marL="742950" indent="-285750">
              <a:defRPr sz="2400">
                <a:solidFill>
                  <a:schemeClr val="tx1"/>
                </a:solidFill>
                <a:latin typeface="Times" pitchFamily="1" charset="0"/>
              </a:defRPr>
            </a:lvl2pPr>
            <a:lvl3pPr marL="1143000" indent="-228600">
              <a:defRPr sz="2400">
                <a:solidFill>
                  <a:schemeClr val="tx1"/>
                </a:solidFill>
                <a:latin typeface="Times" pitchFamily="1" charset="0"/>
              </a:defRPr>
            </a:lvl3pPr>
            <a:lvl4pPr marL="1600200" indent="-228600">
              <a:defRPr sz="2400">
                <a:solidFill>
                  <a:schemeClr val="tx1"/>
                </a:solidFill>
                <a:latin typeface="Times" pitchFamily="1" charset="0"/>
              </a:defRPr>
            </a:lvl4pPr>
            <a:lvl5pPr marL="2057400" indent="-228600">
              <a:defRPr sz="2400">
                <a:solidFill>
                  <a:schemeClr val="tx1"/>
                </a:solidFill>
                <a:latin typeface="Times" pitchFamily="1" charset="0"/>
              </a:defRPr>
            </a:lvl5pPr>
            <a:lvl6pPr marL="2514600" indent="-228600" eaLnBrk="0" fontAlgn="base" hangingPunct="0">
              <a:spcBef>
                <a:spcPct val="0"/>
              </a:spcBef>
              <a:spcAft>
                <a:spcPct val="0"/>
              </a:spcAft>
              <a:defRPr sz="2400">
                <a:solidFill>
                  <a:schemeClr val="tx1"/>
                </a:solidFill>
                <a:latin typeface="Times" pitchFamily="1" charset="0"/>
              </a:defRPr>
            </a:lvl6pPr>
            <a:lvl7pPr marL="2971800" indent="-228600" eaLnBrk="0" fontAlgn="base" hangingPunct="0">
              <a:spcBef>
                <a:spcPct val="0"/>
              </a:spcBef>
              <a:spcAft>
                <a:spcPct val="0"/>
              </a:spcAft>
              <a:defRPr sz="2400">
                <a:solidFill>
                  <a:schemeClr val="tx1"/>
                </a:solidFill>
                <a:latin typeface="Times" pitchFamily="1" charset="0"/>
              </a:defRPr>
            </a:lvl7pPr>
            <a:lvl8pPr marL="3429000" indent="-228600" eaLnBrk="0" fontAlgn="base" hangingPunct="0">
              <a:spcBef>
                <a:spcPct val="0"/>
              </a:spcBef>
              <a:spcAft>
                <a:spcPct val="0"/>
              </a:spcAft>
              <a:defRPr sz="2400">
                <a:solidFill>
                  <a:schemeClr val="tx1"/>
                </a:solidFill>
                <a:latin typeface="Times" pitchFamily="1" charset="0"/>
              </a:defRPr>
            </a:lvl8pPr>
            <a:lvl9pPr marL="3886200" indent="-228600" eaLnBrk="0" fontAlgn="base" hangingPunct="0">
              <a:spcBef>
                <a:spcPct val="0"/>
              </a:spcBef>
              <a:spcAft>
                <a:spcPct val="0"/>
              </a:spcAft>
              <a:defRPr sz="2400">
                <a:solidFill>
                  <a:schemeClr val="tx1"/>
                </a:solidFill>
                <a:latin typeface="Times" pitchFamily="1" charset="0"/>
              </a:defRPr>
            </a:lvl9pPr>
          </a:lstStyle>
          <a:p>
            <a:pPr algn="ctr"/>
            <a:r>
              <a:rPr lang="en-US" sz="3200" b="1" dirty="0">
                <a:latin typeface="Arial"/>
                <a:cs typeface="Arial"/>
              </a:rPr>
              <a:t>ACKNOWLEDGEMENTS</a:t>
            </a:r>
          </a:p>
        </p:txBody>
      </p:sp>
      <p:cxnSp>
        <p:nvCxnSpPr>
          <p:cNvPr id="100" name="Straight Connector 99"/>
          <p:cNvCxnSpPr/>
          <p:nvPr/>
        </p:nvCxnSpPr>
        <p:spPr>
          <a:xfrm>
            <a:off x="34744127" y="24811947"/>
            <a:ext cx="8562180" cy="0"/>
          </a:xfrm>
          <a:prstGeom prst="line">
            <a:avLst/>
          </a:prstGeom>
          <a:ln w="12700">
            <a:solidFill>
              <a:srgbClr val="2B747F"/>
            </a:solidFill>
          </a:ln>
          <a:effectLst/>
        </p:spPr>
        <p:style>
          <a:lnRef idx="2">
            <a:schemeClr val="accent1"/>
          </a:lnRef>
          <a:fillRef idx="0">
            <a:schemeClr val="accent1"/>
          </a:fillRef>
          <a:effectRef idx="1">
            <a:schemeClr val="accent1"/>
          </a:effectRef>
          <a:fontRef idx="minor">
            <a:schemeClr val="tx1"/>
          </a:fontRef>
        </p:style>
      </p:cxnSp>
      <p:sp>
        <p:nvSpPr>
          <p:cNvPr id="101" name="Rounded Rectangle 100"/>
          <p:cNvSpPr/>
          <p:nvPr/>
        </p:nvSpPr>
        <p:spPr>
          <a:xfrm>
            <a:off x="16459014" y="6694716"/>
            <a:ext cx="18108865" cy="5576670"/>
          </a:xfrm>
          <a:prstGeom prst="roundRect">
            <a:avLst>
              <a:gd name="adj" fmla="val 2307"/>
            </a:avLst>
          </a:prstGeom>
          <a:noFill/>
          <a:ln w="25400">
            <a:solidFill>
              <a:srgbClr val="2B747F"/>
            </a:solidFill>
          </a:ln>
          <a:effectLst/>
        </p:spPr>
        <p:style>
          <a:lnRef idx="1">
            <a:schemeClr val="accent1"/>
          </a:lnRef>
          <a:fillRef idx="3">
            <a:schemeClr val="accent1"/>
          </a:fillRef>
          <a:effectRef idx="2">
            <a:schemeClr val="accent1"/>
          </a:effectRef>
          <a:fontRef idx="minor">
            <a:schemeClr val="lt1"/>
          </a:fontRef>
        </p:style>
        <p:txBody>
          <a:bodyPr rtlCol="0" anchor="ctr"/>
          <a:lstStyle/>
          <a:p>
            <a:endParaRPr lang="en-US" sz="2133" dirty="0"/>
          </a:p>
        </p:txBody>
      </p:sp>
      <p:cxnSp>
        <p:nvCxnSpPr>
          <p:cNvPr id="114" name="Straight Connector 113"/>
          <p:cNvCxnSpPr/>
          <p:nvPr/>
        </p:nvCxnSpPr>
        <p:spPr>
          <a:xfrm flipV="1">
            <a:off x="34766928" y="20255974"/>
            <a:ext cx="8522331" cy="21829"/>
          </a:xfrm>
          <a:prstGeom prst="line">
            <a:avLst/>
          </a:prstGeom>
          <a:ln w="12700">
            <a:solidFill>
              <a:srgbClr val="2B747F"/>
            </a:solidFill>
          </a:ln>
          <a:effectLst/>
        </p:spPr>
        <p:style>
          <a:lnRef idx="2">
            <a:schemeClr val="accent1"/>
          </a:lnRef>
          <a:fillRef idx="0">
            <a:schemeClr val="accent1"/>
          </a:fillRef>
          <a:effectRef idx="1">
            <a:schemeClr val="accent1"/>
          </a:effectRef>
          <a:fontRef idx="minor">
            <a:schemeClr val="tx1"/>
          </a:fontRef>
        </p:style>
      </p:cxnSp>
      <p:sp>
        <p:nvSpPr>
          <p:cNvPr id="79" name="Text Box 65"/>
          <p:cNvSpPr txBox="1">
            <a:spLocks noChangeArrowheads="1"/>
          </p:cNvSpPr>
          <p:nvPr/>
        </p:nvSpPr>
        <p:spPr bwMode="auto">
          <a:xfrm>
            <a:off x="37118600" y="6641202"/>
            <a:ext cx="3672801" cy="584775"/>
          </a:xfrm>
          <a:prstGeom prst="rect">
            <a:avLst/>
          </a:prstGeom>
          <a:solidFill>
            <a:srgbClr val="2B747F"/>
          </a:solidFill>
          <a:ln w="12700" cap="flat" cmpd="sng" algn="ctr">
            <a:noFill/>
            <a:prstDash val="solid"/>
            <a:round/>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1"/>
          </a:lnRef>
          <a:fillRef idx="1">
            <a:schemeClr val="lt1"/>
          </a:fillRef>
          <a:effectRef idx="0">
            <a:schemeClr val="accent1"/>
          </a:effectRef>
          <a:fontRef idx="minor">
            <a:schemeClr val="dk1"/>
          </a:fontRef>
        </p:style>
        <p:txBody>
          <a:bodyPr wrap="none">
            <a:spAutoFit/>
          </a:bodyPr>
          <a:lstStyle>
            <a:lvl1pPr>
              <a:defRPr sz="2400">
                <a:solidFill>
                  <a:schemeClr val="tx1"/>
                </a:solidFill>
                <a:latin typeface="Times" pitchFamily="1" charset="0"/>
              </a:defRPr>
            </a:lvl1pPr>
            <a:lvl2pPr marL="742950" indent="-285750">
              <a:defRPr sz="2400">
                <a:solidFill>
                  <a:schemeClr val="tx1"/>
                </a:solidFill>
                <a:latin typeface="Times" pitchFamily="1" charset="0"/>
              </a:defRPr>
            </a:lvl2pPr>
            <a:lvl3pPr marL="1143000" indent="-228600">
              <a:defRPr sz="2400">
                <a:solidFill>
                  <a:schemeClr val="tx1"/>
                </a:solidFill>
                <a:latin typeface="Times" pitchFamily="1" charset="0"/>
              </a:defRPr>
            </a:lvl3pPr>
            <a:lvl4pPr marL="1600200" indent="-228600">
              <a:defRPr sz="2400">
                <a:solidFill>
                  <a:schemeClr val="tx1"/>
                </a:solidFill>
                <a:latin typeface="Times" pitchFamily="1" charset="0"/>
              </a:defRPr>
            </a:lvl4pPr>
            <a:lvl5pPr marL="2057400" indent="-228600">
              <a:defRPr sz="2400">
                <a:solidFill>
                  <a:schemeClr val="tx1"/>
                </a:solidFill>
                <a:latin typeface="Times" pitchFamily="1" charset="0"/>
              </a:defRPr>
            </a:lvl5pPr>
            <a:lvl6pPr marL="2514600" indent="-228600" eaLnBrk="0" fontAlgn="base" hangingPunct="0">
              <a:spcBef>
                <a:spcPct val="0"/>
              </a:spcBef>
              <a:spcAft>
                <a:spcPct val="0"/>
              </a:spcAft>
              <a:defRPr sz="2400">
                <a:solidFill>
                  <a:schemeClr val="tx1"/>
                </a:solidFill>
                <a:latin typeface="Times" pitchFamily="1" charset="0"/>
              </a:defRPr>
            </a:lvl6pPr>
            <a:lvl7pPr marL="2971800" indent="-228600" eaLnBrk="0" fontAlgn="base" hangingPunct="0">
              <a:spcBef>
                <a:spcPct val="0"/>
              </a:spcBef>
              <a:spcAft>
                <a:spcPct val="0"/>
              </a:spcAft>
              <a:defRPr sz="2400">
                <a:solidFill>
                  <a:schemeClr val="tx1"/>
                </a:solidFill>
                <a:latin typeface="Times" pitchFamily="1" charset="0"/>
              </a:defRPr>
            </a:lvl7pPr>
            <a:lvl8pPr marL="3429000" indent="-228600" eaLnBrk="0" fontAlgn="base" hangingPunct="0">
              <a:spcBef>
                <a:spcPct val="0"/>
              </a:spcBef>
              <a:spcAft>
                <a:spcPct val="0"/>
              </a:spcAft>
              <a:defRPr sz="2400">
                <a:solidFill>
                  <a:schemeClr val="tx1"/>
                </a:solidFill>
                <a:latin typeface="Times" pitchFamily="1" charset="0"/>
              </a:defRPr>
            </a:lvl8pPr>
            <a:lvl9pPr marL="3886200" indent="-228600" eaLnBrk="0" fontAlgn="base" hangingPunct="0">
              <a:spcBef>
                <a:spcPct val="0"/>
              </a:spcBef>
              <a:spcAft>
                <a:spcPct val="0"/>
              </a:spcAft>
              <a:defRPr sz="2400">
                <a:solidFill>
                  <a:schemeClr val="tx1"/>
                </a:solidFill>
                <a:latin typeface="Times" pitchFamily="1" charset="0"/>
              </a:defRPr>
            </a:lvl9pPr>
          </a:lstStyle>
          <a:p>
            <a:pPr algn="ctr"/>
            <a:r>
              <a:rPr lang="en-US" sz="3200" b="1" dirty="0">
                <a:latin typeface="Arial"/>
                <a:cs typeface="Arial"/>
              </a:rPr>
              <a:t>  CONCLUSIONS  </a:t>
            </a:r>
          </a:p>
        </p:txBody>
      </p:sp>
      <p:cxnSp>
        <p:nvCxnSpPr>
          <p:cNvPr id="82" name="Straight Connector 81"/>
          <p:cNvCxnSpPr/>
          <p:nvPr/>
        </p:nvCxnSpPr>
        <p:spPr>
          <a:xfrm>
            <a:off x="34766928" y="7184349"/>
            <a:ext cx="8539379" cy="29714"/>
          </a:xfrm>
          <a:prstGeom prst="line">
            <a:avLst/>
          </a:prstGeom>
          <a:ln w="12700">
            <a:solidFill>
              <a:srgbClr val="2B747F"/>
            </a:solidFill>
          </a:ln>
          <a:effectLst/>
        </p:spPr>
        <p:style>
          <a:lnRef idx="2">
            <a:schemeClr val="accent1"/>
          </a:lnRef>
          <a:fillRef idx="0">
            <a:schemeClr val="accent1"/>
          </a:fillRef>
          <a:effectRef idx="1">
            <a:schemeClr val="accent1"/>
          </a:effectRef>
          <a:fontRef idx="minor">
            <a:schemeClr val="tx1"/>
          </a:fontRef>
        </p:style>
      </p:cxnSp>
      <p:sp>
        <p:nvSpPr>
          <p:cNvPr id="85" name="Text Box 65"/>
          <p:cNvSpPr txBox="1">
            <a:spLocks noChangeArrowheads="1"/>
          </p:cNvSpPr>
          <p:nvPr/>
        </p:nvSpPr>
        <p:spPr bwMode="auto">
          <a:xfrm>
            <a:off x="37346906" y="14942415"/>
            <a:ext cx="3174840" cy="584775"/>
          </a:xfrm>
          <a:prstGeom prst="rect">
            <a:avLst/>
          </a:prstGeom>
          <a:solidFill>
            <a:srgbClr val="2B747F"/>
          </a:solidFill>
          <a:ln w="12700" cap="flat" cmpd="sng" algn="ctr">
            <a:noFill/>
            <a:prstDash val="solid"/>
            <a:round/>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1"/>
          </a:lnRef>
          <a:fillRef idx="1">
            <a:schemeClr val="lt1"/>
          </a:fillRef>
          <a:effectRef idx="0">
            <a:schemeClr val="accent1"/>
          </a:effectRef>
          <a:fontRef idx="minor">
            <a:schemeClr val="dk1"/>
          </a:fontRef>
        </p:style>
        <p:txBody>
          <a:bodyPr wrap="square">
            <a:spAutoFit/>
          </a:bodyPr>
          <a:lstStyle>
            <a:lvl1pPr>
              <a:defRPr sz="2400">
                <a:solidFill>
                  <a:schemeClr val="tx1"/>
                </a:solidFill>
                <a:latin typeface="Times" pitchFamily="1" charset="0"/>
              </a:defRPr>
            </a:lvl1pPr>
            <a:lvl2pPr marL="742950" indent="-285750">
              <a:defRPr sz="2400">
                <a:solidFill>
                  <a:schemeClr val="tx1"/>
                </a:solidFill>
                <a:latin typeface="Times" pitchFamily="1" charset="0"/>
              </a:defRPr>
            </a:lvl2pPr>
            <a:lvl3pPr marL="1143000" indent="-228600">
              <a:defRPr sz="2400">
                <a:solidFill>
                  <a:schemeClr val="tx1"/>
                </a:solidFill>
                <a:latin typeface="Times" pitchFamily="1" charset="0"/>
              </a:defRPr>
            </a:lvl3pPr>
            <a:lvl4pPr marL="1600200" indent="-228600">
              <a:defRPr sz="2400">
                <a:solidFill>
                  <a:schemeClr val="tx1"/>
                </a:solidFill>
                <a:latin typeface="Times" pitchFamily="1" charset="0"/>
              </a:defRPr>
            </a:lvl4pPr>
            <a:lvl5pPr marL="2057400" indent="-228600">
              <a:defRPr sz="2400">
                <a:solidFill>
                  <a:schemeClr val="tx1"/>
                </a:solidFill>
                <a:latin typeface="Times" pitchFamily="1" charset="0"/>
              </a:defRPr>
            </a:lvl5pPr>
            <a:lvl6pPr marL="2514600" indent="-228600" eaLnBrk="0" fontAlgn="base" hangingPunct="0">
              <a:spcBef>
                <a:spcPct val="0"/>
              </a:spcBef>
              <a:spcAft>
                <a:spcPct val="0"/>
              </a:spcAft>
              <a:defRPr sz="2400">
                <a:solidFill>
                  <a:schemeClr val="tx1"/>
                </a:solidFill>
                <a:latin typeface="Times" pitchFamily="1" charset="0"/>
              </a:defRPr>
            </a:lvl6pPr>
            <a:lvl7pPr marL="2971800" indent="-228600" eaLnBrk="0" fontAlgn="base" hangingPunct="0">
              <a:spcBef>
                <a:spcPct val="0"/>
              </a:spcBef>
              <a:spcAft>
                <a:spcPct val="0"/>
              </a:spcAft>
              <a:defRPr sz="2400">
                <a:solidFill>
                  <a:schemeClr val="tx1"/>
                </a:solidFill>
                <a:latin typeface="Times" pitchFamily="1" charset="0"/>
              </a:defRPr>
            </a:lvl7pPr>
            <a:lvl8pPr marL="3429000" indent="-228600" eaLnBrk="0" fontAlgn="base" hangingPunct="0">
              <a:spcBef>
                <a:spcPct val="0"/>
              </a:spcBef>
              <a:spcAft>
                <a:spcPct val="0"/>
              </a:spcAft>
              <a:defRPr sz="2400">
                <a:solidFill>
                  <a:schemeClr val="tx1"/>
                </a:solidFill>
                <a:latin typeface="Times" pitchFamily="1" charset="0"/>
              </a:defRPr>
            </a:lvl8pPr>
            <a:lvl9pPr marL="3886200" indent="-228600" eaLnBrk="0" fontAlgn="base" hangingPunct="0">
              <a:spcBef>
                <a:spcPct val="0"/>
              </a:spcBef>
              <a:spcAft>
                <a:spcPct val="0"/>
              </a:spcAft>
              <a:defRPr sz="2400">
                <a:solidFill>
                  <a:schemeClr val="tx1"/>
                </a:solidFill>
                <a:latin typeface="Times" pitchFamily="1" charset="0"/>
              </a:defRPr>
            </a:lvl9pPr>
          </a:lstStyle>
          <a:p>
            <a:pPr algn="ctr"/>
            <a:r>
              <a:rPr lang="en-US" sz="3200" b="1" dirty="0">
                <a:latin typeface="Arial"/>
                <a:cs typeface="Arial"/>
              </a:rPr>
              <a:t>LIMITATIONS</a:t>
            </a:r>
          </a:p>
        </p:txBody>
      </p:sp>
      <p:cxnSp>
        <p:nvCxnSpPr>
          <p:cNvPr id="86" name="Straight Connector 85"/>
          <p:cNvCxnSpPr/>
          <p:nvPr/>
        </p:nvCxnSpPr>
        <p:spPr>
          <a:xfrm>
            <a:off x="34744127" y="15518768"/>
            <a:ext cx="8543135" cy="0"/>
          </a:xfrm>
          <a:prstGeom prst="line">
            <a:avLst/>
          </a:prstGeom>
          <a:ln w="12700">
            <a:solidFill>
              <a:srgbClr val="2B747F"/>
            </a:solidFill>
          </a:ln>
          <a:effectLst/>
        </p:spPr>
        <p:style>
          <a:lnRef idx="2">
            <a:schemeClr val="accent1"/>
          </a:lnRef>
          <a:fillRef idx="0">
            <a:schemeClr val="accent1"/>
          </a:fillRef>
          <a:effectRef idx="1">
            <a:schemeClr val="accent1"/>
          </a:effectRef>
          <a:fontRef idx="minor">
            <a:schemeClr val="tx1"/>
          </a:fontRef>
        </p:style>
      </p:cxnSp>
      <p:sp>
        <p:nvSpPr>
          <p:cNvPr id="4" name="TextBox 3"/>
          <p:cNvSpPr txBox="1"/>
          <p:nvPr/>
        </p:nvSpPr>
        <p:spPr>
          <a:xfrm>
            <a:off x="653482" y="7536137"/>
            <a:ext cx="8630835" cy="10584949"/>
          </a:xfrm>
          <a:prstGeom prst="rect">
            <a:avLst/>
          </a:prstGeom>
          <a:noFill/>
          <a:ln w="15875">
            <a:noFill/>
          </a:ln>
          <a:scene3d>
            <a:camera prst="orthographicFront"/>
            <a:lightRig rig="threePt" dir="t"/>
          </a:scene3d>
          <a:sp3d>
            <a:bevelT w="190500" h="190500"/>
            <a:bevelB/>
            <a:extrusionClr>
              <a:schemeClr val="tx1"/>
            </a:extrusionClr>
          </a:sp3d>
        </p:spPr>
        <p:txBody>
          <a:bodyPr wrap="square" lIns="81280" tIns="81280" rIns="81280" bIns="81280" rtlCol="0">
            <a:spAutoFit/>
          </a:bodyPr>
          <a:lstStyle/>
          <a:p>
            <a:pPr marL="304804" indent="-304804">
              <a:lnSpc>
                <a:spcPct val="150000"/>
              </a:lnSpc>
              <a:spcBef>
                <a:spcPts val="0"/>
              </a:spcBef>
              <a:spcAft>
                <a:spcPts val="711"/>
              </a:spcAft>
              <a:buFont typeface="Arial" panose="020B0604020202020204" pitchFamily="34" charset="0"/>
              <a:buChar char="•"/>
            </a:pPr>
            <a:r>
              <a:rPr lang="en-US" spc="-89"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HOBSCOTCH (Home Based Self-Management &amp; Cognitive Training Changes Lives) is an epilepsy self-management program developed at Dartmouth-Hitchcock and funded by the CDC. </a:t>
            </a:r>
          </a:p>
          <a:p>
            <a:pPr marL="304804" indent="-304804">
              <a:lnSpc>
                <a:spcPct val="150000"/>
              </a:lnSpc>
              <a:spcBef>
                <a:spcPts val="0"/>
              </a:spcBef>
              <a:spcAft>
                <a:spcPts val="711"/>
              </a:spcAft>
              <a:buFont typeface="Arial" panose="020B0604020202020204" pitchFamily="34" charset="0"/>
              <a:buChar char="•"/>
            </a:pPr>
            <a:r>
              <a:rPr lang="en-US" spc="-89"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Its purpose is to improve the memory and attention of those with epilepsy through the use of problem solving therapy. The initial study found that the program is effective in terms of improving memory and quality of life</a:t>
            </a: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a:t>
            </a:r>
          </a:p>
          <a:p>
            <a:pPr marL="304804" indent="-304804">
              <a:lnSpc>
                <a:spcPct val="150000"/>
              </a:lnSpc>
              <a:spcBef>
                <a:spcPts val="0"/>
              </a:spcBef>
              <a:spcAft>
                <a:spcPts val="711"/>
              </a:spcAft>
              <a:buFont typeface="Arial" panose="020B0604020202020204" pitchFamily="34" charset="0"/>
              <a:buChar char="•"/>
            </a:pP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When determining whether or not to implement an intervention, cost is an important consideration. One method to assess cost is by measuring and analyzing subsequent health care utilization.</a:t>
            </a:r>
          </a:p>
          <a:p>
            <a:pPr marL="304804" indent="-304804">
              <a:lnSpc>
                <a:spcPct val="150000"/>
              </a:lnSpc>
              <a:spcBef>
                <a:spcPts val="0"/>
              </a:spcBef>
              <a:spcAft>
                <a:spcPts val="711"/>
              </a:spcAft>
              <a:buFont typeface="Arial" panose="020B0604020202020204" pitchFamily="34" charset="0"/>
              <a:buChar char="•"/>
            </a:pP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simplest method is to measure the change in the number of encounters</a:t>
            </a:r>
            <a:r>
              <a:rPr lang="en-US" baseline="30000"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5</a:t>
            </a: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 . The data cane be </a:t>
            </a:r>
            <a:r>
              <a:rPr lang="en-US" spc="-89"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related directly to </a:t>
            </a: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health care cost</a:t>
            </a:r>
            <a:r>
              <a:rPr lang="en-US" baseline="30000" dirty="0" smtClean="0">
                <a:solidFill>
                  <a:schemeClr val="bg1"/>
                </a:solidFill>
                <a:latin typeface="Times New Roman" panose="02020603050405020304" pitchFamily="18" charset="0"/>
                <a:cs typeface="Times New Roman" panose="02020603050405020304" pitchFamily="18" charset="0"/>
              </a:rPr>
              <a:t>2,4</a:t>
            </a: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 or </a:t>
            </a:r>
            <a:r>
              <a:rPr lang="en-US" spc="-89"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can be combined with secondary measures such as quality of life survey </a:t>
            </a: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data</a:t>
            </a:r>
            <a:r>
              <a:rPr lang="en-US" baseline="30000" dirty="0" smtClean="0">
                <a:solidFill>
                  <a:schemeClr val="bg1"/>
                </a:solidFill>
                <a:latin typeface="Times New Roman" panose="02020603050405020304" pitchFamily="18" charset="0"/>
                <a:cs typeface="Times New Roman" panose="02020603050405020304" pitchFamily="18" charset="0"/>
              </a:rPr>
              <a:t>6</a:t>
            </a: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p>
          <a:p>
            <a:pPr marL="304804" indent="-304804">
              <a:lnSpc>
                <a:spcPct val="150000"/>
              </a:lnSpc>
              <a:spcBef>
                <a:spcPts val="0"/>
              </a:spcBef>
              <a:spcAft>
                <a:spcPts val="711"/>
              </a:spcAft>
              <a:buFont typeface="Arial" panose="020B0604020202020204" pitchFamily="34" charset="0"/>
              <a:buChar char="•"/>
            </a:pP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Similar </a:t>
            </a:r>
            <a:r>
              <a:rPr lang="en-US" spc="-89"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studies have been conducted in the primary care </a:t>
            </a: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setting</a:t>
            </a:r>
            <a:r>
              <a:rPr lang="en-US" baseline="30000" dirty="0" smtClean="0">
                <a:solidFill>
                  <a:schemeClr val="bg1"/>
                </a:solidFill>
                <a:latin typeface="Times New Roman" panose="02020603050405020304" pitchFamily="18" charset="0"/>
                <a:cs typeface="Times New Roman" panose="02020603050405020304" pitchFamily="18" charset="0"/>
              </a:rPr>
              <a:t>1</a:t>
            </a: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 with </a:t>
            </a:r>
            <a:r>
              <a:rPr lang="en-US" spc="-89"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positive results. </a:t>
            </a:r>
          </a:p>
          <a:p>
            <a:pPr marL="304804" indent="-304804">
              <a:lnSpc>
                <a:spcPct val="150000"/>
              </a:lnSpc>
              <a:spcBef>
                <a:spcPts val="0"/>
              </a:spcBef>
              <a:spcAft>
                <a:spcPts val="711"/>
              </a:spcAft>
              <a:buFont typeface="Arial" panose="020B0604020202020204" pitchFamily="34" charset="0"/>
              <a:buChar char="•"/>
            </a:pP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Data can be further analyzed by comparing those with a higher baseline number of health care interactions to the rest of the sample.</a:t>
            </a:r>
            <a:r>
              <a:rPr lang="en-US" baseline="30000" dirty="0" smtClean="0">
                <a:solidFill>
                  <a:schemeClr val="bg1"/>
                </a:solidFill>
                <a:latin typeface="Times New Roman" panose="02020603050405020304" pitchFamily="18" charset="0"/>
                <a:cs typeface="Times New Roman" panose="02020603050405020304" pitchFamily="18" charset="0"/>
              </a:rPr>
              <a:t>3  </a:t>
            </a:r>
            <a:endParaRPr lang="en-US" spc="-89"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p:cNvSpPr txBox="1"/>
          <p:nvPr/>
        </p:nvSpPr>
        <p:spPr>
          <a:xfrm>
            <a:off x="707063" y="23611683"/>
            <a:ext cx="8577254" cy="8833187"/>
          </a:xfrm>
          <a:prstGeom prst="rect">
            <a:avLst/>
          </a:prstGeom>
          <a:noFill/>
          <a:ln w="15875">
            <a:noFill/>
          </a:ln>
          <a:scene3d>
            <a:camera prst="orthographicFront"/>
            <a:lightRig rig="threePt" dir="t"/>
          </a:scene3d>
          <a:sp3d>
            <a:bevelT w="190500" h="190500"/>
            <a:bevelB/>
            <a:extrusionClr>
              <a:schemeClr val="tx1"/>
            </a:extrusionClr>
          </a:sp3d>
        </p:spPr>
        <p:txBody>
          <a:bodyPr wrap="square" lIns="81280" tIns="81280" rIns="81280" bIns="81280" rtlCol="0">
            <a:spAutoFit/>
          </a:bodyPr>
          <a:lstStyle/>
          <a:p>
            <a:pPr marL="342900" indent="-342900">
              <a:lnSpc>
                <a:spcPct val="150000"/>
              </a:lnSpc>
              <a:spcBef>
                <a:spcPts val="0"/>
              </a:spcBef>
              <a:spcAft>
                <a:spcPts val="711"/>
              </a:spcAft>
              <a:buFont typeface="Arial" panose="020B0604020202020204" pitchFamily="34" charset="0"/>
              <a:buChar char="•"/>
            </a:pPr>
            <a:r>
              <a:rPr lang="en-US" spc="-89"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F</a:t>
            </a: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ifty-seven </a:t>
            </a:r>
            <a:r>
              <a:rPr lang="en-US" spc="-89"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patient records were retrospectively analyzed for the six months before and after the intervention. </a:t>
            </a:r>
            <a:endPar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marL="342900" indent="-342900">
              <a:lnSpc>
                <a:spcPct val="150000"/>
              </a:lnSpc>
              <a:spcBef>
                <a:spcPts val="0"/>
              </a:spcBef>
              <a:spcAft>
                <a:spcPts val="711"/>
              </a:spcAft>
              <a:buFont typeface="Arial" panose="020B0604020202020204" pitchFamily="34" charset="0"/>
              <a:buChar char="•"/>
            </a:pP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Twenty-one </a:t>
            </a:r>
            <a:r>
              <a:rPr lang="en-US" spc="-89"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patients were enrolled in the control group, nineteen to the intervention group, and seventeen to the intervention plus computerized cognitive training group. </a:t>
            </a:r>
            <a:endPar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marL="342900" indent="-342900">
              <a:lnSpc>
                <a:spcPct val="150000"/>
              </a:lnSpc>
              <a:spcBef>
                <a:spcPts val="0"/>
              </a:spcBef>
              <a:spcAft>
                <a:spcPts val="711"/>
              </a:spcAft>
              <a:buFont typeface="Arial" panose="020B0604020202020204" pitchFamily="34" charset="0"/>
              <a:buChar char="•"/>
            </a:pP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Of </a:t>
            </a:r>
            <a:r>
              <a:rPr lang="en-US" spc="-89"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these, </a:t>
            </a: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thirty </a:t>
            </a:r>
            <a:r>
              <a:rPr lang="en-US" spc="-89"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fit the high frequency criteria. </a:t>
            </a: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These patients had five or more total health care interactions in the six months before the intervention. Eleven </a:t>
            </a:r>
            <a:r>
              <a:rPr lang="en-US" spc="-89"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of these were </a:t>
            </a: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controls, eleven were </a:t>
            </a:r>
            <a:r>
              <a:rPr lang="en-US" spc="-89"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in the intervention group and eight received computerized cognitive training and the intervention. </a:t>
            </a:r>
            <a:endPar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marL="342900" indent="-342900">
              <a:lnSpc>
                <a:spcPct val="150000"/>
              </a:lnSpc>
              <a:spcBef>
                <a:spcPts val="0"/>
              </a:spcBef>
              <a:spcAft>
                <a:spcPts val="711"/>
              </a:spcAft>
              <a:buFont typeface="Arial" panose="020B0604020202020204" pitchFamily="34" charset="0"/>
              <a:buChar char="•"/>
            </a:pP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Data </a:t>
            </a:r>
            <a:r>
              <a:rPr lang="en-US" spc="-89"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collected included all health care interactions that were not </a:t>
            </a: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study related. These </a:t>
            </a:r>
            <a:r>
              <a:rPr lang="en-US" spc="-89"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included phone calls, office visits, emergency department visits, admissions, diagnostic tests, and surgeries. </a:t>
            </a:r>
          </a:p>
          <a:p>
            <a:pPr marL="342900" indent="-342900">
              <a:lnSpc>
                <a:spcPct val="150000"/>
              </a:lnSpc>
              <a:spcBef>
                <a:spcPts val="0"/>
              </a:spcBef>
              <a:spcAft>
                <a:spcPts val="711"/>
              </a:spcAft>
              <a:buFont typeface="Arial" panose="020B0604020202020204" pitchFamily="34" charset="0"/>
              <a:buChar char="•"/>
            </a:pP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This </a:t>
            </a:r>
            <a:r>
              <a:rPr lang="en-US" spc="-89"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data was then analyzed using SPSS statistics software version twenty-one.</a:t>
            </a:r>
            <a:endParaRPr lang="en-US" spc="-89"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1026" name="Picture 2" descr="Hobscotch logo"/>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97436" l="2182" r="100000"/>
                    </a14:imgEffect>
                  </a14:imgLayer>
                </a14:imgProps>
              </a:ext>
              <a:ext uri="{28A0092B-C50C-407E-A947-70E740481C1C}">
                <a14:useLocalDpi xmlns:a14="http://schemas.microsoft.com/office/drawing/2010/main" val="0"/>
              </a:ext>
            </a:extLst>
          </a:blip>
          <a:srcRect/>
          <a:stretch>
            <a:fillRect/>
          </a:stretch>
        </p:blipFill>
        <p:spPr bwMode="auto">
          <a:xfrm>
            <a:off x="6109182" y="2371751"/>
            <a:ext cx="7112385" cy="302599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1746080" y="20904467"/>
            <a:ext cx="9292484" cy="533479"/>
          </a:xfrm>
          <a:prstGeom prst="rect">
            <a:avLst/>
          </a:prstGeom>
          <a:noFill/>
          <a:ln w="15875">
            <a:noFill/>
          </a:ln>
          <a:scene3d>
            <a:camera prst="orthographicFront"/>
            <a:lightRig rig="threePt" dir="t"/>
          </a:scene3d>
          <a:sp3d>
            <a:bevelT w="190500" h="190500"/>
            <a:bevelB/>
            <a:extrusionClr>
              <a:schemeClr val="tx1"/>
            </a:extrusionClr>
          </a:sp3d>
        </p:spPr>
        <p:txBody>
          <a:bodyPr wrap="square" lIns="81280" tIns="81280" rIns="81280" bIns="81280"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Total Encounters</a:t>
            </a:r>
            <a:r>
              <a:rPr lang="en-US" dirty="0">
                <a:solidFill>
                  <a:schemeClr val="bg1"/>
                </a:solidFill>
                <a:latin typeface="Times New Roman" panose="02020603050405020304" pitchFamily="18" charset="0"/>
                <a:cs typeface="Times New Roman" panose="02020603050405020304" pitchFamily="18" charset="0"/>
              </a:rPr>
              <a:t>: </a:t>
            </a:r>
            <a:r>
              <a:rPr lang="en-US" dirty="0" smtClean="0">
                <a:solidFill>
                  <a:schemeClr val="bg1"/>
                </a:solidFill>
                <a:latin typeface="Times New Roman" panose="02020603050405020304" pitchFamily="18" charset="0"/>
                <a:cs typeface="Times New Roman" panose="02020603050405020304" pitchFamily="18" charset="0"/>
              </a:rPr>
              <a:t>p=0.246</a:t>
            </a:r>
            <a:r>
              <a:rPr lang="en-US" dirty="0">
                <a:solidFill>
                  <a:schemeClr val="bg1"/>
                </a:solidFill>
                <a:latin typeface="Times New Roman" panose="02020603050405020304" pitchFamily="18" charset="0"/>
                <a:cs typeface="Times New Roman" panose="02020603050405020304" pitchFamily="18" charset="0"/>
              </a:rPr>
              <a:t>	</a:t>
            </a:r>
            <a:r>
              <a:rPr lang="en-US" dirty="0" smtClean="0">
                <a:solidFill>
                  <a:schemeClr val="bg1"/>
                </a:solidFill>
                <a:latin typeface="Times New Roman" panose="02020603050405020304" pitchFamily="18" charset="0"/>
                <a:cs typeface="Times New Roman" panose="02020603050405020304" pitchFamily="18" charset="0"/>
              </a:rPr>
              <a:t>Neurology Encounters</a:t>
            </a:r>
            <a:r>
              <a:rPr lang="en-US" dirty="0">
                <a:solidFill>
                  <a:schemeClr val="bg1"/>
                </a:solidFill>
                <a:latin typeface="Times New Roman" panose="02020603050405020304" pitchFamily="18" charset="0"/>
                <a:cs typeface="Times New Roman" panose="02020603050405020304" pitchFamily="18" charset="0"/>
              </a:rPr>
              <a:t>: </a:t>
            </a:r>
            <a:r>
              <a:rPr lang="en-US" dirty="0" smtClean="0">
                <a:solidFill>
                  <a:schemeClr val="bg1"/>
                </a:solidFill>
                <a:latin typeface="Times New Roman" panose="02020603050405020304" pitchFamily="18" charset="0"/>
                <a:cs typeface="Times New Roman" panose="02020603050405020304" pitchFamily="18" charset="0"/>
              </a:rPr>
              <a:t>p=0.548</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58" name="TextBox 57"/>
          <p:cNvSpPr txBox="1"/>
          <p:nvPr/>
        </p:nvSpPr>
        <p:spPr>
          <a:xfrm>
            <a:off x="22947686" y="20904466"/>
            <a:ext cx="9891469" cy="533479"/>
          </a:xfrm>
          <a:prstGeom prst="rect">
            <a:avLst/>
          </a:prstGeom>
          <a:noFill/>
          <a:ln w="15875">
            <a:noFill/>
          </a:ln>
          <a:scene3d>
            <a:camera prst="orthographicFront"/>
            <a:lightRig rig="threePt" dir="t"/>
          </a:scene3d>
          <a:sp3d>
            <a:bevelT w="190500" h="190500"/>
            <a:bevelB/>
            <a:extrusionClr>
              <a:schemeClr val="tx1"/>
            </a:extrusionClr>
          </a:sp3d>
        </p:spPr>
        <p:txBody>
          <a:bodyPr wrap="square" lIns="81280" tIns="81280" rIns="81280" bIns="81280"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Total Encounters: p=0.001*</a:t>
            </a:r>
            <a:r>
              <a:rPr lang="en-US" dirty="0">
                <a:solidFill>
                  <a:schemeClr val="bg1"/>
                </a:solidFill>
                <a:latin typeface="Times New Roman" panose="02020603050405020304" pitchFamily="18" charset="0"/>
                <a:cs typeface="Times New Roman" panose="02020603050405020304" pitchFamily="18" charset="0"/>
              </a:rPr>
              <a:t>	</a:t>
            </a:r>
            <a:r>
              <a:rPr lang="en-US" dirty="0" smtClean="0">
                <a:solidFill>
                  <a:schemeClr val="bg1"/>
                </a:solidFill>
                <a:latin typeface="Times New Roman" panose="02020603050405020304" pitchFamily="18" charset="0"/>
                <a:cs typeface="Times New Roman" panose="02020603050405020304" pitchFamily="18" charset="0"/>
              </a:rPr>
              <a:t>Neurology Encounters: p=0.886</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1233409" y="22005939"/>
            <a:ext cx="24073341" cy="1361911"/>
          </a:xfrm>
          <a:prstGeom prst="rect">
            <a:avLst/>
          </a:prstGeom>
          <a:noFill/>
          <a:ln w="15875">
            <a:noFill/>
          </a:ln>
          <a:scene3d>
            <a:camera prst="orthographicFront"/>
            <a:lightRig rig="threePt" dir="t"/>
          </a:scene3d>
          <a:sp3d>
            <a:bevelT w="190500" h="190500"/>
            <a:bevelB/>
            <a:extrusionClr>
              <a:schemeClr val="tx1"/>
            </a:extrusionClr>
          </a:sp3d>
        </p:spPr>
        <p:txBody>
          <a:bodyPr wrap="square" lIns="81280" tIns="81280" rIns="81280" bIns="81280" rtlCol="0">
            <a:spAutoFit/>
          </a:bodyPr>
          <a:lstStyle/>
          <a:p>
            <a:pPr marL="304804" indent="-304804">
              <a:lnSpc>
                <a:spcPct val="150000"/>
              </a:lnSpc>
              <a:spcBef>
                <a:spcPts val="0"/>
              </a:spcBef>
              <a:spcAft>
                <a:spcPts val="711"/>
              </a:spcAft>
              <a:buFont typeface="Arial" panose="020B0604020202020204" pitchFamily="34" charset="0"/>
              <a:buChar char="•"/>
            </a:pPr>
            <a:r>
              <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No statistically significant difference was found in the number of </a:t>
            </a:r>
            <a:r>
              <a:rPr lang="en-US"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encounters </a:t>
            </a:r>
            <a:r>
              <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before and after the intervention when looking at the combined treatment groups (N= 35).</a:t>
            </a:r>
          </a:p>
          <a:p>
            <a:pPr marL="304804" indent="-304804">
              <a:lnSpc>
                <a:spcPct val="150000"/>
              </a:lnSpc>
              <a:spcBef>
                <a:spcPts val="0"/>
              </a:spcBef>
              <a:spcAft>
                <a:spcPts val="711"/>
              </a:spcAft>
              <a:buFont typeface="Arial" panose="020B0604020202020204" pitchFamily="34" charset="0"/>
              <a:buChar char="•"/>
            </a:pPr>
            <a:r>
              <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When the high frequency sample (</a:t>
            </a:r>
            <a:r>
              <a:rPr lang="en-US"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N=19) </a:t>
            </a:r>
            <a:r>
              <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was analyzed separately, there was a statistically significant decrease in the total number of health care </a:t>
            </a:r>
            <a:r>
              <a:rPr lang="en-US"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encounters</a:t>
            </a:r>
            <a:r>
              <a:rPr lang="en-US" sz="2133"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a:t>
            </a:r>
            <a:endParaRPr lang="en-US" sz="1778"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966580186"/>
              </p:ext>
            </p:extLst>
          </p:nvPr>
        </p:nvGraphicFramePr>
        <p:xfrm>
          <a:off x="11125200" y="25208577"/>
          <a:ext cx="10276350" cy="6261609"/>
        </p:xfrm>
        <a:graphic>
          <a:graphicData uri="http://schemas.openxmlformats.org/drawingml/2006/table">
            <a:tbl>
              <a:tblPr firstRow="1" firstCol="1" bandRow="1"/>
              <a:tblGrid>
                <a:gridCol w="4707831"/>
                <a:gridCol w="3124200"/>
                <a:gridCol w="2444319"/>
              </a:tblGrid>
              <a:tr h="370724">
                <a:tc>
                  <a:txBody>
                    <a:bodyPr/>
                    <a:lstStyle/>
                    <a:p>
                      <a:pPr marL="0" marR="0" algn="l">
                        <a:lnSpc>
                          <a:spcPct val="107000"/>
                        </a:lnSpc>
                        <a:spcBef>
                          <a:spcPts val="0"/>
                        </a:spcBef>
                        <a:spcAft>
                          <a:spcPts val="0"/>
                        </a:spcAft>
                      </a:pPr>
                      <a:r>
                        <a:rPr lang="en-US" sz="24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6 Months Pre: Total Group</a:t>
                      </a:r>
                      <a:endPar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p>
                  </a:txBody>
                  <a:tcPr marL="60960" marR="609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p>
                  </a:txBody>
                  <a:tcPr marL="60960" marR="609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41447">
                <a:tc>
                  <a:txBody>
                    <a:bodyPr/>
                    <a:lstStyle/>
                    <a:p>
                      <a:pPr marL="0" marR="0" algn="l">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Depression and Total Neurology </a:t>
                      </a:r>
                      <a:r>
                        <a:rPr lang="en-US" sz="2400" dirty="0" smtClean="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Encounters</a:t>
                      </a:r>
                      <a:endPar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Positive Correlation</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p=0.03</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41447">
                <a:tc>
                  <a:txBody>
                    <a:bodyPr/>
                    <a:lstStyle/>
                    <a:p>
                      <a:pPr marL="0" marR="0" algn="l">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Quality of </a:t>
                      </a:r>
                      <a:r>
                        <a:rPr lang="en-US" sz="2400" dirty="0" smtClean="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Life </a:t>
                      </a: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and Total Neurology </a:t>
                      </a:r>
                      <a:r>
                        <a:rPr lang="en-US" sz="2400" dirty="0" smtClean="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Encounters</a:t>
                      </a:r>
                      <a:endPar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Negative Correlation</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p=0.017</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5734">
                <a:tc>
                  <a:txBody>
                    <a:bodyPr/>
                    <a:lstStyle/>
                    <a:p>
                      <a:pPr marL="0" marR="0" algn="l">
                        <a:lnSpc>
                          <a:spcPct val="107000"/>
                        </a:lnSpc>
                        <a:spcBef>
                          <a:spcPts val="0"/>
                        </a:spcBef>
                        <a:spcAft>
                          <a:spcPts val="0"/>
                        </a:spcAft>
                      </a:pPr>
                      <a:r>
                        <a:rPr lang="en-US" sz="24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6 Months Post: Intervention Group</a:t>
                      </a:r>
                      <a:endPar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41447">
                <a:tc>
                  <a:txBody>
                    <a:bodyPr/>
                    <a:lstStyle/>
                    <a:p>
                      <a:pPr marL="0" marR="0" algn="l">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Depression and Total Neurology </a:t>
                      </a:r>
                      <a:r>
                        <a:rPr lang="en-US" sz="2400" dirty="0" smtClean="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Encounters</a:t>
                      </a:r>
                      <a:endPar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No Correlation</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p=0.291</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41447">
                <a:tc>
                  <a:txBody>
                    <a:bodyPr/>
                    <a:lstStyle/>
                    <a:p>
                      <a:pPr marL="0" marR="0" algn="l">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Quality of life and Total Neurology </a:t>
                      </a:r>
                      <a:r>
                        <a:rPr lang="en-US" sz="2400" dirty="0" smtClean="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Encounters</a:t>
                      </a:r>
                      <a:endPar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No Correlation</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p=0.765</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0724">
                <a:tc>
                  <a:txBody>
                    <a:bodyPr/>
                    <a:lstStyle/>
                    <a:p>
                      <a:pPr marL="0" marR="0" algn="l">
                        <a:lnSpc>
                          <a:spcPct val="107000"/>
                        </a:lnSpc>
                        <a:spcBef>
                          <a:spcPts val="0"/>
                        </a:spcBef>
                        <a:spcAft>
                          <a:spcPts val="0"/>
                        </a:spcAft>
                      </a:pPr>
                      <a:r>
                        <a:rPr lang="en-US" sz="24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6 Months Post: Control Group</a:t>
                      </a:r>
                      <a:endPar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41447">
                <a:tc>
                  <a:txBody>
                    <a:bodyPr/>
                    <a:lstStyle/>
                    <a:p>
                      <a:pPr marL="0" marR="0" algn="l">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Depression and Total Neurology </a:t>
                      </a:r>
                      <a:r>
                        <a:rPr lang="en-US" sz="2400" dirty="0" smtClean="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Encounters</a:t>
                      </a:r>
                      <a:endPar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Positive Correlation</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p=0.001</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41447">
                <a:tc>
                  <a:txBody>
                    <a:bodyPr/>
                    <a:lstStyle/>
                    <a:p>
                      <a:pPr marL="0" marR="0" algn="l">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Quality of life and Total Neurology </a:t>
                      </a:r>
                      <a:r>
                        <a:rPr lang="en-US" sz="2400" dirty="0" smtClean="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Encounters</a:t>
                      </a:r>
                      <a:endPar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No Correlation</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p=0.856</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TextBox 2"/>
          <p:cNvSpPr txBox="1"/>
          <p:nvPr/>
        </p:nvSpPr>
        <p:spPr>
          <a:xfrm>
            <a:off x="14619166" y="23847038"/>
            <a:ext cx="15172267" cy="656590"/>
          </a:xfrm>
          <a:prstGeom prst="rect">
            <a:avLst/>
          </a:prstGeom>
          <a:noFill/>
          <a:ln w="15875">
            <a:noFill/>
          </a:ln>
          <a:scene3d>
            <a:camera prst="orthographicFront"/>
            <a:lightRig rig="threePt" dir="t"/>
          </a:scene3d>
          <a:sp3d>
            <a:bevelT w="190500" h="190500"/>
            <a:bevelB/>
            <a:extrusionClr>
              <a:schemeClr val="tx1"/>
            </a:extrusionClr>
          </a:sp3d>
        </p:spPr>
        <p:txBody>
          <a:bodyPr wrap="square" lIns="81280" tIns="81280" rIns="81280" bIns="81280"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Correlations Between Depression, Quality of Life, and Total Neurology </a:t>
            </a:r>
            <a:r>
              <a:rPr lang="en-US" sz="3200" b="1" dirty="0" smtClean="0">
                <a:solidFill>
                  <a:schemeClr val="bg1"/>
                </a:solidFill>
                <a:latin typeface="Times New Roman" panose="02020603050405020304" pitchFamily="18" charset="0"/>
                <a:cs typeface="Times New Roman" panose="02020603050405020304" pitchFamily="18" charset="0"/>
              </a:rPr>
              <a:t>Encounters</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13955889" y="14146026"/>
            <a:ext cx="15979421" cy="656590"/>
          </a:xfrm>
          <a:prstGeom prst="rect">
            <a:avLst/>
          </a:prstGeom>
          <a:noFill/>
          <a:ln w="15875">
            <a:noFill/>
          </a:ln>
          <a:scene3d>
            <a:camera prst="orthographicFront"/>
            <a:lightRig rig="threePt" dir="t"/>
          </a:scene3d>
          <a:sp3d>
            <a:bevelT w="190500" h="190500"/>
            <a:bevelB/>
            <a:extrusionClr>
              <a:schemeClr val="tx1"/>
            </a:extrusionClr>
          </a:sp3d>
        </p:spPr>
        <p:txBody>
          <a:bodyPr wrap="square" lIns="81280" tIns="81280" rIns="81280" bIns="81280"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Total </a:t>
            </a:r>
            <a:r>
              <a:rPr lang="en-US" sz="3200" b="1" dirty="0" smtClean="0">
                <a:solidFill>
                  <a:schemeClr val="bg1"/>
                </a:solidFill>
                <a:latin typeface="Times New Roman" panose="02020603050405020304" pitchFamily="18" charset="0"/>
                <a:cs typeface="Times New Roman" panose="02020603050405020304" pitchFamily="18" charset="0"/>
              </a:rPr>
              <a:t>Encounters and Neurology Encounters: </a:t>
            </a:r>
            <a:r>
              <a:rPr lang="en-US" sz="3200" b="1" dirty="0">
                <a:solidFill>
                  <a:schemeClr val="bg1"/>
                </a:solidFill>
                <a:latin typeface="Times New Roman" panose="02020603050405020304" pitchFamily="18" charset="0"/>
                <a:cs typeface="Times New Roman" panose="02020603050405020304" pitchFamily="18" charset="0"/>
              </a:rPr>
              <a:t>The Effect of the Intervention</a:t>
            </a:r>
          </a:p>
        </p:txBody>
      </p:sp>
      <p:sp>
        <p:nvSpPr>
          <p:cNvPr id="8" name="TextBox 7"/>
          <p:cNvSpPr txBox="1"/>
          <p:nvPr/>
        </p:nvSpPr>
        <p:spPr>
          <a:xfrm rot="10800000" flipV="1">
            <a:off x="22506197" y="27223295"/>
            <a:ext cx="10701867" cy="1826141"/>
          </a:xfrm>
          <a:prstGeom prst="rect">
            <a:avLst/>
          </a:prstGeom>
          <a:noFill/>
          <a:ln w="15875">
            <a:noFill/>
          </a:ln>
          <a:scene3d>
            <a:camera prst="orthographicFront"/>
            <a:lightRig rig="threePt" dir="t"/>
          </a:scene3d>
          <a:sp3d>
            <a:bevelT w="190500" h="190500"/>
            <a:bevelB/>
            <a:extrusionClr>
              <a:schemeClr val="tx1"/>
            </a:extrusionClr>
          </a:sp3d>
        </p:spPr>
        <p:txBody>
          <a:bodyPr wrap="square" lIns="81280" tIns="81280" rIns="81280" bIns="81280" rtlCol="0">
            <a:spAutoFit/>
          </a:bodyPr>
          <a:lstStyle/>
          <a:p>
            <a:pPr marL="304804" indent="-304804">
              <a:lnSpc>
                <a:spcPct val="150000"/>
              </a:lnSpc>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After completion of the study there was no longer a correlation between depression and total neurology </a:t>
            </a:r>
            <a:r>
              <a:rPr lang="en-US" dirty="0" smtClean="0">
                <a:solidFill>
                  <a:schemeClr val="bg1"/>
                </a:solidFill>
                <a:latin typeface="Times New Roman" panose="02020603050405020304" pitchFamily="18" charset="0"/>
                <a:cs typeface="Times New Roman" panose="02020603050405020304" pitchFamily="18" charset="0"/>
              </a:rPr>
              <a:t>encounters </a:t>
            </a:r>
            <a:r>
              <a:rPr lang="en-US" dirty="0">
                <a:solidFill>
                  <a:schemeClr val="bg1"/>
                </a:solidFill>
                <a:latin typeface="Times New Roman" panose="02020603050405020304" pitchFamily="18" charset="0"/>
                <a:cs typeface="Times New Roman" panose="02020603050405020304" pitchFamily="18" charset="0"/>
              </a:rPr>
              <a:t>or quality of life and total neurology </a:t>
            </a:r>
            <a:r>
              <a:rPr lang="en-US" dirty="0" smtClean="0">
                <a:solidFill>
                  <a:schemeClr val="bg1"/>
                </a:solidFill>
                <a:latin typeface="Times New Roman" panose="02020603050405020304" pitchFamily="18" charset="0"/>
                <a:cs typeface="Times New Roman" panose="02020603050405020304" pitchFamily="18" charset="0"/>
              </a:rPr>
              <a:t>encounters</a:t>
            </a:r>
            <a:r>
              <a:rPr lang="en-US" dirty="0">
                <a:solidFill>
                  <a:schemeClr val="bg1"/>
                </a:solidFill>
                <a:latin typeface="Times New Roman" panose="02020603050405020304" pitchFamily="18" charset="0"/>
                <a:cs typeface="Times New Roman" panose="02020603050405020304" pitchFamily="18" charset="0"/>
              </a:rPr>
              <a:t>. </a:t>
            </a:r>
          </a:p>
          <a:p>
            <a:pPr marL="304804" indent="-304804">
              <a:lnSpc>
                <a:spcPct val="150000"/>
              </a:lnSpc>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Similar results were found in the high frequency group.</a:t>
            </a:r>
          </a:p>
        </p:txBody>
      </p:sp>
      <p:sp>
        <p:nvSpPr>
          <p:cNvPr id="60" name="Rounded Rectangle 59"/>
          <p:cNvSpPr/>
          <p:nvPr/>
        </p:nvSpPr>
        <p:spPr>
          <a:xfrm>
            <a:off x="9845652" y="13155590"/>
            <a:ext cx="24719297" cy="19381809"/>
          </a:xfrm>
          <a:prstGeom prst="roundRect">
            <a:avLst>
              <a:gd name="adj" fmla="val 2307"/>
            </a:avLst>
          </a:prstGeom>
          <a:noFill/>
          <a:ln w="25400">
            <a:solidFill>
              <a:srgbClr val="2B747F"/>
            </a:solidFill>
          </a:ln>
          <a:effectLst/>
        </p:spPr>
        <p:style>
          <a:lnRef idx="1">
            <a:schemeClr val="accent1"/>
          </a:lnRef>
          <a:fillRef idx="3">
            <a:schemeClr val="accent1"/>
          </a:fillRef>
          <a:effectRef idx="2">
            <a:schemeClr val="accent1"/>
          </a:effectRef>
          <a:fontRef idx="minor">
            <a:schemeClr val="lt1"/>
          </a:fontRef>
        </p:style>
        <p:txBody>
          <a:bodyPr rtlCol="0" anchor="ctr"/>
          <a:lstStyle/>
          <a:p>
            <a:endParaRPr lang="en-US" sz="2133" dirty="0"/>
          </a:p>
        </p:txBody>
      </p:sp>
      <p:sp>
        <p:nvSpPr>
          <p:cNvPr id="61" name="Text Box 65"/>
          <p:cNvSpPr txBox="1">
            <a:spLocks noChangeArrowheads="1"/>
          </p:cNvSpPr>
          <p:nvPr/>
        </p:nvSpPr>
        <p:spPr bwMode="auto">
          <a:xfrm>
            <a:off x="22152704" y="6757455"/>
            <a:ext cx="4741333" cy="584775"/>
          </a:xfrm>
          <a:prstGeom prst="rect">
            <a:avLst/>
          </a:prstGeom>
          <a:solidFill>
            <a:srgbClr val="2B747F"/>
          </a:solidFill>
          <a:ln w="12700" cap="flat" cmpd="sng" algn="ctr">
            <a:noFill/>
            <a:prstDash val="solid"/>
            <a:round/>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1"/>
          </a:lnRef>
          <a:fillRef idx="1">
            <a:schemeClr val="lt1"/>
          </a:fillRef>
          <a:effectRef idx="0">
            <a:schemeClr val="accent1"/>
          </a:effectRef>
          <a:fontRef idx="minor">
            <a:schemeClr val="dk1"/>
          </a:fontRef>
        </p:style>
        <p:txBody>
          <a:bodyPr wrap="square">
            <a:spAutoFit/>
          </a:bodyPr>
          <a:lstStyle>
            <a:lvl1pPr>
              <a:defRPr sz="2400">
                <a:solidFill>
                  <a:schemeClr val="tx1"/>
                </a:solidFill>
                <a:latin typeface="Times" pitchFamily="1" charset="0"/>
              </a:defRPr>
            </a:lvl1pPr>
            <a:lvl2pPr marL="742950" indent="-285750">
              <a:defRPr sz="2400">
                <a:solidFill>
                  <a:schemeClr val="tx1"/>
                </a:solidFill>
                <a:latin typeface="Times" pitchFamily="1" charset="0"/>
              </a:defRPr>
            </a:lvl2pPr>
            <a:lvl3pPr marL="1143000" indent="-228600">
              <a:defRPr sz="2400">
                <a:solidFill>
                  <a:schemeClr val="tx1"/>
                </a:solidFill>
                <a:latin typeface="Times" pitchFamily="1" charset="0"/>
              </a:defRPr>
            </a:lvl3pPr>
            <a:lvl4pPr marL="1600200" indent="-228600">
              <a:defRPr sz="2400">
                <a:solidFill>
                  <a:schemeClr val="tx1"/>
                </a:solidFill>
                <a:latin typeface="Times" pitchFamily="1" charset="0"/>
              </a:defRPr>
            </a:lvl4pPr>
            <a:lvl5pPr marL="2057400" indent="-228600">
              <a:defRPr sz="2400">
                <a:solidFill>
                  <a:schemeClr val="tx1"/>
                </a:solidFill>
                <a:latin typeface="Times" pitchFamily="1" charset="0"/>
              </a:defRPr>
            </a:lvl5pPr>
            <a:lvl6pPr marL="2514600" indent="-228600" eaLnBrk="0" fontAlgn="base" hangingPunct="0">
              <a:spcBef>
                <a:spcPct val="0"/>
              </a:spcBef>
              <a:spcAft>
                <a:spcPct val="0"/>
              </a:spcAft>
              <a:defRPr sz="2400">
                <a:solidFill>
                  <a:schemeClr val="tx1"/>
                </a:solidFill>
                <a:latin typeface="Times" pitchFamily="1" charset="0"/>
              </a:defRPr>
            </a:lvl6pPr>
            <a:lvl7pPr marL="2971800" indent="-228600" eaLnBrk="0" fontAlgn="base" hangingPunct="0">
              <a:spcBef>
                <a:spcPct val="0"/>
              </a:spcBef>
              <a:spcAft>
                <a:spcPct val="0"/>
              </a:spcAft>
              <a:defRPr sz="2400">
                <a:solidFill>
                  <a:schemeClr val="tx1"/>
                </a:solidFill>
                <a:latin typeface="Times" pitchFamily="1" charset="0"/>
              </a:defRPr>
            </a:lvl7pPr>
            <a:lvl8pPr marL="3429000" indent="-228600" eaLnBrk="0" fontAlgn="base" hangingPunct="0">
              <a:spcBef>
                <a:spcPct val="0"/>
              </a:spcBef>
              <a:spcAft>
                <a:spcPct val="0"/>
              </a:spcAft>
              <a:defRPr sz="2400">
                <a:solidFill>
                  <a:schemeClr val="tx1"/>
                </a:solidFill>
                <a:latin typeface="Times" pitchFamily="1" charset="0"/>
              </a:defRPr>
            </a:lvl8pPr>
            <a:lvl9pPr marL="3886200" indent="-228600" eaLnBrk="0" fontAlgn="base" hangingPunct="0">
              <a:spcBef>
                <a:spcPct val="0"/>
              </a:spcBef>
              <a:spcAft>
                <a:spcPct val="0"/>
              </a:spcAft>
              <a:defRPr sz="2400">
                <a:solidFill>
                  <a:schemeClr val="tx1"/>
                </a:solidFill>
                <a:latin typeface="Times" pitchFamily="1" charset="0"/>
              </a:defRPr>
            </a:lvl9pPr>
          </a:lstStyle>
          <a:p>
            <a:pPr algn="ctr"/>
            <a:r>
              <a:rPr lang="en-US" sz="3200" b="1" dirty="0">
                <a:latin typeface="Arial"/>
                <a:cs typeface="Arial"/>
              </a:rPr>
              <a:t>PATIENT POPULATION</a:t>
            </a:r>
          </a:p>
        </p:txBody>
      </p:sp>
      <p:sp>
        <p:nvSpPr>
          <p:cNvPr id="20" name="TextBox 19"/>
          <p:cNvSpPr txBox="1"/>
          <p:nvPr/>
        </p:nvSpPr>
        <p:spPr>
          <a:xfrm>
            <a:off x="16815308" y="7536137"/>
            <a:ext cx="6109975" cy="4411464"/>
          </a:xfrm>
          <a:prstGeom prst="rect">
            <a:avLst/>
          </a:prstGeom>
          <a:noFill/>
          <a:ln w="15875">
            <a:noFill/>
          </a:ln>
          <a:scene3d>
            <a:camera prst="orthographicFront"/>
            <a:lightRig rig="threePt" dir="t"/>
          </a:scene3d>
          <a:sp3d>
            <a:bevelT w="190500" h="190500"/>
            <a:bevelB/>
            <a:extrusionClr>
              <a:schemeClr val="tx1"/>
            </a:extrusionClr>
          </a:sp3d>
        </p:spPr>
        <p:txBody>
          <a:bodyPr wrap="square" lIns="81280" tIns="81280" rIns="81280" bIns="81280"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Inclusion Criteria</a:t>
            </a:r>
          </a:p>
          <a:p>
            <a:pPr marL="304804" indent="-304804">
              <a:lnSpc>
                <a:spcPct val="150000"/>
              </a:lnSpc>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Age: 18 to 65</a:t>
            </a:r>
          </a:p>
          <a:p>
            <a:pPr marL="304804" indent="-304804">
              <a:lnSpc>
                <a:spcPct val="150000"/>
              </a:lnSpc>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Subjective memory or attention complaints</a:t>
            </a:r>
          </a:p>
          <a:p>
            <a:pPr marL="304804" indent="-304804">
              <a:lnSpc>
                <a:spcPct val="150000"/>
              </a:lnSpc>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IQ &gt; 70</a:t>
            </a:r>
          </a:p>
          <a:p>
            <a:pPr marL="304804" indent="-304804">
              <a:lnSpc>
                <a:spcPct val="150000"/>
              </a:lnSpc>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No difficulty reading or writing</a:t>
            </a:r>
          </a:p>
          <a:p>
            <a:pPr marL="304804" indent="-304804">
              <a:lnSpc>
                <a:spcPct val="150000"/>
              </a:lnSpc>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Reliable telephone </a:t>
            </a:r>
            <a:r>
              <a:rPr lang="en-US" dirty="0" smtClean="0">
                <a:solidFill>
                  <a:schemeClr val="bg1"/>
                </a:solidFill>
                <a:latin typeface="Times New Roman" panose="02020603050405020304" pitchFamily="18" charset="0"/>
                <a:cs typeface="Times New Roman" panose="02020603050405020304" pitchFamily="18" charset="0"/>
              </a:rPr>
              <a:t>access</a:t>
            </a:r>
          </a:p>
          <a:p>
            <a:pPr marL="304804" indent="-304804">
              <a:lnSpc>
                <a:spcPct val="150000"/>
              </a:lnSpc>
              <a:buFont typeface="Arial" panose="020B0604020202020204" pitchFamily="34" charset="0"/>
              <a:buChar char="•"/>
            </a:pPr>
            <a:r>
              <a:rPr lang="en-US" dirty="0" smtClean="0">
                <a:solidFill>
                  <a:schemeClr val="bg1"/>
                </a:solidFill>
                <a:latin typeface="Times New Roman" panose="02020603050405020304" pitchFamily="18" charset="0"/>
                <a:cs typeface="Times New Roman" panose="02020603050405020304" pitchFamily="18" charset="0"/>
              </a:rPr>
              <a:t>Stable antiepileptic and antidepressant medication regime for one month</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22" name="TextBox 21"/>
          <p:cNvSpPr txBox="1"/>
          <p:nvPr/>
        </p:nvSpPr>
        <p:spPr>
          <a:xfrm>
            <a:off x="34861740" y="20277803"/>
            <a:ext cx="8409171" cy="4042132"/>
          </a:xfrm>
          <a:prstGeom prst="rect">
            <a:avLst/>
          </a:prstGeom>
          <a:noFill/>
          <a:ln w="15875">
            <a:noFill/>
          </a:ln>
          <a:scene3d>
            <a:camera prst="orthographicFront"/>
            <a:lightRig rig="threePt" dir="t"/>
          </a:scene3d>
          <a:sp3d>
            <a:bevelT w="190500" h="190500"/>
            <a:bevelB/>
            <a:extrusionClr>
              <a:schemeClr val="tx1"/>
            </a:extrusionClr>
          </a:sp3d>
        </p:spPr>
        <p:txBody>
          <a:bodyPr wrap="square" lIns="81280" tIns="81280" rIns="81280" bIns="81280" rtlCol="0">
            <a:spAutoFit/>
          </a:bodyPr>
          <a:lstStyle/>
          <a:p>
            <a:pPr marL="304804" indent="-304804">
              <a:lnSpc>
                <a:spcPct val="150000"/>
              </a:lnSpc>
              <a:spcBef>
                <a:spcPts val="0"/>
              </a:spcBef>
              <a:spcAft>
                <a:spcPts val="0"/>
              </a:spcAft>
              <a:buFont typeface="Symbol" panose="05050102010706020507" pitchFamily="18" charset="2"/>
              <a:buChar char=""/>
            </a:pPr>
            <a:r>
              <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While all patients with both epilepsy and memory impairment may benefit from this intervention, it is particularly helpful for those with a greater than average number of </a:t>
            </a:r>
            <a:r>
              <a:rPr lang="en-US"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health care encounters</a:t>
            </a:r>
            <a:r>
              <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endParaRPr lang="en-US"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marL="304804" indent="-304804">
              <a:lnSpc>
                <a:spcPct val="150000"/>
              </a:lnSpc>
              <a:spcBef>
                <a:spcPts val="0"/>
              </a:spcBef>
              <a:spcAft>
                <a:spcPts val="0"/>
              </a:spcAft>
              <a:buFont typeface="Symbol" panose="05050102010706020507" pitchFamily="18" charset="2"/>
              <a:buChar char=""/>
            </a:pPr>
            <a:r>
              <a:rPr lang="en-US"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Further research with larger sample sizes is needed to further validate the cost effectiveness of the intervention and allow for the generalization of results.</a:t>
            </a:r>
            <a:endPar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21" name="TextBox 20"/>
          <p:cNvSpPr txBox="1"/>
          <p:nvPr/>
        </p:nvSpPr>
        <p:spPr>
          <a:xfrm>
            <a:off x="34929524" y="7372523"/>
            <a:ext cx="8050954" cy="6812121"/>
          </a:xfrm>
          <a:prstGeom prst="rect">
            <a:avLst/>
          </a:prstGeom>
          <a:noFill/>
          <a:ln w="15875">
            <a:noFill/>
          </a:ln>
          <a:scene3d>
            <a:camera prst="orthographicFront"/>
            <a:lightRig rig="threePt" dir="t"/>
          </a:scene3d>
          <a:sp3d>
            <a:bevelT w="190500" h="190500"/>
            <a:bevelB/>
            <a:extrusionClr>
              <a:schemeClr val="tx1"/>
            </a:extrusionClr>
          </a:sp3d>
        </p:spPr>
        <p:txBody>
          <a:bodyPr wrap="square" lIns="81280" tIns="81280" rIns="81280" bIns="81280" rtlCol="0">
            <a:spAutoFit/>
          </a:bodyPr>
          <a:lstStyle/>
          <a:p>
            <a:pPr marL="304804" indent="-304804">
              <a:lnSpc>
                <a:spcPct val="150000"/>
              </a:lnSpc>
              <a:spcBef>
                <a:spcPts val="0"/>
              </a:spcBef>
              <a:spcAft>
                <a:spcPts val="0"/>
              </a:spcAft>
              <a:buFont typeface="Symbol" panose="05050102010706020507" pitchFamily="18" charset="2"/>
              <a:buChar char=""/>
            </a:pPr>
            <a:r>
              <a:rPr lang="en-US"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patient sample as a whole did not have a statistically significant decrease in the number of health care encounters after receiving the intervention.</a:t>
            </a:r>
          </a:p>
          <a:p>
            <a:pPr marL="304804" indent="-304804">
              <a:lnSpc>
                <a:spcPct val="150000"/>
              </a:lnSpc>
              <a:spcBef>
                <a:spcPts val="0"/>
              </a:spcBef>
              <a:spcAft>
                <a:spcPts val="0"/>
              </a:spcAft>
              <a:buFont typeface="Symbol" panose="05050102010706020507" pitchFamily="18" charset="2"/>
              <a:buChar char=""/>
            </a:pPr>
            <a:r>
              <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I</a:t>
            </a:r>
            <a:r>
              <a:rPr lang="en-US"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n </a:t>
            </a:r>
            <a:r>
              <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patients with a higher than average number of </a:t>
            </a:r>
            <a:r>
              <a:rPr lang="en-US"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encounters</a:t>
            </a:r>
            <a:r>
              <a:rPr lang="en-US"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a:t>
            </a:r>
            <a:r>
              <a:rPr lang="en-US"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number of total encounters decreased significantly</a:t>
            </a:r>
            <a:r>
              <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a:t>
            </a:r>
            <a:endPar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marL="304804" indent="-304804">
              <a:lnSpc>
                <a:spcPct val="150000"/>
              </a:lnSpc>
              <a:spcBef>
                <a:spcPts val="0"/>
              </a:spcBef>
              <a:spcAft>
                <a:spcPts val="711"/>
              </a:spcAft>
              <a:buFont typeface="Symbol" panose="05050102010706020507" pitchFamily="18" charset="2"/>
              <a:buChar char=""/>
            </a:pPr>
            <a:r>
              <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Before the intervention, the number of neurology </a:t>
            </a:r>
            <a:r>
              <a:rPr lang="en-US"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encounters was </a:t>
            </a:r>
            <a:r>
              <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correlated to </a:t>
            </a:r>
            <a:r>
              <a:rPr lang="en-US"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patients’ </a:t>
            </a:r>
            <a:r>
              <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self-reported levels of depression and quality of life. </a:t>
            </a:r>
            <a:r>
              <a:rPr lang="en-US"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Depression continued to correlate with the number of neurology encounters in the control group, but no correlation existed between the number of neurology encounters and depression or quality of life in the intervention group.</a:t>
            </a:r>
            <a:endPar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23" name="Picture 2" descr="http://www.unionleader.com/storyimage/UL/20131209/NEWS04/131209355/AR/0/AR-131209355.jpg?q=100"/>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533867" y="825789"/>
            <a:ext cx="4135329" cy="475463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diversitymd.com/wp-content/uploads/2014/07/D-H-logo.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82966" y="845674"/>
            <a:ext cx="3951461" cy="4714862"/>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p:cNvSpPr txBox="1"/>
          <p:nvPr/>
        </p:nvSpPr>
        <p:spPr>
          <a:xfrm>
            <a:off x="34894049" y="29314851"/>
            <a:ext cx="8511321" cy="2934137"/>
          </a:xfrm>
          <a:prstGeom prst="rect">
            <a:avLst/>
          </a:prstGeom>
          <a:noFill/>
          <a:ln w="15875">
            <a:noFill/>
          </a:ln>
          <a:scene3d>
            <a:camera prst="orthographicFront"/>
            <a:lightRig rig="threePt" dir="t"/>
          </a:scene3d>
          <a:sp3d>
            <a:bevelT w="190500" h="190500"/>
            <a:bevelB/>
            <a:extrusionClr>
              <a:schemeClr val="tx1"/>
            </a:extrusionClr>
          </a:sp3d>
        </p:spPr>
        <p:txBody>
          <a:bodyPr wrap="square" lIns="81280" tIns="81280" rIns="81280" bIns="81280" rtlCol="0">
            <a:spAutoFit/>
          </a:bodyPr>
          <a:lstStyle/>
          <a:p>
            <a:r>
              <a:rPr lang="en-US" sz="1200" dirty="0" smtClean="0">
                <a:solidFill>
                  <a:schemeClr val="bg1"/>
                </a:solidFill>
              </a:rPr>
              <a:t>1. </a:t>
            </a:r>
            <a:r>
              <a:rPr lang="en-US" sz="1200" dirty="0" err="1" smtClean="0">
                <a:solidFill>
                  <a:schemeClr val="bg1"/>
                </a:solidFill>
              </a:rPr>
              <a:t>Bodenheimer</a:t>
            </a:r>
            <a:r>
              <a:rPr lang="en-US" sz="1200" dirty="0">
                <a:solidFill>
                  <a:schemeClr val="bg1"/>
                </a:solidFill>
              </a:rPr>
              <a:t>, T., Lorig, K., Holman, H., &amp; Grumbach, K. (2002). Patient self-management of chronic disease in primary </a:t>
            </a:r>
            <a:r>
              <a:rPr lang="en-US" sz="1200" dirty="0" smtClean="0">
                <a:solidFill>
                  <a:schemeClr val="bg1"/>
                </a:solidFill>
              </a:rPr>
              <a:t>	care</a:t>
            </a:r>
            <a:r>
              <a:rPr lang="en-US" sz="1200" dirty="0">
                <a:solidFill>
                  <a:schemeClr val="bg1"/>
                </a:solidFill>
              </a:rPr>
              <a:t>. </a:t>
            </a:r>
            <a:r>
              <a:rPr lang="en-US" sz="1200" i="1" dirty="0">
                <a:solidFill>
                  <a:schemeClr val="bg1"/>
                </a:solidFill>
              </a:rPr>
              <a:t>Jama</a:t>
            </a:r>
            <a:r>
              <a:rPr lang="en-US" sz="1200" dirty="0">
                <a:solidFill>
                  <a:schemeClr val="bg1"/>
                </a:solidFill>
              </a:rPr>
              <a:t>,</a:t>
            </a:r>
            <a:r>
              <a:rPr lang="en-US" sz="1200" i="1" dirty="0">
                <a:solidFill>
                  <a:schemeClr val="bg1"/>
                </a:solidFill>
              </a:rPr>
              <a:t>288</a:t>
            </a:r>
            <a:r>
              <a:rPr lang="en-US" sz="1200" dirty="0">
                <a:solidFill>
                  <a:schemeClr val="bg1"/>
                </a:solidFill>
              </a:rPr>
              <a:t>(19), </a:t>
            </a:r>
            <a:r>
              <a:rPr lang="en-US" sz="1200" dirty="0" smtClean="0">
                <a:solidFill>
                  <a:schemeClr val="bg1"/>
                </a:solidFill>
              </a:rPr>
              <a:t>2469-2475</a:t>
            </a:r>
            <a:r>
              <a:rPr lang="en-US" sz="1200" dirty="0">
                <a:solidFill>
                  <a:schemeClr val="bg1"/>
                </a:solidFill>
              </a:rPr>
              <a:t>.</a:t>
            </a:r>
          </a:p>
          <a:p>
            <a:r>
              <a:rPr lang="en-US" sz="1200" dirty="0" smtClean="0">
                <a:solidFill>
                  <a:schemeClr val="bg1"/>
                </a:solidFill>
              </a:rPr>
              <a:t>2. Fitch</a:t>
            </a:r>
            <a:r>
              <a:rPr lang="en-US" sz="1200" dirty="0">
                <a:solidFill>
                  <a:schemeClr val="bg1"/>
                </a:solidFill>
              </a:rPr>
              <a:t>, K., Kosuke, I., &amp; Villa, K. F. (2014). Resource Utilization and Cost in a Commercially Insured Population with Schizophrenia</a:t>
            </a:r>
            <a:r>
              <a:rPr lang="en-US" sz="1200" dirty="0" smtClean="0">
                <a:solidFill>
                  <a:schemeClr val="bg1"/>
                </a:solidFill>
              </a:rPr>
              <a:t>. 	</a:t>
            </a:r>
            <a:r>
              <a:rPr lang="en-US" sz="1200" i="1" dirty="0" smtClean="0">
                <a:solidFill>
                  <a:schemeClr val="bg1"/>
                </a:solidFill>
              </a:rPr>
              <a:t>American </a:t>
            </a:r>
            <a:r>
              <a:rPr lang="en-US" sz="1200" i="1" dirty="0">
                <a:solidFill>
                  <a:schemeClr val="bg1"/>
                </a:solidFill>
              </a:rPr>
              <a:t>Health &amp; </a:t>
            </a:r>
            <a:r>
              <a:rPr lang="en-US" sz="1200" i="1" dirty="0" smtClean="0">
                <a:solidFill>
                  <a:schemeClr val="bg1"/>
                </a:solidFill>
              </a:rPr>
              <a:t>Drug </a:t>
            </a:r>
            <a:r>
              <a:rPr lang="en-US" sz="1200" i="1" dirty="0">
                <a:solidFill>
                  <a:schemeClr val="bg1"/>
                </a:solidFill>
              </a:rPr>
              <a:t>Benefits</a:t>
            </a:r>
            <a:r>
              <a:rPr lang="en-US" sz="1200" dirty="0">
                <a:solidFill>
                  <a:schemeClr val="bg1"/>
                </a:solidFill>
              </a:rPr>
              <a:t>, </a:t>
            </a:r>
            <a:r>
              <a:rPr lang="en-US" sz="1200" i="1" dirty="0">
                <a:solidFill>
                  <a:schemeClr val="bg1"/>
                </a:solidFill>
              </a:rPr>
              <a:t>7</a:t>
            </a:r>
            <a:r>
              <a:rPr lang="en-US" sz="1200" dirty="0">
                <a:solidFill>
                  <a:schemeClr val="bg1"/>
                </a:solidFill>
              </a:rPr>
              <a:t>(1), 18-26.</a:t>
            </a:r>
          </a:p>
          <a:p>
            <a:r>
              <a:rPr lang="en-US" sz="1200" dirty="0" smtClean="0">
                <a:solidFill>
                  <a:schemeClr val="bg1"/>
                </a:solidFill>
              </a:rPr>
              <a:t>3. </a:t>
            </a:r>
            <a:r>
              <a:rPr lang="en-US" sz="1200" dirty="0" err="1" smtClean="0">
                <a:solidFill>
                  <a:schemeClr val="bg1"/>
                </a:solidFill>
              </a:rPr>
              <a:t>Hansagi</a:t>
            </a:r>
            <a:r>
              <a:rPr lang="en-US" sz="1200" dirty="0">
                <a:solidFill>
                  <a:schemeClr val="bg1"/>
                </a:solidFill>
              </a:rPr>
              <a:t>, H., Allebeck, P., &amp; Edhag, O. (1989). Health care utilization after referral from a hospital emergency department</a:t>
            </a:r>
            <a:r>
              <a:rPr lang="en-US" sz="1200" dirty="0" smtClean="0">
                <a:solidFill>
                  <a:schemeClr val="bg1"/>
                </a:solidFill>
              </a:rPr>
              <a:t>. 	</a:t>
            </a:r>
            <a:r>
              <a:rPr lang="en-US" sz="1200" i="1" dirty="0" smtClean="0">
                <a:solidFill>
                  <a:schemeClr val="bg1"/>
                </a:solidFill>
              </a:rPr>
              <a:t>Scandinavian </a:t>
            </a:r>
            <a:r>
              <a:rPr lang="en-US" sz="1200" i="1" dirty="0">
                <a:solidFill>
                  <a:schemeClr val="bg1"/>
                </a:solidFill>
              </a:rPr>
              <a:t>Journal Of </a:t>
            </a:r>
            <a:r>
              <a:rPr lang="en-US" sz="1200" i="1" dirty="0" smtClean="0">
                <a:solidFill>
                  <a:schemeClr val="bg1"/>
                </a:solidFill>
              </a:rPr>
              <a:t>Social </a:t>
            </a:r>
            <a:r>
              <a:rPr lang="en-US" sz="1200" i="1" dirty="0">
                <a:solidFill>
                  <a:schemeClr val="bg1"/>
                </a:solidFill>
              </a:rPr>
              <a:t>Medicine</a:t>
            </a:r>
            <a:r>
              <a:rPr lang="en-US" sz="1200" dirty="0">
                <a:solidFill>
                  <a:schemeClr val="bg1"/>
                </a:solidFill>
              </a:rPr>
              <a:t>, </a:t>
            </a:r>
            <a:r>
              <a:rPr lang="en-US" sz="1200" i="1" dirty="0">
                <a:solidFill>
                  <a:schemeClr val="bg1"/>
                </a:solidFill>
              </a:rPr>
              <a:t>17</a:t>
            </a:r>
            <a:r>
              <a:rPr lang="en-US" sz="1200" dirty="0">
                <a:solidFill>
                  <a:schemeClr val="bg1"/>
                </a:solidFill>
              </a:rPr>
              <a:t>(4), 291-299.</a:t>
            </a:r>
          </a:p>
          <a:p>
            <a:r>
              <a:rPr lang="en-US" sz="1200" dirty="0" smtClean="0">
                <a:solidFill>
                  <a:schemeClr val="bg1"/>
                </a:solidFill>
              </a:rPr>
              <a:t>4. Hynes</a:t>
            </a:r>
            <a:r>
              <a:rPr lang="en-US" sz="1200" dirty="0">
                <a:solidFill>
                  <a:schemeClr val="bg1"/>
                </a:solidFill>
              </a:rPr>
              <a:t>, D., Reda, D., Giobbie-Hurder, A., Abdellatif, M., Weinberger, M., Oddone, E., &amp; ... Henderson, W. (1999). Measuring costs in </a:t>
            </a:r>
            <a:r>
              <a:rPr lang="en-US" sz="1200" dirty="0" smtClean="0">
                <a:solidFill>
                  <a:schemeClr val="bg1"/>
                </a:solidFill>
              </a:rPr>
              <a:t>	multisite randomized </a:t>
            </a:r>
            <a:r>
              <a:rPr lang="en-US" sz="1200" dirty="0">
                <a:solidFill>
                  <a:schemeClr val="bg1"/>
                </a:solidFill>
              </a:rPr>
              <a:t>controlled trials: lessons from the VA Cooperative Studies Program. </a:t>
            </a:r>
            <a:r>
              <a:rPr lang="en-US" sz="1200" i="1" dirty="0">
                <a:solidFill>
                  <a:schemeClr val="bg1"/>
                </a:solidFill>
              </a:rPr>
              <a:t>Medical Care</a:t>
            </a:r>
            <a:r>
              <a:rPr lang="en-US" sz="1200" dirty="0">
                <a:solidFill>
                  <a:schemeClr val="bg1"/>
                </a:solidFill>
              </a:rPr>
              <a:t>, </a:t>
            </a:r>
            <a:r>
              <a:rPr lang="en-US" sz="1200" i="1" dirty="0">
                <a:solidFill>
                  <a:schemeClr val="bg1"/>
                </a:solidFill>
              </a:rPr>
              <a:t>37</a:t>
            </a:r>
            <a:r>
              <a:rPr lang="en-US" sz="1200" dirty="0">
                <a:solidFill>
                  <a:schemeClr val="bg1"/>
                </a:solidFill>
              </a:rPr>
              <a:t>(4 Suppl Va), </a:t>
            </a:r>
            <a:r>
              <a:rPr lang="en-US" sz="1200" dirty="0" smtClean="0">
                <a:solidFill>
                  <a:schemeClr val="bg1"/>
                </a:solidFill>
              </a:rPr>
              <a:t>	AS27-AS36</a:t>
            </a:r>
            <a:r>
              <a:rPr lang="en-US" sz="1200" dirty="0">
                <a:solidFill>
                  <a:schemeClr val="bg1"/>
                </a:solidFill>
              </a:rPr>
              <a:t>.</a:t>
            </a:r>
          </a:p>
          <a:p>
            <a:r>
              <a:rPr lang="en-US" sz="1200" dirty="0" smtClean="0">
                <a:solidFill>
                  <a:schemeClr val="bg1"/>
                </a:solidFill>
              </a:rPr>
              <a:t>5. </a:t>
            </a:r>
            <a:r>
              <a:rPr lang="en-US" sz="1200" dirty="0" err="1" smtClean="0">
                <a:solidFill>
                  <a:schemeClr val="bg1"/>
                </a:solidFill>
              </a:rPr>
              <a:t>Mcconnachie</a:t>
            </a:r>
            <a:r>
              <a:rPr lang="en-US" sz="1200" dirty="0">
                <a:solidFill>
                  <a:schemeClr val="bg1"/>
                </a:solidFill>
              </a:rPr>
              <a:t>, A., Walker, A., Robertson, M., Marchbank, L., Peacock, J., Packard, C., &amp; ... Ford, I. (2014). Long-term impact on </a:t>
            </a:r>
            <a:r>
              <a:rPr lang="en-US" sz="1200" dirty="0" smtClean="0">
                <a:solidFill>
                  <a:schemeClr val="bg1"/>
                </a:solidFill>
              </a:rPr>
              <a:t>	healthcare </a:t>
            </a:r>
            <a:r>
              <a:rPr lang="en-US" sz="1200" dirty="0">
                <a:solidFill>
                  <a:schemeClr val="bg1"/>
                </a:solidFill>
              </a:rPr>
              <a:t>resource </a:t>
            </a:r>
            <a:r>
              <a:rPr lang="en-US" sz="1200" dirty="0" smtClean="0">
                <a:solidFill>
                  <a:schemeClr val="bg1"/>
                </a:solidFill>
              </a:rPr>
              <a:t>utilization </a:t>
            </a:r>
            <a:r>
              <a:rPr lang="en-US" sz="1200" dirty="0">
                <a:solidFill>
                  <a:schemeClr val="bg1"/>
                </a:solidFill>
              </a:rPr>
              <a:t>of statin treatment, and its cost effectiveness in the primary prevention of cardiovascular </a:t>
            </a:r>
            <a:r>
              <a:rPr lang="en-US" sz="1200" dirty="0" smtClean="0">
                <a:solidFill>
                  <a:schemeClr val="bg1"/>
                </a:solidFill>
              </a:rPr>
              <a:t>	disease</a:t>
            </a:r>
            <a:r>
              <a:rPr lang="en-US" sz="1200" dirty="0">
                <a:solidFill>
                  <a:schemeClr val="bg1"/>
                </a:solidFill>
              </a:rPr>
              <a:t>: A record linkage </a:t>
            </a:r>
            <a:r>
              <a:rPr lang="en-US" sz="1200" dirty="0" smtClean="0">
                <a:solidFill>
                  <a:schemeClr val="bg1"/>
                </a:solidFill>
              </a:rPr>
              <a:t>study</a:t>
            </a:r>
            <a:r>
              <a:rPr lang="en-US" sz="1200" dirty="0">
                <a:solidFill>
                  <a:schemeClr val="bg1"/>
                </a:solidFill>
              </a:rPr>
              <a:t>. </a:t>
            </a:r>
            <a:r>
              <a:rPr lang="en-US" sz="1200" i="1" dirty="0">
                <a:solidFill>
                  <a:schemeClr val="bg1"/>
                </a:solidFill>
              </a:rPr>
              <a:t>European Heart Journal</a:t>
            </a:r>
            <a:r>
              <a:rPr lang="en-US" sz="1200" dirty="0">
                <a:solidFill>
                  <a:schemeClr val="bg1"/>
                </a:solidFill>
              </a:rPr>
              <a:t>, </a:t>
            </a:r>
            <a:r>
              <a:rPr lang="en-US" sz="1200" i="1" dirty="0">
                <a:solidFill>
                  <a:schemeClr val="bg1"/>
                </a:solidFill>
              </a:rPr>
              <a:t>35</a:t>
            </a:r>
            <a:r>
              <a:rPr lang="en-US" sz="1200" dirty="0">
                <a:solidFill>
                  <a:schemeClr val="bg1"/>
                </a:solidFill>
              </a:rPr>
              <a:t>(5), 290-298.</a:t>
            </a:r>
          </a:p>
          <a:p>
            <a:r>
              <a:rPr lang="en-US" sz="1200" dirty="0" smtClean="0">
                <a:solidFill>
                  <a:schemeClr val="bg1"/>
                </a:solidFill>
              </a:rPr>
              <a:t>6. </a:t>
            </a:r>
            <a:r>
              <a:rPr lang="en-US" sz="1200" dirty="0" err="1" smtClean="0">
                <a:solidFill>
                  <a:schemeClr val="bg1"/>
                </a:solidFill>
              </a:rPr>
              <a:t>Räsänen</a:t>
            </a:r>
            <a:r>
              <a:rPr lang="en-US" sz="1200" dirty="0">
                <a:solidFill>
                  <a:schemeClr val="bg1"/>
                </a:solidFill>
              </a:rPr>
              <a:t>, P., Sintonen, H., Ryynänen, O., Blom, M., Semberg-Konttinen, V., &amp; Roine, R. P. (2005). Measuring cost-effectiveness of </a:t>
            </a:r>
            <a:r>
              <a:rPr lang="en-US" sz="1200" dirty="0" smtClean="0">
                <a:solidFill>
                  <a:schemeClr val="bg1"/>
                </a:solidFill>
              </a:rPr>
              <a:t>	secondary </a:t>
            </a:r>
            <a:r>
              <a:rPr lang="en-US" sz="1200" dirty="0">
                <a:solidFill>
                  <a:schemeClr val="bg1"/>
                </a:solidFill>
              </a:rPr>
              <a:t>health </a:t>
            </a:r>
            <a:r>
              <a:rPr lang="en-US" sz="1200" dirty="0" smtClean="0">
                <a:solidFill>
                  <a:schemeClr val="bg1"/>
                </a:solidFill>
              </a:rPr>
              <a:t>care</a:t>
            </a:r>
            <a:r>
              <a:rPr lang="en-US" sz="1200" dirty="0">
                <a:solidFill>
                  <a:schemeClr val="bg1"/>
                </a:solidFill>
              </a:rPr>
              <a:t>: feasibility and potential utilization of results. </a:t>
            </a:r>
            <a:r>
              <a:rPr lang="en-US" sz="1200" i="1" dirty="0">
                <a:solidFill>
                  <a:schemeClr val="bg1"/>
                </a:solidFill>
              </a:rPr>
              <a:t>International Journal Of Technology Assessment In </a:t>
            </a:r>
            <a:r>
              <a:rPr lang="en-US" sz="1200" i="1" dirty="0" smtClean="0">
                <a:solidFill>
                  <a:schemeClr val="bg1"/>
                </a:solidFill>
              </a:rPr>
              <a:t>	Health </a:t>
            </a:r>
            <a:r>
              <a:rPr lang="en-US" sz="1200" i="1" dirty="0">
                <a:solidFill>
                  <a:schemeClr val="bg1"/>
                </a:solidFill>
              </a:rPr>
              <a:t>Care</a:t>
            </a:r>
            <a:r>
              <a:rPr lang="en-US" sz="1200" dirty="0">
                <a:solidFill>
                  <a:schemeClr val="bg1"/>
                </a:solidFill>
              </a:rPr>
              <a:t>,</a:t>
            </a:r>
            <a:r>
              <a:rPr lang="en-US" sz="1200" i="1" dirty="0">
                <a:solidFill>
                  <a:schemeClr val="bg1"/>
                </a:solidFill>
              </a:rPr>
              <a:t>21</a:t>
            </a:r>
            <a:r>
              <a:rPr lang="en-US" sz="1200" dirty="0">
                <a:solidFill>
                  <a:schemeClr val="bg1"/>
                </a:solidFill>
              </a:rPr>
              <a:t>(1), 22-31.</a:t>
            </a:r>
          </a:p>
        </p:txBody>
      </p:sp>
      <p:graphicFrame>
        <p:nvGraphicFramePr>
          <p:cNvPr id="27" name="Table 26"/>
          <p:cNvGraphicFramePr>
            <a:graphicFrameLocks noGrp="1"/>
          </p:cNvGraphicFramePr>
          <p:nvPr>
            <p:extLst>
              <p:ext uri="{D42A27DB-BD31-4B8C-83A1-F6EECF244321}">
                <p14:modId xmlns:p14="http://schemas.microsoft.com/office/powerpoint/2010/main" val="1712469799"/>
              </p:ext>
            </p:extLst>
          </p:nvPr>
        </p:nvGraphicFramePr>
        <p:xfrm>
          <a:off x="23448028" y="7703098"/>
          <a:ext cx="9316878" cy="4246709"/>
        </p:xfrm>
        <a:graphic>
          <a:graphicData uri="http://schemas.openxmlformats.org/drawingml/2006/table">
            <a:tbl>
              <a:tblPr firstRow="1" firstCol="1" bandRow="1"/>
              <a:tblGrid>
                <a:gridCol w="2683413"/>
                <a:gridCol w="1591113"/>
                <a:gridCol w="1864642"/>
                <a:gridCol w="3177710"/>
              </a:tblGrid>
              <a:tr h="870405">
                <a:tc>
                  <a:txBody>
                    <a:bodyPr/>
                    <a:lstStyle/>
                    <a:p>
                      <a:pPr marL="0" marR="0" algn="ctr">
                        <a:lnSpc>
                          <a:spcPct val="107000"/>
                        </a:lnSpc>
                        <a:spcBef>
                          <a:spcPts val="0"/>
                        </a:spcBef>
                        <a:spcAft>
                          <a:spcPts val="0"/>
                        </a:spcAft>
                      </a:pPr>
                      <a:r>
                        <a:rPr lang="en-US" sz="24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Arm</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Average Age</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Percent Female</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Baseline QOLIE-31 </a:t>
                      </a:r>
                      <a:r>
                        <a:rPr lang="en-US" sz="2400" b="1" dirty="0" smtClean="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Score</a:t>
                      </a:r>
                    </a:p>
                    <a:p>
                      <a:pPr marL="0" marR="0" algn="ctr">
                        <a:lnSpc>
                          <a:spcPct val="107000"/>
                        </a:lnSpc>
                        <a:spcBef>
                          <a:spcPts val="0"/>
                        </a:spcBef>
                        <a:spcAft>
                          <a:spcPts val="0"/>
                        </a:spcAft>
                      </a:pPr>
                      <a:endParaRPr lang="en-US" sz="24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70405">
                <a:tc>
                  <a:txBody>
                    <a:bodyPr/>
                    <a:lstStyle/>
                    <a:p>
                      <a:pPr marL="0" marR="0" algn="ctr">
                        <a:lnSpc>
                          <a:spcPct val="107000"/>
                        </a:lnSpc>
                        <a:spcBef>
                          <a:spcPts val="0"/>
                        </a:spcBef>
                        <a:spcAft>
                          <a:spcPts val="0"/>
                        </a:spcAft>
                      </a:pPr>
                      <a:r>
                        <a:rPr lang="en-US" sz="2400" dirty="0" smtClean="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 (Control)</a:t>
                      </a:r>
                      <a:endPar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40.38</a:t>
                      </a:r>
                      <a:r>
                        <a:rPr lang="en-US" sz="2400" u="sng"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11.18</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61.90%</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3.85 </a:t>
                      </a:r>
                      <a:r>
                        <a:rPr lang="en-US" sz="2400" u="sng"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2.34</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70405">
                <a:tc>
                  <a:txBody>
                    <a:bodyPr/>
                    <a:lstStyle/>
                    <a:p>
                      <a:pPr marL="0" marR="0" algn="ctr">
                        <a:lnSpc>
                          <a:spcPct val="107000"/>
                        </a:lnSpc>
                        <a:spcBef>
                          <a:spcPts val="0"/>
                        </a:spcBef>
                        <a:spcAft>
                          <a:spcPts val="0"/>
                        </a:spcAft>
                      </a:pPr>
                      <a:r>
                        <a:rPr lang="en-US" sz="2400" dirty="0" smtClean="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H (Intervention)</a:t>
                      </a:r>
                      <a:endPar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44.73</a:t>
                      </a:r>
                      <a:r>
                        <a:rPr lang="en-US" sz="2400" u="sng"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8.61</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63.16%</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5.15 </a:t>
                      </a:r>
                      <a:r>
                        <a:rPr lang="en-US" sz="2400" u="sng"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1.81</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31847">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H</a:t>
                      </a:r>
                      <a:r>
                        <a:rPr lang="en-US" sz="2400" dirty="0" smtClean="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(Intervention</a:t>
                      </a:r>
                      <a:r>
                        <a:rPr lang="en-US" sz="2400" baseline="0" dirty="0" smtClean="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Plus Computerized Cognitive Training)</a:t>
                      </a:r>
                      <a:endPar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51.41</a:t>
                      </a:r>
                      <a:r>
                        <a:rPr lang="en-US" sz="2400" u="sng"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9.21</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82.35%</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5.37 </a:t>
                      </a:r>
                      <a:r>
                        <a:rPr lang="en-US" sz="2400" u="sng"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1.89</a:t>
                      </a:r>
                    </a:p>
                  </a:txBody>
                  <a:tcPr marL="60960" marR="60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3" name="Rounded Rectangle 52"/>
          <p:cNvSpPr/>
          <p:nvPr/>
        </p:nvSpPr>
        <p:spPr>
          <a:xfrm>
            <a:off x="9753326" y="6714944"/>
            <a:ext cx="6236679" cy="5576670"/>
          </a:xfrm>
          <a:prstGeom prst="roundRect">
            <a:avLst>
              <a:gd name="adj" fmla="val 2307"/>
            </a:avLst>
          </a:prstGeom>
          <a:noFill/>
          <a:ln w="25400">
            <a:solidFill>
              <a:srgbClr val="2B747F"/>
            </a:solidFill>
          </a:ln>
          <a:effectLst/>
        </p:spPr>
        <p:style>
          <a:lnRef idx="1">
            <a:schemeClr val="accent1"/>
          </a:lnRef>
          <a:fillRef idx="3">
            <a:schemeClr val="accent1"/>
          </a:fillRef>
          <a:effectRef idx="2">
            <a:schemeClr val="accent1"/>
          </a:effectRef>
          <a:fontRef idx="minor">
            <a:schemeClr val="lt1"/>
          </a:fontRef>
        </p:style>
        <p:txBody>
          <a:bodyPr rtlCol="0" anchor="ctr"/>
          <a:lstStyle/>
          <a:p>
            <a:endParaRPr lang="en-US" sz="2133" dirty="0"/>
          </a:p>
        </p:txBody>
      </p:sp>
      <p:cxnSp>
        <p:nvCxnSpPr>
          <p:cNvPr id="56" name="Straight Connector 55"/>
          <p:cNvCxnSpPr/>
          <p:nvPr/>
        </p:nvCxnSpPr>
        <p:spPr>
          <a:xfrm>
            <a:off x="16459014" y="7342230"/>
            <a:ext cx="18101281" cy="26026"/>
          </a:xfrm>
          <a:prstGeom prst="line">
            <a:avLst/>
          </a:prstGeom>
          <a:ln w="12700">
            <a:solidFill>
              <a:srgbClr val="2B747F"/>
            </a:solidFill>
          </a:ln>
          <a:effectLst/>
        </p:spPr>
        <p:style>
          <a:lnRef idx="2">
            <a:schemeClr val="accent1"/>
          </a:lnRef>
          <a:fillRef idx="0">
            <a:schemeClr val="accent1"/>
          </a:fillRef>
          <a:effectRef idx="1">
            <a:schemeClr val="accent1"/>
          </a:effectRef>
          <a:fontRef idx="minor">
            <a:schemeClr val="tx1"/>
          </a:fontRef>
        </p:style>
      </p:cxnSp>
      <p:sp>
        <p:nvSpPr>
          <p:cNvPr id="62" name="Text Box 65"/>
          <p:cNvSpPr txBox="1">
            <a:spLocks noChangeArrowheads="1"/>
          </p:cNvSpPr>
          <p:nvPr/>
        </p:nvSpPr>
        <p:spPr bwMode="auto">
          <a:xfrm>
            <a:off x="10455659" y="6805018"/>
            <a:ext cx="5147733" cy="584775"/>
          </a:xfrm>
          <a:prstGeom prst="rect">
            <a:avLst/>
          </a:prstGeom>
          <a:solidFill>
            <a:srgbClr val="2B747F"/>
          </a:solidFill>
          <a:ln w="12700" cap="flat" cmpd="sng" algn="ctr">
            <a:noFill/>
            <a:prstDash val="solid"/>
            <a:round/>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1"/>
          </a:lnRef>
          <a:fillRef idx="1">
            <a:schemeClr val="lt1"/>
          </a:fillRef>
          <a:effectRef idx="0">
            <a:schemeClr val="accent1"/>
          </a:effectRef>
          <a:fontRef idx="minor">
            <a:schemeClr val="dk1"/>
          </a:fontRef>
        </p:style>
        <p:txBody>
          <a:bodyPr wrap="square">
            <a:spAutoFit/>
          </a:bodyPr>
          <a:lstStyle>
            <a:lvl1pPr>
              <a:defRPr sz="2400">
                <a:solidFill>
                  <a:schemeClr val="tx1"/>
                </a:solidFill>
                <a:latin typeface="Times" pitchFamily="1" charset="0"/>
              </a:defRPr>
            </a:lvl1pPr>
            <a:lvl2pPr marL="742950" indent="-285750">
              <a:defRPr sz="2400">
                <a:solidFill>
                  <a:schemeClr val="tx1"/>
                </a:solidFill>
                <a:latin typeface="Times" pitchFamily="1" charset="0"/>
              </a:defRPr>
            </a:lvl2pPr>
            <a:lvl3pPr marL="1143000" indent="-228600">
              <a:defRPr sz="2400">
                <a:solidFill>
                  <a:schemeClr val="tx1"/>
                </a:solidFill>
                <a:latin typeface="Times" pitchFamily="1" charset="0"/>
              </a:defRPr>
            </a:lvl3pPr>
            <a:lvl4pPr marL="1600200" indent="-228600">
              <a:defRPr sz="2400">
                <a:solidFill>
                  <a:schemeClr val="tx1"/>
                </a:solidFill>
                <a:latin typeface="Times" pitchFamily="1" charset="0"/>
              </a:defRPr>
            </a:lvl4pPr>
            <a:lvl5pPr marL="2057400" indent="-228600">
              <a:defRPr sz="2400">
                <a:solidFill>
                  <a:schemeClr val="tx1"/>
                </a:solidFill>
                <a:latin typeface="Times" pitchFamily="1" charset="0"/>
              </a:defRPr>
            </a:lvl5pPr>
            <a:lvl6pPr marL="2514600" indent="-228600" eaLnBrk="0" fontAlgn="base" hangingPunct="0">
              <a:spcBef>
                <a:spcPct val="0"/>
              </a:spcBef>
              <a:spcAft>
                <a:spcPct val="0"/>
              </a:spcAft>
              <a:defRPr sz="2400">
                <a:solidFill>
                  <a:schemeClr val="tx1"/>
                </a:solidFill>
                <a:latin typeface="Times" pitchFamily="1" charset="0"/>
              </a:defRPr>
            </a:lvl6pPr>
            <a:lvl7pPr marL="2971800" indent="-228600" eaLnBrk="0" fontAlgn="base" hangingPunct="0">
              <a:spcBef>
                <a:spcPct val="0"/>
              </a:spcBef>
              <a:spcAft>
                <a:spcPct val="0"/>
              </a:spcAft>
              <a:defRPr sz="2400">
                <a:solidFill>
                  <a:schemeClr val="tx1"/>
                </a:solidFill>
                <a:latin typeface="Times" pitchFamily="1" charset="0"/>
              </a:defRPr>
            </a:lvl7pPr>
            <a:lvl8pPr marL="3429000" indent="-228600" eaLnBrk="0" fontAlgn="base" hangingPunct="0">
              <a:spcBef>
                <a:spcPct val="0"/>
              </a:spcBef>
              <a:spcAft>
                <a:spcPct val="0"/>
              </a:spcAft>
              <a:defRPr sz="2400">
                <a:solidFill>
                  <a:schemeClr val="tx1"/>
                </a:solidFill>
                <a:latin typeface="Times" pitchFamily="1" charset="0"/>
              </a:defRPr>
            </a:lvl8pPr>
            <a:lvl9pPr marL="3886200" indent="-228600" eaLnBrk="0" fontAlgn="base" hangingPunct="0">
              <a:spcBef>
                <a:spcPct val="0"/>
              </a:spcBef>
              <a:spcAft>
                <a:spcPct val="0"/>
              </a:spcAft>
              <a:defRPr sz="2400">
                <a:solidFill>
                  <a:schemeClr val="tx1"/>
                </a:solidFill>
                <a:latin typeface="Times" pitchFamily="1" charset="0"/>
              </a:defRPr>
            </a:lvl9pPr>
          </a:lstStyle>
          <a:p>
            <a:pPr algn="ctr"/>
            <a:r>
              <a:rPr lang="en-US" sz="3200" b="1" dirty="0" smtClean="0">
                <a:latin typeface="Arial"/>
                <a:cs typeface="Arial"/>
              </a:rPr>
              <a:t>ASSESSMENT </a:t>
            </a:r>
            <a:r>
              <a:rPr lang="en-US" sz="3200" b="1" dirty="0">
                <a:latin typeface="Arial"/>
                <a:cs typeface="Arial"/>
              </a:rPr>
              <a:t>TOOLS</a:t>
            </a:r>
          </a:p>
        </p:txBody>
      </p:sp>
      <p:cxnSp>
        <p:nvCxnSpPr>
          <p:cNvPr id="63" name="Straight Connector 62"/>
          <p:cNvCxnSpPr/>
          <p:nvPr/>
        </p:nvCxnSpPr>
        <p:spPr>
          <a:xfrm flipV="1">
            <a:off x="9736104" y="7342230"/>
            <a:ext cx="6241550" cy="24542"/>
          </a:xfrm>
          <a:prstGeom prst="line">
            <a:avLst/>
          </a:prstGeom>
          <a:ln w="12700">
            <a:solidFill>
              <a:srgbClr val="2B747F"/>
            </a:solidFill>
          </a:ln>
          <a:effectLst/>
        </p:spPr>
        <p:style>
          <a:lnRef idx="2">
            <a:schemeClr val="accent1"/>
          </a:lnRef>
          <a:fillRef idx="0">
            <a:schemeClr val="accent1"/>
          </a:fillRef>
          <a:effectRef idx="1">
            <a:schemeClr val="accent1"/>
          </a:effectRef>
          <a:fontRef idx="minor">
            <a:schemeClr val="tx1"/>
          </a:fontRef>
        </p:style>
      </p:cxnSp>
      <p:sp>
        <p:nvSpPr>
          <p:cNvPr id="29" name="TextBox 28"/>
          <p:cNvSpPr txBox="1"/>
          <p:nvPr/>
        </p:nvSpPr>
        <p:spPr>
          <a:xfrm>
            <a:off x="9874314" y="8001973"/>
            <a:ext cx="5994702" cy="4226798"/>
          </a:xfrm>
          <a:prstGeom prst="rect">
            <a:avLst/>
          </a:prstGeom>
          <a:noFill/>
          <a:ln w="15875">
            <a:noFill/>
          </a:ln>
          <a:scene3d>
            <a:camera prst="orthographicFront"/>
            <a:lightRig rig="threePt" dir="t"/>
          </a:scene3d>
          <a:sp3d>
            <a:bevelT w="190500" h="190500"/>
            <a:bevelB/>
            <a:extrusionClr>
              <a:schemeClr val="tx1"/>
            </a:extrusionClr>
          </a:sp3d>
        </p:spPr>
        <p:txBody>
          <a:bodyPr wrap="square" lIns="81280" tIns="81280" rIns="81280" bIns="81280" rtlCol="0">
            <a:spAutoFit/>
          </a:bodyPr>
          <a:lstStyle/>
          <a:p>
            <a:pPr marL="304804" indent="-304804">
              <a:lnSpc>
                <a:spcPct val="150000"/>
              </a:lnSpc>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QOLIE-31, </a:t>
            </a:r>
            <a:r>
              <a:rPr lang="en-US" dirty="0" smtClean="0">
                <a:solidFill>
                  <a:schemeClr val="bg1"/>
                </a:solidFill>
                <a:latin typeface="Times New Roman" panose="02020603050405020304" pitchFamily="18" charset="0"/>
                <a:cs typeface="Times New Roman" panose="02020603050405020304" pitchFamily="18" charset="0"/>
              </a:rPr>
              <a:t>Modified</a:t>
            </a:r>
            <a:r>
              <a:rPr lang="en-US" dirty="0">
                <a:solidFill>
                  <a:schemeClr val="bg1"/>
                </a:solidFill>
                <a:latin typeface="Times New Roman" panose="02020603050405020304" pitchFamily="18" charset="0"/>
                <a:cs typeface="Times New Roman" panose="02020603050405020304" pitchFamily="18" charset="0"/>
              </a:rPr>
              <a:t>: Assessment of patient’s memory</a:t>
            </a:r>
          </a:p>
          <a:p>
            <a:pPr marL="304804" indent="-304804">
              <a:lnSpc>
                <a:spcPct val="150000"/>
              </a:lnSpc>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Depression Score: Patient’s perception of his or her depression</a:t>
            </a:r>
          </a:p>
          <a:p>
            <a:pPr marL="304804" indent="-304804">
              <a:lnSpc>
                <a:spcPct val="150000"/>
              </a:lnSpc>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Quality of Life: Patient’s perception of his or her quality of life</a:t>
            </a: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7" name="TextBox 6"/>
          <p:cNvSpPr txBox="1"/>
          <p:nvPr/>
        </p:nvSpPr>
        <p:spPr>
          <a:xfrm>
            <a:off x="34919014" y="15494257"/>
            <a:ext cx="7852590" cy="4042132"/>
          </a:xfrm>
          <a:prstGeom prst="rect">
            <a:avLst/>
          </a:prstGeom>
          <a:noFill/>
          <a:ln w="15875">
            <a:noFill/>
          </a:ln>
          <a:scene3d>
            <a:camera prst="orthographicFront"/>
            <a:lightRig rig="threePt" dir="t"/>
          </a:scene3d>
          <a:sp3d>
            <a:bevelT w="190500" h="190500"/>
            <a:bevelB/>
            <a:extrusionClr>
              <a:schemeClr val="tx1"/>
            </a:extrusionClr>
          </a:sp3d>
        </p:spPr>
        <p:txBody>
          <a:bodyPr wrap="square" lIns="81280" tIns="81280" rIns="81280" bIns="81280" rtlCol="0">
            <a:spAutoFit/>
          </a:bodyPr>
          <a:lstStyle/>
          <a:p>
            <a:pPr marL="304804" indent="-304804">
              <a:lnSpc>
                <a:spcPct val="150000"/>
              </a:lnSpc>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Sample Size: When looking at subgroups of patients, especially in the high frequency group, small sample </a:t>
            </a:r>
            <a:r>
              <a:rPr lang="en-US" dirty="0" smtClean="0">
                <a:solidFill>
                  <a:schemeClr val="bg1"/>
                </a:solidFill>
                <a:latin typeface="Times New Roman" panose="02020603050405020304" pitchFamily="18" charset="0"/>
                <a:cs typeface="Times New Roman" panose="02020603050405020304" pitchFamily="18" charset="0"/>
              </a:rPr>
              <a:t>sizes limit </a:t>
            </a:r>
            <a:r>
              <a:rPr lang="en-US" dirty="0">
                <a:solidFill>
                  <a:schemeClr val="bg1"/>
                </a:solidFill>
                <a:latin typeface="Times New Roman" panose="02020603050405020304" pitchFamily="18" charset="0"/>
                <a:cs typeface="Times New Roman" panose="02020603050405020304" pitchFamily="18" charset="0"/>
              </a:rPr>
              <a:t>the generalizability of the results.</a:t>
            </a:r>
          </a:p>
          <a:p>
            <a:pPr marL="304804" indent="-304804">
              <a:lnSpc>
                <a:spcPct val="150000"/>
              </a:lnSpc>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The definition of “high frequency” was established by the </a:t>
            </a:r>
            <a:r>
              <a:rPr lang="en-US" dirty="0" smtClean="0">
                <a:solidFill>
                  <a:schemeClr val="bg1"/>
                </a:solidFill>
                <a:latin typeface="Times New Roman" panose="02020603050405020304" pitchFamily="18" charset="0"/>
                <a:cs typeface="Times New Roman" panose="02020603050405020304" pitchFamily="18" charset="0"/>
              </a:rPr>
              <a:t>researchers. </a:t>
            </a:r>
            <a:r>
              <a:rPr lang="en-US" dirty="0">
                <a:solidFill>
                  <a:schemeClr val="bg1"/>
                </a:solidFill>
                <a:latin typeface="Times New Roman" panose="02020603050405020304" pitchFamily="18" charset="0"/>
                <a:cs typeface="Times New Roman" panose="02020603050405020304" pitchFamily="18" charset="0"/>
              </a:rPr>
              <a:t>It cannot be said definitively that their greater number of </a:t>
            </a:r>
            <a:r>
              <a:rPr lang="en-US" dirty="0" smtClean="0">
                <a:solidFill>
                  <a:schemeClr val="bg1"/>
                </a:solidFill>
                <a:latin typeface="Times New Roman" panose="02020603050405020304" pitchFamily="18" charset="0"/>
                <a:cs typeface="Times New Roman" panose="02020603050405020304" pitchFamily="18" charset="0"/>
              </a:rPr>
              <a:t>encounters </a:t>
            </a:r>
            <a:r>
              <a:rPr lang="en-US" dirty="0">
                <a:solidFill>
                  <a:schemeClr val="bg1"/>
                </a:solidFill>
                <a:latin typeface="Times New Roman" panose="02020603050405020304" pitchFamily="18" charset="0"/>
                <a:cs typeface="Times New Roman" panose="02020603050405020304" pitchFamily="18" charset="0"/>
              </a:rPr>
              <a:t>and subsequent </a:t>
            </a:r>
            <a:r>
              <a:rPr lang="en-US" dirty="0" smtClean="0">
                <a:solidFill>
                  <a:schemeClr val="bg1"/>
                </a:solidFill>
                <a:latin typeface="Times New Roman" panose="02020603050405020304" pitchFamily="18" charset="0"/>
                <a:cs typeface="Times New Roman" panose="02020603050405020304" pitchFamily="18" charset="0"/>
              </a:rPr>
              <a:t>decreases </a:t>
            </a:r>
            <a:r>
              <a:rPr lang="en-US" dirty="0">
                <a:solidFill>
                  <a:schemeClr val="bg1"/>
                </a:solidFill>
                <a:latin typeface="Times New Roman" panose="02020603050405020304" pitchFamily="18" charset="0"/>
                <a:cs typeface="Times New Roman" panose="02020603050405020304" pitchFamily="18" charset="0"/>
              </a:rPr>
              <a:t>are not random.</a:t>
            </a:r>
          </a:p>
        </p:txBody>
      </p:sp>
      <p:sp>
        <p:nvSpPr>
          <p:cNvPr id="14" name="TextBox 13"/>
          <p:cNvSpPr txBox="1"/>
          <p:nvPr/>
        </p:nvSpPr>
        <p:spPr>
          <a:xfrm>
            <a:off x="34802283" y="25095598"/>
            <a:ext cx="8467908" cy="3488134"/>
          </a:xfrm>
          <a:prstGeom prst="rect">
            <a:avLst/>
          </a:prstGeom>
          <a:noFill/>
          <a:ln w="15875">
            <a:noFill/>
          </a:ln>
          <a:scene3d>
            <a:camera prst="orthographicFront"/>
            <a:lightRig rig="threePt" dir="t"/>
          </a:scene3d>
          <a:sp3d>
            <a:bevelT w="190500" h="190500"/>
            <a:bevelB/>
            <a:extrusionClr>
              <a:schemeClr val="tx1"/>
            </a:extrusionClr>
          </a:sp3d>
        </p:spPr>
        <p:txBody>
          <a:bodyPr wrap="square" lIns="81280" tIns="81280" rIns="81280" bIns="81280" rtlCol="0">
            <a:spAutoFit/>
          </a:bodyPr>
          <a:lstStyle/>
          <a:p>
            <a:pPr marL="342900" indent="-342900">
              <a:lnSpc>
                <a:spcPct val="150000"/>
              </a:lnSpc>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A special thanks to Paula Johnson, Dr. Barbara Jobst, Lindsay Schommer, Samantha Schmidt, </a:t>
            </a:r>
            <a:r>
              <a:rPr lang="en-US" dirty="0" smtClean="0">
                <a:solidFill>
                  <a:schemeClr val="bg1"/>
                </a:solidFill>
                <a:latin typeface="Times New Roman" panose="02020603050405020304" pitchFamily="18" charset="0"/>
                <a:cs typeface="Times New Roman" panose="02020603050405020304" pitchFamily="18" charset="0"/>
              </a:rPr>
              <a:t>Peter Horak, and Wenyan Zhao </a:t>
            </a:r>
            <a:r>
              <a:rPr lang="en-US" dirty="0">
                <a:solidFill>
                  <a:schemeClr val="bg1"/>
                </a:solidFill>
                <a:latin typeface="Times New Roman" panose="02020603050405020304" pitchFamily="18" charset="0"/>
                <a:cs typeface="Times New Roman" panose="02020603050405020304" pitchFamily="18" charset="0"/>
              </a:rPr>
              <a:t>for their guidance and support throughout the research </a:t>
            </a:r>
            <a:r>
              <a:rPr lang="en-US" dirty="0" smtClean="0">
                <a:solidFill>
                  <a:schemeClr val="bg1"/>
                </a:solidFill>
                <a:latin typeface="Times New Roman" panose="02020603050405020304" pitchFamily="18" charset="0"/>
                <a:cs typeface="Times New Roman" panose="02020603050405020304" pitchFamily="18" charset="0"/>
              </a:rPr>
              <a:t>process.</a:t>
            </a:r>
          </a:p>
          <a:p>
            <a:pPr marL="342900" indent="-342900">
              <a:lnSpc>
                <a:spcPct val="150000"/>
              </a:lnSpc>
              <a:buFont typeface="Arial" panose="020B0604020202020204" pitchFamily="34" charset="0"/>
              <a:buChar char="•"/>
            </a:pPr>
            <a:r>
              <a:rPr lang="en-US" dirty="0" smtClean="0">
                <a:solidFill>
                  <a:schemeClr val="bg1"/>
                </a:solidFill>
              </a:rPr>
              <a:t>This presentation was </a:t>
            </a:r>
            <a:r>
              <a:rPr lang="en-US" dirty="0">
                <a:solidFill>
                  <a:schemeClr val="bg1"/>
                </a:solidFill>
              </a:rPr>
              <a:t>made possible by the IDeA Program, NIH Grant No. P20GM103506 (National Institute of General Medical Sciences)</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64" name="Text Box 65"/>
          <p:cNvSpPr txBox="1">
            <a:spLocks noChangeArrowheads="1"/>
          </p:cNvSpPr>
          <p:nvPr/>
        </p:nvSpPr>
        <p:spPr bwMode="auto">
          <a:xfrm>
            <a:off x="3340623" y="18644795"/>
            <a:ext cx="3174840" cy="584775"/>
          </a:xfrm>
          <a:prstGeom prst="rect">
            <a:avLst/>
          </a:prstGeom>
          <a:solidFill>
            <a:srgbClr val="2B747F"/>
          </a:solidFill>
          <a:ln w="12700" cap="flat" cmpd="sng" algn="ctr">
            <a:noFill/>
            <a:prstDash val="solid"/>
            <a:round/>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1"/>
          </a:lnRef>
          <a:fillRef idx="1">
            <a:schemeClr val="lt1"/>
          </a:fillRef>
          <a:effectRef idx="0">
            <a:schemeClr val="accent1"/>
          </a:effectRef>
          <a:fontRef idx="minor">
            <a:schemeClr val="dk1"/>
          </a:fontRef>
        </p:style>
        <p:txBody>
          <a:bodyPr wrap="square">
            <a:spAutoFit/>
          </a:bodyPr>
          <a:lstStyle>
            <a:lvl1pPr>
              <a:defRPr sz="2400">
                <a:solidFill>
                  <a:schemeClr val="tx1"/>
                </a:solidFill>
                <a:latin typeface="Times" pitchFamily="1" charset="0"/>
              </a:defRPr>
            </a:lvl1pPr>
            <a:lvl2pPr marL="742950" indent="-285750">
              <a:defRPr sz="2400">
                <a:solidFill>
                  <a:schemeClr val="tx1"/>
                </a:solidFill>
                <a:latin typeface="Times" pitchFamily="1" charset="0"/>
              </a:defRPr>
            </a:lvl2pPr>
            <a:lvl3pPr marL="1143000" indent="-228600">
              <a:defRPr sz="2400">
                <a:solidFill>
                  <a:schemeClr val="tx1"/>
                </a:solidFill>
                <a:latin typeface="Times" pitchFamily="1" charset="0"/>
              </a:defRPr>
            </a:lvl3pPr>
            <a:lvl4pPr marL="1600200" indent="-228600">
              <a:defRPr sz="2400">
                <a:solidFill>
                  <a:schemeClr val="tx1"/>
                </a:solidFill>
                <a:latin typeface="Times" pitchFamily="1" charset="0"/>
              </a:defRPr>
            </a:lvl4pPr>
            <a:lvl5pPr marL="2057400" indent="-228600">
              <a:defRPr sz="2400">
                <a:solidFill>
                  <a:schemeClr val="tx1"/>
                </a:solidFill>
                <a:latin typeface="Times" pitchFamily="1" charset="0"/>
              </a:defRPr>
            </a:lvl5pPr>
            <a:lvl6pPr marL="2514600" indent="-228600" eaLnBrk="0" fontAlgn="base" hangingPunct="0">
              <a:spcBef>
                <a:spcPct val="0"/>
              </a:spcBef>
              <a:spcAft>
                <a:spcPct val="0"/>
              </a:spcAft>
              <a:defRPr sz="2400">
                <a:solidFill>
                  <a:schemeClr val="tx1"/>
                </a:solidFill>
                <a:latin typeface="Times" pitchFamily="1" charset="0"/>
              </a:defRPr>
            </a:lvl6pPr>
            <a:lvl7pPr marL="2971800" indent="-228600" eaLnBrk="0" fontAlgn="base" hangingPunct="0">
              <a:spcBef>
                <a:spcPct val="0"/>
              </a:spcBef>
              <a:spcAft>
                <a:spcPct val="0"/>
              </a:spcAft>
              <a:defRPr sz="2400">
                <a:solidFill>
                  <a:schemeClr val="tx1"/>
                </a:solidFill>
                <a:latin typeface="Times" pitchFamily="1" charset="0"/>
              </a:defRPr>
            </a:lvl7pPr>
            <a:lvl8pPr marL="3429000" indent="-228600" eaLnBrk="0" fontAlgn="base" hangingPunct="0">
              <a:spcBef>
                <a:spcPct val="0"/>
              </a:spcBef>
              <a:spcAft>
                <a:spcPct val="0"/>
              </a:spcAft>
              <a:defRPr sz="2400">
                <a:solidFill>
                  <a:schemeClr val="tx1"/>
                </a:solidFill>
                <a:latin typeface="Times" pitchFamily="1" charset="0"/>
              </a:defRPr>
            </a:lvl8pPr>
            <a:lvl9pPr marL="3886200" indent="-228600" eaLnBrk="0" fontAlgn="base" hangingPunct="0">
              <a:spcBef>
                <a:spcPct val="0"/>
              </a:spcBef>
              <a:spcAft>
                <a:spcPct val="0"/>
              </a:spcAft>
              <a:defRPr sz="2400">
                <a:solidFill>
                  <a:schemeClr val="tx1"/>
                </a:solidFill>
                <a:latin typeface="Times" pitchFamily="1" charset="0"/>
              </a:defRPr>
            </a:lvl9pPr>
          </a:lstStyle>
          <a:p>
            <a:pPr algn="ctr"/>
            <a:r>
              <a:rPr lang="en-US" sz="3200" b="1" dirty="0" smtClean="0">
                <a:latin typeface="Arial"/>
                <a:cs typeface="Arial"/>
              </a:rPr>
              <a:t>PURPOSE</a:t>
            </a:r>
            <a:endParaRPr lang="en-US" sz="3200" b="1" dirty="0">
              <a:latin typeface="Arial"/>
              <a:cs typeface="Arial"/>
            </a:endParaRPr>
          </a:p>
        </p:txBody>
      </p:sp>
      <p:cxnSp>
        <p:nvCxnSpPr>
          <p:cNvPr id="65" name="Straight Connector 64"/>
          <p:cNvCxnSpPr/>
          <p:nvPr/>
        </p:nvCxnSpPr>
        <p:spPr>
          <a:xfrm>
            <a:off x="570235" y="19229570"/>
            <a:ext cx="9001400" cy="0"/>
          </a:xfrm>
          <a:prstGeom prst="line">
            <a:avLst/>
          </a:prstGeom>
          <a:ln w="12700">
            <a:solidFill>
              <a:srgbClr val="2B747F"/>
            </a:solidFill>
          </a:ln>
          <a:effectLst/>
        </p:spPr>
        <p:style>
          <a:lnRef idx="2">
            <a:schemeClr val="accent1"/>
          </a:lnRef>
          <a:fillRef idx="0">
            <a:schemeClr val="accent1"/>
          </a:fillRef>
          <a:effectRef idx="1">
            <a:schemeClr val="accent1"/>
          </a:effectRef>
          <a:fontRef idx="minor">
            <a:schemeClr val="tx1"/>
          </a:fontRef>
        </p:style>
      </p:cxnSp>
      <p:cxnSp>
        <p:nvCxnSpPr>
          <p:cNvPr id="69" name="Straight Connector 68"/>
          <p:cNvCxnSpPr/>
          <p:nvPr/>
        </p:nvCxnSpPr>
        <p:spPr>
          <a:xfrm>
            <a:off x="9846681" y="13805027"/>
            <a:ext cx="24690635" cy="0"/>
          </a:xfrm>
          <a:prstGeom prst="line">
            <a:avLst/>
          </a:prstGeom>
          <a:ln w="12700">
            <a:solidFill>
              <a:srgbClr val="2B747F"/>
            </a:solidFill>
          </a:ln>
          <a:effectLst/>
        </p:spPr>
        <p:style>
          <a:lnRef idx="2">
            <a:schemeClr val="accent1"/>
          </a:lnRef>
          <a:fillRef idx="0">
            <a:schemeClr val="accent1"/>
          </a:fillRef>
          <a:effectRef idx="1">
            <a:schemeClr val="accent1"/>
          </a:effectRef>
          <a:fontRef idx="minor">
            <a:schemeClr val="tx1"/>
          </a:fontRef>
        </p:style>
      </p:cxnSp>
      <p:sp>
        <p:nvSpPr>
          <p:cNvPr id="9" name="TextBox 8"/>
          <p:cNvSpPr txBox="1"/>
          <p:nvPr/>
        </p:nvSpPr>
        <p:spPr>
          <a:xfrm>
            <a:off x="680272" y="19416878"/>
            <a:ext cx="8630835" cy="3508653"/>
          </a:xfrm>
          <a:prstGeom prst="rect">
            <a:avLst/>
          </a:prstGeom>
          <a:noFill/>
          <a:ln w="15875">
            <a:noFill/>
          </a:ln>
          <a:scene3d>
            <a:camera prst="orthographicFront"/>
            <a:lightRig rig="threePt" dir="t"/>
          </a:scene3d>
          <a:sp3d>
            <a:bevelT w="190500" h="190500"/>
            <a:bevelB/>
            <a:extrusionClr>
              <a:schemeClr val="tx1"/>
            </a:extrusionClr>
          </a:sp3d>
        </p:spPr>
        <p:txBody>
          <a:bodyPr wrap="square" lIns="91440" tIns="91440" rIns="91440" bIns="91440" rtlCol="0">
            <a:spAutoFit/>
          </a:bodyPr>
          <a:lstStyle/>
          <a:p>
            <a:pPr marL="342900" indent="-342900">
              <a:lnSpc>
                <a:spcPct val="150000"/>
              </a:lnSpc>
              <a:buFont typeface="Arial" panose="020B0604020202020204" pitchFamily="34" charset="0"/>
              <a:buChar char="•"/>
            </a:pP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To assess </a:t>
            </a:r>
            <a:r>
              <a:rPr lang="en-US" spc="-89"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cost effectiveness of </a:t>
            </a: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HOBSCOTCH </a:t>
            </a:r>
            <a:r>
              <a:rPr lang="en-US" spc="-89"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by </a:t>
            </a: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measuring health care </a:t>
            </a:r>
            <a:r>
              <a:rPr lang="en-US" spc="-89"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utilization. </a:t>
            </a:r>
            <a:endParaRPr lang="en-US" dirty="0">
              <a:solidFill>
                <a:schemeClr val="bg1"/>
              </a:solidFill>
              <a:latin typeface="Times New Roman" panose="02020603050405020304" pitchFamily="18" charset="0"/>
              <a:cs typeface="Times New Roman" panose="02020603050405020304" pitchFamily="18" charset="0"/>
            </a:endParaRPr>
          </a:p>
          <a:p>
            <a:pPr marL="342900" indent="-342900">
              <a:lnSpc>
                <a:spcPct val="150000"/>
              </a:lnSpc>
              <a:buFont typeface="Arial" panose="020B0604020202020204" pitchFamily="34" charset="0"/>
              <a:buChar char="•"/>
            </a:pP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It is hypothesized by the researchers that addressing patients’ memory impairments and problem solving skills will decrease their number of health care </a:t>
            </a: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encounters</a:t>
            </a:r>
            <a:r>
              <a:rPr lang="en-US" spc="-89"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as they will be better equipped to address their own needs. </a:t>
            </a:r>
            <a:endParaRPr lang="en-US" spc="-89"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8" name="Picture 67"/>
          <p:cNvPicPr/>
          <p:nvPr/>
        </p:nvPicPr>
        <p:blipFill>
          <a:blip r:embed="rId7">
            <a:extLst>
              <a:ext uri="{BEBA8EAE-BF5A-486C-A8C5-ECC9F3942E4B}">
                <a14:imgProps xmlns:a14="http://schemas.microsoft.com/office/drawing/2010/main">
                  <a14:imgLayer r:embed="rId8">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33772577" y="2239786"/>
            <a:ext cx="1943100" cy="3629025"/>
          </a:xfrm>
          <a:prstGeom prst="rect">
            <a:avLst/>
          </a:prstGeom>
          <a:noFill/>
          <a:ln>
            <a:noFill/>
          </a:ln>
        </p:spPr>
      </p:pic>
      <p:sp>
        <p:nvSpPr>
          <p:cNvPr id="17" name="TextBox 16"/>
          <p:cNvSpPr txBox="1"/>
          <p:nvPr/>
        </p:nvSpPr>
        <p:spPr>
          <a:xfrm>
            <a:off x="35306750" y="5123297"/>
            <a:ext cx="2513818" cy="677108"/>
          </a:xfrm>
          <a:prstGeom prst="rect">
            <a:avLst/>
          </a:prstGeom>
          <a:noFill/>
          <a:ln w="15875">
            <a:noFill/>
          </a:ln>
          <a:scene3d>
            <a:camera prst="orthographicFront"/>
            <a:lightRig rig="threePt" dir="t"/>
          </a:scene3d>
          <a:sp3d>
            <a:bevelT w="190500" h="190500"/>
            <a:bevelB/>
            <a:extrusionClr>
              <a:schemeClr val="tx1"/>
            </a:extrusionClr>
          </a:sp3d>
        </p:spPr>
        <p:txBody>
          <a:bodyPr wrap="square" lIns="91440" tIns="91440" rIns="91440" bIns="91440" rtlCol="0">
            <a:spAutoFit/>
          </a:bodyPr>
          <a:lstStyle/>
          <a:p>
            <a:pPr algn="ctr"/>
            <a:r>
              <a:rPr lang="en-US" sz="3200" dirty="0" smtClean="0">
                <a:latin typeface="Arial"/>
                <a:cs typeface="Arial" pitchFamily="34" charset="0"/>
              </a:rPr>
              <a:t>NH-INBRE</a:t>
            </a:r>
          </a:p>
        </p:txBody>
      </p:sp>
      <p:graphicFrame>
        <p:nvGraphicFramePr>
          <p:cNvPr id="71" name="Chart 70"/>
          <p:cNvGraphicFramePr>
            <a:graphicFrameLocks/>
          </p:cNvGraphicFramePr>
          <p:nvPr>
            <p:extLst>
              <p:ext uri="{D42A27DB-BD31-4B8C-83A1-F6EECF244321}">
                <p14:modId xmlns:p14="http://schemas.microsoft.com/office/powerpoint/2010/main" val="2301310967"/>
              </p:ext>
            </p:extLst>
          </p:nvPr>
        </p:nvGraphicFramePr>
        <p:xfrm>
          <a:off x="11529683" y="15527190"/>
          <a:ext cx="9858662" cy="497061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73" name="Chart 72"/>
          <p:cNvGraphicFramePr>
            <a:graphicFrameLocks/>
          </p:cNvGraphicFramePr>
          <p:nvPr>
            <p:extLst>
              <p:ext uri="{D42A27DB-BD31-4B8C-83A1-F6EECF244321}">
                <p14:modId xmlns:p14="http://schemas.microsoft.com/office/powerpoint/2010/main" val="2068924750"/>
              </p:ext>
            </p:extLst>
          </p:nvPr>
        </p:nvGraphicFramePr>
        <p:xfrm>
          <a:off x="22953647" y="15494257"/>
          <a:ext cx="9885508" cy="4970610"/>
        </p:xfrm>
        <a:graphic>
          <a:graphicData uri="http://schemas.openxmlformats.org/drawingml/2006/chart">
            <c:chart xmlns:c="http://schemas.openxmlformats.org/drawingml/2006/chart" xmlns:r="http://schemas.openxmlformats.org/officeDocument/2006/relationships" r:id="rId10"/>
          </a:graphicData>
        </a:graphic>
      </p:graphicFrame>
      <p:sp>
        <p:nvSpPr>
          <p:cNvPr id="15" name="TextBox 14"/>
          <p:cNvSpPr txBox="1"/>
          <p:nvPr/>
        </p:nvSpPr>
        <p:spPr>
          <a:xfrm>
            <a:off x="19526620" y="21393946"/>
            <a:ext cx="4996750" cy="553998"/>
          </a:xfrm>
          <a:prstGeom prst="rect">
            <a:avLst/>
          </a:prstGeom>
          <a:noFill/>
          <a:ln w="15875">
            <a:noFill/>
          </a:ln>
          <a:scene3d>
            <a:camera prst="orthographicFront"/>
            <a:lightRig rig="threePt" dir="t"/>
          </a:scene3d>
          <a:sp3d>
            <a:bevelT w="190500" h="190500"/>
            <a:bevelB/>
            <a:extrusionClr>
              <a:schemeClr val="tx1"/>
            </a:extrusionClr>
          </a:sp3d>
        </p:spPr>
        <p:txBody>
          <a:bodyPr wrap="square" lIns="91440" tIns="91440" rIns="91440" bIns="91440"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 Statistical Significance, p&lt;0.05</a:t>
            </a:r>
            <a:endParaRPr lang="en-US" sz="2400" dirty="0" smtClean="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4638216" y="16230600"/>
            <a:ext cx="1543416" cy="553998"/>
          </a:xfrm>
          <a:prstGeom prst="rect">
            <a:avLst/>
          </a:prstGeom>
          <a:noFill/>
          <a:ln w="15875">
            <a:noFill/>
          </a:ln>
          <a:scene3d>
            <a:camera prst="orthographicFront"/>
            <a:lightRig rig="threePt" dir="t"/>
          </a:scene3d>
          <a:sp3d>
            <a:bevelT w="190500" h="190500"/>
            <a:bevelB/>
            <a:extrusionClr>
              <a:schemeClr val="tx1"/>
            </a:extrusionClr>
          </a:sp3d>
        </p:spPr>
        <p:txBody>
          <a:bodyPr wrap="square" lIns="91440" tIns="91440" rIns="91440" bIns="91440" rtlCol="0">
            <a:spAutoFit/>
          </a:bodyPr>
          <a:lstStyle/>
          <a:p>
            <a:pPr algn="ctr"/>
            <a:r>
              <a:rPr lang="en-US" dirty="0" smtClean="0">
                <a:solidFill>
                  <a:schemeClr val="bg2"/>
                </a:solidFill>
                <a:latin typeface="Arial"/>
                <a:cs typeface="Arial" pitchFamily="34" charset="0"/>
              </a:rPr>
              <a:t>-26.8%</a:t>
            </a:r>
            <a:endParaRPr lang="en-US" sz="2400" dirty="0" smtClean="0">
              <a:solidFill>
                <a:schemeClr val="bg2"/>
              </a:solidFill>
              <a:latin typeface="Arial"/>
              <a:cs typeface="Arial" pitchFamily="34" charset="0"/>
            </a:endParaRPr>
          </a:p>
        </p:txBody>
      </p:sp>
      <p:sp>
        <p:nvSpPr>
          <p:cNvPr id="70" name="TextBox 69"/>
          <p:cNvSpPr txBox="1"/>
          <p:nvPr/>
        </p:nvSpPr>
        <p:spPr>
          <a:xfrm>
            <a:off x="18497550" y="17238324"/>
            <a:ext cx="1543416" cy="553998"/>
          </a:xfrm>
          <a:prstGeom prst="rect">
            <a:avLst/>
          </a:prstGeom>
          <a:noFill/>
          <a:ln w="15875">
            <a:noFill/>
          </a:ln>
          <a:scene3d>
            <a:camera prst="orthographicFront"/>
            <a:lightRig rig="threePt" dir="t"/>
          </a:scene3d>
          <a:sp3d>
            <a:bevelT w="190500" h="190500"/>
            <a:bevelB/>
            <a:extrusionClr>
              <a:schemeClr val="tx1"/>
            </a:extrusionClr>
          </a:sp3d>
        </p:spPr>
        <p:txBody>
          <a:bodyPr wrap="square" lIns="91440" tIns="91440" rIns="91440" bIns="91440" rtlCol="0">
            <a:spAutoFit/>
          </a:bodyPr>
          <a:lstStyle/>
          <a:p>
            <a:pPr algn="ctr"/>
            <a:r>
              <a:rPr lang="en-US" dirty="0" smtClean="0">
                <a:solidFill>
                  <a:schemeClr val="bg2"/>
                </a:solidFill>
                <a:latin typeface="Arial"/>
                <a:cs typeface="Arial" pitchFamily="34" charset="0"/>
              </a:rPr>
              <a:t>-11.6%</a:t>
            </a:r>
            <a:endParaRPr lang="en-US" sz="2400" dirty="0" smtClean="0">
              <a:solidFill>
                <a:schemeClr val="bg2"/>
              </a:solidFill>
              <a:latin typeface="Arial"/>
              <a:cs typeface="Arial" pitchFamily="34" charset="0"/>
            </a:endParaRPr>
          </a:p>
        </p:txBody>
      </p:sp>
      <p:sp>
        <p:nvSpPr>
          <p:cNvPr id="74" name="TextBox 73"/>
          <p:cNvSpPr txBox="1"/>
          <p:nvPr/>
        </p:nvSpPr>
        <p:spPr>
          <a:xfrm>
            <a:off x="29935310" y="17643396"/>
            <a:ext cx="1543416" cy="553998"/>
          </a:xfrm>
          <a:prstGeom prst="rect">
            <a:avLst/>
          </a:prstGeom>
          <a:noFill/>
          <a:ln w="15875">
            <a:noFill/>
          </a:ln>
          <a:scene3d>
            <a:camera prst="orthographicFront"/>
            <a:lightRig rig="threePt" dir="t"/>
          </a:scene3d>
          <a:sp3d>
            <a:bevelT w="190500" h="190500"/>
            <a:bevelB/>
            <a:extrusionClr>
              <a:schemeClr val="tx1"/>
            </a:extrusionClr>
          </a:sp3d>
        </p:spPr>
        <p:txBody>
          <a:bodyPr wrap="square" lIns="91440" tIns="91440" rIns="91440" bIns="91440" rtlCol="0">
            <a:spAutoFit/>
          </a:bodyPr>
          <a:lstStyle/>
          <a:p>
            <a:pPr algn="ctr"/>
            <a:r>
              <a:rPr lang="en-US" dirty="0" smtClean="0">
                <a:solidFill>
                  <a:schemeClr val="bg2"/>
                </a:solidFill>
                <a:latin typeface="Arial"/>
                <a:cs typeface="Arial" pitchFamily="34" charset="0"/>
              </a:rPr>
              <a:t>-28.7%</a:t>
            </a:r>
            <a:endParaRPr lang="en-US" sz="2400" dirty="0" smtClean="0">
              <a:solidFill>
                <a:schemeClr val="bg2"/>
              </a:solidFill>
              <a:latin typeface="Arial"/>
              <a:cs typeface="Arial" pitchFamily="34" charset="0"/>
            </a:endParaRPr>
          </a:p>
        </p:txBody>
      </p:sp>
      <p:sp>
        <p:nvSpPr>
          <p:cNvPr id="76" name="TextBox 75"/>
          <p:cNvSpPr txBox="1"/>
          <p:nvPr/>
        </p:nvSpPr>
        <p:spPr>
          <a:xfrm>
            <a:off x="26122329" y="16507599"/>
            <a:ext cx="1543416" cy="553998"/>
          </a:xfrm>
          <a:prstGeom prst="rect">
            <a:avLst/>
          </a:prstGeom>
          <a:noFill/>
          <a:ln w="15875">
            <a:noFill/>
          </a:ln>
          <a:scene3d>
            <a:camera prst="orthographicFront"/>
            <a:lightRig rig="threePt" dir="t"/>
          </a:scene3d>
          <a:sp3d>
            <a:bevelT w="190500" h="190500"/>
            <a:bevelB/>
            <a:extrusionClr>
              <a:schemeClr val="tx1"/>
            </a:extrusionClr>
          </a:sp3d>
        </p:spPr>
        <p:txBody>
          <a:bodyPr wrap="square" lIns="91440" tIns="91440" rIns="91440" bIns="91440" rtlCol="0">
            <a:spAutoFit/>
          </a:bodyPr>
          <a:lstStyle/>
          <a:p>
            <a:pPr algn="ctr"/>
            <a:r>
              <a:rPr lang="en-US" dirty="0" smtClean="0">
                <a:solidFill>
                  <a:schemeClr val="bg2"/>
                </a:solidFill>
                <a:latin typeface="Arial"/>
                <a:cs typeface="Arial" pitchFamily="34" charset="0"/>
              </a:rPr>
              <a:t>-39.6%*</a:t>
            </a:r>
            <a:endParaRPr lang="en-US" sz="2400" dirty="0" smtClean="0">
              <a:solidFill>
                <a:schemeClr val="bg2"/>
              </a:solidFill>
              <a:latin typeface="Arial"/>
              <a:cs typeface="Arial" pitchFamily="34"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H-Default">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D-H Default | Futura and Arial">
      <a:majorFont>
        <a:latin typeface="Futura Std Medium"/>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blipFill dpi="0" rotWithShape="1">
          <a:blip xmlns:r="http://schemas.openxmlformats.org/officeDocument/2006/relationships" r:embed="rId1" cstate="print">
            <a:alphaModFix amt="41000"/>
          </a:blip>
          <a:srcRect/>
          <a:tile tx="0" ty="0" sx="100000" sy="100000" flip="none" algn="tl"/>
        </a:blipFill>
        <a:ln w="15875">
          <a:solidFill>
            <a:schemeClr val="bg1"/>
          </a:solidFill>
        </a:ln>
        <a:scene3d>
          <a:camera prst="orthographicFront"/>
          <a:lightRig rig="threePt" dir="t"/>
        </a:scene3d>
        <a:sp3d>
          <a:bevelT w="190500" h="190500"/>
          <a:bevelB/>
          <a:extrusionClr>
            <a:schemeClr val="tx1"/>
          </a:extrusionClr>
        </a:sp3d>
      </a:spPr>
      <a:bodyPr wrap="square" lIns="91440" tIns="91440" rIns="91440" bIns="91440" rtlCol="0">
        <a:spAutoFit/>
      </a:bodyPr>
      <a:lstStyle>
        <a:defPPr algn="ctr">
          <a:defRPr sz="2400" b="1" u="sng" dirty="0" smtClean="0">
            <a:solidFill>
              <a:srgbClr val="FF0000"/>
            </a:solidFill>
            <a:latin typeface="Arial"/>
            <a:cs typeface="Arial" pitchFamily="34" charset="0"/>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9C485E50B7AA2429CB86C5C67095B23" ma:contentTypeVersion="0" ma:contentTypeDescription="Create a new document." ma:contentTypeScope="" ma:versionID="fc1f63c59b1ab6076b4db8b220d6d9e0">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A715C88-D7C5-40D7-840C-77535A4A10E1}">
  <ds:schemaRefs>
    <ds:schemaRef ds:uri="http://schemas.microsoft.com/sharepoint/v3/contenttype/forms"/>
  </ds:schemaRefs>
</ds:datastoreItem>
</file>

<file path=customXml/itemProps2.xml><?xml version="1.0" encoding="utf-8"?>
<ds:datastoreItem xmlns:ds="http://schemas.openxmlformats.org/officeDocument/2006/customXml" ds:itemID="{B1D776CC-C253-4454-9C52-44413E331EF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ECEB2BB0-9D41-4DE2-9A6C-647D03E7A570}">
  <ds:schemaRefs>
    <ds:schemaRef ds:uri="http://schemas.openxmlformats.org/package/2006/metadata/core-properties"/>
    <ds:schemaRef ds:uri="http://schemas.microsoft.com/office/2006/documentManagement/types"/>
    <ds:schemaRef ds:uri="http://purl.org/dc/terms/"/>
    <ds:schemaRef ds:uri="http://purl.org/dc/dcmitype/"/>
    <ds:schemaRef ds:uri="http://purl.org/dc/elements/1.1/"/>
    <ds:schemaRef ds:uri="http://schemas.microsoft.com/office/infopath/2007/PartnerControls"/>
    <ds:schemaRef ds:uri="http://www.w3.org/XML/1998/namespace"/>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19498</TotalTime>
  <Words>1052</Words>
  <Application>Microsoft Office PowerPoint</Application>
  <PresentationFormat>Custom</PresentationFormat>
  <Paragraphs>114</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DH-Default</vt:lpstr>
      <vt:lpstr>The Impact of an Epilepsy Self-Management Program on Health Care Utilization</vt:lpstr>
    </vt:vector>
  </TitlesOfParts>
  <Company>Dartmouth College</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Dartmouth-Hitchcock Nursing Poster</dc:title>
  <dc:creator>opn@hitchcock.org</dc:creator>
  <cp:keywords>Nursing Poster Template</cp:keywords>
  <cp:lastModifiedBy>Emily Dwyer</cp:lastModifiedBy>
  <cp:revision>443</cp:revision>
  <cp:lastPrinted>2013-06-18T20:05:58Z</cp:lastPrinted>
  <dcterms:created xsi:type="dcterms:W3CDTF">2013-03-29T15:21:50Z</dcterms:created>
  <dcterms:modified xsi:type="dcterms:W3CDTF">2016-04-13T15:57:56Z</dcterms:modified>
  <cp:category>Nursing</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0x010100A9C485E50B7AA2429CB86C5C67095B23</vt:lpwstr>
  </property>
</Properties>
</file>