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56" r:id="rId1"/>
    <p:sldMasterId id="2147484211" r:id="rId2"/>
    <p:sldMasterId id="2147484253" r:id="rId3"/>
    <p:sldMasterId id="2147484289" r:id="rId4"/>
    <p:sldMasterId id="2147484319" r:id="rId5"/>
  </p:sldMasterIdLst>
  <p:notesMasterIdLst>
    <p:notesMasterId r:id="rId7"/>
  </p:notesMasterIdLst>
  <p:sldIdLst>
    <p:sldId id="256" r:id="rId6"/>
  </p:sldIdLst>
  <p:sldSz cx="43891200" cy="32918400"/>
  <p:notesSz cx="6858000" cy="9144000"/>
  <p:defaultTextStyle>
    <a:lvl1pPr algn="ctr" defTabSz="1968500">
      <a:defRPr sz="14000">
        <a:solidFill>
          <a:srgbClr val="FFFFFF"/>
        </a:solidFill>
        <a:latin typeface="+mn-lt"/>
        <a:ea typeface="+mn-ea"/>
        <a:cs typeface="+mn-cs"/>
        <a:sym typeface="Gill Sans"/>
      </a:defRPr>
    </a:lvl1pPr>
    <a:lvl2pPr indent="342900" algn="ctr" defTabSz="1968500">
      <a:defRPr sz="14000">
        <a:solidFill>
          <a:srgbClr val="FFFFFF"/>
        </a:solidFill>
        <a:latin typeface="+mn-lt"/>
        <a:ea typeface="+mn-ea"/>
        <a:cs typeface="+mn-cs"/>
        <a:sym typeface="Gill Sans"/>
      </a:defRPr>
    </a:lvl2pPr>
    <a:lvl3pPr indent="685800" algn="ctr" defTabSz="1968500">
      <a:defRPr sz="14000">
        <a:solidFill>
          <a:srgbClr val="FFFFFF"/>
        </a:solidFill>
        <a:latin typeface="+mn-lt"/>
        <a:ea typeface="+mn-ea"/>
        <a:cs typeface="+mn-cs"/>
        <a:sym typeface="Gill Sans"/>
      </a:defRPr>
    </a:lvl3pPr>
    <a:lvl4pPr indent="1028700" algn="ctr" defTabSz="1968500">
      <a:defRPr sz="14000">
        <a:solidFill>
          <a:srgbClr val="FFFFFF"/>
        </a:solidFill>
        <a:latin typeface="+mn-lt"/>
        <a:ea typeface="+mn-ea"/>
        <a:cs typeface="+mn-cs"/>
        <a:sym typeface="Gill Sans"/>
      </a:defRPr>
    </a:lvl4pPr>
    <a:lvl5pPr indent="1371600" algn="ctr" defTabSz="1968500">
      <a:defRPr sz="14000">
        <a:solidFill>
          <a:srgbClr val="FFFFFF"/>
        </a:solidFill>
        <a:latin typeface="+mn-lt"/>
        <a:ea typeface="+mn-ea"/>
        <a:cs typeface="+mn-cs"/>
        <a:sym typeface="Gill Sans"/>
      </a:defRPr>
    </a:lvl5pPr>
    <a:lvl6pPr indent="1714500" algn="ctr" defTabSz="1968500">
      <a:defRPr sz="14000">
        <a:solidFill>
          <a:srgbClr val="FFFFFF"/>
        </a:solidFill>
        <a:latin typeface="+mn-lt"/>
        <a:ea typeface="+mn-ea"/>
        <a:cs typeface="+mn-cs"/>
        <a:sym typeface="Gill Sans"/>
      </a:defRPr>
    </a:lvl6pPr>
    <a:lvl7pPr indent="2057400" algn="ctr" defTabSz="1968500">
      <a:defRPr sz="14000">
        <a:solidFill>
          <a:srgbClr val="FFFFFF"/>
        </a:solidFill>
        <a:latin typeface="+mn-lt"/>
        <a:ea typeface="+mn-ea"/>
        <a:cs typeface="+mn-cs"/>
        <a:sym typeface="Gill Sans"/>
      </a:defRPr>
    </a:lvl7pPr>
    <a:lvl8pPr indent="2400300" algn="ctr" defTabSz="1968500">
      <a:defRPr sz="14000">
        <a:solidFill>
          <a:srgbClr val="FFFFFF"/>
        </a:solidFill>
        <a:latin typeface="+mn-lt"/>
        <a:ea typeface="+mn-ea"/>
        <a:cs typeface="+mn-cs"/>
        <a:sym typeface="Gill Sans"/>
      </a:defRPr>
    </a:lvl8pPr>
    <a:lvl9pPr indent="2743200" algn="ctr" defTabSz="1968500">
      <a:defRPr sz="14000">
        <a:solidFill>
          <a:srgbClr val="FFFFFF"/>
        </a:solidFill>
        <a:latin typeface="+mn-lt"/>
        <a:ea typeface="+mn-ea"/>
        <a:cs typeface="+mn-cs"/>
        <a:sym typeface="Gill San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06AAC"/>
    <a:srgbClr val="8E90FF"/>
    <a:srgbClr val="5DFFFB"/>
    <a:srgbClr val="00EAE4"/>
    <a:srgbClr val="815ED0"/>
    <a:srgbClr val="815EAC"/>
    <a:srgbClr val="159393"/>
    <a:srgbClr val="5A2781"/>
    <a:srgbClr val="00CDC8"/>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a:font>
          <a:latin typeface="Helvetica Light"/>
          <a:ea typeface="Helvetica Light"/>
          <a:cs typeface="Helvetica Light"/>
        </a:font>
        <a:srgbClr val="FFFFFF"/>
      </a:tcTxStyle>
      <a:tcStyle>
        <a:tcBdr>
          <a:left>
            <a:ln w="12700" cap="flat">
              <a:solidFill>
                <a:srgbClr val="B4B4B4"/>
              </a:solidFill>
              <a:prstDash val="solid"/>
              <a:miter lim="400000"/>
            </a:ln>
          </a:left>
          <a:right>
            <a:ln w="12700" cap="flat">
              <a:solidFill>
                <a:srgbClr val="B4B4B4"/>
              </a:solidFill>
              <a:prstDash val="solid"/>
              <a:miter lim="400000"/>
            </a:ln>
          </a:right>
          <a:top>
            <a:ln w="12700" cap="flat">
              <a:solidFill>
                <a:srgbClr val="B4B4B4"/>
              </a:solidFill>
              <a:prstDash val="solid"/>
              <a:miter lim="400000"/>
            </a:ln>
          </a:top>
          <a:bottom>
            <a:ln w="12700" cap="flat">
              <a:solidFill>
                <a:srgbClr val="B4B4B4"/>
              </a:solidFill>
              <a:prstDash val="solid"/>
              <a:miter lim="400000"/>
            </a:ln>
          </a:bottom>
          <a:insideH>
            <a:ln w="12700" cap="flat">
              <a:solidFill>
                <a:srgbClr val="B4B4B4"/>
              </a:solidFill>
              <a:prstDash val="solid"/>
              <a:miter lim="400000"/>
            </a:ln>
          </a:insideH>
          <a:insideV>
            <a:ln w="12700" cap="flat">
              <a:solidFill>
                <a:srgbClr val="B4B4B4"/>
              </a:solidFill>
              <a:prstDash val="solid"/>
              <a:miter lim="400000"/>
            </a:ln>
          </a:insideV>
        </a:tcBdr>
        <a:fill>
          <a:noFill/>
        </a:fill>
      </a:tcStyle>
    </a:wholeTbl>
    <a:band2H>
      <a:tcTxStyle/>
      <a:tcStyle>
        <a:tcBdr/>
        <a:fill>
          <a:solidFill>
            <a:srgbClr val="797A7C">
              <a:alpha val="30000"/>
            </a:srgbClr>
          </a:solidFill>
        </a:fill>
      </a:tcStyle>
    </a:band2H>
    <a:firstCol>
      <a:tcTxStyle>
        <a:font>
          <a:latin typeface="Helvetica Light"/>
          <a:ea typeface="Helvetica Light"/>
          <a:cs typeface="Helvetica Light"/>
        </a:font>
        <a:srgbClr val="FFFFFF"/>
      </a:tcTxStyle>
      <a:tcStyle>
        <a:tcBdr>
          <a:left>
            <a:ln w="12700" cap="flat">
              <a:solidFill>
                <a:srgbClr val="B4B4B4"/>
              </a:solidFill>
              <a:prstDash val="solid"/>
              <a:miter lim="400000"/>
            </a:ln>
          </a:left>
          <a:right>
            <a:ln w="12700" cap="flat">
              <a:solidFill>
                <a:srgbClr val="B4B4B4"/>
              </a:solidFill>
              <a:prstDash val="solid"/>
              <a:miter lim="400000"/>
            </a:ln>
          </a:right>
          <a:top>
            <a:ln w="12700" cap="flat">
              <a:solidFill>
                <a:srgbClr val="B4B4B4"/>
              </a:solidFill>
              <a:prstDash val="solid"/>
              <a:miter lim="400000"/>
            </a:ln>
          </a:top>
          <a:bottom>
            <a:ln w="12700" cap="flat">
              <a:solidFill>
                <a:srgbClr val="B4B4B4"/>
              </a:solidFill>
              <a:prstDash val="solid"/>
              <a:miter lim="400000"/>
            </a:ln>
          </a:bottom>
          <a:insideH>
            <a:ln w="12700" cap="flat">
              <a:solidFill>
                <a:srgbClr val="B4B4B4"/>
              </a:solidFill>
              <a:prstDash val="solid"/>
              <a:miter lim="400000"/>
            </a:ln>
          </a:insideH>
          <a:insideV>
            <a:ln w="12700" cap="flat">
              <a:solidFill>
                <a:srgbClr val="B4B4B4"/>
              </a:solidFill>
              <a:prstDash val="solid"/>
              <a:miter lim="400000"/>
            </a:ln>
          </a:insideV>
        </a:tcBdr>
        <a:fill>
          <a:solidFill>
            <a:srgbClr val="0F5F0C"/>
          </a:solidFill>
        </a:fill>
      </a:tcStyle>
    </a:firstCol>
    <a:lastRow>
      <a:tcTxStyle>
        <a:font>
          <a:latin typeface="Helvetica Light"/>
          <a:ea typeface="Helvetica Light"/>
          <a:cs typeface="Helvetica Light"/>
        </a:font>
        <a:srgbClr val="FFFFFF"/>
      </a:tcTxStyle>
      <a:tcStyle>
        <a:tcBdr>
          <a:left>
            <a:ln w="12700" cap="flat">
              <a:solidFill>
                <a:srgbClr val="B4B4B4"/>
              </a:solidFill>
              <a:prstDash val="solid"/>
              <a:miter lim="400000"/>
            </a:ln>
          </a:left>
          <a:right>
            <a:ln w="12700" cap="flat">
              <a:solidFill>
                <a:srgbClr val="B4B4B4"/>
              </a:solidFill>
              <a:prstDash val="solid"/>
              <a:miter lim="400000"/>
            </a:ln>
          </a:right>
          <a:top>
            <a:ln w="12700" cap="flat">
              <a:solidFill>
                <a:srgbClr val="B4B4B4"/>
              </a:solidFill>
              <a:prstDash val="solid"/>
              <a:miter lim="400000"/>
            </a:ln>
          </a:top>
          <a:bottom>
            <a:ln w="12700" cap="flat">
              <a:solidFill>
                <a:srgbClr val="B4B4B4"/>
              </a:solidFill>
              <a:prstDash val="solid"/>
              <a:miter lim="400000"/>
            </a:ln>
          </a:bottom>
          <a:insideH>
            <a:ln w="12700" cap="flat">
              <a:solidFill>
                <a:srgbClr val="B4B4B4"/>
              </a:solidFill>
              <a:prstDash val="solid"/>
              <a:miter lim="400000"/>
            </a:ln>
          </a:insideH>
          <a:insideV>
            <a:ln w="12700" cap="flat">
              <a:solidFill>
                <a:srgbClr val="B4B4B4"/>
              </a:solidFill>
              <a:prstDash val="solid"/>
              <a:miter lim="400000"/>
            </a:ln>
          </a:insideV>
        </a:tcBdr>
        <a:fill>
          <a:solidFill>
            <a:srgbClr val="0365C0"/>
          </a:solidFill>
        </a:fill>
      </a:tcStyle>
    </a:lastRow>
    <a:firstRow>
      <a:tcTxStyle>
        <a:font>
          <a:latin typeface="Helvetica Light"/>
          <a:ea typeface="Helvetica Light"/>
          <a:cs typeface="Helvetica Light"/>
        </a:font>
        <a:srgbClr val="FFFFFF"/>
      </a:tcTxStyle>
      <a:tcStyle>
        <a:tcBdr>
          <a:left>
            <a:ln w="12700" cap="flat">
              <a:solidFill>
                <a:srgbClr val="B4B4B4"/>
              </a:solidFill>
              <a:prstDash val="solid"/>
              <a:miter lim="400000"/>
            </a:ln>
          </a:left>
          <a:right>
            <a:ln w="12700" cap="flat">
              <a:solidFill>
                <a:srgbClr val="B4B4B4"/>
              </a:solidFill>
              <a:prstDash val="solid"/>
              <a:miter lim="400000"/>
            </a:ln>
          </a:right>
          <a:top>
            <a:ln w="12700" cap="flat">
              <a:solidFill>
                <a:srgbClr val="B4B4B4"/>
              </a:solidFill>
              <a:prstDash val="solid"/>
              <a:miter lim="400000"/>
            </a:ln>
          </a:top>
          <a:bottom>
            <a:ln w="12700" cap="flat">
              <a:solidFill>
                <a:srgbClr val="B4B4B4"/>
              </a:solidFill>
              <a:prstDash val="solid"/>
              <a:miter lim="400000"/>
            </a:ln>
          </a:bottom>
          <a:insideH>
            <a:ln w="12700" cap="flat">
              <a:solidFill>
                <a:srgbClr val="B4B4B4"/>
              </a:solidFill>
              <a:prstDash val="solid"/>
              <a:miter lim="400000"/>
            </a:ln>
          </a:insideH>
          <a:insideV>
            <a:ln w="12700" cap="flat">
              <a:solidFill>
                <a:srgbClr val="B4B4B4"/>
              </a:solidFill>
              <a:prstDash val="solid"/>
              <a:miter lim="400000"/>
            </a:ln>
          </a:insideV>
        </a:tcBdr>
        <a:fill>
          <a:solidFill>
            <a:srgbClr val="0365C0"/>
          </a:solidFill>
        </a:fill>
      </a:tcStyle>
    </a:firstRow>
  </a:tblStyle>
  <a:tblStyle styleId="{C7B018BB-80A7-4F77-B60F-C8B233D01FF8}" styleName="">
    <a:tblBg/>
    <a:wholeTbl>
      <a:tcTxStyle>
        <a:font>
          <a:latin typeface="Helvetica Light"/>
          <a:ea typeface="Helvetica Light"/>
          <a:cs typeface="Helvetica Light"/>
        </a:font>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noFill/>
        </a:fill>
      </a:tcStyle>
    </a:wholeTbl>
    <a:band2H>
      <a:tcTxStyle/>
      <a:tcStyle>
        <a:tcBdr/>
        <a:fill>
          <a:solidFill>
            <a:srgbClr val="87CED4">
              <a:alpha val="20000"/>
            </a:srgbClr>
          </a:solidFill>
        </a:fill>
      </a:tcStyle>
    </a:band2H>
    <a:firstCol>
      <a:tcTxStyle>
        <a:font>
          <a:latin typeface="Helvetica Light"/>
          <a:ea typeface="Helvetica Light"/>
          <a:cs typeface="Helvetica Light"/>
        </a:font>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398CCE"/>
          </a:solidFill>
        </a:fill>
      </a:tcStyle>
    </a:firstCol>
    <a:lastRow>
      <a:tcTxStyle>
        <a:font>
          <a:latin typeface="Helvetica Light"/>
          <a:ea typeface="Helvetica Light"/>
          <a:cs typeface="Helvetica Light"/>
        </a:font>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254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noFill/>
        </a:fill>
      </a:tcStyle>
    </a:lastRow>
    <a:firstRow>
      <a:tcTxStyle>
        <a:font>
          <a:latin typeface="Helvetica Light"/>
          <a:ea typeface="Helvetica Light"/>
          <a:cs typeface="Helvetica Light"/>
        </a:font>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0365C0"/>
          </a:solidFill>
        </a:fill>
      </a:tcStyle>
    </a:firstRow>
  </a:tblStyle>
  <a:tblStyle styleId="{EEE7283C-3CF3-47DC-8721-378D4A62B228}" styleName="">
    <a:tblBg/>
    <a:wholeTbl>
      <a:tcTxStyle>
        <a:font>
          <a:latin typeface="Helvetica Light"/>
          <a:ea typeface="Helvetica Light"/>
          <a:cs typeface="Helvetica Light"/>
        </a:font>
        <a:srgbClr val="FFFFFF"/>
      </a:tcTxStyle>
      <a:tcStyle>
        <a:tcBdr>
          <a:left>
            <a:ln w="12700" cap="flat">
              <a:noFill/>
              <a:miter lim="400000"/>
            </a:ln>
          </a:left>
          <a:right>
            <a:ln w="12700" cap="flat">
              <a:noFill/>
              <a:miter lim="400000"/>
            </a:ln>
          </a:right>
          <a:top>
            <a:ln w="12700" cap="flat">
              <a:solidFill>
                <a:srgbClr val="929292"/>
              </a:solidFill>
              <a:prstDash val="solid"/>
              <a:miter lim="400000"/>
            </a:ln>
          </a:top>
          <a:bottom>
            <a:ln w="12700" cap="flat">
              <a:solidFill>
                <a:srgbClr val="929292"/>
              </a:solidFill>
              <a:prstDash val="solid"/>
              <a:miter lim="400000"/>
            </a:ln>
          </a:bottom>
          <a:insideH>
            <a:ln w="12700" cap="flat">
              <a:solidFill>
                <a:srgbClr val="929292"/>
              </a:solidFill>
              <a:prstDash val="solid"/>
              <a:miter lim="400000"/>
            </a:ln>
          </a:insideH>
          <a:insideV>
            <a:ln w="12700" cap="flat">
              <a:noFill/>
              <a:miter lim="400000"/>
            </a:ln>
          </a:insideV>
        </a:tcBdr>
        <a:fill>
          <a:noFill/>
        </a:fill>
      </a:tcStyle>
    </a:wholeTbl>
    <a:band2H>
      <a:tcTxStyle/>
      <a:tcStyle>
        <a:tcBdr/>
        <a:fill>
          <a:solidFill>
            <a:srgbClr val="5DC123">
              <a:alpha val="19000"/>
            </a:srgbClr>
          </a:solidFill>
        </a:fill>
      </a:tcStyle>
    </a:band2H>
    <a:firstCol>
      <a:tcTxStyle>
        <a:font>
          <a:latin typeface="Helvetica Light"/>
          <a:ea typeface="Helvetica Light"/>
          <a:cs typeface="Helvetica Light"/>
        </a:font>
        <a:srgbClr val="FFFFFF"/>
      </a:tcTxStyle>
      <a:tcStyle>
        <a:tcBdr>
          <a:left>
            <a:ln w="12700" cap="flat">
              <a:solidFill>
                <a:srgbClr val="FFFFFF"/>
              </a:solidFill>
              <a:prstDash val="solid"/>
              <a:miter lim="400000"/>
            </a:ln>
          </a:left>
          <a:right>
            <a:ln w="25400" cap="flat">
              <a:solidFill>
                <a:srgbClr val="CBCBCB"/>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189B1A"/>
          </a:solidFill>
        </a:fill>
      </a:tcStyle>
    </a:firstCol>
    <a:lastRow>
      <a:tcTxStyle>
        <a:font>
          <a:latin typeface="Helvetica Light"/>
          <a:ea typeface="Helvetica Light"/>
          <a:cs typeface="Helvetica Light"/>
        </a:font>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33632E"/>
          </a:solidFill>
        </a:fill>
      </a:tcStyle>
    </a:lastRow>
    <a:firstRow>
      <a:tcTxStyle>
        <a:font>
          <a:latin typeface="Helvetica Light"/>
          <a:ea typeface="Helvetica Light"/>
          <a:cs typeface="Helvetica Light"/>
        </a:font>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33632E"/>
          </a:solidFill>
        </a:fill>
      </a:tcStyle>
    </a:firstRow>
  </a:tblStyle>
  <a:tblStyle styleId="{CF821DB8-F4EB-4A41-A1BA-3FCAFE7338EE}" styleName="">
    <a:tblBg/>
    <a:wholeTbl>
      <a:tcTxStyle>
        <a:font>
          <a:latin typeface="Helvetica Light"/>
          <a:ea typeface="Helvetica Light"/>
          <a:cs typeface="Helvetica Light"/>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wholeTbl>
    <a:band2H>
      <a:tcTxStyle/>
      <a:tcStyle>
        <a:tcBdr/>
        <a:fill>
          <a:solidFill>
            <a:srgbClr val="797A7C">
              <a:alpha val="30000"/>
            </a:srgbClr>
          </a:solidFill>
        </a:fill>
      </a:tcStyle>
    </a:band2H>
    <a:firstCol>
      <a:tcTxStyle>
        <a:font>
          <a:latin typeface="Helvetica Light"/>
          <a:ea typeface="Helvetica Light"/>
          <a:cs typeface="Helvetica Light"/>
        </a:font>
        <a:srgbClr val="000000"/>
      </a:tcTxStyle>
      <a:tcStyle>
        <a:tcBdr>
          <a:left>
            <a:ln w="12700" cap="flat">
              <a:solidFill>
                <a:srgbClr val="FFFFFF"/>
              </a:solidFill>
              <a:prstDash val="solid"/>
              <a:miter lim="400000"/>
            </a:ln>
          </a:left>
          <a:right>
            <a:ln w="25400" cap="flat">
              <a:solidFill>
                <a:srgbClr val="FFFFFF"/>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8A433"/>
          </a:solidFill>
        </a:fill>
      </a:tcStyle>
    </a:firstCol>
    <a:lastRow>
      <a:tcTxStyle>
        <a:font>
          <a:latin typeface="Helvetica Light"/>
          <a:ea typeface="Helvetica Light"/>
          <a:cs typeface="Helvetica Light"/>
        </a:font>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noFill/>
        </a:fill>
      </a:tcStyle>
    </a:lastRow>
    <a:firstRow>
      <a:tcTxStyle>
        <a:font>
          <a:latin typeface="Helvetica Light"/>
          <a:ea typeface="Helvetica Light"/>
          <a:cs typeface="Helvetica Light"/>
        </a:font>
        <a:srgbClr val="000000"/>
      </a:tcTxStyle>
      <a:tcStyle>
        <a:tcBdr>
          <a:left>
            <a:ln w="12700" cap="flat">
              <a:noFill/>
              <a:miter lim="400000"/>
            </a:ln>
          </a:left>
          <a:right>
            <a:ln w="12700" cap="flat">
              <a:noFill/>
              <a:miter lim="400000"/>
            </a:ln>
          </a:right>
          <a:top>
            <a:ln w="12700" cap="flat">
              <a:solidFill>
                <a:srgbClr val="FFFFFF"/>
              </a:solidFill>
              <a:prstDash val="solid"/>
              <a:miter lim="400000"/>
            </a:ln>
          </a:top>
          <a:bottom>
            <a:ln w="25400" cap="flat">
              <a:solidFill>
                <a:srgbClr val="FFFFFF"/>
              </a:solidFill>
              <a:prstDash val="solid"/>
              <a:miter lim="400000"/>
            </a:ln>
          </a:bottom>
          <a:insideH>
            <a:ln w="12700" cap="flat">
              <a:noFill/>
              <a:miter lim="400000"/>
            </a:ln>
          </a:insideH>
          <a:insideV>
            <a:ln w="12700" cap="flat">
              <a:noFill/>
              <a:miter lim="400000"/>
            </a:ln>
          </a:insideV>
        </a:tcBdr>
        <a:fill>
          <a:solidFill>
            <a:srgbClr val="E8A433"/>
          </a:solidFill>
        </a:fill>
      </a:tcStyle>
    </a:firstRow>
  </a:tblStyle>
  <a:tblStyle styleId="{33BA23B1-9221-436E-865A-0063620EA4FD}" styleName="">
    <a:tblBg/>
    <a:wholeTbl>
      <a:tcTxStyle>
        <a:font>
          <a:latin typeface="Helvetica Light"/>
          <a:ea typeface="Helvetica Light"/>
          <a:cs typeface="Helvetica Light"/>
        </a:font>
        <a:srgbClr val="FFFFFF"/>
      </a:tcTxStyle>
      <a:tcStyle>
        <a:tcBdr>
          <a:left>
            <a:ln w="12700" cap="flat">
              <a:noFill/>
              <a:miter lim="400000"/>
            </a:ln>
          </a:left>
          <a:right>
            <a:ln w="12700" cap="flat">
              <a:noFill/>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noFill/>
              <a:miter lim="400000"/>
            </a:ln>
          </a:insideV>
        </a:tcBdr>
        <a:fill>
          <a:noFill/>
        </a:fill>
      </a:tcStyle>
    </a:wholeTbl>
    <a:band2H>
      <a:tcTxStyle/>
      <a:tcStyle>
        <a:tcBdr/>
        <a:fill>
          <a:solidFill>
            <a:srgbClr val="797A7C">
              <a:alpha val="30000"/>
            </a:srgbClr>
          </a:solidFill>
        </a:fill>
      </a:tcStyle>
    </a:band2H>
    <a:firstCol>
      <a:tcTxStyle>
        <a:font>
          <a:latin typeface="Helvetica Light"/>
          <a:ea typeface="Helvetica Light"/>
          <a:cs typeface="Helvetica Light"/>
        </a:font>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noFill/>
              <a:miter lim="400000"/>
            </a:ln>
          </a:insideV>
        </a:tcBdr>
        <a:fill>
          <a:solidFill>
            <a:srgbClr val="545761"/>
          </a:solidFill>
        </a:fill>
      </a:tcStyle>
    </a:firstCol>
    <a:lastRow>
      <a:tcTxStyle>
        <a:font>
          <a:latin typeface="Helvetica Light"/>
          <a:ea typeface="Helvetica Light"/>
          <a:cs typeface="Helvetica Light"/>
        </a:font>
        <a:srgbClr val="FFFFFF"/>
      </a:tcTxStyle>
      <a:tcStyle>
        <a:tcBdr>
          <a:left>
            <a:ln w="12700" cap="flat">
              <a:noFill/>
              <a:miter lim="400000"/>
            </a:ln>
          </a:left>
          <a:right>
            <a:ln w="12700" cap="flat">
              <a:noFill/>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noFill/>
              <a:miter lim="400000"/>
            </a:ln>
          </a:insideH>
          <a:insideV>
            <a:ln w="12700" cap="flat">
              <a:noFill/>
              <a:miter lim="400000"/>
            </a:ln>
          </a:insideV>
        </a:tcBdr>
        <a:fill>
          <a:solidFill>
            <a:srgbClr val="777C83"/>
          </a:solidFill>
        </a:fill>
      </a:tcStyle>
    </a:lastRow>
    <a:firstRow>
      <a:tcTxStyle>
        <a:font>
          <a:latin typeface="Helvetica Light"/>
          <a:ea typeface="Helvetica Light"/>
          <a:cs typeface="Helvetica Light"/>
        </a:font>
        <a:srgbClr val="FFFFFF"/>
      </a:tcTxStyle>
      <a:tcStyle>
        <a:tcBdr>
          <a:left>
            <a:ln w="12700" cap="flat">
              <a:noFill/>
              <a:miter lim="400000"/>
            </a:ln>
          </a:left>
          <a:right>
            <a:ln w="12700" cap="flat">
              <a:noFill/>
              <a:miter lim="400000"/>
            </a:ln>
          </a:right>
          <a:top>
            <a:ln w="12700" cap="flat">
              <a:solidFill>
                <a:srgbClr val="CBCBCB"/>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777C83"/>
          </a:solidFill>
        </a:fill>
      </a:tcStyle>
    </a:firstRow>
  </a:tblStyle>
  <a:tblStyle styleId="{2708684C-4D16-4618-839F-0558EEFCDFE6}" styleName="">
    <a:tblBg/>
    <a:wholeTbl>
      <a:tcTxStyle>
        <a:font>
          <a:latin typeface="Helvetica Light"/>
          <a:ea typeface="Helvetica Light"/>
          <a:cs typeface="Helvetica Light"/>
        </a:font>
        <a:srgbClr val="FFFFFF"/>
      </a:tcTxStyle>
      <a:tcStyle>
        <a:tcBdr>
          <a:left>
            <a:ln w="12700" cap="flat">
              <a:solidFill>
                <a:srgbClr val="FFFFFF"/>
              </a:solidFill>
              <a:custDash>
                <a:ds d="200000" sp="200000"/>
              </a:custDash>
              <a:miter lim="400000"/>
            </a:ln>
          </a:left>
          <a:right>
            <a:ln w="12700" cap="flat">
              <a:solidFill>
                <a:srgbClr val="FFFFFF"/>
              </a:solidFill>
              <a:custDash>
                <a:ds d="200000" sp="200000"/>
              </a:custDash>
              <a:miter lim="400000"/>
            </a:ln>
          </a:right>
          <a:top>
            <a:ln w="12700" cap="flat">
              <a:solidFill>
                <a:srgbClr val="FFFFFF"/>
              </a:solidFill>
              <a:custDash>
                <a:ds d="200000" sp="200000"/>
              </a:custDash>
              <a:miter lim="400000"/>
            </a:ln>
          </a:top>
          <a:bottom>
            <a:ln w="12700" cap="flat">
              <a:solidFill>
                <a:srgbClr val="FFFFFF"/>
              </a:solidFill>
              <a:custDash>
                <a:ds d="200000" sp="200000"/>
              </a:custDash>
              <a:miter lim="400000"/>
            </a:ln>
          </a:bottom>
          <a:insideH>
            <a:ln w="12700" cap="flat">
              <a:solidFill>
                <a:srgbClr val="FFFFFF"/>
              </a:solidFill>
              <a:custDash>
                <a:ds d="200000" sp="200000"/>
              </a:custDash>
              <a:miter lim="400000"/>
            </a:ln>
          </a:insideH>
          <a:insideV>
            <a:ln w="12700" cap="flat">
              <a:solidFill>
                <a:srgbClr val="FFFFFF"/>
              </a:solidFill>
              <a:custDash>
                <a:ds d="200000" sp="200000"/>
              </a:custDash>
              <a:miter lim="400000"/>
            </a:ln>
          </a:insideV>
        </a:tcBdr>
        <a:fill>
          <a:noFill/>
        </a:fill>
      </a:tcStyle>
    </a:wholeTbl>
    <a:band2H>
      <a:tcTxStyle/>
      <a:tcStyle>
        <a:tcBdr/>
        <a:fill>
          <a:solidFill>
            <a:srgbClr val="797A7C">
              <a:alpha val="30000"/>
            </a:srgbClr>
          </a:solidFill>
        </a:fill>
      </a:tcStyle>
    </a:band2H>
    <a:firstCol>
      <a:tcTxStyle b="on">
        <a:font>
          <a:latin typeface="Helvetica"/>
          <a:ea typeface="Helvetica"/>
          <a:cs typeface="Helvetica"/>
        </a:font>
        <a:srgbClr val="FFFFFF"/>
      </a:tcTxStyle>
      <a:tcStyle>
        <a:tcBdr>
          <a:left>
            <a:ln w="12700" cap="flat">
              <a:noFill/>
              <a:miter lim="400000"/>
            </a:ln>
          </a:left>
          <a:right>
            <a:ln w="12700" cap="flat">
              <a:solidFill>
                <a:srgbClr val="FFFFFF"/>
              </a:solidFill>
              <a:prstDash val="solid"/>
              <a:miter lim="400000"/>
            </a:ln>
          </a:right>
          <a:top>
            <a:ln w="12700" cap="flat">
              <a:solidFill>
                <a:srgbClr val="FFFFFF"/>
              </a:solidFill>
              <a:custDash>
                <a:ds d="200000" sp="200000"/>
              </a:custDash>
              <a:miter lim="400000"/>
            </a:ln>
          </a:top>
          <a:bottom>
            <a:ln w="12700" cap="flat">
              <a:solidFill>
                <a:srgbClr val="FFFFFF"/>
              </a:solidFill>
              <a:custDash>
                <a:ds d="200000" sp="200000"/>
              </a:custDash>
              <a:miter lim="400000"/>
            </a:ln>
          </a:bottom>
          <a:insideH>
            <a:ln w="12700" cap="flat">
              <a:solidFill>
                <a:srgbClr val="FFFFFF"/>
              </a:solidFill>
              <a:custDash>
                <a:ds d="200000" sp="200000"/>
              </a:custDash>
              <a:miter lim="400000"/>
            </a:ln>
          </a:insideH>
          <a:insideV>
            <a:ln w="12700" cap="flat">
              <a:solidFill>
                <a:srgbClr val="FFFFFF"/>
              </a:solidFill>
              <a:custDash>
                <a:ds d="200000" sp="200000"/>
              </a:custDash>
              <a:miter lim="400000"/>
            </a:ln>
          </a:insideV>
        </a:tcBdr>
        <a:fill>
          <a:noFill/>
        </a:fill>
      </a:tcStyle>
    </a:firstCol>
    <a:lastRow>
      <a:tcTxStyle b="on">
        <a:font>
          <a:latin typeface="Helvetica"/>
          <a:ea typeface="Helvetica"/>
          <a:cs typeface="Helvetica"/>
        </a:font>
        <a:srgbClr val="FFFFFF"/>
      </a:tcTxStyle>
      <a:tcStyle>
        <a:tcBdr>
          <a:left>
            <a:ln w="12700" cap="flat">
              <a:solidFill>
                <a:srgbClr val="FFFFFF"/>
              </a:solidFill>
              <a:custDash>
                <a:ds d="200000" sp="200000"/>
              </a:custDash>
              <a:miter lim="400000"/>
            </a:ln>
          </a:left>
          <a:right>
            <a:ln w="12700" cap="flat">
              <a:solidFill>
                <a:srgbClr val="FFFFFF"/>
              </a:solidFill>
              <a:custDash>
                <a:ds d="200000" sp="200000"/>
              </a:custDash>
              <a:miter lim="400000"/>
            </a:ln>
          </a:right>
          <a:top>
            <a:ln w="12700" cap="flat">
              <a:solidFill>
                <a:srgbClr val="FFFFFF"/>
              </a:solidFill>
              <a:prstDash val="solid"/>
              <a:miter lim="400000"/>
            </a:ln>
          </a:top>
          <a:bottom>
            <a:ln w="12700" cap="flat">
              <a:noFill/>
              <a:miter lim="400000"/>
            </a:ln>
          </a:bottom>
          <a:insideH>
            <a:ln w="12700" cap="flat">
              <a:noFill/>
              <a:miter lim="400000"/>
            </a:ln>
          </a:insideH>
          <a:insideV>
            <a:ln w="12700" cap="flat">
              <a:solidFill>
                <a:srgbClr val="FFFFFF"/>
              </a:solidFill>
              <a:custDash>
                <a:ds d="200000" sp="200000"/>
              </a:custDash>
              <a:miter lim="400000"/>
            </a:ln>
          </a:insideV>
        </a:tcBdr>
        <a:fill>
          <a:noFill/>
        </a:fill>
      </a:tcStyle>
    </a:lastRow>
    <a:firstRow>
      <a:tcTxStyle b="on">
        <a:font>
          <a:latin typeface="Helvetica"/>
          <a:ea typeface="Helvetica"/>
          <a:cs typeface="Helvetica"/>
        </a:font>
        <a:srgbClr val="FFFFFF"/>
      </a:tcTxStyle>
      <a:tcStyle>
        <a:tcBdr>
          <a:left>
            <a:ln w="12700" cap="flat">
              <a:solidFill>
                <a:srgbClr val="FFFFFF"/>
              </a:solidFill>
              <a:custDash>
                <a:ds d="200000" sp="200000"/>
              </a:custDash>
              <a:miter lim="400000"/>
            </a:ln>
          </a:left>
          <a:right>
            <a:ln w="12700" cap="flat">
              <a:solidFill>
                <a:srgbClr val="FFFFFF"/>
              </a:solidFill>
              <a:custDash>
                <a:ds d="200000" sp="200000"/>
              </a:custDash>
              <a:miter lim="400000"/>
            </a:ln>
          </a:right>
          <a:top>
            <a:ln w="12700" cap="flat">
              <a:noFill/>
              <a:miter lim="400000"/>
            </a:ln>
          </a:top>
          <a:bottom>
            <a:ln w="12700" cap="flat">
              <a:solidFill>
                <a:srgbClr val="FFFFFF"/>
              </a:solidFill>
              <a:prstDash val="solid"/>
              <a:miter lim="400000"/>
            </a:ln>
          </a:bottom>
          <a:insideH>
            <a:ln w="12700" cap="flat">
              <a:noFill/>
              <a:miter lim="400000"/>
            </a:ln>
          </a:insideH>
          <a:insideV>
            <a:ln w="12700" cap="flat">
              <a:solidFill>
                <a:srgbClr val="FFFFFF"/>
              </a:solidFill>
              <a:custDash>
                <a:ds d="200000" sp="200000"/>
              </a:custDash>
              <a:miter lim="400000"/>
            </a:ln>
          </a:insideV>
        </a:tcBdr>
        <a:fill>
          <a:noFill/>
        </a:fill>
      </a:tcStyle>
    </a:firstRow>
  </a:tblStyle>
  <a:tblStyle styleId="{8F44A2F1-9E1F-4B54-A3A2-5F16C0AD49E2}" styleName="">
    <a:tblBg/>
    <a:wholeTbl>
      <a:tcTxStyle b="off" i="off">
        <a:fontRef idx="minor">
          <a:srgbClr val="FFFFFF"/>
        </a:fontRef>
        <a:srgbClr val="FFFFFF"/>
      </a:tcTxStyle>
      <a:tcStyle>
        <a:tcBdr>
          <a:left>
            <a:ln w="25400" cap="flat">
              <a:solidFill>
                <a:srgbClr val="FFFFFF"/>
              </a:solidFill>
              <a:prstDash val="solid"/>
              <a:miter lim="400000"/>
            </a:ln>
          </a:left>
          <a:right>
            <a:ln w="25400" cap="flat">
              <a:solidFill>
                <a:srgbClr val="FFFFFF"/>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FFFFFF"/>
              </a:solidFill>
              <a:prstDash val="solid"/>
              <a:miter lim="400000"/>
            </a:ln>
          </a:insideH>
          <a:insideV>
            <a:ln w="25400" cap="flat">
              <a:solidFill>
                <a:srgbClr val="FFFFFF"/>
              </a:solidFill>
              <a:prstDash val="solid"/>
              <a:miter lim="400000"/>
            </a:ln>
          </a:insideV>
        </a:tcBdr>
        <a:fill>
          <a:noFill/>
        </a:fill>
      </a:tcStyle>
    </a:wholeTbl>
    <a:band2H>
      <a:tcTxStyle/>
      <a:tcStyle>
        <a:tcBdr/>
        <a:fill>
          <a:solidFill>
            <a:srgbClr val="797A7C">
              <a:alpha val="30000"/>
            </a:srgbClr>
          </a:solidFill>
        </a:fill>
      </a:tcStyle>
    </a:band2H>
    <a:firstCol>
      <a:tcTxStyle b="off" i="off">
        <a:fontRef idx="minor">
          <a:srgbClr val="FFFFFF"/>
        </a:fontRef>
        <a:srgbClr val="FFFFFF"/>
      </a:tcTxStyle>
      <a:tcStyle>
        <a:tcBdr>
          <a:left>
            <a:ln w="25400" cap="flat">
              <a:solidFill>
                <a:srgbClr val="FFFFFF"/>
              </a:solidFill>
              <a:prstDash val="solid"/>
              <a:miter lim="400000"/>
            </a:ln>
          </a:left>
          <a:right>
            <a:ln w="25400" cap="flat">
              <a:solidFill>
                <a:srgbClr val="FFFFFF"/>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FFFFFF"/>
              </a:solidFill>
              <a:prstDash val="solid"/>
              <a:miter lim="400000"/>
            </a:ln>
          </a:insideH>
          <a:insideV>
            <a:ln w="25400" cap="flat">
              <a:solidFill>
                <a:srgbClr val="FFFFFF"/>
              </a:solidFill>
              <a:prstDash val="solid"/>
              <a:miter lim="400000"/>
            </a:ln>
          </a:insideV>
        </a:tcBdr>
        <a:fill>
          <a:solidFill>
            <a:srgbClr val="1A610F"/>
          </a:solidFill>
        </a:fill>
      </a:tcStyle>
    </a:firstCol>
    <a:lastRow>
      <a:tcTxStyle b="off" i="off">
        <a:fontRef idx="minor">
          <a:srgbClr val="FFFFFF"/>
        </a:fontRef>
        <a:srgbClr val="FFFFFF"/>
      </a:tcTxStyle>
      <a:tcStyle>
        <a:tcBdr>
          <a:left>
            <a:ln w="25400" cap="flat">
              <a:solidFill>
                <a:srgbClr val="FFFFFF"/>
              </a:solidFill>
              <a:prstDash val="solid"/>
              <a:miter lim="400000"/>
            </a:ln>
          </a:left>
          <a:right>
            <a:ln w="25400" cap="flat">
              <a:solidFill>
                <a:srgbClr val="FFFFFF"/>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FFFFFF"/>
              </a:solidFill>
              <a:prstDash val="solid"/>
              <a:miter lim="400000"/>
            </a:ln>
          </a:insideH>
          <a:insideV>
            <a:ln w="25400" cap="flat">
              <a:solidFill>
                <a:srgbClr val="FFFFFF"/>
              </a:solidFill>
              <a:prstDash val="solid"/>
              <a:miter lim="400000"/>
            </a:ln>
          </a:insideV>
        </a:tcBdr>
        <a:fill>
          <a:gradFill>
            <a:gsLst>
              <a:gs pos="0">
                <a:srgbClr val="0066C1"/>
              </a:gs>
              <a:gs pos="100000">
                <a:srgbClr val="094593"/>
              </a:gs>
            </a:gsLst>
            <a:lin ang="5400000"/>
          </a:gradFill>
        </a:fill>
      </a:tcStyle>
    </a:lastRow>
    <a:firstRow>
      <a:tcTxStyle b="off" i="off">
        <a:fontRef idx="minor">
          <a:srgbClr val="FFFFFF"/>
        </a:fontRef>
        <a:srgbClr val="FFFFFF"/>
      </a:tcTxStyle>
      <a:tcStyle>
        <a:tcBdr>
          <a:left>
            <a:ln w="25400" cap="flat">
              <a:solidFill>
                <a:srgbClr val="FFFFFF"/>
              </a:solidFill>
              <a:prstDash val="solid"/>
              <a:miter lim="400000"/>
            </a:ln>
          </a:left>
          <a:right>
            <a:ln w="25400" cap="flat">
              <a:solidFill>
                <a:srgbClr val="FFFFFF"/>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FFFFFF"/>
              </a:solidFill>
              <a:prstDash val="solid"/>
              <a:miter lim="400000"/>
            </a:ln>
          </a:insideH>
          <a:insideV>
            <a:ln w="25400" cap="flat">
              <a:solidFill>
                <a:srgbClr val="FFFFFF"/>
              </a:solidFill>
              <a:prstDash val="solid"/>
              <a:miter lim="400000"/>
            </a:ln>
          </a:insideV>
        </a:tcBdr>
        <a:fill>
          <a:gradFill>
            <a:gsLst>
              <a:gs pos="0">
                <a:srgbClr val="0066C1"/>
              </a:gs>
              <a:gs pos="100000">
                <a:srgbClr val="094593"/>
              </a:gs>
            </a:gsLst>
            <a:lin ang="5400000"/>
          </a:gra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42" autoAdjust="0"/>
  </p:normalViewPr>
  <p:slideViewPr>
    <p:cSldViewPr snapToGrid="0">
      <p:cViewPr>
        <p:scale>
          <a:sx n="24" d="100"/>
          <a:sy n="24" d="100"/>
        </p:scale>
        <p:origin x="672" y="36"/>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tableStyles" Target="tableStyles.xml"/><Relationship Id="rId5" Type="http://schemas.openxmlformats.org/officeDocument/2006/relationships/slideMaster" Target="slideMasters/slideMaster5.xml"/><Relationship Id="rId10"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9" name="Shape 39"/>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40" name="Shape 40"/>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2498945661"/>
      </p:ext>
    </p:extLst>
  </p:cSld>
  <p:clrMap bg1="lt1" tx1="dk1" bg2="lt2" tx2="dk2" accent1="accent1" accent2="accent2" accent3="accent3" accent4="accent4" accent5="accent5" accent6="accent6" hlink="hlink" folHlink="folHlink"/>
  <p:notesStyle>
    <a:lvl1pPr defTabSz="1968500">
      <a:defRPr sz="7400">
        <a:latin typeface="Lucida Grande"/>
        <a:ea typeface="Lucida Grande"/>
        <a:cs typeface="Lucida Grande"/>
        <a:sym typeface="Lucida Grande"/>
      </a:defRPr>
    </a:lvl1pPr>
    <a:lvl2pPr indent="228600" defTabSz="1968500">
      <a:defRPr sz="7400">
        <a:latin typeface="Lucida Grande"/>
        <a:ea typeface="Lucida Grande"/>
        <a:cs typeface="Lucida Grande"/>
        <a:sym typeface="Lucida Grande"/>
      </a:defRPr>
    </a:lvl2pPr>
    <a:lvl3pPr indent="457200" defTabSz="1968500">
      <a:defRPr sz="7400">
        <a:latin typeface="Lucida Grande"/>
        <a:ea typeface="Lucida Grande"/>
        <a:cs typeface="Lucida Grande"/>
        <a:sym typeface="Lucida Grande"/>
      </a:defRPr>
    </a:lvl3pPr>
    <a:lvl4pPr indent="685800" defTabSz="1968500">
      <a:defRPr sz="7400">
        <a:latin typeface="Lucida Grande"/>
        <a:ea typeface="Lucida Grande"/>
        <a:cs typeface="Lucida Grande"/>
        <a:sym typeface="Lucida Grande"/>
      </a:defRPr>
    </a:lvl4pPr>
    <a:lvl5pPr indent="914400" defTabSz="1968500">
      <a:defRPr sz="7400">
        <a:latin typeface="Lucida Grande"/>
        <a:ea typeface="Lucida Grande"/>
        <a:cs typeface="Lucida Grande"/>
        <a:sym typeface="Lucida Grande"/>
      </a:defRPr>
    </a:lvl5pPr>
    <a:lvl6pPr indent="1143000" defTabSz="1968500">
      <a:defRPr sz="7400">
        <a:latin typeface="Lucida Grande"/>
        <a:ea typeface="Lucida Grande"/>
        <a:cs typeface="Lucida Grande"/>
        <a:sym typeface="Lucida Grande"/>
      </a:defRPr>
    </a:lvl6pPr>
    <a:lvl7pPr indent="1371600" defTabSz="1968500">
      <a:defRPr sz="7400">
        <a:latin typeface="Lucida Grande"/>
        <a:ea typeface="Lucida Grande"/>
        <a:cs typeface="Lucida Grande"/>
        <a:sym typeface="Lucida Grande"/>
      </a:defRPr>
    </a:lvl7pPr>
    <a:lvl8pPr indent="1600200" defTabSz="1968500">
      <a:defRPr sz="7400">
        <a:latin typeface="Lucida Grande"/>
        <a:ea typeface="Lucida Grande"/>
        <a:cs typeface="Lucida Grande"/>
        <a:sym typeface="Lucida Grande"/>
      </a:defRPr>
    </a:lvl8pPr>
    <a:lvl9pPr indent="1828800" defTabSz="1968500">
      <a:defRPr sz="7400">
        <a:latin typeface="Lucida Grande"/>
        <a:ea typeface="Lucida Grande"/>
        <a:cs typeface="Lucida Grande"/>
        <a:sym typeface="Lucida Grand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644826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97744"/>
            <a:ext cx="32918400" cy="11460480"/>
          </a:xfrm>
        </p:spPr>
        <p:txBody>
          <a:bodyPr anchor="b">
            <a:normAutofit/>
          </a:bodyPr>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normAutofit/>
          </a:bodyPr>
          <a:lstStyle>
            <a:lvl1pPr marL="0" indent="0" algn="ctr">
              <a:buNone/>
              <a:defRPr sz="8640">
                <a:solidFill>
                  <a:schemeClr val="tx1">
                    <a:lumMod val="75000"/>
                    <a:lumOff val="25000"/>
                  </a:schemeClr>
                </a:solidFill>
              </a:defRPr>
            </a:lvl1pPr>
            <a:lvl2pPr marL="1645920" indent="0" algn="ctr">
              <a:buNone/>
              <a:defRPr sz="10080"/>
            </a:lvl2pPr>
            <a:lvl3pPr marL="3291840" indent="0" algn="ctr">
              <a:buNone/>
              <a:defRPr sz="8640"/>
            </a:lvl3pPr>
            <a:lvl4pPr marL="4937760" indent="0" algn="ctr">
              <a:buNone/>
              <a:defRPr sz="7200"/>
            </a:lvl4pPr>
            <a:lvl5pPr marL="6583680" indent="0" algn="ctr">
              <a:buNone/>
              <a:defRPr sz="7200"/>
            </a:lvl5pPr>
            <a:lvl6pPr marL="8229600" indent="0" algn="ctr">
              <a:buNone/>
              <a:defRPr sz="7200"/>
            </a:lvl6pPr>
            <a:lvl7pPr marL="9875520" indent="0" algn="ctr">
              <a:buNone/>
              <a:defRPr sz="7200"/>
            </a:lvl7pPr>
            <a:lvl8pPr marL="11521440" indent="0" algn="ctr">
              <a:buNone/>
              <a:defRPr sz="7200"/>
            </a:lvl8pPr>
            <a:lvl9pPr marL="13167360" indent="0" algn="ctr">
              <a:buNone/>
              <a:defRPr sz="7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53317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17701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19631"/>
            <a:ext cx="37856160" cy="13685798"/>
          </a:xfrm>
        </p:spPr>
        <p:txBody>
          <a:bodyPr anchor="b">
            <a:normAutofit/>
          </a:bodyPr>
          <a:lstStyle>
            <a:lvl1pPr>
              <a:defRPr sz="21600" b="0"/>
            </a:lvl1pPr>
          </a:lstStyle>
          <a:p>
            <a:r>
              <a:rPr lang="en-US"/>
              <a:t>Click to edit Master title style</a:t>
            </a:r>
            <a:endParaRPr lang="en-US" dirty="0"/>
          </a:p>
        </p:txBody>
      </p:sp>
      <p:sp>
        <p:nvSpPr>
          <p:cNvPr id="3" name="Text Placeholder 2"/>
          <p:cNvSpPr>
            <a:spLocks noGrp="1"/>
          </p:cNvSpPr>
          <p:nvPr>
            <p:ph type="body" idx="1"/>
          </p:nvPr>
        </p:nvSpPr>
        <p:spPr>
          <a:xfrm>
            <a:off x="2994660" y="21852641"/>
            <a:ext cx="37856160" cy="7200898"/>
          </a:xfrm>
        </p:spPr>
        <p:txBody>
          <a:bodyPr anchor="t">
            <a:normAutofit/>
          </a:bodyPr>
          <a:lstStyle>
            <a:lvl1pPr marL="0" indent="0">
              <a:buNone/>
              <a:defRPr sz="8640">
                <a:solidFill>
                  <a:schemeClr val="tx1">
                    <a:lumMod val="75000"/>
                    <a:lumOff val="25000"/>
                  </a:schemeClr>
                </a:solidFill>
              </a:defRPr>
            </a:lvl1pPr>
            <a:lvl2pPr marL="1645920" indent="0">
              <a:buNone/>
              <a:defRPr sz="6480">
                <a:solidFill>
                  <a:schemeClr val="tx1">
                    <a:tint val="75000"/>
                  </a:schemeClr>
                </a:solidFill>
              </a:defRPr>
            </a:lvl2pPr>
            <a:lvl3pPr marL="3291840" indent="0">
              <a:buNone/>
              <a:defRPr sz="5760">
                <a:solidFill>
                  <a:schemeClr val="tx1">
                    <a:tint val="75000"/>
                  </a:schemeClr>
                </a:solidFill>
              </a:defRPr>
            </a:lvl3pPr>
            <a:lvl4pPr marL="4937760" indent="0">
              <a:buNone/>
              <a:defRPr sz="5040">
                <a:solidFill>
                  <a:schemeClr val="tx1">
                    <a:tint val="75000"/>
                  </a:schemeClr>
                </a:solidFill>
              </a:defRPr>
            </a:lvl4pPr>
            <a:lvl5pPr marL="6583680" indent="0">
              <a:buNone/>
              <a:defRPr sz="5040">
                <a:solidFill>
                  <a:schemeClr val="tx1">
                    <a:tint val="75000"/>
                  </a:schemeClr>
                </a:solidFill>
              </a:defRPr>
            </a:lvl5pPr>
            <a:lvl6pPr marL="8229600" indent="0">
              <a:buNone/>
              <a:defRPr sz="5040">
                <a:solidFill>
                  <a:schemeClr val="tx1">
                    <a:tint val="75000"/>
                  </a:schemeClr>
                </a:solidFill>
              </a:defRPr>
            </a:lvl6pPr>
            <a:lvl7pPr marL="9875520" indent="0">
              <a:buNone/>
              <a:defRPr sz="5040">
                <a:solidFill>
                  <a:schemeClr val="tx1">
                    <a:tint val="75000"/>
                  </a:schemeClr>
                </a:solidFill>
              </a:defRPr>
            </a:lvl7pPr>
            <a:lvl8pPr marL="11521440" indent="0">
              <a:buNone/>
              <a:defRPr sz="5040">
                <a:solidFill>
                  <a:schemeClr val="tx1">
                    <a:tint val="75000"/>
                  </a:schemeClr>
                </a:solidFill>
              </a:defRPr>
            </a:lvl8pPr>
            <a:lvl9pPr marL="13167360" indent="0">
              <a:buNone/>
              <a:defRPr sz="50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24249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42457" y="8778242"/>
            <a:ext cx="18653760" cy="208864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78242"/>
            <a:ext cx="18653760" cy="208864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02713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2457" y="8072883"/>
            <a:ext cx="18562320" cy="3963355"/>
          </a:xfrm>
        </p:spPr>
        <p:txBody>
          <a:bodyPr anchor="b">
            <a:normAutofit/>
          </a:bodyPr>
          <a:lstStyle>
            <a:lvl1pPr marL="0" indent="0">
              <a:spcBef>
                <a:spcPts val="0"/>
              </a:spcBef>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3042457" y="12036242"/>
            <a:ext cx="18562320" cy="17666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72885"/>
            <a:ext cx="18653764" cy="3963350"/>
          </a:xfrm>
        </p:spPr>
        <p:txBody>
          <a:bodyPr anchor="b"/>
          <a:lstStyle>
            <a:lvl1pPr marL="0" indent="0">
              <a:spcBef>
                <a:spcPts val="0"/>
              </a:spcBef>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22219922" y="12036242"/>
            <a:ext cx="18653764" cy="17666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2640F58-564D-2B4F-AE67-E407BA4FCF45}" type="datetimeFigureOut">
              <a:rPr lang="en-US" smtClean="0"/>
              <a:pPr/>
              <a:t>4/14/2016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0424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13A34C8-038E-2045-AF43-DF7DBB8E0E9E}" type="datetimeFigureOut">
              <a:rPr lang="en-US" smtClean="0"/>
              <a:pPr/>
              <a:t>4/14/2016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30881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4/14/2016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8258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8493" y="2194562"/>
            <a:ext cx="14154912" cy="7680946"/>
          </a:xfrm>
        </p:spPr>
        <p:txBody>
          <a:bodyPr anchor="b">
            <a:normAutofit/>
          </a:bodyPr>
          <a:lstStyle>
            <a:lvl1pPr>
              <a:defRPr sz="11520" b="0"/>
            </a:lvl1pPr>
          </a:lstStyle>
          <a:p>
            <a:r>
              <a:rPr lang="en-US"/>
              <a:t>Click to edit Master title style</a:t>
            </a:r>
            <a:endParaRPr lang="en-US" dirty="0"/>
          </a:p>
        </p:txBody>
      </p:sp>
      <p:sp>
        <p:nvSpPr>
          <p:cNvPr id="3" name="Content Placeholder 2"/>
          <p:cNvSpPr>
            <a:spLocks noGrp="1"/>
          </p:cNvSpPr>
          <p:nvPr>
            <p:ph idx="1"/>
          </p:nvPr>
        </p:nvSpPr>
        <p:spPr>
          <a:xfrm>
            <a:off x="18653760" y="4754880"/>
            <a:ext cx="22219920" cy="2340864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8493" y="9875518"/>
            <a:ext cx="14154912" cy="18288005"/>
          </a:xfrm>
        </p:spPr>
        <p:txBody>
          <a:bodyPr>
            <a:normAutofit/>
          </a:bodyPr>
          <a:lstStyle>
            <a:lvl1pPr marL="0" indent="0">
              <a:lnSpc>
                <a:spcPct val="90000"/>
              </a:lnSpc>
              <a:buNone/>
              <a:defRPr sz="576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53917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8493" y="2194560"/>
            <a:ext cx="14154912" cy="7680960"/>
          </a:xfrm>
        </p:spPr>
        <p:txBody>
          <a:bodyPr anchor="b">
            <a:normAutofit/>
          </a:bodyPr>
          <a:lstStyle>
            <a:lvl1pPr>
              <a:defRPr sz="11520" b="0"/>
            </a:lvl1pPr>
          </a:lstStyle>
          <a:p>
            <a:r>
              <a:rPr lang="en-US"/>
              <a:t>Click to edit Master title style</a:t>
            </a:r>
            <a:endParaRPr lang="en-US" dirty="0"/>
          </a:p>
        </p:txBody>
      </p:sp>
      <p:sp>
        <p:nvSpPr>
          <p:cNvPr id="3" name="Picture Placeholder 2"/>
          <p:cNvSpPr>
            <a:spLocks noGrp="1"/>
          </p:cNvSpPr>
          <p:nvPr>
            <p:ph type="pic" idx="1"/>
          </p:nvPr>
        </p:nvSpPr>
        <p:spPr>
          <a:xfrm>
            <a:off x="18653760" y="4754880"/>
            <a:ext cx="22219920" cy="2340864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3028493" y="9875520"/>
            <a:ext cx="14154912" cy="18288000"/>
          </a:xfrm>
        </p:spPr>
        <p:txBody>
          <a:bodyPr>
            <a:normAutofit/>
          </a:bodyPr>
          <a:lstStyle>
            <a:lvl1pPr marL="0" indent="0">
              <a:lnSpc>
                <a:spcPct val="90000"/>
              </a:lnSpc>
              <a:buNone/>
              <a:defRPr sz="576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49187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14318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29738"/>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0" y="1729740"/>
            <a:ext cx="27843480" cy="2789681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D62726E-379B-B349-9EED-81ED093FA806}"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27499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97744"/>
            <a:ext cx="32918400" cy="11460480"/>
          </a:xfrm>
        </p:spPr>
        <p:txBody>
          <a:bodyPr anchor="b">
            <a:normAutofit/>
          </a:bodyPr>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normAutofit/>
          </a:bodyPr>
          <a:lstStyle>
            <a:lvl1pPr marL="0" indent="0" algn="ctr">
              <a:buNone/>
              <a:defRPr sz="8640">
                <a:solidFill>
                  <a:schemeClr val="tx1">
                    <a:lumMod val="75000"/>
                    <a:lumOff val="25000"/>
                  </a:schemeClr>
                </a:solidFill>
              </a:defRPr>
            </a:lvl1pPr>
            <a:lvl2pPr marL="1645920" indent="0" algn="ctr">
              <a:buNone/>
              <a:defRPr sz="10080"/>
            </a:lvl2pPr>
            <a:lvl3pPr marL="3291840" indent="0" algn="ctr">
              <a:buNone/>
              <a:defRPr sz="8640"/>
            </a:lvl3pPr>
            <a:lvl4pPr marL="4937760" indent="0" algn="ctr">
              <a:buNone/>
              <a:defRPr sz="7200"/>
            </a:lvl4pPr>
            <a:lvl5pPr marL="6583680" indent="0" algn="ctr">
              <a:buNone/>
              <a:defRPr sz="7200"/>
            </a:lvl5pPr>
            <a:lvl6pPr marL="8229600" indent="0" algn="ctr">
              <a:buNone/>
              <a:defRPr sz="7200"/>
            </a:lvl6pPr>
            <a:lvl7pPr marL="9875520" indent="0" algn="ctr">
              <a:buNone/>
              <a:defRPr sz="7200"/>
            </a:lvl7pPr>
            <a:lvl8pPr marL="11521440" indent="0" algn="ctr">
              <a:buNone/>
              <a:defRPr sz="7200"/>
            </a:lvl8pPr>
            <a:lvl9pPr marL="13167360" indent="0" algn="ctr">
              <a:buNone/>
              <a:defRPr sz="7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60209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95657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19631"/>
            <a:ext cx="37856160" cy="13685798"/>
          </a:xfrm>
        </p:spPr>
        <p:txBody>
          <a:bodyPr anchor="b">
            <a:normAutofit/>
          </a:bodyPr>
          <a:lstStyle>
            <a:lvl1pPr>
              <a:defRPr sz="21600" b="0"/>
            </a:lvl1pPr>
          </a:lstStyle>
          <a:p>
            <a:r>
              <a:rPr lang="en-US"/>
              <a:t>Click to edit Master title style</a:t>
            </a:r>
            <a:endParaRPr lang="en-US" dirty="0"/>
          </a:p>
        </p:txBody>
      </p:sp>
      <p:sp>
        <p:nvSpPr>
          <p:cNvPr id="3" name="Text Placeholder 2"/>
          <p:cNvSpPr>
            <a:spLocks noGrp="1"/>
          </p:cNvSpPr>
          <p:nvPr>
            <p:ph type="body" idx="1"/>
          </p:nvPr>
        </p:nvSpPr>
        <p:spPr>
          <a:xfrm>
            <a:off x="2994660" y="21852641"/>
            <a:ext cx="37856160" cy="7200898"/>
          </a:xfrm>
        </p:spPr>
        <p:txBody>
          <a:bodyPr anchor="t">
            <a:normAutofit/>
          </a:bodyPr>
          <a:lstStyle>
            <a:lvl1pPr marL="0" indent="0">
              <a:buNone/>
              <a:defRPr sz="8640">
                <a:solidFill>
                  <a:schemeClr val="tx1">
                    <a:lumMod val="75000"/>
                    <a:lumOff val="25000"/>
                  </a:schemeClr>
                </a:solidFill>
              </a:defRPr>
            </a:lvl1pPr>
            <a:lvl2pPr marL="1645920" indent="0">
              <a:buNone/>
              <a:defRPr sz="6480">
                <a:solidFill>
                  <a:schemeClr val="tx1">
                    <a:tint val="75000"/>
                  </a:schemeClr>
                </a:solidFill>
              </a:defRPr>
            </a:lvl2pPr>
            <a:lvl3pPr marL="3291840" indent="0">
              <a:buNone/>
              <a:defRPr sz="5760">
                <a:solidFill>
                  <a:schemeClr val="tx1">
                    <a:tint val="75000"/>
                  </a:schemeClr>
                </a:solidFill>
              </a:defRPr>
            </a:lvl3pPr>
            <a:lvl4pPr marL="4937760" indent="0">
              <a:buNone/>
              <a:defRPr sz="5040">
                <a:solidFill>
                  <a:schemeClr val="tx1">
                    <a:tint val="75000"/>
                  </a:schemeClr>
                </a:solidFill>
              </a:defRPr>
            </a:lvl4pPr>
            <a:lvl5pPr marL="6583680" indent="0">
              <a:buNone/>
              <a:defRPr sz="5040">
                <a:solidFill>
                  <a:schemeClr val="tx1">
                    <a:tint val="75000"/>
                  </a:schemeClr>
                </a:solidFill>
              </a:defRPr>
            </a:lvl5pPr>
            <a:lvl6pPr marL="8229600" indent="0">
              <a:buNone/>
              <a:defRPr sz="5040">
                <a:solidFill>
                  <a:schemeClr val="tx1">
                    <a:tint val="75000"/>
                  </a:schemeClr>
                </a:solidFill>
              </a:defRPr>
            </a:lvl6pPr>
            <a:lvl7pPr marL="9875520" indent="0">
              <a:buNone/>
              <a:defRPr sz="5040">
                <a:solidFill>
                  <a:schemeClr val="tx1">
                    <a:tint val="75000"/>
                  </a:schemeClr>
                </a:solidFill>
              </a:defRPr>
            </a:lvl7pPr>
            <a:lvl8pPr marL="11521440" indent="0">
              <a:buNone/>
              <a:defRPr sz="5040">
                <a:solidFill>
                  <a:schemeClr val="tx1">
                    <a:tint val="75000"/>
                  </a:schemeClr>
                </a:solidFill>
              </a:defRPr>
            </a:lvl8pPr>
            <a:lvl9pPr marL="13167360" indent="0">
              <a:buNone/>
              <a:defRPr sz="50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081668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42457" y="8778242"/>
            <a:ext cx="18653760" cy="208864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78242"/>
            <a:ext cx="18653760" cy="208864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190607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2457" y="8072883"/>
            <a:ext cx="18562320" cy="3963355"/>
          </a:xfrm>
        </p:spPr>
        <p:txBody>
          <a:bodyPr anchor="b">
            <a:normAutofit/>
          </a:bodyPr>
          <a:lstStyle>
            <a:lvl1pPr marL="0" indent="0">
              <a:spcBef>
                <a:spcPts val="0"/>
              </a:spcBef>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3042457" y="12036242"/>
            <a:ext cx="18562320" cy="17666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72885"/>
            <a:ext cx="18653764" cy="3963350"/>
          </a:xfrm>
        </p:spPr>
        <p:txBody>
          <a:bodyPr anchor="b"/>
          <a:lstStyle>
            <a:lvl1pPr marL="0" indent="0">
              <a:spcBef>
                <a:spcPts val="0"/>
              </a:spcBef>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22219922" y="12036242"/>
            <a:ext cx="18653764" cy="17666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2640F58-564D-2B4F-AE67-E407BA4FCF45}" type="datetimeFigureOut">
              <a:rPr lang="en-US" smtClean="0"/>
              <a:pPr/>
              <a:t>4/14/2016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4719166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13A34C8-038E-2045-AF43-DF7DBB8E0E9E}" type="datetimeFigureOut">
              <a:rPr lang="en-US" smtClean="0"/>
              <a:pPr/>
              <a:t>4/14/2016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5603123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4/14/2016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07948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8493" y="2194562"/>
            <a:ext cx="14154912" cy="7680946"/>
          </a:xfrm>
        </p:spPr>
        <p:txBody>
          <a:bodyPr anchor="b">
            <a:normAutofit/>
          </a:bodyPr>
          <a:lstStyle>
            <a:lvl1pPr>
              <a:defRPr sz="11520" b="0"/>
            </a:lvl1pPr>
          </a:lstStyle>
          <a:p>
            <a:r>
              <a:rPr lang="en-US"/>
              <a:t>Click to edit Master title style</a:t>
            </a:r>
            <a:endParaRPr lang="en-US" dirty="0"/>
          </a:p>
        </p:txBody>
      </p:sp>
      <p:sp>
        <p:nvSpPr>
          <p:cNvPr id="3" name="Content Placeholder 2"/>
          <p:cNvSpPr>
            <a:spLocks noGrp="1"/>
          </p:cNvSpPr>
          <p:nvPr>
            <p:ph idx="1"/>
          </p:nvPr>
        </p:nvSpPr>
        <p:spPr>
          <a:xfrm>
            <a:off x="18653760" y="4754880"/>
            <a:ext cx="22219920" cy="2340864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8493" y="9875518"/>
            <a:ext cx="14154912" cy="18288005"/>
          </a:xfrm>
        </p:spPr>
        <p:txBody>
          <a:bodyPr>
            <a:normAutofit/>
          </a:bodyPr>
          <a:lstStyle>
            <a:lvl1pPr marL="0" indent="0">
              <a:lnSpc>
                <a:spcPct val="90000"/>
              </a:lnSpc>
              <a:buNone/>
              <a:defRPr sz="576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90548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8493" y="2194560"/>
            <a:ext cx="14154912" cy="7680960"/>
          </a:xfrm>
        </p:spPr>
        <p:txBody>
          <a:bodyPr anchor="b">
            <a:normAutofit/>
          </a:bodyPr>
          <a:lstStyle>
            <a:lvl1pPr>
              <a:defRPr sz="11520" b="0"/>
            </a:lvl1pPr>
          </a:lstStyle>
          <a:p>
            <a:r>
              <a:rPr lang="en-US"/>
              <a:t>Click to edit Master title style</a:t>
            </a:r>
            <a:endParaRPr lang="en-US" dirty="0"/>
          </a:p>
        </p:txBody>
      </p:sp>
      <p:sp>
        <p:nvSpPr>
          <p:cNvPr id="3" name="Picture Placeholder 2"/>
          <p:cNvSpPr>
            <a:spLocks noGrp="1"/>
          </p:cNvSpPr>
          <p:nvPr>
            <p:ph type="pic" idx="1"/>
          </p:nvPr>
        </p:nvSpPr>
        <p:spPr>
          <a:xfrm>
            <a:off x="18653760" y="4754880"/>
            <a:ext cx="22219920" cy="2340864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3028493" y="9875520"/>
            <a:ext cx="14154912" cy="18288000"/>
          </a:xfrm>
        </p:spPr>
        <p:txBody>
          <a:bodyPr>
            <a:normAutofit/>
          </a:bodyPr>
          <a:lstStyle>
            <a:lvl1pPr marL="0" indent="0">
              <a:lnSpc>
                <a:spcPct val="90000"/>
              </a:lnSpc>
              <a:buNone/>
              <a:defRPr sz="576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034195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654446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29738"/>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0" y="1729740"/>
            <a:ext cx="27843480" cy="2789681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D62726E-379B-B349-9EED-81ED093FA806}"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900891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97744"/>
            <a:ext cx="32918400" cy="11460480"/>
          </a:xfrm>
        </p:spPr>
        <p:txBody>
          <a:bodyPr anchor="b">
            <a:normAutofit/>
          </a:bodyPr>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normAutofit/>
          </a:bodyPr>
          <a:lstStyle>
            <a:lvl1pPr marL="0" indent="0" algn="ctr">
              <a:buNone/>
              <a:defRPr sz="8640">
                <a:solidFill>
                  <a:schemeClr val="tx1">
                    <a:lumMod val="75000"/>
                    <a:lumOff val="25000"/>
                  </a:schemeClr>
                </a:solidFill>
              </a:defRPr>
            </a:lvl1pPr>
            <a:lvl2pPr marL="1645920" indent="0" algn="ctr">
              <a:buNone/>
              <a:defRPr sz="10080"/>
            </a:lvl2pPr>
            <a:lvl3pPr marL="3291840" indent="0" algn="ctr">
              <a:buNone/>
              <a:defRPr sz="8640"/>
            </a:lvl3pPr>
            <a:lvl4pPr marL="4937760" indent="0" algn="ctr">
              <a:buNone/>
              <a:defRPr sz="7200"/>
            </a:lvl4pPr>
            <a:lvl5pPr marL="6583680" indent="0" algn="ctr">
              <a:buNone/>
              <a:defRPr sz="7200"/>
            </a:lvl5pPr>
            <a:lvl6pPr marL="8229600" indent="0" algn="ctr">
              <a:buNone/>
              <a:defRPr sz="7200"/>
            </a:lvl6pPr>
            <a:lvl7pPr marL="9875520" indent="0" algn="ctr">
              <a:buNone/>
              <a:defRPr sz="7200"/>
            </a:lvl7pPr>
            <a:lvl8pPr marL="11521440" indent="0" algn="ctr">
              <a:buNone/>
              <a:defRPr sz="7200"/>
            </a:lvl8pPr>
            <a:lvl9pPr marL="13167360" indent="0" algn="ctr">
              <a:buNone/>
              <a:defRPr sz="7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897982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131878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19631"/>
            <a:ext cx="37856160" cy="13685798"/>
          </a:xfrm>
        </p:spPr>
        <p:txBody>
          <a:bodyPr anchor="b">
            <a:normAutofit/>
          </a:bodyPr>
          <a:lstStyle>
            <a:lvl1pPr>
              <a:defRPr sz="21600" b="0"/>
            </a:lvl1pPr>
          </a:lstStyle>
          <a:p>
            <a:r>
              <a:rPr lang="en-US"/>
              <a:t>Click to edit Master title style</a:t>
            </a:r>
            <a:endParaRPr lang="en-US" dirty="0"/>
          </a:p>
        </p:txBody>
      </p:sp>
      <p:sp>
        <p:nvSpPr>
          <p:cNvPr id="3" name="Text Placeholder 2"/>
          <p:cNvSpPr>
            <a:spLocks noGrp="1"/>
          </p:cNvSpPr>
          <p:nvPr>
            <p:ph type="body" idx="1"/>
          </p:nvPr>
        </p:nvSpPr>
        <p:spPr>
          <a:xfrm>
            <a:off x="2994660" y="21852641"/>
            <a:ext cx="37856160" cy="7200898"/>
          </a:xfrm>
        </p:spPr>
        <p:txBody>
          <a:bodyPr anchor="t">
            <a:normAutofit/>
          </a:bodyPr>
          <a:lstStyle>
            <a:lvl1pPr marL="0" indent="0">
              <a:buNone/>
              <a:defRPr sz="8640">
                <a:solidFill>
                  <a:schemeClr val="tx1">
                    <a:lumMod val="75000"/>
                    <a:lumOff val="25000"/>
                  </a:schemeClr>
                </a:solidFill>
              </a:defRPr>
            </a:lvl1pPr>
            <a:lvl2pPr marL="1645920" indent="0">
              <a:buNone/>
              <a:defRPr sz="6480">
                <a:solidFill>
                  <a:schemeClr val="tx1">
                    <a:tint val="75000"/>
                  </a:schemeClr>
                </a:solidFill>
              </a:defRPr>
            </a:lvl2pPr>
            <a:lvl3pPr marL="3291840" indent="0">
              <a:buNone/>
              <a:defRPr sz="5760">
                <a:solidFill>
                  <a:schemeClr val="tx1">
                    <a:tint val="75000"/>
                  </a:schemeClr>
                </a:solidFill>
              </a:defRPr>
            </a:lvl3pPr>
            <a:lvl4pPr marL="4937760" indent="0">
              <a:buNone/>
              <a:defRPr sz="5040">
                <a:solidFill>
                  <a:schemeClr val="tx1">
                    <a:tint val="75000"/>
                  </a:schemeClr>
                </a:solidFill>
              </a:defRPr>
            </a:lvl4pPr>
            <a:lvl5pPr marL="6583680" indent="0">
              <a:buNone/>
              <a:defRPr sz="5040">
                <a:solidFill>
                  <a:schemeClr val="tx1">
                    <a:tint val="75000"/>
                  </a:schemeClr>
                </a:solidFill>
              </a:defRPr>
            </a:lvl5pPr>
            <a:lvl6pPr marL="8229600" indent="0">
              <a:buNone/>
              <a:defRPr sz="5040">
                <a:solidFill>
                  <a:schemeClr val="tx1">
                    <a:tint val="75000"/>
                  </a:schemeClr>
                </a:solidFill>
              </a:defRPr>
            </a:lvl6pPr>
            <a:lvl7pPr marL="9875520" indent="0">
              <a:buNone/>
              <a:defRPr sz="5040">
                <a:solidFill>
                  <a:schemeClr val="tx1">
                    <a:tint val="75000"/>
                  </a:schemeClr>
                </a:solidFill>
              </a:defRPr>
            </a:lvl7pPr>
            <a:lvl8pPr marL="11521440" indent="0">
              <a:buNone/>
              <a:defRPr sz="5040">
                <a:solidFill>
                  <a:schemeClr val="tx1">
                    <a:tint val="75000"/>
                  </a:schemeClr>
                </a:solidFill>
              </a:defRPr>
            </a:lvl8pPr>
            <a:lvl9pPr marL="13167360" indent="0">
              <a:buNone/>
              <a:defRPr sz="50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977782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42457" y="8778242"/>
            <a:ext cx="18653760" cy="208864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78242"/>
            <a:ext cx="18653760" cy="208864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111336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2457" y="8072883"/>
            <a:ext cx="18562320" cy="3963355"/>
          </a:xfrm>
        </p:spPr>
        <p:txBody>
          <a:bodyPr anchor="b">
            <a:normAutofit/>
          </a:bodyPr>
          <a:lstStyle>
            <a:lvl1pPr marL="0" indent="0">
              <a:spcBef>
                <a:spcPts val="0"/>
              </a:spcBef>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3042457" y="12036242"/>
            <a:ext cx="18562320" cy="17666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72885"/>
            <a:ext cx="18653764" cy="3963350"/>
          </a:xfrm>
        </p:spPr>
        <p:txBody>
          <a:bodyPr anchor="b"/>
          <a:lstStyle>
            <a:lvl1pPr marL="0" indent="0">
              <a:spcBef>
                <a:spcPts val="0"/>
              </a:spcBef>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22219922" y="12036242"/>
            <a:ext cx="18653764" cy="17666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2640F58-564D-2B4F-AE67-E407BA4FCF45}" type="datetimeFigureOut">
              <a:rPr lang="en-US" smtClean="0"/>
              <a:pPr/>
              <a:t>4/14/2016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7153169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13A34C8-038E-2045-AF43-DF7DBB8E0E9E}" type="datetimeFigureOut">
              <a:rPr lang="en-US" smtClean="0"/>
              <a:pPr/>
              <a:t>4/14/2016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98627272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4/14/2016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828269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8493" y="2194562"/>
            <a:ext cx="14154912" cy="7680946"/>
          </a:xfrm>
        </p:spPr>
        <p:txBody>
          <a:bodyPr anchor="b">
            <a:normAutofit/>
          </a:bodyPr>
          <a:lstStyle>
            <a:lvl1pPr>
              <a:defRPr sz="11520" b="0"/>
            </a:lvl1pPr>
          </a:lstStyle>
          <a:p>
            <a:r>
              <a:rPr lang="en-US"/>
              <a:t>Click to edit Master title style</a:t>
            </a:r>
            <a:endParaRPr lang="en-US" dirty="0"/>
          </a:p>
        </p:txBody>
      </p:sp>
      <p:sp>
        <p:nvSpPr>
          <p:cNvPr id="3" name="Content Placeholder 2"/>
          <p:cNvSpPr>
            <a:spLocks noGrp="1"/>
          </p:cNvSpPr>
          <p:nvPr>
            <p:ph idx="1"/>
          </p:nvPr>
        </p:nvSpPr>
        <p:spPr>
          <a:xfrm>
            <a:off x="18653760" y="4754880"/>
            <a:ext cx="22219920" cy="2340864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8493" y="9875518"/>
            <a:ext cx="14154912" cy="18288005"/>
          </a:xfrm>
        </p:spPr>
        <p:txBody>
          <a:bodyPr>
            <a:normAutofit/>
          </a:bodyPr>
          <a:lstStyle>
            <a:lvl1pPr marL="0" indent="0">
              <a:lnSpc>
                <a:spcPct val="90000"/>
              </a:lnSpc>
              <a:buNone/>
              <a:defRPr sz="576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666932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8493" y="2194560"/>
            <a:ext cx="14154912" cy="7680960"/>
          </a:xfrm>
        </p:spPr>
        <p:txBody>
          <a:bodyPr anchor="b">
            <a:normAutofit/>
          </a:bodyPr>
          <a:lstStyle>
            <a:lvl1pPr>
              <a:defRPr sz="11520" b="0"/>
            </a:lvl1pPr>
          </a:lstStyle>
          <a:p>
            <a:r>
              <a:rPr lang="en-US"/>
              <a:t>Click to edit Master title style</a:t>
            </a:r>
            <a:endParaRPr lang="en-US" dirty="0"/>
          </a:p>
        </p:txBody>
      </p:sp>
      <p:sp>
        <p:nvSpPr>
          <p:cNvPr id="3" name="Picture Placeholder 2"/>
          <p:cNvSpPr>
            <a:spLocks noGrp="1"/>
          </p:cNvSpPr>
          <p:nvPr>
            <p:ph type="pic" idx="1"/>
          </p:nvPr>
        </p:nvSpPr>
        <p:spPr>
          <a:xfrm>
            <a:off x="18653760" y="4754880"/>
            <a:ext cx="22219920" cy="2340864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3028493" y="9875520"/>
            <a:ext cx="14154912" cy="18288000"/>
          </a:xfrm>
        </p:spPr>
        <p:txBody>
          <a:bodyPr>
            <a:normAutofit/>
          </a:bodyPr>
          <a:lstStyle>
            <a:lvl1pPr marL="0" indent="0">
              <a:lnSpc>
                <a:spcPct val="90000"/>
              </a:lnSpc>
              <a:buNone/>
              <a:defRPr sz="576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8469182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061527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29738"/>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0" y="1729740"/>
            <a:ext cx="27843480" cy="2789681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D62726E-379B-B349-9EED-81ED093FA806}"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396629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97744"/>
            <a:ext cx="32918400" cy="11460480"/>
          </a:xfrm>
        </p:spPr>
        <p:txBody>
          <a:bodyPr anchor="b">
            <a:normAutofit/>
          </a:bodyPr>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normAutofit/>
          </a:bodyPr>
          <a:lstStyle>
            <a:lvl1pPr marL="0" indent="0" algn="ctr">
              <a:buNone/>
              <a:defRPr sz="8640">
                <a:solidFill>
                  <a:schemeClr val="tx1">
                    <a:lumMod val="75000"/>
                    <a:lumOff val="25000"/>
                  </a:schemeClr>
                </a:solidFill>
              </a:defRPr>
            </a:lvl1pPr>
            <a:lvl2pPr marL="1645920" indent="0" algn="ctr">
              <a:buNone/>
              <a:defRPr sz="10080"/>
            </a:lvl2pPr>
            <a:lvl3pPr marL="3291840" indent="0" algn="ctr">
              <a:buNone/>
              <a:defRPr sz="8640"/>
            </a:lvl3pPr>
            <a:lvl4pPr marL="4937760" indent="0" algn="ctr">
              <a:buNone/>
              <a:defRPr sz="7200"/>
            </a:lvl4pPr>
            <a:lvl5pPr marL="6583680" indent="0" algn="ctr">
              <a:buNone/>
              <a:defRPr sz="7200"/>
            </a:lvl5pPr>
            <a:lvl6pPr marL="8229600" indent="0" algn="ctr">
              <a:buNone/>
              <a:defRPr sz="7200"/>
            </a:lvl6pPr>
            <a:lvl7pPr marL="9875520" indent="0" algn="ctr">
              <a:buNone/>
              <a:defRPr sz="7200"/>
            </a:lvl7pPr>
            <a:lvl8pPr marL="11521440" indent="0" algn="ctr">
              <a:buNone/>
              <a:defRPr sz="7200"/>
            </a:lvl8pPr>
            <a:lvl9pPr marL="13167360" indent="0" algn="ctr">
              <a:buNone/>
              <a:defRPr sz="7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3641300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536812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19631"/>
            <a:ext cx="37856160" cy="13685798"/>
          </a:xfrm>
        </p:spPr>
        <p:txBody>
          <a:bodyPr anchor="b">
            <a:normAutofit/>
          </a:bodyPr>
          <a:lstStyle>
            <a:lvl1pPr>
              <a:defRPr sz="21600" b="0"/>
            </a:lvl1pPr>
          </a:lstStyle>
          <a:p>
            <a:r>
              <a:rPr lang="en-US"/>
              <a:t>Click to edit Master title style</a:t>
            </a:r>
            <a:endParaRPr lang="en-US" dirty="0"/>
          </a:p>
        </p:txBody>
      </p:sp>
      <p:sp>
        <p:nvSpPr>
          <p:cNvPr id="3" name="Text Placeholder 2"/>
          <p:cNvSpPr>
            <a:spLocks noGrp="1"/>
          </p:cNvSpPr>
          <p:nvPr>
            <p:ph type="body" idx="1"/>
          </p:nvPr>
        </p:nvSpPr>
        <p:spPr>
          <a:xfrm>
            <a:off x="2994660" y="21852641"/>
            <a:ext cx="37856160" cy="7200898"/>
          </a:xfrm>
        </p:spPr>
        <p:txBody>
          <a:bodyPr anchor="t">
            <a:normAutofit/>
          </a:bodyPr>
          <a:lstStyle>
            <a:lvl1pPr marL="0" indent="0">
              <a:buNone/>
              <a:defRPr sz="8640">
                <a:solidFill>
                  <a:schemeClr val="tx1">
                    <a:lumMod val="75000"/>
                    <a:lumOff val="25000"/>
                  </a:schemeClr>
                </a:solidFill>
              </a:defRPr>
            </a:lvl1pPr>
            <a:lvl2pPr marL="1645920" indent="0">
              <a:buNone/>
              <a:defRPr sz="6480">
                <a:solidFill>
                  <a:schemeClr val="tx1">
                    <a:tint val="75000"/>
                  </a:schemeClr>
                </a:solidFill>
              </a:defRPr>
            </a:lvl2pPr>
            <a:lvl3pPr marL="3291840" indent="0">
              <a:buNone/>
              <a:defRPr sz="5760">
                <a:solidFill>
                  <a:schemeClr val="tx1">
                    <a:tint val="75000"/>
                  </a:schemeClr>
                </a:solidFill>
              </a:defRPr>
            </a:lvl3pPr>
            <a:lvl4pPr marL="4937760" indent="0">
              <a:buNone/>
              <a:defRPr sz="5040">
                <a:solidFill>
                  <a:schemeClr val="tx1">
                    <a:tint val="75000"/>
                  </a:schemeClr>
                </a:solidFill>
              </a:defRPr>
            </a:lvl4pPr>
            <a:lvl5pPr marL="6583680" indent="0">
              <a:buNone/>
              <a:defRPr sz="5040">
                <a:solidFill>
                  <a:schemeClr val="tx1">
                    <a:tint val="75000"/>
                  </a:schemeClr>
                </a:solidFill>
              </a:defRPr>
            </a:lvl5pPr>
            <a:lvl6pPr marL="8229600" indent="0">
              <a:buNone/>
              <a:defRPr sz="5040">
                <a:solidFill>
                  <a:schemeClr val="tx1">
                    <a:tint val="75000"/>
                  </a:schemeClr>
                </a:solidFill>
              </a:defRPr>
            </a:lvl6pPr>
            <a:lvl7pPr marL="9875520" indent="0">
              <a:buNone/>
              <a:defRPr sz="5040">
                <a:solidFill>
                  <a:schemeClr val="tx1">
                    <a:tint val="75000"/>
                  </a:schemeClr>
                </a:solidFill>
              </a:defRPr>
            </a:lvl7pPr>
            <a:lvl8pPr marL="11521440" indent="0">
              <a:buNone/>
              <a:defRPr sz="5040">
                <a:solidFill>
                  <a:schemeClr val="tx1">
                    <a:tint val="75000"/>
                  </a:schemeClr>
                </a:solidFill>
              </a:defRPr>
            </a:lvl8pPr>
            <a:lvl9pPr marL="13167360" indent="0">
              <a:buNone/>
              <a:defRPr sz="50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6378209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42457" y="8778242"/>
            <a:ext cx="18653760" cy="208864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78242"/>
            <a:ext cx="18653760" cy="208864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840578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2457" y="8072883"/>
            <a:ext cx="18562320" cy="3963355"/>
          </a:xfrm>
        </p:spPr>
        <p:txBody>
          <a:bodyPr anchor="b">
            <a:normAutofit/>
          </a:bodyPr>
          <a:lstStyle>
            <a:lvl1pPr marL="0" indent="0">
              <a:spcBef>
                <a:spcPts val="0"/>
              </a:spcBef>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3042457" y="12036242"/>
            <a:ext cx="18562320" cy="17666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72885"/>
            <a:ext cx="18653764" cy="3963350"/>
          </a:xfrm>
        </p:spPr>
        <p:txBody>
          <a:bodyPr anchor="b"/>
          <a:lstStyle>
            <a:lvl1pPr marL="0" indent="0">
              <a:spcBef>
                <a:spcPts val="0"/>
              </a:spcBef>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22219922" y="12036242"/>
            <a:ext cx="18653764" cy="17666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2640F58-564D-2B4F-AE67-E407BA4FCF45}" type="datetimeFigureOut">
              <a:rPr lang="en-US" smtClean="0"/>
              <a:pPr/>
              <a:t>4/14/2016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80220248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13A34C8-038E-2045-AF43-DF7DBB8E0E9E}" type="datetimeFigureOut">
              <a:rPr lang="en-US" smtClean="0"/>
              <a:pPr/>
              <a:t>4/14/2016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8607239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4/14/2016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0856169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8493" y="2194562"/>
            <a:ext cx="14154912" cy="7680946"/>
          </a:xfrm>
        </p:spPr>
        <p:txBody>
          <a:bodyPr anchor="b">
            <a:normAutofit/>
          </a:bodyPr>
          <a:lstStyle>
            <a:lvl1pPr>
              <a:defRPr sz="11520" b="0"/>
            </a:lvl1pPr>
          </a:lstStyle>
          <a:p>
            <a:r>
              <a:rPr lang="en-US"/>
              <a:t>Click to edit Master title style</a:t>
            </a:r>
            <a:endParaRPr lang="en-US" dirty="0"/>
          </a:p>
        </p:txBody>
      </p:sp>
      <p:sp>
        <p:nvSpPr>
          <p:cNvPr id="3" name="Content Placeholder 2"/>
          <p:cNvSpPr>
            <a:spLocks noGrp="1"/>
          </p:cNvSpPr>
          <p:nvPr>
            <p:ph idx="1"/>
          </p:nvPr>
        </p:nvSpPr>
        <p:spPr>
          <a:xfrm>
            <a:off x="18653760" y="4754880"/>
            <a:ext cx="22219920" cy="2340864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8493" y="9875518"/>
            <a:ext cx="14154912" cy="18288005"/>
          </a:xfrm>
        </p:spPr>
        <p:txBody>
          <a:bodyPr>
            <a:normAutofit/>
          </a:bodyPr>
          <a:lstStyle>
            <a:lvl1pPr marL="0" indent="0">
              <a:lnSpc>
                <a:spcPct val="90000"/>
              </a:lnSpc>
              <a:buNone/>
              <a:defRPr sz="576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4460055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8493" y="2194560"/>
            <a:ext cx="14154912" cy="7680960"/>
          </a:xfrm>
        </p:spPr>
        <p:txBody>
          <a:bodyPr anchor="b">
            <a:normAutofit/>
          </a:bodyPr>
          <a:lstStyle>
            <a:lvl1pPr>
              <a:defRPr sz="11520" b="0"/>
            </a:lvl1pPr>
          </a:lstStyle>
          <a:p>
            <a:r>
              <a:rPr lang="en-US"/>
              <a:t>Click to edit Master title style</a:t>
            </a:r>
            <a:endParaRPr lang="en-US" dirty="0"/>
          </a:p>
        </p:txBody>
      </p:sp>
      <p:sp>
        <p:nvSpPr>
          <p:cNvPr id="3" name="Picture Placeholder 2"/>
          <p:cNvSpPr>
            <a:spLocks noGrp="1"/>
          </p:cNvSpPr>
          <p:nvPr>
            <p:ph type="pic" idx="1"/>
          </p:nvPr>
        </p:nvSpPr>
        <p:spPr>
          <a:xfrm>
            <a:off x="18653760" y="4754880"/>
            <a:ext cx="22219920" cy="2340864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3028493" y="9875520"/>
            <a:ext cx="14154912" cy="18288000"/>
          </a:xfrm>
        </p:spPr>
        <p:txBody>
          <a:bodyPr>
            <a:normAutofit/>
          </a:bodyPr>
          <a:lstStyle>
            <a:lvl1pPr marL="0" indent="0">
              <a:lnSpc>
                <a:spcPct val="90000"/>
              </a:lnSpc>
              <a:buNone/>
              <a:defRPr sz="576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9548080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6756269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29738"/>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0" y="1729740"/>
            <a:ext cx="27843480" cy="2789681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D62726E-379B-B349-9EED-81ED093FA806}"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551603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97744"/>
            <a:ext cx="32918400" cy="11460480"/>
          </a:xfrm>
        </p:spPr>
        <p:txBody>
          <a:bodyPr anchor="b">
            <a:normAutofit/>
          </a:bodyPr>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normAutofit/>
          </a:bodyPr>
          <a:lstStyle>
            <a:lvl1pPr marL="0" indent="0" algn="ctr">
              <a:buNone/>
              <a:defRPr sz="8640">
                <a:solidFill>
                  <a:schemeClr val="tx1">
                    <a:lumMod val="75000"/>
                    <a:lumOff val="25000"/>
                  </a:schemeClr>
                </a:solidFill>
              </a:defRPr>
            </a:lvl1pPr>
            <a:lvl2pPr marL="1645920" indent="0" algn="ctr">
              <a:buNone/>
              <a:defRPr sz="10080"/>
            </a:lvl2pPr>
            <a:lvl3pPr marL="3291840" indent="0" algn="ctr">
              <a:buNone/>
              <a:defRPr sz="8640"/>
            </a:lvl3pPr>
            <a:lvl4pPr marL="4937760" indent="0" algn="ctr">
              <a:buNone/>
              <a:defRPr sz="7200"/>
            </a:lvl4pPr>
            <a:lvl5pPr marL="6583680" indent="0" algn="ctr">
              <a:buNone/>
              <a:defRPr sz="7200"/>
            </a:lvl5pPr>
            <a:lvl6pPr marL="8229600" indent="0" algn="ctr">
              <a:buNone/>
              <a:defRPr sz="7200"/>
            </a:lvl6pPr>
            <a:lvl7pPr marL="9875520" indent="0" algn="ctr">
              <a:buNone/>
              <a:defRPr sz="7200"/>
            </a:lvl7pPr>
            <a:lvl8pPr marL="11521440" indent="0" algn="ctr">
              <a:buNone/>
              <a:defRPr sz="7200"/>
            </a:lvl8pPr>
            <a:lvl9pPr marL="13167360" indent="0" algn="ctr">
              <a:buNone/>
              <a:defRPr sz="7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43347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1258498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19631"/>
            <a:ext cx="37856160" cy="13685798"/>
          </a:xfrm>
        </p:spPr>
        <p:txBody>
          <a:bodyPr anchor="b">
            <a:normAutofit/>
          </a:bodyPr>
          <a:lstStyle>
            <a:lvl1pPr>
              <a:defRPr sz="21600" b="0"/>
            </a:lvl1pPr>
          </a:lstStyle>
          <a:p>
            <a:r>
              <a:rPr lang="en-US"/>
              <a:t>Click to edit Master title style</a:t>
            </a:r>
            <a:endParaRPr lang="en-US" dirty="0"/>
          </a:p>
        </p:txBody>
      </p:sp>
      <p:sp>
        <p:nvSpPr>
          <p:cNvPr id="3" name="Text Placeholder 2"/>
          <p:cNvSpPr>
            <a:spLocks noGrp="1"/>
          </p:cNvSpPr>
          <p:nvPr>
            <p:ph type="body" idx="1"/>
          </p:nvPr>
        </p:nvSpPr>
        <p:spPr>
          <a:xfrm>
            <a:off x="2994660" y="21852641"/>
            <a:ext cx="37856160" cy="7200898"/>
          </a:xfrm>
        </p:spPr>
        <p:txBody>
          <a:bodyPr anchor="t">
            <a:normAutofit/>
          </a:bodyPr>
          <a:lstStyle>
            <a:lvl1pPr marL="0" indent="0">
              <a:buNone/>
              <a:defRPr sz="8640">
                <a:solidFill>
                  <a:schemeClr val="tx1">
                    <a:lumMod val="75000"/>
                    <a:lumOff val="25000"/>
                  </a:schemeClr>
                </a:solidFill>
              </a:defRPr>
            </a:lvl1pPr>
            <a:lvl2pPr marL="1645920" indent="0">
              <a:buNone/>
              <a:defRPr sz="6480">
                <a:solidFill>
                  <a:schemeClr val="tx1">
                    <a:tint val="75000"/>
                  </a:schemeClr>
                </a:solidFill>
              </a:defRPr>
            </a:lvl2pPr>
            <a:lvl3pPr marL="3291840" indent="0">
              <a:buNone/>
              <a:defRPr sz="5760">
                <a:solidFill>
                  <a:schemeClr val="tx1">
                    <a:tint val="75000"/>
                  </a:schemeClr>
                </a:solidFill>
              </a:defRPr>
            </a:lvl3pPr>
            <a:lvl4pPr marL="4937760" indent="0">
              <a:buNone/>
              <a:defRPr sz="5040">
                <a:solidFill>
                  <a:schemeClr val="tx1">
                    <a:tint val="75000"/>
                  </a:schemeClr>
                </a:solidFill>
              </a:defRPr>
            </a:lvl4pPr>
            <a:lvl5pPr marL="6583680" indent="0">
              <a:buNone/>
              <a:defRPr sz="5040">
                <a:solidFill>
                  <a:schemeClr val="tx1">
                    <a:tint val="75000"/>
                  </a:schemeClr>
                </a:solidFill>
              </a:defRPr>
            </a:lvl5pPr>
            <a:lvl6pPr marL="8229600" indent="0">
              <a:buNone/>
              <a:defRPr sz="5040">
                <a:solidFill>
                  <a:schemeClr val="tx1">
                    <a:tint val="75000"/>
                  </a:schemeClr>
                </a:solidFill>
              </a:defRPr>
            </a:lvl6pPr>
            <a:lvl7pPr marL="9875520" indent="0">
              <a:buNone/>
              <a:defRPr sz="5040">
                <a:solidFill>
                  <a:schemeClr val="tx1">
                    <a:tint val="75000"/>
                  </a:schemeClr>
                </a:solidFill>
              </a:defRPr>
            </a:lvl7pPr>
            <a:lvl8pPr marL="11521440" indent="0">
              <a:buNone/>
              <a:defRPr sz="5040">
                <a:solidFill>
                  <a:schemeClr val="tx1">
                    <a:tint val="75000"/>
                  </a:schemeClr>
                </a:solidFill>
              </a:defRPr>
            </a:lvl8pPr>
            <a:lvl9pPr marL="13167360" indent="0">
              <a:buNone/>
              <a:defRPr sz="50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6609370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42457" y="8778242"/>
            <a:ext cx="18653760" cy="208864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78242"/>
            <a:ext cx="18653760" cy="208864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6841629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2457" y="8072883"/>
            <a:ext cx="18562320" cy="3963355"/>
          </a:xfrm>
        </p:spPr>
        <p:txBody>
          <a:bodyPr anchor="b">
            <a:normAutofit/>
          </a:bodyPr>
          <a:lstStyle>
            <a:lvl1pPr marL="0" indent="0">
              <a:spcBef>
                <a:spcPts val="0"/>
              </a:spcBef>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3042457" y="12036242"/>
            <a:ext cx="18562320" cy="17666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72885"/>
            <a:ext cx="18653764" cy="3963350"/>
          </a:xfrm>
        </p:spPr>
        <p:txBody>
          <a:bodyPr anchor="b"/>
          <a:lstStyle>
            <a:lvl1pPr marL="0" indent="0">
              <a:spcBef>
                <a:spcPts val="0"/>
              </a:spcBef>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22219922" y="12036242"/>
            <a:ext cx="18653764" cy="17666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2640F58-564D-2B4F-AE67-E407BA4FCF45}" type="datetimeFigureOut">
              <a:rPr lang="en-US" smtClean="0"/>
              <a:pPr/>
              <a:t>4/14/2016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68701241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13A34C8-038E-2045-AF43-DF7DBB8E0E9E}" type="datetimeFigureOut">
              <a:rPr lang="en-US" smtClean="0"/>
              <a:pPr/>
              <a:t>4/14/2016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9426100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4/14/2016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1930477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8493" y="2194562"/>
            <a:ext cx="14154912" cy="7680946"/>
          </a:xfrm>
        </p:spPr>
        <p:txBody>
          <a:bodyPr anchor="b">
            <a:normAutofit/>
          </a:bodyPr>
          <a:lstStyle>
            <a:lvl1pPr>
              <a:defRPr sz="11520" b="0"/>
            </a:lvl1pPr>
          </a:lstStyle>
          <a:p>
            <a:r>
              <a:rPr lang="en-US"/>
              <a:t>Click to edit Master title style</a:t>
            </a:r>
            <a:endParaRPr lang="en-US" dirty="0"/>
          </a:p>
        </p:txBody>
      </p:sp>
      <p:sp>
        <p:nvSpPr>
          <p:cNvPr id="3" name="Content Placeholder 2"/>
          <p:cNvSpPr>
            <a:spLocks noGrp="1"/>
          </p:cNvSpPr>
          <p:nvPr>
            <p:ph idx="1"/>
          </p:nvPr>
        </p:nvSpPr>
        <p:spPr>
          <a:xfrm>
            <a:off x="18653760" y="4754880"/>
            <a:ext cx="22219920" cy="2340864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8493" y="9875518"/>
            <a:ext cx="14154912" cy="18288005"/>
          </a:xfrm>
        </p:spPr>
        <p:txBody>
          <a:bodyPr>
            <a:normAutofit/>
          </a:bodyPr>
          <a:lstStyle>
            <a:lvl1pPr marL="0" indent="0">
              <a:lnSpc>
                <a:spcPct val="90000"/>
              </a:lnSpc>
              <a:buNone/>
              <a:defRPr sz="576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1243269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8493" y="2194560"/>
            <a:ext cx="14154912" cy="7680960"/>
          </a:xfrm>
        </p:spPr>
        <p:txBody>
          <a:bodyPr anchor="b">
            <a:normAutofit/>
          </a:bodyPr>
          <a:lstStyle>
            <a:lvl1pPr>
              <a:defRPr sz="11520" b="0"/>
            </a:lvl1pPr>
          </a:lstStyle>
          <a:p>
            <a:r>
              <a:rPr lang="en-US"/>
              <a:t>Click to edit Master title style</a:t>
            </a:r>
            <a:endParaRPr lang="en-US" dirty="0"/>
          </a:p>
        </p:txBody>
      </p:sp>
      <p:sp>
        <p:nvSpPr>
          <p:cNvPr id="3" name="Picture Placeholder 2"/>
          <p:cNvSpPr>
            <a:spLocks noGrp="1"/>
          </p:cNvSpPr>
          <p:nvPr>
            <p:ph type="pic" idx="1"/>
          </p:nvPr>
        </p:nvSpPr>
        <p:spPr>
          <a:xfrm>
            <a:off x="18653760" y="4754880"/>
            <a:ext cx="22219920" cy="2340864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3028493" y="9875520"/>
            <a:ext cx="14154912" cy="18288000"/>
          </a:xfrm>
        </p:spPr>
        <p:txBody>
          <a:bodyPr>
            <a:normAutofit/>
          </a:bodyPr>
          <a:lstStyle>
            <a:lvl1pPr marL="0" indent="0">
              <a:lnSpc>
                <a:spcPct val="90000"/>
              </a:lnSpc>
              <a:buNone/>
              <a:defRPr sz="576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smtClean="0"/>
              <a:pPr/>
              <a:t>4/14/2016</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150849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2548421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29738"/>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0" y="1729740"/>
            <a:ext cx="27843480" cy="2789681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D62726E-379B-B349-9EED-81ED093FA806}" type="datetimeFigureOut">
              <a:rPr lang="en-US" smtClean="0"/>
              <a:pPr/>
              <a:t>4/14/2016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1925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2457" y="1755648"/>
            <a:ext cx="37856160" cy="63626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42457" y="8778242"/>
            <a:ext cx="37856160" cy="2088641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3960">
                <a:solidFill>
                  <a:schemeClr val="tx1">
                    <a:lumMod val="65000"/>
                    <a:lumOff val="35000"/>
                  </a:schemeClr>
                </a:solidFill>
              </a:defRPr>
            </a:lvl1pPr>
          </a:lstStyle>
          <a:p>
            <a:fld id="{09B482E8-6E0E-1B4F-B1FD-C69DB9E858D9}" type="datetimeFigureOut">
              <a:rPr lang="en-US" smtClean="0"/>
              <a:pPr/>
              <a:t>4/14/2016</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396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31023097" y="30510482"/>
            <a:ext cx="9875520" cy="1752600"/>
          </a:xfrm>
          <a:prstGeom prst="rect">
            <a:avLst/>
          </a:prstGeom>
        </p:spPr>
        <p:txBody>
          <a:bodyPr vert="horz" lIns="91440" tIns="45720" rIns="91440" bIns="45720" rtlCol="0" anchor="ctr"/>
          <a:lstStyle>
            <a:lvl1pPr algn="r">
              <a:defRPr sz="396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99624093"/>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Wingdings 2" pitchFamily="18" charset="2"/>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Wingdings 2" pitchFamily="18" charset="2"/>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Wingdings 2" pitchFamily="18" charset="2"/>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Wingdings 2" pitchFamily="18" charset="2"/>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Wingdings 2" pitchFamily="18" charset="2"/>
        <a:buChar char=""/>
        <a:defRPr sz="6480" kern="1200">
          <a:solidFill>
            <a:schemeClr val="tx1"/>
          </a:solidFill>
          <a:latin typeface="+mn-lt"/>
          <a:ea typeface="+mn-ea"/>
          <a:cs typeface="+mn-cs"/>
        </a:defRPr>
      </a:lvl5pPr>
      <a:lvl6pPr marL="905256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6pPr>
      <a:lvl7pPr marL="1069848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7pPr>
      <a:lvl8pPr marL="1234440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8pPr>
      <a:lvl9pPr marL="1399032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2457" y="1755648"/>
            <a:ext cx="37856160" cy="63626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42457" y="8778242"/>
            <a:ext cx="37856160" cy="2088641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3960">
                <a:solidFill>
                  <a:schemeClr val="tx1">
                    <a:lumMod val="65000"/>
                    <a:lumOff val="35000"/>
                  </a:schemeClr>
                </a:solidFill>
              </a:defRPr>
            </a:lvl1pPr>
          </a:lstStyle>
          <a:p>
            <a:fld id="{09B482E8-6E0E-1B4F-B1FD-C69DB9E858D9}" type="datetimeFigureOut">
              <a:rPr lang="en-US" smtClean="0"/>
              <a:pPr/>
              <a:t>4/14/2016</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396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31023097" y="30510482"/>
            <a:ext cx="9875520" cy="1752600"/>
          </a:xfrm>
          <a:prstGeom prst="rect">
            <a:avLst/>
          </a:prstGeom>
        </p:spPr>
        <p:txBody>
          <a:bodyPr vert="horz" lIns="91440" tIns="45720" rIns="91440" bIns="45720" rtlCol="0" anchor="ctr"/>
          <a:lstStyle>
            <a:lvl1pPr algn="r">
              <a:defRPr sz="396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81078137"/>
      </p:ext>
    </p:extLst>
  </p:cSld>
  <p:clrMap bg1="lt1" tx1="dk1" bg2="lt2" tx2="dk2" accent1="accent1" accent2="accent2" accent3="accent3" accent4="accent4" accent5="accent5" accent6="accent6" hlink="hlink" folHlink="folHlink"/>
  <p:sldLayoutIdLst>
    <p:sldLayoutId id="2147484212" r:id="rId1"/>
    <p:sldLayoutId id="2147484213" r:id="rId2"/>
    <p:sldLayoutId id="2147484214" r:id="rId3"/>
    <p:sldLayoutId id="2147484215" r:id="rId4"/>
    <p:sldLayoutId id="2147484216" r:id="rId5"/>
    <p:sldLayoutId id="2147484217" r:id="rId6"/>
    <p:sldLayoutId id="2147484218" r:id="rId7"/>
    <p:sldLayoutId id="2147484219" r:id="rId8"/>
    <p:sldLayoutId id="2147484220" r:id="rId9"/>
    <p:sldLayoutId id="2147484221" r:id="rId10"/>
    <p:sldLayoutId id="2147484222"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Wingdings 2" pitchFamily="18" charset="2"/>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Wingdings 2" pitchFamily="18" charset="2"/>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Wingdings 2" pitchFamily="18" charset="2"/>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Wingdings 2" pitchFamily="18" charset="2"/>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Wingdings 2" pitchFamily="18" charset="2"/>
        <a:buChar char=""/>
        <a:defRPr sz="6480" kern="1200">
          <a:solidFill>
            <a:schemeClr val="tx1"/>
          </a:solidFill>
          <a:latin typeface="+mn-lt"/>
          <a:ea typeface="+mn-ea"/>
          <a:cs typeface="+mn-cs"/>
        </a:defRPr>
      </a:lvl5pPr>
      <a:lvl6pPr marL="905256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6pPr>
      <a:lvl7pPr marL="1069848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7pPr>
      <a:lvl8pPr marL="1234440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8pPr>
      <a:lvl9pPr marL="1399032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2457" y="1755648"/>
            <a:ext cx="37856160" cy="63626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42457" y="8778242"/>
            <a:ext cx="37856160" cy="2088641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3960">
                <a:solidFill>
                  <a:schemeClr val="tx1">
                    <a:lumMod val="65000"/>
                    <a:lumOff val="35000"/>
                  </a:schemeClr>
                </a:solidFill>
              </a:defRPr>
            </a:lvl1pPr>
          </a:lstStyle>
          <a:p>
            <a:fld id="{09B482E8-6E0E-1B4F-B1FD-C69DB9E858D9}" type="datetimeFigureOut">
              <a:rPr lang="en-US" smtClean="0"/>
              <a:pPr/>
              <a:t>4/14/2016</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396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31023097" y="30510482"/>
            <a:ext cx="9875520" cy="1752600"/>
          </a:xfrm>
          <a:prstGeom prst="rect">
            <a:avLst/>
          </a:prstGeom>
        </p:spPr>
        <p:txBody>
          <a:bodyPr vert="horz" lIns="91440" tIns="45720" rIns="91440" bIns="45720" rtlCol="0" anchor="ctr"/>
          <a:lstStyle>
            <a:lvl1pPr algn="r">
              <a:defRPr sz="396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12208769"/>
      </p:ext>
    </p:extLst>
  </p:cSld>
  <p:clrMap bg1="lt1" tx1="dk1" bg2="lt2" tx2="dk2" accent1="accent1" accent2="accent2" accent3="accent3" accent4="accent4" accent5="accent5" accent6="accent6" hlink="hlink" folHlink="folHlink"/>
  <p:sldLayoutIdLst>
    <p:sldLayoutId id="2147484254" r:id="rId1"/>
    <p:sldLayoutId id="2147484255" r:id="rId2"/>
    <p:sldLayoutId id="2147484256" r:id="rId3"/>
    <p:sldLayoutId id="2147484257" r:id="rId4"/>
    <p:sldLayoutId id="2147484258" r:id="rId5"/>
    <p:sldLayoutId id="2147484259" r:id="rId6"/>
    <p:sldLayoutId id="2147484260" r:id="rId7"/>
    <p:sldLayoutId id="2147484261" r:id="rId8"/>
    <p:sldLayoutId id="2147484262" r:id="rId9"/>
    <p:sldLayoutId id="2147484263" r:id="rId10"/>
    <p:sldLayoutId id="2147484264"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Wingdings 2" pitchFamily="18" charset="2"/>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Wingdings 2" pitchFamily="18" charset="2"/>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Wingdings 2" pitchFamily="18" charset="2"/>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Wingdings 2" pitchFamily="18" charset="2"/>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Wingdings 2" pitchFamily="18" charset="2"/>
        <a:buChar char=""/>
        <a:defRPr sz="6480" kern="1200">
          <a:solidFill>
            <a:schemeClr val="tx1"/>
          </a:solidFill>
          <a:latin typeface="+mn-lt"/>
          <a:ea typeface="+mn-ea"/>
          <a:cs typeface="+mn-cs"/>
        </a:defRPr>
      </a:lvl5pPr>
      <a:lvl6pPr marL="905256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6pPr>
      <a:lvl7pPr marL="1069848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7pPr>
      <a:lvl8pPr marL="1234440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8pPr>
      <a:lvl9pPr marL="1399032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2457" y="1755648"/>
            <a:ext cx="37856160" cy="63626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42457" y="8778242"/>
            <a:ext cx="37856160" cy="2088641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3960">
                <a:solidFill>
                  <a:schemeClr val="tx1">
                    <a:lumMod val="65000"/>
                    <a:lumOff val="35000"/>
                  </a:schemeClr>
                </a:solidFill>
              </a:defRPr>
            </a:lvl1pPr>
          </a:lstStyle>
          <a:p>
            <a:fld id="{09B482E8-6E0E-1B4F-B1FD-C69DB9E858D9}" type="datetimeFigureOut">
              <a:rPr lang="en-US" smtClean="0"/>
              <a:pPr/>
              <a:t>4/14/2016</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396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31023097" y="30510482"/>
            <a:ext cx="9875520" cy="1752600"/>
          </a:xfrm>
          <a:prstGeom prst="rect">
            <a:avLst/>
          </a:prstGeom>
        </p:spPr>
        <p:txBody>
          <a:bodyPr vert="horz" lIns="91440" tIns="45720" rIns="91440" bIns="45720" rtlCol="0" anchor="ctr"/>
          <a:lstStyle>
            <a:lvl1pPr algn="r">
              <a:defRPr sz="396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54287225"/>
      </p:ext>
    </p:extLst>
  </p:cSld>
  <p:clrMap bg1="lt1" tx1="dk1" bg2="lt2" tx2="dk2" accent1="accent1" accent2="accent2" accent3="accent3" accent4="accent4" accent5="accent5" accent6="accent6" hlink="hlink" folHlink="folHlink"/>
  <p:sldLayoutIdLst>
    <p:sldLayoutId id="2147484290" r:id="rId1"/>
    <p:sldLayoutId id="2147484291" r:id="rId2"/>
    <p:sldLayoutId id="2147484292" r:id="rId3"/>
    <p:sldLayoutId id="2147484293" r:id="rId4"/>
    <p:sldLayoutId id="2147484294" r:id="rId5"/>
    <p:sldLayoutId id="2147484295" r:id="rId6"/>
    <p:sldLayoutId id="2147484296" r:id="rId7"/>
    <p:sldLayoutId id="2147484297" r:id="rId8"/>
    <p:sldLayoutId id="2147484298" r:id="rId9"/>
    <p:sldLayoutId id="2147484299" r:id="rId10"/>
    <p:sldLayoutId id="2147484300"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Wingdings 2" pitchFamily="18" charset="2"/>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Wingdings 2" pitchFamily="18" charset="2"/>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Wingdings 2" pitchFamily="18" charset="2"/>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Wingdings 2" pitchFamily="18" charset="2"/>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Wingdings 2" pitchFamily="18" charset="2"/>
        <a:buChar char=""/>
        <a:defRPr sz="6480" kern="1200">
          <a:solidFill>
            <a:schemeClr val="tx1"/>
          </a:solidFill>
          <a:latin typeface="+mn-lt"/>
          <a:ea typeface="+mn-ea"/>
          <a:cs typeface="+mn-cs"/>
        </a:defRPr>
      </a:lvl5pPr>
      <a:lvl6pPr marL="905256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6pPr>
      <a:lvl7pPr marL="1069848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7pPr>
      <a:lvl8pPr marL="1234440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8pPr>
      <a:lvl9pPr marL="1399032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2457" y="1755648"/>
            <a:ext cx="37856160" cy="63626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42457" y="8778242"/>
            <a:ext cx="37856160" cy="2088641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3960">
                <a:solidFill>
                  <a:schemeClr val="tx1">
                    <a:lumMod val="65000"/>
                    <a:lumOff val="35000"/>
                  </a:schemeClr>
                </a:solidFill>
              </a:defRPr>
            </a:lvl1pPr>
          </a:lstStyle>
          <a:p>
            <a:fld id="{09B482E8-6E0E-1B4F-B1FD-C69DB9E858D9}" type="datetimeFigureOut">
              <a:rPr lang="en-US" smtClean="0"/>
              <a:pPr/>
              <a:t>4/14/2016</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396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31023097" y="30510482"/>
            <a:ext cx="9875520" cy="1752600"/>
          </a:xfrm>
          <a:prstGeom prst="rect">
            <a:avLst/>
          </a:prstGeom>
        </p:spPr>
        <p:txBody>
          <a:bodyPr vert="horz" lIns="91440" tIns="45720" rIns="91440" bIns="45720" rtlCol="0" anchor="ctr"/>
          <a:lstStyle>
            <a:lvl1pPr algn="r">
              <a:defRPr sz="396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23249806"/>
      </p:ext>
    </p:extLst>
  </p:cSld>
  <p:clrMap bg1="lt1" tx1="dk1" bg2="lt2" tx2="dk2" accent1="accent1" accent2="accent2" accent3="accent3" accent4="accent4" accent5="accent5" accent6="accent6" hlink="hlink" folHlink="folHlink"/>
  <p:sldLayoutIdLst>
    <p:sldLayoutId id="2147484320" r:id="rId1"/>
    <p:sldLayoutId id="2147484321" r:id="rId2"/>
    <p:sldLayoutId id="2147484322" r:id="rId3"/>
    <p:sldLayoutId id="2147484323" r:id="rId4"/>
    <p:sldLayoutId id="2147484324" r:id="rId5"/>
    <p:sldLayoutId id="2147484325" r:id="rId6"/>
    <p:sldLayoutId id="2147484326" r:id="rId7"/>
    <p:sldLayoutId id="2147484327" r:id="rId8"/>
    <p:sldLayoutId id="2147484328" r:id="rId9"/>
    <p:sldLayoutId id="2147484329" r:id="rId10"/>
    <p:sldLayoutId id="2147484330"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Wingdings 2" pitchFamily="18" charset="2"/>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Wingdings 2" pitchFamily="18" charset="2"/>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Wingdings 2" pitchFamily="18" charset="2"/>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Wingdings 2" pitchFamily="18" charset="2"/>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Wingdings 2" pitchFamily="18" charset="2"/>
        <a:buChar char=""/>
        <a:defRPr sz="6480" kern="1200">
          <a:solidFill>
            <a:schemeClr val="tx1"/>
          </a:solidFill>
          <a:latin typeface="+mn-lt"/>
          <a:ea typeface="+mn-ea"/>
          <a:cs typeface="+mn-cs"/>
        </a:defRPr>
      </a:lvl5pPr>
      <a:lvl6pPr marL="905256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6pPr>
      <a:lvl7pPr marL="1069848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7pPr>
      <a:lvl8pPr marL="1234440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8pPr>
      <a:lvl9pPr marL="13990320" indent="-822960" algn="l" defTabSz="3291840" rtl="0" eaLnBrk="1" latinLnBrk="0" hangingPunct="1">
        <a:spcBef>
          <a:spcPct val="20000"/>
        </a:spcBef>
        <a:buFont typeface="Wingdings 2" pitchFamily="18" charset="2"/>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png"/><Relationship Id="rId7" Type="http://schemas.microsoft.com/office/2007/relationships/hdphoto" Target="../media/hdphoto2.wdp"/><Relationship Id="rId2" Type="http://schemas.openxmlformats.org/officeDocument/2006/relationships/notesSlide" Target="../notesSlides/notesSlide1.xml"/><Relationship Id="rId1" Type="http://schemas.openxmlformats.org/officeDocument/2006/relationships/slideLayout" Target="../slideLayouts/slideLayout51.xml"/><Relationship Id="rId6" Type="http://schemas.openxmlformats.org/officeDocument/2006/relationships/image" Target="../media/image3.png"/><Relationship Id="rId5" Type="http://schemas.openxmlformats.org/officeDocument/2006/relationships/image" Target="../media/image2.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06AAC">
            <a:alpha val="39000"/>
          </a:srgbClr>
        </a:solidFill>
        <a:effectLst/>
      </p:bgPr>
    </p:bg>
    <p:spTree>
      <p:nvGrpSpPr>
        <p:cNvPr id="1" name=""/>
        <p:cNvGrpSpPr/>
        <p:nvPr/>
      </p:nvGrpSpPr>
      <p:grpSpPr>
        <a:xfrm>
          <a:off x="0" y="0"/>
          <a:ext cx="0" cy="0"/>
          <a:chOff x="0" y="0"/>
          <a:chExt cx="0" cy="0"/>
        </a:xfrm>
      </p:grpSpPr>
      <p:sp>
        <p:nvSpPr>
          <p:cNvPr id="24" name="Rectangle 23"/>
          <p:cNvSpPr/>
          <p:nvPr/>
        </p:nvSpPr>
        <p:spPr>
          <a:xfrm>
            <a:off x="20846441" y="25440230"/>
            <a:ext cx="21665609" cy="6424138"/>
          </a:xfrm>
          <a:prstGeom prst="rect">
            <a:avLst/>
          </a:prstGeom>
          <a:ln>
            <a:solidFill>
              <a:schemeClr val="tx1">
                <a:lumMod val="50000"/>
                <a:lumOff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latin typeface="Times New Roman"/>
              <a:cs typeface="Times New Roman"/>
            </a:endParaRPr>
          </a:p>
        </p:txBody>
      </p:sp>
      <p:sp>
        <p:nvSpPr>
          <p:cNvPr id="23" name="Rectangle 22"/>
          <p:cNvSpPr/>
          <p:nvPr/>
        </p:nvSpPr>
        <p:spPr>
          <a:xfrm>
            <a:off x="20846441" y="5202013"/>
            <a:ext cx="21719927" cy="19812198"/>
          </a:xfrm>
          <a:prstGeom prst="rect">
            <a:avLst/>
          </a:prstGeom>
          <a:ln>
            <a:solidFill>
              <a:schemeClr val="tx1">
                <a:lumMod val="50000"/>
                <a:lumOff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latin typeface="Times New Roman"/>
              <a:cs typeface="Times New Roman"/>
            </a:endParaRPr>
          </a:p>
        </p:txBody>
      </p:sp>
      <p:sp>
        <p:nvSpPr>
          <p:cNvPr id="22" name="Rectangle 21"/>
          <p:cNvSpPr/>
          <p:nvPr/>
        </p:nvSpPr>
        <p:spPr>
          <a:xfrm>
            <a:off x="1449279" y="18513973"/>
            <a:ext cx="18647609" cy="13370101"/>
          </a:xfrm>
          <a:prstGeom prst="rect">
            <a:avLst/>
          </a:prstGeom>
          <a:ln>
            <a:solidFill>
              <a:schemeClr val="tx1">
                <a:lumMod val="50000"/>
                <a:lumOff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latin typeface="Times New Roman"/>
              <a:cs typeface="Times New Roman"/>
            </a:endParaRPr>
          </a:p>
        </p:txBody>
      </p:sp>
      <p:sp>
        <p:nvSpPr>
          <p:cNvPr id="4" name="Rectangle 3"/>
          <p:cNvSpPr/>
          <p:nvPr/>
        </p:nvSpPr>
        <p:spPr>
          <a:xfrm>
            <a:off x="1449280" y="5202013"/>
            <a:ext cx="18647608" cy="12841394"/>
          </a:xfrm>
          <a:prstGeom prst="rect">
            <a:avLst/>
          </a:prstGeom>
          <a:ln>
            <a:solidFill>
              <a:schemeClr val="tx1">
                <a:lumMod val="50000"/>
                <a:lumOff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latin typeface="Times New Roman"/>
              <a:cs typeface="Times New Roman"/>
            </a:endParaRPr>
          </a:p>
        </p:txBody>
      </p:sp>
      <p:sp>
        <p:nvSpPr>
          <p:cNvPr id="42" name="Shape 42"/>
          <p:cNvSpPr/>
          <p:nvPr/>
        </p:nvSpPr>
        <p:spPr>
          <a:xfrm>
            <a:off x="1574800" y="280038"/>
            <a:ext cx="40805100" cy="4596131"/>
          </a:xfrm>
          <a:prstGeom prst="rect">
            <a:avLst/>
          </a:prstGeom>
          <a:solidFill>
            <a:schemeClr val="bg1"/>
          </a:solidFill>
          <a:ln w="12700">
            <a:solidFill>
              <a:schemeClr val="tx1"/>
            </a:solidFill>
            <a:miter lim="400000"/>
          </a:ln>
          <a:extLst>
            <a:ext uri="{C572A759-6A51-4108-AA02-DFA0A04FC94B}">
              <ma14:wrappingTextBoxFlag xmlns="" xmlns:ma14="http://schemas.microsoft.com/office/mac/drawingml/2011/main" val="1"/>
            </a:ext>
          </a:extLst>
        </p:spPr>
        <p:txBody>
          <a:bodyPr lIns="50800" tIns="50800" rIns="50800" bIns="50800" anchor="ctr">
            <a:spAutoFit/>
          </a:bodyPr>
          <a:lstStyle/>
          <a:p>
            <a:pPr lvl="0">
              <a:defRPr sz="1800">
                <a:solidFill>
                  <a:srgbClr val="000000"/>
                </a:solidFill>
              </a:defRPr>
            </a:pPr>
            <a:r>
              <a:rPr lang="en-US" sz="10000" dirty="0" smtClean="0">
                <a:solidFill>
                  <a:schemeClr val="tx1"/>
                </a:solidFill>
                <a:latin typeface="Times New Roman"/>
                <a:cs typeface="Times New Roman"/>
              </a:rPr>
              <a:t>Bootstrapping Psychometric Functions in the Context of Motion-Induced Blindness</a:t>
            </a:r>
            <a:endParaRPr lang="en-US" sz="10000" dirty="0">
              <a:solidFill>
                <a:schemeClr val="tx1"/>
              </a:solidFill>
              <a:latin typeface="Times New Roman"/>
              <a:cs typeface="Times New Roman"/>
            </a:endParaRPr>
          </a:p>
          <a:p>
            <a:pPr lvl="0">
              <a:defRPr sz="1800">
                <a:solidFill>
                  <a:srgbClr val="000000"/>
                </a:solidFill>
              </a:defRPr>
            </a:pPr>
            <a:r>
              <a:rPr sz="4600" dirty="0">
                <a:solidFill>
                  <a:schemeClr val="tx1"/>
                </a:solidFill>
                <a:latin typeface="Times New Roman"/>
                <a:cs typeface="Times New Roman"/>
              </a:rPr>
              <a:t>Authors:</a:t>
            </a:r>
            <a:r>
              <a:rPr lang="en-US" sz="4600" dirty="0">
                <a:solidFill>
                  <a:schemeClr val="tx1"/>
                </a:solidFill>
                <a:latin typeface="Times New Roman"/>
                <a:cs typeface="Times New Roman"/>
              </a:rPr>
              <a:t> </a:t>
            </a:r>
            <a:r>
              <a:rPr lang="en-US" sz="4600" dirty="0" smtClean="0">
                <a:solidFill>
                  <a:schemeClr val="tx1"/>
                </a:solidFill>
                <a:latin typeface="Times New Roman"/>
                <a:cs typeface="Times New Roman"/>
              </a:rPr>
              <a:t>Megan E. </a:t>
            </a:r>
            <a:r>
              <a:rPr lang="en-US" sz="4600" dirty="0" err="1" smtClean="0">
                <a:solidFill>
                  <a:schemeClr val="tx1"/>
                </a:solidFill>
                <a:latin typeface="Times New Roman"/>
                <a:cs typeface="Times New Roman"/>
              </a:rPr>
              <a:t>Lusignan</a:t>
            </a:r>
            <a:r>
              <a:rPr lang="en-US" sz="4600" dirty="0" smtClean="0">
                <a:solidFill>
                  <a:schemeClr val="tx1"/>
                </a:solidFill>
                <a:latin typeface="Times New Roman"/>
                <a:cs typeface="Times New Roman"/>
              </a:rPr>
              <a:t>, Duggan</a:t>
            </a:r>
            <a:r>
              <a:rPr lang="en-US" sz="4600" dirty="0">
                <a:solidFill>
                  <a:schemeClr val="tx1"/>
                </a:solidFill>
                <a:latin typeface="Times New Roman"/>
                <a:cs typeface="Times New Roman"/>
              </a:rPr>
              <a:t>, Nicholas C., Hansen, Hanne</a:t>
            </a:r>
            <a:r>
              <a:rPr lang="en-US" sz="4600" dirty="0" smtClean="0">
                <a:solidFill>
                  <a:schemeClr val="tx1"/>
                </a:solidFill>
                <a:latin typeface="Times New Roman"/>
                <a:cs typeface="Times New Roman"/>
              </a:rPr>
              <a:t>, Johnston, Jaclyn H., </a:t>
            </a:r>
            <a:r>
              <a:rPr lang="en-US" sz="4600" dirty="0" err="1" smtClean="0">
                <a:solidFill>
                  <a:schemeClr val="tx1"/>
                </a:solidFill>
                <a:latin typeface="Times New Roman"/>
                <a:cs typeface="Times New Roman"/>
              </a:rPr>
              <a:t>LeBel</a:t>
            </a:r>
            <a:r>
              <a:rPr lang="en-US" sz="4600" dirty="0">
                <a:solidFill>
                  <a:schemeClr val="tx1"/>
                </a:solidFill>
                <a:latin typeface="Times New Roman"/>
                <a:cs typeface="Times New Roman"/>
              </a:rPr>
              <a:t>, </a:t>
            </a:r>
            <a:r>
              <a:rPr lang="en-US" sz="4600" dirty="0" smtClean="0">
                <a:solidFill>
                  <a:schemeClr val="tx1"/>
                </a:solidFill>
                <a:latin typeface="Times New Roman"/>
                <a:cs typeface="Times New Roman"/>
              </a:rPr>
              <a:t>Amanda, </a:t>
            </a:r>
            <a:r>
              <a:rPr lang="en-US" sz="4600" dirty="0">
                <a:solidFill>
                  <a:schemeClr val="tx1"/>
                </a:solidFill>
                <a:latin typeface="Times New Roman"/>
                <a:cs typeface="Times New Roman"/>
              </a:rPr>
              <a:t>Slone, Ahlia K., Kitt, Andrew J., and Stine, Wm Wren</a:t>
            </a:r>
          </a:p>
          <a:p>
            <a:pPr lvl="0">
              <a:defRPr sz="1800">
                <a:solidFill>
                  <a:srgbClr val="000000"/>
                </a:solidFill>
              </a:defRPr>
            </a:pPr>
            <a:r>
              <a:rPr sz="4600" dirty="0">
                <a:solidFill>
                  <a:schemeClr val="tx1"/>
                </a:solidFill>
                <a:latin typeface="Times New Roman"/>
                <a:cs typeface="Times New Roman"/>
              </a:rPr>
              <a:t>Psychology Department, University of New Hampshire, Durham, NH </a:t>
            </a:r>
          </a:p>
        </p:txBody>
      </p:sp>
      <p:sp>
        <p:nvSpPr>
          <p:cNvPr id="43" name="Shape 43"/>
          <p:cNvSpPr/>
          <p:nvPr/>
        </p:nvSpPr>
        <p:spPr>
          <a:xfrm>
            <a:off x="1549400" y="5266729"/>
            <a:ext cx="4009111" cy="1025922"/>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defRPr sz="6000"/>
            </a:lvl1pPr>
          </a:lstStyle>
          <a:p>
            <a:pPr lvl="0">
              <a:defRPr sz="1800">
                <a:solidFill>
                  <a:srgbClr val="000000"/>
                </a:solidFill>
              </a:defRPr>
            </a:pPr>
            <a:r>
              <a:rPr sz="6000" u="sng" dirty="0">
                <a:solidFill>
                  <a:schemeClr val="tx1"/>
                </a:solidFill>
                <a:latin typeface="Times New Roman"/>
                <a:cs typeface="Times New Roman"/>
              </a:rPr>
              <a:t>Introduction</a:t>
            </a:r>
          </a:p>
        </p:txBody>
      </p:sp>
      <p:sp>
        <p:nvSpPr>
          <p:cNvPr id="44" name="Shape 44"/>
          <p:cNvSpPr/>
          <p:nvPr/>
        </p:nvSpPr>
        <p:spPr>
          <a:xfrm>
            <a:off x="2056492" y="19110233"/>
            <a:ext cx="12109084" cy="1025922"/>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defRPr sz="6000"/>
            </a:lvl1pPr>
          </a:lstStyle>
          <a:p>
            <a:pPr lvl="0">
              <a:defRPr sz="1800">
                <a:solidFill>
                  <a:srgbClr val="000000"/>
                </a:solidFill>
              </a:defRPr>
            </a:pPr>
            <a:r>
              <a:rPr sz="6000" u="sng" dirty="0" smtClean="0">
                <a:solidFill>
                  <a:schemeClr val="tx1"/>
                </a:solidFill>
                <a:latin typeface="Times New Roman"/>
                <a:cs typeface="Times New Roman"/>
              </a:rPr>
              <a:t>M</a:t>
            </a:r>
            <a:r>
              <a:rPr lang="en-US" sz="6000" u="sng" dirty="0" smtClean="0">
                <a:solidFill>
                  <a:schemeClr val="tx1"/>
                </a:solidFill>
                <a:latin typeface="Times New Roman"/>
                <a:cs typeface="Times New Roman"/>
              </a:rPr>
              <a:t>otion-Induced Blindness Experiment</a:t>
            </a:r>
            <a:endParaRPr sz="6000" u="sng" dirty="0">
              <a:solidFill>
                <a:schemeClr val="tx1"/>
              </a:solidFill>
              <a:latin typeface="Times New Roman"/>
              <a:cs typeface="Times New Roman"/>
            </a:endParaRPr>
          </a:p>
        </p:txBody>
      </p:sp>
      <p:sp>
        <p:nvSpPr>
          <p:cNvPr id="45" name="Shape 45"/>
          <p:cNvSpPr/>
          <p:nvPr/>
        </p:nvSpPr>
        <p:spPr>
          <a:xfrm>
            <a:off x="20991434" y="5214708"/>
            <a:ext cx="2638814" cy="1333698"/>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nchor="ctr">
            <a:spAutoFit/>
          </a:bodyPr>
          <a:lstStyle/>
          <a:p>
            <a:pPr lvl="0">
              <a:defRPr sz="1800">
                <a:solidFill>
                  <a:srgbClr val="000000"/>
                </a:solidFill>
              </a:defRPr>
            </a:pPr>
            <a:r>
              <a:rPr sz="6000" u="sng" dirty="0">
                <a:solidFill>
                  <a:schemeClr val="tx1"/>
                </a:solidFill>
                <a:latin typeface="Times New Roman"/>
                <a:cs typeface="Times New Roman"/>
              </a:rPr>
              <a:t>Results</a:t>
            </a:r>
            <a:r>
              <a:rPr sz="8000" dirty="0">
                <a:solidFill>
                  <a:schemeClr val="tx1"/>
                </a:solidFill>
                <a:latin typeface="Times New Roman"/>
                <a:cs typeface="Times New Roman"/>
              </a:rPr>
              <a:t> </a:t>
            </a:r>
          </a:p>
        </p:txBody>
      </p:sp>
      <p:sp>
        <p:nvSpPr>
          <p:cNvPr id="46" name="Shape 46"/>
          <p:cNvSpPr/>
          <p:nvPr/>
        </p:nvSpPr>
        <p:spPr>
          <a:xfrm>
            <a:off x="21471810" y="25894934"/>
            <a:ext cx="3606757" cy="1025922"/>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lvl1pPr>
              <a:defRPr sz="6000"/>
            </a:lvl1pPr>
          </a:lstStyle>
          <a:p>
            <a:pPr lvl="0">
              <a:defRPr sz="1800">
                <a:solidFill>
                  <a:srgbClr val="000000"/>
                </a:solidFill>
              </a:defRPr>
            </a:pPr>
            <a:r>
              <a:rPr lang="en-US" sz="6000" u="sng" dirty="0" smtClean="0">
                <a:solidFill>
                  <a:schemeClr val="tx1"/>
                </a:solidFill>
                <a:latin typeface="Times New Roman"/>
                <a:cs typeface="Times New Roman"/>
              </a:rPr>
              <a:t>Conclusion</a:t>
            </a:r>
            <a:endParaRPr sz="6000" u="sng" dirty="0">
              <a:solidFill>
                <a:schemeClr val="tx1"/>
              </a:solidFill>
              <a:latin typeface="Times New Roman"/>
              <a:cs typeface="Times New Roman"/>
            </a:endParaRPr>
          </a:p>
        </p:txBody>
      </p:sp>
      <p:sp>
        <p:nvSpPr>
          <p:cNvPr id="47" name="Shape 47"/>
          <p:cNvSpPr/>
          <p:nvPr/>
        </p:nvSpPr>
        <p:spPr>
          <a:xfrm>
            <a:off x="2298953" y="7514262"/>
            <a:ext cx="17797935" cy="595035"/>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nchor="ctr">
            <a:spAutoFit/>
          </a:bodyPr>
          <a:lstStyle/>
          <a:p>
            <a:pPr lvl="0" algn="l" defTabSz="1549400">
              <a:defRPr sz="1800">
                <a:solidFill>
                  <a:srgbClr val="000000"/>
                </a:solidFill>
              </a:defRPr>
            </a:pPr>
            <a:endParaRPr sz="3200" dirty="0">
              <a:solidFill>
                <a:schemeClr val="tx1"/>
              </a:solidFill>
              <a:latin typeface="Times New Roman"/>
              <a:ea typeface="Times New Roman"/>
              <a:cs typeface="Times New Roman"/>
              <a:sym typeface="Times New Roman"/>
            </a:endParaRPr>
          </a:p>
        </p:txBody>
      </p:sp>
      <p:sp>
        <p:nvSpPr>
          <p:cNvPr id="57" name="Shape 57"/>
          <p:cNvSpPr/>
          <p:nvPr/>
        </p:nvSpPr>
        <p:spPr>
          <a:xfrm>
            <a:off x="21444958" y="27136382"/>
            <a:ext cx="18074870" cy="3365024"/>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nchor="ctr">
            <a:spAutoFit/>
          </a:bodyPr>
          <a:lstStyle/>
          <a:p>
            <a:pPr lvl="0" algn="l">
              <a:defRPr sz="1800">
                <a:solidFill>
                  <a:srgbClr val="000000"/>
                </a:solidFill>
              </a:defRPr>
            </a:pPr>
            <a:r>
              <a:rPr lang="en-US" sz="3600" dirty="0" smtClean="0">
                <a:solidFill>
                  <a:schemeClr val="tx1"/>
                </a:solidFill>
                <a:latin typeface="Times New Roman"/>
                <a:cs typeface="Times New Roman"/>
              </a:rPr>
              <a:t>The bootstrapping method was </a:t>
            </a:r>
            <a:r>
              <a:rPr lang="en-US" sz="3600" dirty="0" smtClean="0">
                <a:solidFill>
                  <a:schemeClr val="tx1"/>
                </a:solidFill>
                <a:latin typeface="Times New Roman"/>
                <a:cs typeface="Times New Roman"/>
              </a:rPr>
              <a:t>able </a:t>
            </a:r>
            <a:r>
              <a:rPr lang="en-US" sz="3600" dirty="0" smtClean="0">
                <a:solidFill>
                  <a:schemeClr val="tx1"/>
                </a:solidFill>
                <a:latin typeface="Times New Roman"/>
                <a:cs typeface="Times New Roman"/>
              </a:rPr>
              <a:t>to estimate the variability in the psychometric function and calculate a 95% confidence interval</a:t>
            </a:r>
            <a:r>
              <a:rPr lang="en-US" sz="3600" dirty="0" smtClean="0">
                <a:solidFill>
                  <a:schemeClr val="tx1"/>
                </a:solidFill>
                <a:latin typeface="Times New Roman"/>
                <a:cs typeface="Times New Roman"/>
              </a:rPr>
              <a:t>. Experiments in psychophysics often require many sessions of long and tedious series of stimulus presentations, which can sometimes result in subject fatigue or subject error. Bootstrapping allowed equivalent data sets to be drawn from substantially less stressful experiment sessions.</a:t>
            </a:r>
            <a:endParaRPr lang="en-US" sz="3600" dirty="0">
              <a:solidFill>
                <a:schemeClr val="tx1"/>
              </a:solidFill>
              <a:latin typeface="Times New Roman"/>
              <a:cs typeface="Times New Roman"/>
            </a:endParaRPr>
          </a:p>
          <a:p>
            <a:pPr marL="457200" lvl="0" indent="-457200" algn="l">
              <a:buFont typeface="Arial" panose="020B0604020202020204" pitchFamily="34" charset="0"/>
              <a:buChar char="•"/>
              <a:defRPr sz="1800">
                <a:solidFill>
                  <a:srgbClr val="000000"/>
                </a:solidFill>
              </a:defRPr>
            </a:pPr>
            <a:endParaRPr lang="en-US" sz="3200" dirty="0">
              <a:solidFill>
                <a:schemeClr val="bg1"/>
              </a:solidFill>
              <a:latin typeface="Times New Roman"/>
              <a:cs typeface="Times New Roman"/>
            </a:endParaRPr>
          </a:p>
        </p:txBody>
      </p:sp>
      <p:sp>
        <p:nvSpPr>
          <p:cNvPr id="61" name="Shape 61"/>
          <p:cNvSpPr/>
          <p:nvPr/>
        </p:nvSpPr>
        <p:spPr>
          <a:xfrm>
            <a:off x="21433031" y="7085517"/>
            <a:ext cx="19095438" cy="3426579"/>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nchor="ctr">
            <a:spAutoFit/>
          </a:bodyPr>
          <a:lstStyle>
            <a:lvl1pPr>
              <a:defRPr sz="3200"/>
            </a:lvl1pPr>
          </a:lstStyle>
          <a:p>
            <a:pPr lvl="0" algn="l">
              <a:defRPr sz="1800">
                <a:solidFill>
                  <a:srgbClr val="000000"/>
                </a:solidFill>
              </a:defRPr>
            </a:pPr>
            <a:r>
              <a:rPr sz="3600" dirty="0" smtClean="0">
                <a:solidFill>
                  <a:schemeClr val="tx1"/>
                </a:solidFill>
                <a:latin typeface="Times New Roman"/>
                <a:cs typeface="Times New Roman"/>
              </a:rPr>
              <a:t>Data w</a:t>
            </a:r>
            <a:r>
              <a:rPr lang="en-US" sz="3600" dirty="0" smtClean="0">
                <a:solidFill>
                  <a:schemeClr val="tx1"/>
                </a:solidFill>
                <a:latin typeface="Times New Roman"/>
                <a:cs typeface="Times New Roman"/>
              </a:rPr>
              <a:t>ere</a:t>
            </a:r>
            <a:r>
              <a:rPr sz="3600" dirty="0" smtClean="0">
                <a:solidFill>
                  <a:schemeClr val="tx1"/>
                </a:solidFill>
                <a:latin typeface="Times New Roman"/>
                <a:cs typeface="Times New Roman"/>
              </a:rPr>
              <a:t> pooled across samples </a:t>
            </a:r>
            <a:r>
              <a:rPr lang="en-US" sz="3600" dirty="0" smtClean="0">
                <a:solidFill>
                  <a:schemeClr val="tx1"/>
                </a:solidFill>
                <a:latin typeface="Times New Roman"/>
                <a:cs typeface="Times New Roman"/>
              </a:rPr>
              <a:t>for one subject </a:t>
            </a:r>
            <a:r>
              <a:rPr sz="3600" dirty="0" smtClean="0">
                <a:solidFill>
                  <a:schemeClr val="tx1"/>
                </a:solidFill>
                <a:latin typeface="Times New Roman"/>
                <a:cs typeface="Times New Roman"/>
              </a:rPr>
              <a:t>and the probability of perceived disappearance was </a:t>
            </a:r>
            <a:r>
              <a:rPr sz="3600" dirty="0" smtClean="0">
                <a:solidFill>
                  <a:schemeClr val="tx1"/>
                </a:solidFill>
                <a:latin typeface="Times New Roman"/>
                <a:cs typeface="Times New Roman"/>
              </a:rPr>
              <a:t>determined</a:t>
            </a:r>
            <a:r>
              <a:rPr lang="en-US" sz="3600" dirty="0" smtClean="0">
                <a:solidFill>
                  <a:schemeClr val="tx1"/>
                </a:solidFill>
                <a:latin typeface="Times New Roman"/>
                <a:cs typeface="Times New Roman"/>
              </a:rPr>
              <a:t>. 95</a:t>
            </a:r>
            <a:r>
              <a:rPr lang="en-US" sz="3600" dirty="0" smtClean="0">
                <a:solidFill>
                  <a:schemeClr val="tx1"/>
                </a:solidFill>
                <a:latin typeface="Times New Roman"/>
                <a:cs typeface="Times New Roman"/>
              </a:rPr>
              <a:t>% bootstrap confidence intervals were calculated for the combinations of mask and target</a:t>
            </a:r>
            <a:r>
              <a:rPr sz="3600" dirty="0" smtClean="0">
                <a:solidFill>
                  <a:schemeClr val="tx1"/>
                </a:solidFill>
                <a:latin typeface="Times New Roman"/>
                <a:cs typeface="Times New Roman"/>
              </a:rPr>
              <a:t> </a:t>
            </a:r>
            <a:r>
              <a:rPr lang="en-US" sz="3600" dirty="0" smtClean="0">
                <a:solidFill>
                  <a:schemeClr val="tx1"/>
                </a:solidFill>
                <a:latin typeface="Times New Roman"/>
                <a:cs typeface="Times New Roman"/>
              </a:rPr>
              <a:t>luminance from a psychometric curve that shows the probability of the target disappearing after several time durations. This method was able to estimate a disappearance threshold for the target and calculate its confidence interval</a:t>
            </a:r>
            <a:r>
              <a:rPr lang="en-US" sz="3600" dirty="0" smtClean="0">
                <a:solidFill>
                  <a:schemeClr val="tx1"/>
                </a:solidFill>
                <a:latin typeface="Times New Roman"/>
                <a:cs typeface="Times New Roman"/>
              </a:rPr>
              <a:t>. The top line represents the time to mask a dark target, while the bottom line represents the time to mask a light target.</a:t>
            </a:r>
            <a:endParaRPr sz="3600" dirty="0">
              <a:solidFill>
                <a:schemeClr val="tx1"/>
              </a:solidFill>
              <a:latin typeface="Times New Roman"/>
              <a:cs typeface="Times New Roman"/>
            </a:endParaRPr>
          </a:p>
        </p:txBody>
      </p:sp>
      <p:pic>
        <p:nvPicPr>
          <p:cNvPr id="5" name="Picture 4"/>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5000"/>
                    </a14:imgEffect>
                  </a14:imgLayer>
                </a14:imgProps>
              </a:ext>
            </a:extLst>
          </a:blip>
          <a:srcRect l="48742" t="-1194"/>
          <a:stretch/>
        </p:blipFill>
        <p:spPr>
          <a:xfrm>
            <a:off x="31992073" y="11622710"/>
            <a:ext cx="9604006" cy="9480067"/>
          </a:xfrm>
          <a:prstGeom prst="rect">
            <a:avLst/>
          </a:prstGeom>
        </p:spPr>
      </p:pic>
      <p:cxnSp>
        <p:nvCxnSpPr>
          <p:cNvPr id="6" name="Straight Connector 5"/>
          <p:cNvCxnSpPr/>
          <p:nvPr/>
        </p:nvCxnSpPr>
        <p:spPr>
          <a:xfrm flipV="1">
            <a:off x="2056492" y="3333412"/>
            <a:ext cx="39841715" cy="11325"/>
          </a:xfrm>
          <a:prstGeom prst="line">
            <a:avLst/>
          </a:prstGeom>
          <a:ln w="57150"/>
        </p:spPr>
        <p:style>
          <a:lnRef idx="1">
            <a:schemeClr val="dk1"/>
          </a:lnRef>
          <a:fillRef idx="0">
            <a:schemeClr val="dk1"/>
          </a:fillRef>
          <a:effectRef idx="0">
            <a:schemeClr val="dk1"/>
          </a:effectRef>
          <a:fontRef idx="minor">
            <a:schemeClr val="tx1"/>
          </a:fontRef>
        </p:style>
      </p:cxnSp>
      <p:pic>
        <p:nvPicPr>
          <p:cNvPr id="1026" name="Picture 2" descr="http://www.unh.edu/cpa/images/diy/unh-logos/4_unhlogo_web_outline_hr.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231172" y="29822483"/>
            <a:ext cx="2254097" cy="2713055"/>
          </a:xfrm>
          <a:prstGeom prst="rect">
            <a:avLst/>
          </a:prstGeom>
          <a:noFill/>
          <a:extLst>
            <a:ext uri="{909E8E84-426E-40dd-AFC4-6F175D3DCCD1}">
              <a14:hiddenFill xmlns="" xmlns:a14="http://schemas.microsoft.com/office/drawing/2010/main">
                <a:solidFill>
                  <a:srgbClr val="FFFFFF"/>
                </a:solidFill>
              </a14:hiddenFill>
            </a:ext>
          </a:extLst>
        </p:spPr>
      </p:pic>
      <p:sp>
        <p:nvSpPr>
          <p:cNvPr id="11" name="TextBox 10"/>
          <p:cNvSpPr txBox="1"/>
          <p:nvPr/>
        </p:nvSpPr>
        <p:spPr>
          <a:xfrm>
            <a:off x="2438400" y="6781800"/>
            <a:ext cx="17221200" cy="5447645"/>
          </a:xfrm>
          <a:prstGeom prst="rect">
            <a:avLst/>
          </a:prstGeom>
          <a:noFill/>
        </p:spPr>
        <p:txBody>
          <a:bodyPr wrap="square" rtlCol="0">
            <a:spAutoFit/>
          </a:bodyPr>
          <a:lstStyle/>
          <a:p>
            <a:r>
              <a:rPr lang="en-US" sz="3600" dirty="0">
                <a:solidFill>
                  <a:schemeClr val="tx1"/>
                </a:solidFill>
                <a:latin typeface="Times New Roman"/>
                <a:cs typeface="Times New Roman"/>
              </a:rPr>
              <a:t>The bootstrap method is a computer-based resampling technique that makes statistical inferences, including standard error, bias correction, and confidence intervals, using computers to simplify the intricate calculations involved in data analysis. This method is able to answer questions too complex for traditional statistical analyses, </a:t>
            </a:r>
            <a:r>
              <a:rPr lang="en-US" sz="3600" dirty="0" smtClean="0">
                <a:solidFill>
                  <a:schemeClr val="tx1"/>
                </a:solidFill>
                <a:latin typeface="Times New Roman"/>
                <a:cs typeface="Times New Roman"/>
              </a:rPr>
              <a:t>or when insufficient data is collected for reliable analysis</a:t>
            </a:r>
            <a:r>
              <a:rPr lang="en-US" sz="3600" dirty="0" smtClean="0">
                <a:solidFill>
                  <a:schemeClr val="tx1"/>
                </a:solidFill>
                <a:latin typeface="Times New Roman"/>
                <a:cs typeface="Times New Roman"/>
              </a:rPr>
              <a:t>. The </a:t>
            </a:r>
            <a:r>
              <a:rPr lang="en-US" sz="3600" dirty="0">
                <a:solidFill>
                  <a:schemeClr val="tx1"/>
                </a:solidFill>
                <a:latin typeface="Times New Roman"/>
                <a:cs typeface="Times New Roman"/>
              </a:rPr>
              <a:t>bootstrap technique does not require </a:t>
            </a:r>
            <a:r>
              <a:rPr lang="en-US" sz="3600" dirty="0" smtClean="0">
                <a:solidFill>
                  <a:schemeClr val="tx1"/>
                </a:solidFill>
                <a:latin typeface="Times New Roman"/>
                <a:cs typeface="Times New Roman"/>
              </a:rPr>
              <a:t>knowledge of the population, or </a:t>
            </a:r>
            <a:r>
              <a:rPr lang="en-US" sz="3600" dirty="0">
                <a:solidFill>
                  <a:schemeClr val="tx1"/>
                </a:solidFill>
                <a:latin typeface="Times New Roman"/>
                <a:cs typeface="Times New Roman"/>
              </a:rPr>
              <a:t>have a sample size greater than 30.  To produce a larger data set that is able to provide more accurate statistical inferences, </a:t>
            </a:r>
            <a:r>
              <a:rPr lang="en-US" sz="3600" dirty="0" smtClean="0">
                <a:solidFill>
                  <a:schemeClr val="tx1"/>
                </a:solidFill>
                <a:latin typeface="Times New Roman"/>
                <a:cs typeface="Times New Roman"/>
              </a:rPr>
              <a:t>this </a:t>
            </a:r>
            <a:r>
              <a:rPr lang="en-US" sz="3600" dirty="0" smtClean="0">
                <a:solidFill>
                  <a:schemeClr val="tx1"/>
                </a:solidFill>
                <a:latin typeface="Times New Roman"/>
                <a:cs typeface="Times New Roman"/>
              </a:rPr>
              <a:t>method takes </a:t>
            </a:r>
            <a:r>
              <a:rPr lang="en-US" sz="3600" dirty="0">
                <a:solidFill>
                  <a:schemeClr val="tx1"/>
                </a:solidFill>
                <a:latin typeface="Times New Roman"/>
                <a:cs typeface="Times New Roman"/>
              </a:rPr>
              <a:t>a finite number </a:t>
            </a:r>
            <a:r>
              <a:rPr lang="en-US" sz="3600" dirty="0" smtClean="0">
                <a:solidFill>
                  <a:schemeClr val="tx1"/>
                </a:solidFill>
                <a:latin typeface="Times New Roman"/>
                <a:cs typeface="Times New Roman"/>
              </a:rPr>
              <a:t>of weighted random </a:t>
            </a:r>
            <a:r>
              <a:rPr lang="en-US" sz="3600" dirty="0">
                <a:solidFill>
                  <a:schemeClr val="tx1"/>
                </a:solidFill>
                <a:latin typeface="Times New Roman"/>
                <a:cs typeface="Times New Roman"/>
              </a:rPr>
              <a:t>samples from the original data set to produce a larger data pool. This set now includes more data that is </a:t>
            </a:r>
            <a:r>
              <a:rPr lang="en-US" sz="3600" dirty="0" smtClean="0">
                <a:solidFill>
                  <a:schemeClr val="tx1"/>
                </a:solidFill>
                <a:latin typeface="Times New Roman"/>
                <a:cs typeface="Times New Roman"/>
              </a:rPr>
              <a:t>a sound</a:t>
            </a:r>
            <a:r>
              <a:rPr lang="en-US" sz="3600" dirty="0" smtClean="0">
                <a:solidFill>
                  <a:schemeClr val="tx1"/>
                </a:solidFill>
                <a:latin typeface="Times New Roman"/>
                <a:cs typeface="Times New Roman"/>
              </a:rPr>
              <a:t> </a:t>
            </a:r>
            <a:r>
              <a:rPr lang="en-US" sz="3600" dirty="0">
                <a:solidFill>
                  <a:schemeClr val="tx1"/>
                </a:solidFill>
                <a:latin typeface="Times New Roman"/>
                <a:cs typeface="Times New Roman"/>
              </a:rPr>
              <a:t>representative of the original sample. </a:t>
            </a:r>
          </a:p>
          <a:p>
            <a:endParaRPr lang="en-US" sz="2400" dirty="0">
              <a:solidFill>
                <a:schemeClr val="tx1"/>
              </a:solidFill>
              <a:latin typeface="Times New Roman"/>
              <a:cs typeface="Times New Roman"/>
            </a:endParaRPr>
          </a:p>
        </p:txBody>
      </p:sp>
      <p:sp>
        <p:nvSpPr>
          <p:cNvPr id="13" name="TextBox 12"/>
          <p:cNvSpPr txBox="1"/>
          <p:nvPr/>
        </p:nvSpPr>
        <p:spPr>
          <a:xfrm>
            <a:off x="1646610" y="13250471"/>
            <a:ext cx="18252945" cy="3477875"/>
          </a:xfrm>
          <a:prstGeom prst="rect">
            <a:avLst/>
          </a:prstGeom>
          <a:noFill/>
        </p:spPr>
        <p:txBody>
          <a:bodyPr wrap="square" rtlCol="0">
            <a:spAutoFit/>
          </a:bodyPr>
          <a:lstStyle/>
          <a:p>
            <a:pPr algn="l"/>
            <a:r>
              <a:rPr lang="en-US" sz="6000" u="sng" dirty="0" smtClean="0">
                <a:solidFill>
                  <a:srgbClr val="000000"/>
                </a:solidFill>
                <a:latin typeface="Times New Roman"/>
                <a:cs typeface="Times New Roman"/>
              </a:rPr>
              <a:t>Methods</a:t>
            </a:r>
          </a:p>
          <a:p>
            <a:pPr algn="l"/>
            <a:r>
              <a:rPr lang="en-US" sz="4000" b="1" dirty="0" smtClean="0">
                <a:solidFill>
                  <a:srgbClr val="000000"/>
                </a:solidFill>
                <a:latin typeface="Times New Roman"/>
                <a:cs typeface="Times New Roman"/>
              </a:rPr>
              <a:t>Assumptions of bootstrapping:</a:t>
            </a:r>
            <a:endParaRPr lang="en-US" sz="4000" b="1" dirty="0">
              <a:solidFill>
                <a:srgbClr val="000000"/>
              </a:solidFill>
              <a:latin typeface="Times New Roman"/>
              <a:cs typeface="Times New Roman"/>
            </a:endParaRPr>
          </a:p>
          <a:p>
            <a:pPr marL="514350" lvl="8" indent="-514350" algn="l">
              <a:buFont typeface="+mj-lt"/>
              <a:buAutoNum type="arabicPeriod"/>
            </a:pPr>
            <a:r>
              <a:rPr lang="en-US" sz="4000" dirty="0" smtClean="0">
                <a:solidFill>
                  <a:srgbClr val="000000"/>
                </a:solidFill>
                <a:latin typeface="Times New Roman"/>
                <a:cs typeface="Times New Roman"/>
              </a:rPr>
              <a:t>The sample is a valid representation of the population in question</a:t>
            </a:r>
          </a:p>
          <a:p>
            <a:pPr marL="514350" lvl="8" indent="-514350" algn="l">
              <a:buFont typeface="+mj-lt"/>
              <a:buAutoNum type="arabicPeriod"/>
            </a:pPr>
            <a:r>
              <a:rPr lang="en-US" sz="4000" dirty="0" smtClean="0">
                <a:solidFill>
                  <a:srgbClr val="000000"/>
                </a:solidFill>
                <a:latin typeface="Times New Roman"/>
                <a:cs typeface="Times New Roman"/>
              </a:rPr>
              <a:t>Sampling with replacement will occur and all subsamples will come from the original sample.</a:t>
            </a:r>
            <a:endParaRPr lang="en-US" sz="4000" dirty="0">
              <a:solidFill>
                <a:srgbClr val="000000"/>
              </a:solidFill>
              <a:latin typeface="Times New Roman"/>
              <a:cs typeface="Times New Roman"/>
            </a:endParaRPr>
          </a:p>
        </p:txBody>
      </p:sp>
      <p:sp>
        <p:nvSpPr>
          <p:cNvPr id="2" name="TextBox 1"/>
          <p:cNvSpPr txBox="1"/>
          <p:nvPr/>
        </p:nvSpPr>
        <p:spPr>
          <a:xfrm>
            <a:off x="2056492" y="20136472"/>
            <a:ext cx="16529374" cy="3693319"/>
          </a:xfrm>
          <a:prstGeom prst="rect">
            <a:avLst/>
          </a:prstGeom>
          <a:noFill/>
        </p:spPr>
        <p:txBody>
          <a:bodyPr wrap="square" rtlCol="0">
            <a:spAutoFit/>
          </a:bodyPr>
          <a:lstStyle/>
          <a:p>
            <a:pPr algn="l"/>
            <a:r>
              <a:rPr lang="en-US" sz="5400" u="sng" dirty="0" smtClean="0">
                <a:solidFill>
                  <a:schemeClr val="tx1"/>
                </a:solidFill>
                <a:latin typeface="Times New Roman" panose="02020603050405020304" pitchFamily="18" charset="0"/>
                <a:cs typeface="Times New Roman" panose="02020603050405020304" pitchFamily="18" charset="0"/>
              </a:rPr>
              <a:t>Introduction &amp; Methods</a:t>
            </a:r>
          </a:p>
          <a:p>
            <a:pPr algn="l"/>
            <a:endParaRPr lang="en-US" sz="3600" dirty="0" smtClean="0">
              <a:solidFill>
                <a:schemeClr val="tx1"/>
              </a:solidFill>
              <a:latin typeface="Times New Roman" panose="02020603050405020304" pitchFamily="18" charset="0"/>
              <a:cs typeface="Times New Roman" panose="02020603050405020304" pitchFamily="18" charset="0"/>
            </a:endParaRPr>
          </a:p>
          <a:p>
            <a:pPr algn="l"/>
            <a:r>
              <a:rPr lang="en-US" sz="3600" dirty="0" smtClean="0">
                <a:solidFill>
                  <a:schemeClr val="tx1"/>
                </a:solidFill>
                <a:latin typeface="Times New Roman" panose="02020603050405020304" pitchFamily="18" charset="0"/>
                <a:cs typeface="Times New Roman" panose="02020603050405020304" pitchFamily="18" charset="0"/>
              </a:rPr>
              <a:t>Motion-Induced blindness is a perceptual illusion where visual stimuli disappears when masked with a moving background. Participants in the experiment ran 5 sessions, which contain 6 trials. Each trial included conditions that varied in the color of center fixation point (target), peripheral dots, and the mask.</a:t>
            </a:r>
            <a:endParaRPr lang="en-US" sz="3600" dirty="0">
              <a:solidFill>
                <a:schemeClr val="tx1"/>
              </a:solidFill>
              <a:latin typeface="Times New Roman" panose="02020603050405020304" pitchFamily="18" charset="0"/>
              <a:cs typeface="Times New Roman" panose="02020603050405020304" pitchFamily="18" charset="0"/>
            </a:endParaRPr>
          </a:p>
        </p:txBody>
      </p:sp>
      <p:sp>
        <p:nvSpPr>
          <p:cNvPr id="3" name="AutoShape 2" descr="data:image/png;base64,%20iVBORw0KGgoAAAANSUhEUgAAAQQAAAEDCAMAAAGT1LoWAAAAAXNSR0IArs4c6QAAAARnQU1BAACxjwv8YQUAAAKaUExURaqqqqenp6ioqKmpqaampqWlpaSkpK2trcLCwtjZ2c7OzrGxsbS0tMPDw7y8vLO0tNna2trb29zd3dXV1dvc3Lm5ubKxsdXW1tzc3Nra2sDAwKempri4uMjIyKysrMbHx9DR0bCwsKurq6Ojo7KyssbGxq6urri5udHR0d3e3sjJycrKytvb29fY2L6+vs/Pz9TU1MrLy8TExL/AwNPT07e3t87Pz7q7u9bX1729vbW1tbq6utPU1MnKyqKiora2tsvLy9HS0ru7u8zMzNze3sfIyMnJybW0tL+/v9vd3ZaWloGBgXZ2dn19fcXGxtnZ2YuLi1VVVT09PT4+PlRUVIqKiqyrq7e4uJycnFhYWEBAQENDQ4CAgEhISEJCQj8/P4iIiK+vr3h4eEVFRX9/f4WFhUlJSUFBQY2Njdnb22BgYGFhYZ6entLT09TV1WhoaE5OTkdHR0xMTGNjY5iYmNLR0bOzs72+vsHCwoKCgoyMjMXFxdjY2M7NzcPExK6vr8/Q0NLS0trc3M3NzcLDw8DBwdbW1sfHx8C/v9DQ0MHBwcTFxaqpqdfX18zNzcnIyLa3t8vMzK+wsM3Ozry9vZ2dnYODg6CgoImJiVJSUmlpabKzs5OTk1BQUG1tbXd3d46Ojq6trVlZWUZGRk1NTbGwsFFRUZGRkZSUlG5ubo+Pj2pqanx8fE9PT0RERGJiYsjHx8zLy5eXl3p6enR0dIaGhtvd3Kuqqq2srL28vEtLS2dnZ4SEhMLBwXt7e9jX17u8vL++vrCvr6Oioqqrq7O0s7CxscHAwLS1tby9vKalpaWkpN3d3amoqNHQ0MPEw7a1tZubm9vc3Y2OjmVmZl1dXUpKSoeHh2tra1tbW6GhoVxcXGZmZgAAAOD/1cAAAADedFJOU///////////////////////////////////////////////////////////////////////////////////////////////////////////////////////////////////////////////////////////////////////////////////////////////////////////////////////////////////////////////////////////////////////////////////////////////////////AAe2m48AAAAJcEhZcwAADsMAAA7DAcdvqGQAADwJSURBVHhezZ3NkR5Jj6R5KjUoAZWokqC7FejznOvyCbBajFlrwNMKwQNFaGHW/XEHIrKKPTO2s2O2yEzA4UAAiHzzrT8WyS//BXn3hRo7jkzkXVLXVoeJS3BKNTcKnbClgLBtQegpuV6a3K0WY67ASgJfvrxhBV4MbmkN9OufX15eXvCRg0bef5oV/1rC0jT1UPWX1y/vLvHeTg5m2yVeHOaaFInbv3ttxFaDPYZtl5iXFy8pNaIVMFrmDjBxV+TbhXpPEdzYVNAUf/lGiP9G8OXL90mg8ixKpbs8wlzv3oO2Sh27yDEv7NFhi7kkVrg7YWyAb28/f15zuIiGdUwvijSjtAhZ3ov86AYwc+esHYt5+UEbprZMjuu+uZvvwy64hAYMMmAWY+iSDjKvzmiSY2wo1TnNWyc+BZJlyssTM/Ip8YbYFExr2PEyFJcLEGqmLrFNawUijrW8o9Bk6bUnHM85aVaiif+5tNmd72cPf8xk2bsTK5PcoPKSCl6VrEmubd5Za+2gwOZYDuquN30itXoEFn2I+W7nyalMGOD0FxX0nYR8LRtp3ZfXRncQSZN4ifz2wUBVui0HURNkm1cmUEpzTA1uRiMS0foYoYQzx8YsSifA84CFXHn58ruXS34m9puL3zNYXr78/OndmPaIYRFwIrTQezXkJgkY0507rs1ssPL+7g9ouVXEfp4ZPJ4cirMNsk59i+smrvq2fDZ4iPl3Po6T5ZJJaZ727wr/YjlQI5wpTFjbWvSCZIokEMDqSqaB108Fg65GSV/1ERxWSuUlT3yyHBsd6+ch3grFJV6dTTiLiAyFidpvqVPDEb8OiMNZT8Jcx9iGnVgJy7FFYz7alg+OOjle3YxJcnRxhQXOKZBtikmOSgNHWZw0joGuTbMdXNnoqXtnsDoYs7N8lHvRJe/+asYfcO4Q3oMydOU87PMlisVp+x7Y5mNH7LdgQ3o06obnccHOHoxsx1iXsPh9KK3n7uf37+f5GlGNNpxFZ+1kuqeFpeOwVHfE6bsyoNYhL3E+Q/sNjTdvVSck3Qt0Ua1Sqh+ZjHRKsm3eBi7iRUnJkrFhrTwxDeMY2Z9pNY2ghWgEvBkVDwDlarL68tXcLLM+S2Qf64EvX6eC38t09rMS2YEfIp8vEL/4K0tPwMpMgOsTmZXnfkBpCrd5+RHm5eX19adXvWcYfwbIk/39jxbaSpUPLu2DMoxF671dZiIfIsBCWnOZ+JWhfLoIL6UIV6iMl7JzvOZd9MNfMmsVA/h6155cQ9c738GwcIq5jHGeGHrNQlTWNhTj++ujEiePUmIKkZ0igCh9rOAlIHpkhnG2s7JAMJ/nPBGxeF29/S1yKOIEcpLFzl/e9eYO/2ZgYXXGXgnMMveqL0Jfbc9Cl/lqo/tFjZk967kP9PcSH6yhjB2CpdIwy0dz80hliWScrmSxxaALrFkdjfWiEBIWc0SEnOf6VMBWdT3CI2tpu1lbG931WfWs4CCJwtwXL7STtbxnCWkB52wFqqHku6mX2bC4hGNOmpdBd8No6jjsBQ70y6Aq3t1TwcJCBpha/02hVFHFoOSJHITMIslGOlFHu565KwdDT4fvjAleJMhqYhMKkJqgbygVxwfRBHpWQtjWTXT8zeplA5c8KPtQk1wZz+FZNC6LokLpImfOo5rwqOB6uEuylmhkIQFbrk80+jiS1Fyp454nJzIhB1jUFOPEql0ysNTJsDR8MlhQWPpkI5dr6E8ifDlnaWxX0mzJ6iEsC/OGuoir+829+6dd73yan7itJ8hHX6rP1RzL5frtr/OtU6dCB8hwV7KF9IKR+djAavN8tErIV3fZYCHatp8p+EhlTpv6/U9x9pvvRMNmHlixo3Q+lpH5qq9IZZI4qbXjRg6plYxg5v3LN139cGt59xcHH+WUlmSZrgFZKr0vvX+AtdLFDh1fn+AFvQ++e823sLxGzRpDcmGF+XUXGUDBV/+UKx+uXXsWWM3KGxs1L7of33tXKHtykSRXZrVfR9FZ5P6MZawK1NybapkKsoZOqR+gFS982eVV1G9gZRYQ8CkgkzE4GSIj2TKJxfpTOcvcREvuIEPDTZuq9S4frSMN0f1CVOinHKK4FnrhputUiHJ/shmBL8Hwp0L0yLzXLEbO1jI/VusyiB6tq8KCKFfBNuD5M/7cClONv7y/bfolmcSz/vY3m0gBa768zmPhS8K3IVeBDmDf1/ffsX64veLbN8awIvv73y6XxdGSBVrhB8hfBX/56be1u79xH3zww7Dvf7s8xxHjMA6SwORaoXeyC9DeCQI2kxzHkmUnwdCY1UxAjMvCTTu5AsAk9kO9mHRmC467VG/hSAtd0lvdEB8c/M7qS0vBVFX4fowQuvo7q/keSOKhWEopLKt2qRfdjvCLvjl49aiyjnlyL/QjkO6Wa9mRUmqSsL6RoHXeEq7x9v7y+vLjp19uva5bYvZiw7vQc1KBjmFcQlavq4BW+KcBymFpstEzmV9A57q1XxVAKoBMdC06OA6raSLxQnuZIKcf1ZdvDNYVNilhJZ21UV6kFdYmytv6J63crll2tGfgZlDBS9/c1VVKmh/oNV1naaFknzQv9dspd5EsV94HT7IIwD52tT7nutwf/n7ThB4T+3YieSpPMUleg/c3/+AB6Gb5cRSVTXh9avhWACop964HMktb45thngQf+pCdYs5/3Eq7Xt+1rPCZdNhRDrOYlfdL4p82+eGX2XVkZxkPFIgWXhqVAohg2vrJ6UK907waWsqoFVbuCjy2KqBt+0AwLYfJM+Mi19IVIqQGBJcwgrbyal01I37p6E82ujbrKBgmgUgrxEiTzTYiZJ/Dq31u42sCr2YAIdNdTZUASKcpbofEJFPHLCsdZVXXWIZzFEeS5wAVSSnH3UeYhU7P6pYK5VNZPIXJTiV2YdI4q2y9uBeBq3tyEcPswpBMr2W5lYleUX1ftoQMFfy0OEFkFrXz9gcXIqxcaO1bkGLUcjphSQAlbNP6quCFpfNiKUK2VTXlrpqsOWJnLgv2zngQ6zwIy0cCu1HJEo8MW4FrR+Z1s/+RMPy4xHIyKk/XHqseNIWKLVO7rtEHwvJYEU3WEfuzDBg/TCLDfBDTEwCRfWcGn6wSFTsQTljHUuLya2N+Kck5GdSQDIaUPIjesyPjfA6ImbUh0MdKsuQiDr7JiEcY9lj3NXhGi4cYIdPJ49iQ3QgCjkrmkYvB3uGsKL6jdgqNW2KYS2b1FfznrI6CU9gAOu5gy42REr6Hd/bmJeDQoMhkWi2QjkGyBGbZK0zCM1q5i0QoNekj4+sqMCI0pMXOsBaIgJt+yhReaZ1TqSg/UfE3FCJOFPk4M8BqrmMkF4l4nReHu8qQNh58nTslJMQ9gkVOyv7qBjBz8fkuKd9pW6ybECjtT0wRW4hIMkhizfAfgNQQH/zUzZx8w/VKPVFJjM7x/uVV3xB7iVkitb/CZy31riSoEVBLTmpuy+b7QtnTZ2N/xcDcIlIr11V1JEyqTtReUu8VLhjyYC6n664gXuCvJHwl21YA7Am2YuzxRSSJNBhWHuELISeg5BWt/aJvWfwzDg94vhwhULm7jTxGOMZqrpH98ojtTSQW/ePn19fv3zMoXxh1CgWbnR80y37Y2/E2cRASbHLvU31bynXDNQR4HSLJs9V4b/wJaJqO/aV8ivBs+dJHnOzEjlkqju+Yy8763DlJrHJY4DXIr0eAvFSSpFvODY38dWh9N+bV5+t+f1NIKtgAOOJFH9iTdbo9xQQXLQVl9+Zn0Vcy/EYUzax9U3bHXM52svWQH+VJAz9ePOjzo1gLyE3zlflOl2+EPnR5ekc+8iwtiD03SMj1ozyQuodggp/+aOVUOxavyyy+fGc0IMV8WcZexLYLDiTBr/BPP4p7az0CAQbxTVALL6I/d8RhZzoLG6fSVk+u1lGGEVEF1c1JQE6hkdun8ZEsCdjQkpYGUcOtbHBsGmINdV3jIHZNC+ahzA9zc5G6z6aHwJ6EqgjckMP3JeTWhIjNvUi6uIxgLs9mIrrGIoyAtTpspeWslrPQClRt4vXnPvb2eSRlf37TbdDMxsRZHYx0BvySszXkSjxmljChC85371J+Cg1o6r7cjRqx/sqBKlSqHfwZ3MSZtPYKnlZHCGcIhzhDYUhIidf5xC6h8FauQHIpJKDzLT8u/fLlL30yZstyto14Ho0X1f725rl0i9rXKee1//NP5+WE8DWP0iVpTAIf4qYYmd+//20n70I986/+MjljiHj79q2/lsSqWawBZV++/K4vJ1I7IkjRxwzgIYhyUujbz42EsBj4Z7J9MjKZ/+zXgxiK1sfM7ip3wakr3jBS38ztpcSx67UKDfMl2zd+Wj08YFvlz9d2OWZKWYjdBOLZbE7AL/7x1cRQrcRnIs/jMRLUBdJFmGrk7Whb21WJxz1ANsluEvD+1Z8jpgQ97fl081ggjlflY9iLf5N7Kgstjsjpnu1ct4wAXL7aeoh2RFfX9u687ddvPzqGY7xnCPjhpRrNt/g0q7MowwTFyS3nz+J1F/KOVi2/+9zK/QpzQll++Fffcgc9cLcvsWVPOSMB6N1uvHkRVMyAPy8T6Rf4zTeXprRqCyaA+fLjG2+WrO5Hoxd9lUeexBFd27HE3JuIonw69iIXzZsNobdDodwOgJ8zvX7qI7QvF/bfbCD/7fo0eo8Q2EA9L7GKkYhOpnw4/66B/Ow2nTMeOqMSYhmsXIs3WDTtjgbBW6UC5Rqd0qlHPHVpl1yEh4A4YRtqx+1DnpqVcW6iz1Pr2PF7oOIcEwLTOH7E2CGIV/9JZV6RPGDThQ+HOX8hIvs8ej8sd7sWNR+PRsa4PuB09vEhweCWtvzU+vhB3Myp4uJ5YeRRXJf/6BJk03Q5prKe93WzpVyX2vPRJrri2zFxCER72SeHqqml6+WHdL0vP77+e5EjZnnjeoVF1q8n85zivv+3V30oSZ4FKkje9L6aqq7H2x335ctv3//4Q02cS6vRyfAq3aEktDNPQVuyS3tHZjatSBn+mOTLyw9/TuQljrTLN703//V33iwRlgEyU5SNixlVgvdVqemFUNYfkRGXoprIqcvpnPDD+sDR6Q+KJixb+aNMACvladh3v9ZLLe++Dm1gqR3VK1iKfOfhJTCdRtYvmPs/4gfcQR3UQVw0ZdtKbwt/loyrVfmgRE4IUKr5lX2OIYfHgN5SBO3QdtZKKM9bDMFDJuV4BN2JkM8EU4cR2mkupNuX3scU5fWugmIASGqmNCnOMIwXPKQuib+kJKAiH1qPDUBH9Y64Ios1vQlXEOlpUnw6FfqYKaLItMSaSWXvdrpYDso4uljhd4RXxc3tZZppb2KhUTguqxQ2UECipuc+RwJ7FzawCQDfPmkXoRcPFnV9hmUGYzNBcE5pngEFt3olM8HeUJeLyGatb32KSFKWurQbzzoO3GJX8WVOQoexUmo5VKSB3bnL8ThE/CJQzbfCLQmBLfZt6iecF4FEy6cRGKLA5FwsyRyz2o8AQMZf1E2LMdbhwuJZ4A39QxnfEOTqltPCNBNhiRdjxHQtVTjdjerJDsQDmPEN8NKE3UBl0iNN6WgiHtrifVMqL0h2wBqX8ij+vNX+a9C6nAWw2ppsxyXSMZR72pkRLMvQGj6xRVEOtpc73U0dMEVcl/fTIrFbyjZORrB9BFwlCS5q8T5Ans2YrvRx9xgyh5GQxsgpEEmndpwRIkvOfVMRM6i5Gm95+roZNkdFMS91JUbwoiy2M7It/3+Q5xjjLfuRwG5U8h8T6zwIS4FMbsfIeT1wf0FYnmsk/0B0Gc5NAANshjI6b5uRz0RtxJ6uR1b8IQxpc2WULWaFNdwjkNBH4rhZQsJZloxEQiB1bhkyJmnPvE9MCThg/DIWqMtHbu8ZkZjI5WIW6GZe/mcCMWFG6+v7vKTBj3WAkQtTbVPvJByIydhoiQnqsiUUCU5WoK9r4hB4HwRyVk6WfRjYy45s+gZCzLKxJkdKwPV+kZdakKhDICeawAZPFkUkgyEl3ACvq38vQW2kLiAY3wnDmLhWICdwS9YVVw2BtR+3BU0Mc0Jru4XUzfUpy7L4gC5F7iU3mbLBT4FwRtRDrhEMHgklPslyBTHD2m7GCMSdEfHIcjdgcGcR9jUMZDDJhzgi9wMjgk5Z9cslSxQc/5EqZxMCpvDwEtC2AiVoHWrGIILTZMgCy4275CJd2ga1bpyT+YH7FIg8Rqhd2fQ7sqRNgz4Hl73syhKPbc8Iew249dzMI/KhLv5zElIyCybDsOkdoJFJMLnYcqoPOGHQlS1ojxJadxVqJKrS1CXjj7J1mWKEgroepOT4TUjSc4IDG7I8eZYigKlwZ0jgPpII6ayy49PMZC6+lzYz0dc3L8/feEFcjlW/WjJdqq4cr4q1okBR1VM7VvzlW/4M5xu/aDB000AWJ1qC1h1oPWQyrjWWh9fiJ4tvE+4U48naW1F/3A/izIlgXfyR7oxCpzYak+9/+I63VWxOBk4ngYx54IAut9jnL2ouaw1q0vqIv3VKNJwN8KQEi+zYTYgI5ayq5FeWgv2Ps8WhxtAQgfsbbyReXQ4auZaXtdaF15iDxt0aMr9gdcuJzk+Ly7j1FuyVUPRDJveMEK/WAnh5f3v76b+WOIRlgL9t1Sl3Q4J1qb88TCCgsb0hlowyvjM29vUH6asuJ99Fz9P4Wc5Oe32SiU7CpmMl+eb8UveQUvme/jl6TMQ+r63xsLP1oywTltkbC2XMVoMlPBtTtj9bSGrIYCuk5PaXXNCB2zXBxrNQuNEOgec/UBf47Xf+AbTMMHmy574Pd4Gr20GSjJkEEHc2cBPXY8h3/57J9z+1Iv33h0MewfaIXMibv1MSBNVWZg3s9WO0ytvPP3/XCGCPsBmb6dUPEn/DT5mEAO0l20n2vAB1ZdTt/cvb29vf/lUXWusGNHzL29ssyvJHxjjJOK/P2PsRz6usCxds9dKPiX5GnP28C/x4Th9LWJfun0ewP71t5krB8BEX17k97DEjQFpOfeeRhurvI1rO2grtbAMDfEKq2rIW3+VY8WTEeeFvIXrBDIB0lZflRvUuGFg/ZOvtMuca5wWWetUHgHnLnT7e9cuXH/yegiIkJKzlXppRH/ftQ3+yelk2bMvCAa/8m6qaYO49/+qERW39j2+xdoeT45VdrgI8pWEbusQ+3IIIG8gYRoj3OG1e9fr6HhOzcqD73beFjT5gYJYojBSrh5DPCdbmo62u6bvPn1J/6KtFMnh9OouHvEaQCCundfaKqkBGIYe8wOxQFlom/26Fn0HHrBPf22SZ5L0PJQ6YjhY/KM8EqVmalzOUQ22mdigIr3Z8R4gP0lqq6wq7rUxPFvwGfEm5bVoTcfp+rswMniKTSrl9E51JCTwXMAb1jO0IGwXcEr+fgHm0yc9707NEcU+SYXMkyZfMMDqjOsIS2IdQ3eIQnfOKlHVYHzI6mnwRDvFhzdbkLYzwBLUjQyK5sSrP+97iwlrBFLn9yuBDBtt3846Q5LUr05keAfcIQuMYOsv+i7Y5vOqF1UnTvUsWnIwg5Vm9rj2dkM5ryXiMMCKmpPcp+SHCm6Z4YmnMvTBu6IxA+4wQOejAxwhXAmKf/rRyD8ikwVnSUA8pz6vfK2YcSboomsS3Zqa5LDsCEUsIVkGmG6W9rADs1gmZmwKmrXrZWLLei2JOfjpi4kfVd0uiwr699hFt2km5TXxoIMIwb/n6RZ6jU3hWIsMBOkIEohArBRhnd+3AcDp59XEFfs4vT+dyirp44iVXcBLYRgBLgsAKTm/7bEn3169/RsjT2piyuQsCTDCFY63cGJsRkA3aJGhfBwUSod14+SrJM1jrywfm43KcK4oKS1qVSAgS/yTkkoo1cmFpdfHvlcahqfvqeIW+RtBd6EobFzJPweCIQ0tMdLOkZk52KmU+X4oykp9IpkCSY/Tu3zmljmt4BrOWBUhTnHT8XiutbtKbtYyVAKRC6XUBK/klb4wW8xuotd0Prp63GKJ+QK0BuDeijdxqNu4n0H2HL+2wFjhIgYxwfhxoMUPhjjDXAZYCJxlvH5VsW2dMY9vMxodL9zfOMr8x5seB2WvUGWGYOpHNfNc3jbIuSicZircfn0OkGWLWjM26pGF7IZng2fXhvPuvS4l4//L99++/uYictEpZKW/75ZsSp33TVrz+L+UNh13nVyNYTPBxxq8dKfrOWSOkb7tbi/E0P37+/Kbnv0NotU5/zLKvj+L/rtXms9rCK0FbJugIqBgSPEIeIsuf3/1CSNi0vk/2b8o3W300gv9pmjwhInW6uRdI//3HH/7W308DfqTRX4xgW8znovk5Xkm14OePP/3l+3L61CTFNrkRtu9f+7mCu6BMZ0CMtL8k5ETIGocX8OdXKbI4uQ9bzvc7lFu4j++FQ7pXKaOlf2Wxr9ROJDIjbFecuailyxJLHxrxgy5/SSddcZQ1zjZOleyEcRPq1d57FywTkM2qM0JzeMhyJ768fZPJ99sZwk+CM3nJAZkjXi3ATSEQe9bIcB0BBCDkim4EVjv1yF13Z6h05aEUoVAiiFdRK3ImME3wmoAeOG03gYpXeBhB+kXobDGycv9TKXpc+gEOCdHLX5BNgr/oE+7nHPad5rhpvOKmjjql42idKonoWLiWq8NYAV3x1Qkw9stLf1LEV4vuEaG6ehla4EKQ7R9B5IcfvZNWuevb6UhbYos1Fv/4NkTDFnN6GN2Fu/Ly8tX/zYs793CSb14G6TLl3lUsuRMXkeRe9P6xmxfV6RPxl0iZwR37GYK7Q3fmAEqx7HTDHQvRIYeIayCYX/83k5dU4t2lQ668xnlD2vqy6/QAix2jXq69TtVnX8At/DdM7PBHQuToY172Si8GkW8J0NPyUx8wGuJy0Q/3XIApIJeVDDni/ebfZeMPHxXSpyh/I0/DI27XEZzEX0wS8EPozSfXbyoXN/9oEjIiJxNYueJVwP+uezA/xeT2J+StW+TF+p7xYknJ9VvCi3muVM/F6WL5hXNGcBfZ1JSxTk//pQxoyLevDZkyKeyvEd9/qOXrm+6aavJPVzqdTykSVaYhnS6B9DkBtuHbKezS7I1OjEBRvfCkCZqyEtb8/izGX3WT+C44Qx/j6LqtsXVuvFYfmFxbbipJ6IBQ05a4rRlIsmLhlQL3FC27bnqwVbnE9DB4pT/GTAFXppO2GUdxebLOIs06KfAWl3NmITKgt+TJj0dNObL1K+7hv0Q5LwEZQEwTg/V2dAppnvLe7TSKjLesAYtdS07KulROnLSxjHWkwTh+W3EbbUV306fTefYqGxBw4dZbSY9paQK0qr6TOCX9MD+ffv0yC9HZ53Ssb+YMSwV/IAoi7uLW0we/0CidWZPLD43eG74JOlN4mjyECcnoZeUS54UUY86F7VE9J/izXLS/4tZiCh9xz1TF2d3PJeW1krQx64DdFMcjKZexwz0JTUzi9TydWRdtKSofX8M40WtN1TSFZlD6wGfTFsQSxF2tHN1K7ifF0+GSOgm4dzxmpb4mD7IK5Uvq1f8oqVG0A9gDmsjHF/c3lw4GYwPoGBUPrBXZZ55JiTfkmVyZeiD+7QeHnNEoYS8rjG+w+7T6hXSUCCtM5hbK9SRp/sMbQ/wXoN0KrCwH9C0YvgfOYsRAHVQ6PpJncOZqJAPQs3sOZJ+U3r8gKOh/GeEP/89dcZP/M/9rYJgsl3Z9F75HWPwAM4JXsj9hvblTLOpLPmGj/K81/eZsY685mRVRKQYYeXo7AmZH0K610DXefvZrWSqm6Oo//vjj7/JIsjBGuvoEUVMqXayOpaPPdEZSIQmu5/uAR2coKf+bBC//+1/TzEd6W8F4H32YUjxnOukaMdEE9IzgH/awBeq5ii3KHg9FwNW4k5DSZ8Y3oR16IQJMNHLmygiuoW9nXmmog3uZqx0tMR/YGKkf/n5DKI+yO6af6/s0FybgZAT452gUUDk+AozTjkDh7WvkOxY02fZd+np3SsC/JAr4mu2n/xUaFup0NSOqRqUBA8w1H6BcxTHi5xbgWK2TPU9gnVr/VkJHUO30VvE8CJzuadeoUWsJZIUifi1OF8vDESzmKfRoMqfKlMaPTVBXfsyC2G4Cq2DrmaYrLfoEoCpDnLBWhAakikw2bdL68WESGyBhQdKktExL2Zxr+rKMHSE4wlOV2z+JLjZlXbmXzwlfvRNKUEYvRu4CImDseXo/QkxgZEtDUtaFXDuXdbrZSJTYRRA2uFBSLrQdcD6OYJksP8Otjo0zhTFpbOVgUIBiqmEsaMkrgUunbN92mDUAhyfGDaSaIE8CjShPh4EkESm0SUyLUildCYw9DB2RO8N1qOVCWN8bc7jUT/9ASyluYjJZFe2qLny6mah3yGIrF6eSFUV1f1TUJXuukIS1Kspq4azwet8MSW6z2xe544AlEC31YgrxLqFsuEawUqSPKFUVPK9rnIQWVt9p9LGjZObLRYU8AfZdvI0c2gHgcsdD2JjM5Y8IU43yM0KwFBREPAnfTctLIS+1pR5EJJDYneczg3hqjjySNIlK46Mm0Msiq01RVdNE8Rw4oDP9fUqWiJ/2+BHvB+vrQ5fjjHsFc88ZwNX4+OrKc7/pRy8rd8FkUQgLw7vA3AArzpUbH0/WrVSL0niUJ2LGXTDyDazLQyDuHKpFP/dev9vHOL+2a22YhrIl1ucwgS7M6ijvxRW5IX4fugQEoGLn09XKuiS049nGOWeMpMDNdxXfEGmRWdamf6f4JKKTpFWsdBXeibJc1LLQzBFaWjXBnfBO2JFM7hQVpP/nGe6xJsNVPAool28MVGo7IyGaQToIwzbSdvnTqHcjnZAbeGkT5r77ctVx0q1tawoBSkqyMdqFSm33h4gNNZm2vuuwVGQ970p6rXIcE8riChjdsXntvC+ARVXT7pP0Y5aFm6hFjJGadh0hQA/za0yZHQffm0+pvbXG/9C/4uj1ArAHd7E1mNkQ2kHElwR6XRZYcWaD86E5jR5yD0Z+baro8inas5lvO8DoosTGt/j18P302p3AtjiyjkCDFOSYpo63D6RNL8RBIlLceAO7/rDWwsiCj9JHknvtywXhY63P69BeOmEcYAq3JeSoWwPT0x8SjPaWP0Yh8uFyQZmWkFcfijZ0QNI3EGfCPD2ynT0VpsxYpA7zObkLCvxCAng6lUOb6UFGCYMcvgVnTZ9vJ0rk8FxCTsRkz1/accZwHnXZMZwLD/ovL3s4Pg/6by97OLkisDEJJHSRh36Q/3nGB7L+8Ac9giEuOPqfyfrDH3QFY+sM8SledOJ3/sUe8uEs9Q8kMnzBM+VwD2epfyCR4QueKQdJJuEmFz/yRjb345L1Fy4jeZCHllzORE5GsustXEbyIA8tuZyJnIzxa7p4onfmyCM8CR/SWibyjxmfyMsjMilPer3AOyz5JXl5RCYldO0z50GeUGWWIjicH0nocX6ZMeTwFywaNfT/VOGUqBNr6iIGHrmYa8Fhi2L+OQMiJ3InSCY4KtQxaEfudUv2RO4EyQQhrS6ICTc+RFP+SZL9SAM8FCfOSMgP9JAj+P9jhdduD6sDH9SVcdsjYpoTbRUiJHbgkZMWAY07zp0A/H9auFmTbN3LVEjJyR3qCpacDCDORR7nEjtZctEnHSdqCiMP8jiX2PnPCte509DhQ1xIMqk5IpPwsKABiZxVdZJQtW5AZRwsaz6GOf+vC2/whMeZqvbHjlpTiIB/GTv24ptckyQCoY4s3ugdBqZQ6lgVh5irkYckdmtLF5fJsbASOBpjwY7ifESQqfPIGAc5tOXh7dKLG2CmUU7ocZBBcQ+pK3rdwbexnghyWsTc6WfNHDiRJSyT3IxnZOTOiDMXJBLirCc4GSdwEgziPfUzUqZ+UGDVwdgcUVzo5bks8eqTcTkRg0lDBJtROhnBwA1XJniUZdcXxct1Mm8+qkTQ01k99KrLN4wLhdmg1MRC35FR4Z9krlm9CgvEOcpnbVEADnKyx4me84QCjkKgjypngLOqZaQ20wByohuph2wgeiK+6peHWbLErWutLjeSrKI4T00wAFjvQjmroIzmijRxjosYGnghZMIHPzkJ4KixVXe9m0LGGgQnWnchsZDlTnRkXKhPzsoVFpys0YMswSsNTvzORBq7qGGkr0jhBm85TLolafDC2M0bjAyGnuQSlfHPET/6MJaDRu78D1HcUSdW5y5bAnWxK8sJcJ4DMvFjR0UMx51Fo0eKTnhFMGw43BXgWVT3FsiJNhTzcCLJG7Uy1Ak9lO3UvnoQGRYwTo6hw0bCzrIjZ83xBsep8vmQnz/7y8FE5L3OWvTAs2zpm5SUD3tqyDZSlQs31uoYrjqFgyJLD2dbvKSMMQY3kXUqA16/8jceKm/fzh05Nc7Ci855BGfIy1phShrHr234Q4vLWQ8BwoQ8frVV4znKjR0omeiX/OnGOvljAsJ3ibPyIOC65MyS2/aMAlTbElvTSJk4WOKXNC2a4DB16hYcIirkg/a2cTn95yglcowXuxDnsmjiyBXknMhR2ImNOTAnckjJm9+/kyExfDfLE52syT05oap8Rp7pr/7rRXb406PIxG5kXFVSqhYTe8gyOW4GOd4zjMpx/Fyv/u/ohgkp7ZuQqO/FhBMDbrFlouaSfv3mO5nE3gZFZtmkIUCCOkctFX8Onzc3ROmxmMRxztLYXRqjZ/VK1nXwq/+K9VseChON2eQYqnQu9psPC9b88WJCZ1EwAh+n6qoZ3NxEHpAgUvO0zQah1izM6THDRAdifPF+CSG3GXPgxMb08h+lWhKam/BhDfBQcS3B9bMIqubAi+CywOSsBxr1sEW8UBpRZyNdVMz83KYJkHYnbQRk8ZZd1eeSZJFZwxW/0ZVES5DxyFknh88TBMTptfzRton64A+7dXGSEH5I78JbqfdB+V/WwsRpBHPuAZ6MWxFvI1D0RI6EgbRq9F45B84oDGfd+oc5/NLsrg+tVS7zFp4R7yXkBAFR+tj3dZj3v/7yX/63hMkDdKqnArAqtvwj+Mtu8RflwBn1YJBJaqC6NsGE8rsPVrkGSeUGcMGXjiPRg9B79Nvv/q/H/S9hIn4Q/CToyLJ7+SBgjrrBQ0FXxccpyoEz6iR+VDmtMLGp4EObMH9SinJpJ/iNNXo0O9Wt8P/36uMvApKJ+ZSTz0DP+rhzPD3CcIH1k4a6MjlBAdX1x2Iu8hznIYiC7Bm3yvfiiqByf971iVSfRX/zLfj975Pg2+v3QyTtqEEG54MMPzRSHyWz5zBzNH7sCdQJxlblmNemT0JyQszNeYQbvRxeaMEfr1/9hdGff/45NybGN2FuxHQVXYUdxNckP4OiLBMHxoU68HIjtVes3tMCc7DdoWEAQd5EdqAkmZL441S9nG8VQxFn/yzEzTEZlw+j95T/v+J8XXbxyTyoqw48Ob7wIoGP8CRgUX2xs8vhP6Y7WpjQIk7V0EZRebCCvf85SMrRhK5NPpLQ+4/9wqyhXXT5H4/hj9xriDSx6pGRccssN/9KuVW2Q0ajkSbD6IG3fHn5+jP/s6XkvgsSbgO9vLBFTrVinSy+hZSjpD8fCSaObGBiTTiHz72sePNeM/rbhfnnTWyGt64bxNas7Uj8PZeqxCEvjwiaFS1kdfvSuWFLrOzE0XY/H8OTsybMEKPLTpCwzrMri73X/JvkcKGzN4js0h8G7c42UTbOouJAPwmS1EFaF4WrkyVWD3bxenMMXdz4JR8C2H9a8JGx9dV5vD0b6xbIK6bvLL/psyJ3xElWGF0W0ZyJZflKK5ESL8usvaRFJi0rpUOEfDr4TzmRylnQUiGj+iLH4fQbmG1B40t33Ty2etf4Q5i43gS/6HHmfiTfXh4Yu5UUI0FqS+ea0IQR2czQyDgnHoTenEi5a8EoW2+P2dg2gzJJbILN514US0irBgzhSsYSFtnRiq6N2Ik7Oj6lhnzapCTt9nxExlqKH6E7f3QUNmNGaWhcD4M7KXMTODeTPRr1vqEIjzEpVssdiaRA06TxEzY3fNPKfdSYJCCJDNyMyMM94Uj9PBHeCH6fZObKtkTsq7rQ+2K1DxROS7Dx9U9BSZzOdFWuLL0ZEwyBbiS85aDQTag2OKsPshCW8l3Ay7bM+Y7Azj4unTW8+jn9b/gnscmOc8RJfQRqeAmZpsiGi22bULmkcx6nKqbUTYcLW74AHO3xdLpvbPzxGoEiJtd7IIU7kNugLxL6rzdPPrlWQPbtS7mEfd62cwyzox56/SWlBq3B9oo5jlEIkMUgPlQ/3MtJRoaXoAd6G8Jx5XEbuPwJE8rB3qcgR7OgN2FiiGx9V5NJzLYpNrlCoCdvJRnnGhT8IXZoyXSV/PAnfnJESq7JZ26LjFewfVwivhGz0ImzTd+A3WISHLZ8sClTV4ozsWMD8IuODLZtxigkNtGeGWgdi/eBM6RUp8aNuKqfBUlGZp9am5cYPztOOdPXitlrW0nGOovcENYNYaSukEHNSKlwTs3hEykfGZ4xdjxJ3M5hNlfzckEEeCuOev8sC0hK4l3sKxUdkCVtCqFGEt/0G683xBkSWWBxbNPWniTIYTgZ+RmwYRPemQEje6uEZYFGiRvMHva+ekWWGKamE0gt45TmSNIqSdG6ch5VG4RjMRjHwRwnZxYgQClGhzyWb3Q4TZDRKbMf+d0GQEj8HsYOZpUt+/uaTxxmsyZqEsc4Zj3xozhjgwzqjFpjEUxSnVU2uVqGpgSfNoNmQV4jb44NWotusgjF2Wdzc59SI6xJfQnxg9WQDbcK6imHzww4M1BcI3RV6YUS0CdlM34LZs4NWERlUB9sScTsTiHITRR9W0KtiBahw/dvV6WkDJY3RFcdkYP/sIOQK7JyY3vkJJHQBye228KBQEJ4AftlfO/ijiEy2RugufAv/MSUG+Mj9+DD5lMAYdk4SLoXRs0O1kkGTOXpg0bdzizU/S/TTazMQJPrBPLnZ38bUGITAC5klV2/8eNSOIJWWSeKYNqQ8MFpYtTCWtA5whNbUyDV2HGrwg+aYCzSeXXmKYYysZP7CU42Wip34TqSwS1pAitdkB/C5fchCEjZ1MdhtvFH3c45wmFjNiMq5orXbxzAEN7UromI5GEWlW14P+zPd4bT2QKXYgUFuxoLk9OlfNlQQdHQ2J0AM36duaSHwd5yiC22JiK79ObQfJyI4dwW7yI5Qb3kegNeNrvQAoI5V9l1WBdpoARompNIqm1j/9rfN/+mTBnM5RQ9xG4vzlF7WZZ2s8mIP0nvf/7lv++Ok/32VI73xRa0AD0LpZeYPR5TqyCF+ELEvNd5SYrLOEAxLH+WM/EwVoPGuaXuWVQEPxY9Cfqm8dvPr/uiw/z53X+q/P1vnMyf04SNKKlOml1EEXl9++k/hCIxy3wkh6QuUai+S7F642Dbjj/j4oCjLrtiIldCn21VdgCf75zjI+9/+yZI+P8VM2zG86rsy1eLCQ7i0C345h/En0QtDHKSc73IArR0PhF//qbG/rPchlx14w+FBQ6qfA7Y4kFUqW7ijzx3w9eT8LvOv/HYZSPZEQS7mjqkmbLSLdBN+Kani9TmBiVN2nfQS3kiAsn7y7/a8P333/4ddwIzJjoQWzhMxS7B4T/tP+qQjGbAMAHSf/3lx4BhRXsP5vUO5usffklZccZ3fKz3+sN/EvHtq5ewzmECYGfmFME/0U2/5n3pTcj/E0JawpghwHF+JcNiq3aZFFa91JS+UzDAf3wGMtlLo1rrkPGaV/8/IfyZcSkKbj1pdpwVohw0OXeBD4V4upff/N91Zh2XPiJ//yO/2tACYSfqc2YeO7KewVwFc1xkrMcgoDMD83unxJqXdWzWl07eAz31ZbF/sZFMXtQ7hNJhVD91pGxg55e9+u4INwKlc9S6xuNHfuE9JKsePI66yQKtzoORAHD83CLvRthgduRf8EwSnxCckRhJtV6f/RsD08A5lMSzY94uViIWOL5R8GEM613mike88Iq7LtPQQo7JGYymvmA26AXZEI4Ae/R/iAnOa+qdOG0S0ob8bDCFSJM242iM3emYWCG5SzRl48v5utinNHbie3N7E3DPkJ4HeA7frntWtmhTjlpOycaJBuLhNuOkybf05acEGx7rAK0nerJ8IGsM7ssKG5klodDuZEkoc5Vo8w0yxW7NvLAVXig7rZtERxbUyrg6UMlL0tSmtBQ9Q+BVmTv+SFj8UXUrg2Mn5+Z3zPqN8O2yPfmmCM9Oyc663h32Z4aUcjaBHNCwTnYeheXb9afcbD0BOGlZk6ZOaNRSx0lkoiNJ2fAgSvd+C3AyWqmv/I/xXQGXBB9wXsy2oCCC2FQCJx6Qk2TncEO0APuWH1LAJA4AonxG7VyTgRwG0nj8BbUYb354iwbwJyr13ZoyfINjtzU9lcfNNz75mZFIMz4hfeaLcLDTy/pIigsqgjNxtBi7gtvPqdBSteMuwN5IdlC5UQ8HrW6B+RIJmZ6WTaZmACq78Td32Vt4xvfx440vmHV0ewW72ZwM0GNMClunJKQT4y9fD/8RQd3sgmsT4zXivmrEPMYWevZjwrUsQ+piLyXOdkgE+RilaIgJiPri/zeuC2KKbPMMBEtoZHgNHTc4+rLAsQdddpUN9fGEGcF/Q8evrZ8FvZq8R1rZ7Jcf++2C3ewuVTanlw5z0jAQMhB6s/hHJHK9hIBLJKPtUCGVBBzqsnXKZFcXGRyAfkCZJ+kZDV7f9CJlErH6FqhfEKOUorgG9ddE3phX5VCCfVeytcn9gLYX0Gb6SttfWoIdCOszldLfTXkei2vOJd3IEniNLAwYdUGpnFbqLsSgxh6PXXS+TXfOuz+V5T8w8sEWk5ZcAJw3TawHp6fyf1epJypUqpI7e1YR3Sb+4sSPN3+rlq30l3wNrT5aqySuU9wr5yrMZdXe2/YwPcabtyhhA0+b/6hEZ9eBjfzp4ofZximBmfXOBXOJyLb5tY43f75ho+eHPO7I2+HFf37H/7wLOSpnlCedaUtjQNiJXmSVdGZiU5AeWyeoS3M6K0fOy1q+fNUeXAR6ApuxdaCUZcRL3W9eDZTAZXFHH0/us1c/ow4xKQFHDZQ5SBcjwWVyn2ZN39mQxJlNhwN2usWQLYMT5riJ4HblhMu6IlXpxpXKUmONbLrTROrdTOAwCJEJh6xvZ+bRYelQJzEDMugk2vpDPYudg/HlELlWSYwTg4drM74u3IgABU0zg8d0NANhTMlmA9FI+eLoMlI3AmK4u4wQYCpu4uSJSVYiO/Ob36jOcfTwmzbMcQc5n6BPLkiL7BCmGFsjMEq6IR+2E7uOcTNuIurhI0bsMTfEnTsPXGwjzEU8MyIJDJvskDW1B0vTrp4BSIc+OrolBM3FSRhlhonglwqqU+Kygx58TmS3P4NIT9S5du1tFDC4yhnhvOIkw1ulQZJ8EnbVQ8XzJwo+fwpORmF3gEKMbu8KP3Ntcl3EpWIzOYfdGSq3IIlGyTh7j+czm6zXa4KlD8lhxclSAzQ5gv3yVDhjMuTIUlbP+HixK3avFOJVlkxRl5k6XPvDGDbGQZKzrtFPOGfprOySsL2acrElOfzlq60WeoB7W8byIMqGKolpIIKzGQ3eGYxBME4mOWnBSdpZm2XDPxcS0nyDh+CiyurQQtFNslWrqAl4iGqmqWQnYrKhcW8PUD2gLCDcCL1p6gncGvfkdVVmJ/OcL/6LL/46+kEfS3mOntMsuIC8hTsIKHPc04yd49fOLffSz1F3862ebQec8czVFIl1UqJxHYgTol8GEnJaz0WJTUlXo0iqGvsk0WciSiW/ynq3DDp7u7HEYAJjNrjidmZnMEZxe7xQ5sgI5LKU8qxgl/D3EPE5uiRmcqX+V95FMDYEo/DzAoSxzixMhb52Os7ENyApZ3PoEx5JOwMrYBgv8gDCO6UF4L3u94I9fEr+/Lfv3//tX1lhcgK1yfR3oxQOZ8RlgxWZ9rhKZbKzAexxcgDjVi532SscoRUcE6grbd3/miFpifrU8TV/5Nqzl/P+/sN/ovrHb2YeYenNEvyRUCM9HZjEIc167p38AoGN4hx19JyxAQ+ZvZo/bfPt7ZfX5+9aLEKfMXVqOeDl5bfeBGgX3bxz2YebwjVbH0risjoy9Yw+9maMJum5yYmFm5yn+DFI/3n+0tM/0eg3+qRNUozB8ermj+T0KPzxx/d/E+fApG7e5/OBenhdJocERWJ3GwYEcyL2N6H4Q4ETjsjXqV76mtUvvOWaRmpmYlCdUcfF9F/SsNvsrI1JSg+f8UFc8nZNIhLPtWomv2CljM0Fn86qXvgV9YKh+ys/Vwz2u2SeEqd4qAzOkflvRvDVv7ecXU2E9T1Tt1rX2pTXt+X+GadJspjTwaTY67CoCLaMcfjJlmwk6MG4a7UZ7gLdIDLiTOdJQQKoQCcEZ2UOJ4KaXBhUvwzeAr3/9NkGj4NpAVbCOnXNEf+hlhwzxIQOW0gbK/9Y0z8ZmY06gVnwMsXGruMoGSdhsja4ZzAHjpSrGU6GiW0AEVI4na2dkxtwbcrgQoHjLI29AnXoZ4/ft8tHAjk03CkyEy6xDmjyOp/eXjE5huhaiEaMkcRMZlRCJnE9ttlCy9nWWPTlWMadVXXGcwe6pz+0r3Q+PMe8xheFn7PWi/F0HKSaA+eYoG9tYAaxcnh4Qi4rJi9D4dqz6ZwlJicc7iOzilbSVvSmift0mFz2RLF0fUJeN2dC+ewQAhtgsVs2/Adj1aAbKVM4zs5qg8wOrcG4teDa9aviL5OL/qrN/tq/ZCaZ4ZLgMa5xyTxAJ99Uz2GlNkVWWPrGxS/Y0y7GS51qm4GRMz0XfNXQyIA7IVp2T9rIuinj6prNmgYQCMuSe19on70GSV98QJAXERrVzBuNcbvyOtJ2aFTs7dvMdTt98ceJLatLPbRDdYnOU9+2ZsLCyeJA+Izlwjv8HD4NUrFhE+m8/lTg3BBQR5SX1OpioDhWcec13gvNGRswTlQs2+89wLoXE0C68Qxp/+B41/lLyudimTJQC9SJAHYuz8iyhgI/j38Y4wktaE4im1bsaz7eWbXFxO06NKnLOsDxEdhylRl7DsIPVtitoWLdy9gnfcV1AAgmjI/UN2NN5KjYBCYFsLCb3taeBLaEQ0myJpSggbHVZceTsT7enrGO0dBO+pNt01GKnGxojmWZuCeCrXNzy+vyGtZxWUpSONVhdjC0Bc6TGRgSIA6dMzbOg7tDcyxvDRh1WNXH2hdDO1Rs/WECZ4fLSpq4kcYmJRS0KW9yGrq9x/FJupQHAouzBzVpNQPLRRG4Y+cw6YLSUz5TeIW9hp0sl/ZwTQ0R6VZ8lcZMSp2uWQNKDlrFIT3AfTjiBOGZxmkEj8I8fa4BCXRdmsTZKB0c8eVYWjvDKATN7RrhRLIXE5CrHilLc1bNuihazEg6ZScIj2USNKdTq+a6HWsrn60Ba7h5cdOaDhz2nUQic3QSojgdHgHjWl2RuJXh0VU5xldp2YxNHwNmgG+eGVCykjNKJnDpeIscCSppHIeKnBIzjupSz5wIk5AywydyNjL2gEtf+wW2iHvb0rMvhweoJwcyrPJ4jQy8JslZM9uywR102LkoQcg1bL0aXbe1c9Is43OrQCWQJowaZr3VOepXuZeh34VpiGdOszgfs507oGe1bwZuz+NLoZdznZOTHptZfwmmCObw2hlfvgFe9GxtVe1yhdglg+fsBjNDO8MjAobNyaQOdSVOyUGOrjMq7BAwH66EtqodA/XtZb9TBI2eTT7ICR19KM5DBvtyT7brkZpngtyBDEB2DON24jEPFJhsnfVdbEE4HYaQkqanAenAkFKg0VIf7VMHyiy4eDZ2HJ1GGchBXwwQC1QoM4NxQozCHneOnIPGc0nvPX63yyTh7dLEAi/GQ0ZJj61jgM55/EjASaTb7hFFfUF6JwsT69wEMxsaxuhSgLOxUedY3rC+DpPtimsM4OoIT8H/oFbsPWN7O2psc7a0lDtC1JOeu1RompFtvSqO1J6/hKwzMXwAkTqlpyYrmIKQhSmKgVYhc3KNPkx9mfNMYIfpHlF0dA9dnaurkuh5HfVcUdDr5zw2aAz7asdhC7gVHBkiWkaAWZKc9SOFmfDMuTr2QTer2Np7ssGJyolSV0/XjGR7pYexzLKk6kDlOGev8YuGALcAeOrLSIcChk67EfaRjQGGWoMuES17wQDXxpFit24uZeiDqHFi9jyYxxFMyFxZqwXxBl2G2g0EhQW2Yto5lFVuZnGQzohxjnhRY6tzjS97wWmmkz3Cj80onuFwJTIXkpFF+gRdHi6M8fBx0TpSsqRbQAZLrUuMKwg61BwjQjhhkjMK2+QaF1rSu7FqwpkIbm1AQrMMmo35ynHOXutobYsXJ2QY45OiDdqn5w4S6aSo4QJPBH25MmVyWig5+46ij7vp1BDdeRIjEF1gzaQ5j5WpF0Oa7XA0x7WfSMwWnTWk2GO8RONlinkdLUPmjMpVBBt4FGcsL1C2KG3Wo4ijK5Ri+GQ34CzPOseesTe2G2dcltgvPvb0AbXhbFgXJ7Eay8Ar78v7l/8D7XCNBMKWjsUAAAAASUVORK5CYII="/>
          <p:cNvSpPr>
            <a:spLocks noChangeAspect="1" noChangeArrowheads="1"/>
          </p:cNvSpPr>
          <p:nvPr/>
        </p:nvSpPr>
        <p:spPr bwMode="auto">
          <a:xfrm>
            <a:off x="2190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4" descr="data:image/png;base64,%20iVBORw0KGgoAAAANSUhEUgAAAQQAAAEDCAMAAAGT1LoWAAAAAXNSR0IArs4c6QAAAARnQU1BAACxjwv8YQUAAAKaUExURaqqqqenp6ioqKmpqaampqWlpaSkpK2trcLCwtjZ2c7OzrGxsbS0tMPDw7y8vLO0tNna2trb29zd3dXV1dvc3Lm5ubKxsdXW1tzc3Nra2sDAwKempri4uMjIyKysrMbHx9DR0bCwsKurq6Ojo7KyssbGxq6urri5udHR0d3e3sjJycrKytvb29fY2L6+vs/Pz9TU1MrLy8TExL/AwNPT07e3t87Pz7q7u9bX1729vbW1tbq6utPU1MnKyqKiora2tsvLy9HS0ru7u8zMzNze3sfIyMnJybW0tL+/v9vd3ZaWloGBgXZ2dn19fcXGxtnZ2YuLi1VVVT09PT4+PlRUVIqKiqyrq7e4uJycnFhYWEBAQENDQ4CAgEhISEJCQj8/P4iIiK+vr3h4eEVFRX9/f4WFhUlJSUFBQY2Njdnb22BgYGFhYZ6entLT09TV1WhoaE5OTkdHR0xMTGNjY5iYmNLR0bOzs72+vsHCwoKCgoyMjMXFxdjY2M7NzcPExK6vr8/Q0NLS0trc3M3NzcLDw8DBwdbW1sfHx8C/v9DQ0MHBwcTFxaqpqdfX18zNzcnIyLa3t8vMzK+wsM3Ozry9vZ2dnYODg6CgoImJiVJSUmlpabKzs5OTk1BQUG1tbXd3d46Ojq6trVlZWUZGRk1NTbGwsFFRUZGRkZSUlG5ubo+Pj2pqanx8fE9PT0RERGJiYsjHx8zLy5eXl3p6enR0dIaGhtvd3Kuqqq2srL28vEtLS2dnZ4SEhMLBwXt7e9jX17u8vL++vrCvr6Oioqqrq7O0s7CxscHAwLS1tby9vKalpaWkpN3d3amoqNHQ0MPEw7a1tZubm9vc3Y2OjmVmZl1dXUpKSoeHh2tra1tbW6GhoVxcXGZmZgAAAOD/1cAAAADedFJOU///////////////////////////////////////////////////////////////////////////////////////////////////////////////////////////////////////////////////////////////////////////////////////////////////////////////////////////////////////////////////////////////////////////////////////////////////////AAe2m48AAAAJcEhZcwAADsMAAA7DAcdvqGQAADwJSURBVHhezZ3NkR5Jj6R5KjUoAZWokqC7FejznOvyCbBajFlrwNMKwQNFaGHW/XEHIrKKPTO2s2O2yEzA4UAAiHzzrT8WyS//BXn3hRo7jkzkXVLXVoeJS3BKNTcKnbClgLBtQegpuV6a3K0WY67ASgJfvrxhBV4MbmkN9OufX15eXvCRg0bef5oV/1rC0jT1UPWX1y/vLvHeTg5m2yVeHOaaFInbv3ttxFaDPYZtl5iXFy8pNaIVMFrmDjBxV+TbhXpPEdzYVNAUf/lGiP9G8OXL90mg8ixKpbs8wlzv3oO2Sh27yDEv7NFhi7kkVrg7YWyAb28/f15zuIiGdUwvijSjtAhZ3ov86AYwc+esHYt5+UEbprZMjuu+uZvvwy64hAYMMmAWY+iSDjKvzmiSY2wo1TnNWyc+BZJlyssTM/Ip8YbYFExr2PEyFJcLEGqmLrFNawUijrW8o9Bk6bUnHM85aVaiif+5tNmd72cPf8xk2bsTK5PcoPKSCl6VrEmubd5Za+2gwOZYDuquN30itXoEFn2I+W7nyalMGOD0FxX0nYR8LRtp3ZfXRncQSZN4ifz2wUBVui0HURNkm1cmUEpzTA1uRiMS0foYoYQzx8YsSifA84CFXHn58ruXS34m9puL3zNYXr78/OndmPaIYRFwIrTQezXkJgkY0507rs1ssPL+7g9ouVXEfp4ZPJ4cirMNsk59i+smrvq2fDZ4iPl3Po6T5ZJJaZ727wr/YjlQI5wpTFjbWvSCZIokEMDqSqaB108Fg65GSV/1ERxWSuUlT3yyHBsd6+ch3grFJV6dTTiLiAyFidpvqVPDEb8OiMNZT8Jcx9iGnVgJy7FFYz7alg+OOjle3YxJcnRxhQXOKZBtikmOSgNHWZw0joGuTbMdXNnoqXtnsDoYs7N8lHvRJe/+asYfcO4Q3oMydOU87PMlisVp+x7Y5mNH7LdgQ3o06obnccHOHoxsx1iXsPh9KK3n7uf37+f5GlGNNpxFZ+1kuqeFpeOwVHfE6bsyoNYhL3E+Q/sNjTdvVSck3Qt0Ua1Sqh+ZjHRKsm3eBi7iRUnJkrFhrTwxDeMY2Z9pNY2ghWgEvBkVDwDlarL68tXcLLM+S2Qf64EvX6eC38t09rMS2YEfIp8vEL/4K0tPwMpMgOsTmZXnfkBpCrd5+RHm5eX19adXvWcYfwbIk/39jxbaSpUPLu2DMoxF671dZiIfIsBCWnOZ+JWhfLoIL6UIV6iMl7JzvOZd9MNfMmsVA/h6155cQ9c738GwcIq5jHGeGHrNQlTWNhTj++ujEiePUmIKkZ0igCh9rOAlIHpkhnG2s7JAMJ/nPBGxeF29/S1yKOIEcpLFzl/e9eYO/2ZgYXXGXgnMMveqL0Jfbc9Cl/lqo/tFjZk967kP9PcSH6yhjB2CpdIwy0dz80hliWScrmSxxaALrFkdjfWiEBIWc0SEnOf6VMBWdT3CI2tpu1lbG931WfWs4CCJwtwXL7STtbxnCWkB52wFqqHku6mX2bC4hGNOmpdBd8No6jjsBQ70y6Aq3t1TwcJCBpha/02hVFHFoOSJHITMIslGOlFHu565KwdDT4fvjAleJMhqYhMKkJqgbygVxwfRBHpWQtjWTXT8zeplA5c8KPtQk1wZz+FZNC6LokLpImfOo5rwqOB6uEuylmhkIQFbrk80+jiS1Fyp454nJzIhB1jUFOPEql0ysNTJsDR8MlhQWPpkI5dr6E8ifDlnaWxX0mzJ6iEsC/OGuoir+829+6dd73yan7itJ8hHX6rP1RzL5frtr/OtU6dCB8hwV7KF9IKR+djAavN8tErIV3fZYCHatp8p+EhlTpv6/U9x9pvvRMNmHlixo3Q+lpH5qq9IZZI4qbXjRg6plYxg5v3LN139cGt59xcHH+WUlmSZrgFZKr0vvX+AtdLFDh1fn+AFvQ++e823sLxGzRpDcmGF+XUXGUDBV/+UKx+uXXsWWM3KGxs1L7of33tXKHtykSRXZrVfR9FZ5P6MZawK1NybapkKsoZOqR+gFS982eVV1G9gZRYQ8CkgkzE4GSIj2TKJxfpTOcvcREvuIEPDTZuq9S4frSMN0f1CVOinHKK4FnrhputUiHJ/shmBL8Hwp0L0yLzXLEbO1jI/VusyiB6tq8KCKFfBNuD5M/7cClONv7y/bfolmcSz/vY3m0gBa768zmPhS8K3IVeBDmDf1/ffsX64veLbN8awIvv73y6XxdGSBVrhB8hfBX/56be1u79xH3zww7Dvf7s8xxHjMA6SwORaoXeyC9DeCQI2kxzHkmUnwdCY1UxAjMvCTTu5AsAk9kO9mHRmC467VG/hSAtd0lvdEB8c/M7qS0vBVFX4fowQuvo7q/keSOKhWEopLKt2qRfdjvCLvjl49aiyjnlyL/QjkO6Wa9mRUmqSsL6RoHXeEq7x9v7y+vLjp19uva5bYvZiw7vQc1KBjmFcQlavq4BW+KcBymFpstEzmV9A57q1XxVAKoBMdC06OA6raSLxQnuZIKcf1ZdvDNYVNilhJZ21UV6kFdYmytv6J63crll2tGfgZlDBS9/c1VVKmh/oNV1naaFknzQv9dspd5EsV94HT7IIwD52tT7nutwf/n7ThB4T+3YieSpPMUleg/c3/+AB6Gb5cRSVTXh9avhWACop964HMktb45thngQf+pCdYs5/3Eq7Xt+1rPCZdNhRDrOYlfdL4p82+eGX2XVkZxkPFIgWXhqVAohg2vrJ6UK907waWsqoFVbuCjy2KqBt+0AwLYfJM+Mi19IVIqQGBJcwgrbyal01I37p6E82ujbrKBgmgUgrxEiTzTYiZJ/Dq31u42sCr2YAIdNdTZUASKcpbofEJFPHLCsdZVXXWIZzFEeS5wAVSSnH3UeYhU7P6pYK5VNZPIXJTiV2YdI4q2y9uBeBq3tyEcPswpBMr2W5lYleUX1ftoQMFfy0OEFkFrXz9gcXIqxcaO1bkGLUcjphSQAlbNP6quCFpfNiKUK2VTXlrpqsOWJnLgv2zngQ6zwIy0cCu1HJEo8MW4FrR+Z1s/+RMPy4xHIyKk/XHqseNIWKLVO7rtEHwvJYEU3WEfuzDBg/TCLDfBDTEwCRfWcGn6wSFTsQTljHUuLya2N+Kck5GdSQDIaUPIjesyPjfA6ImbUh0MdKsuQiDr7JiEcY9lj3NXhGi4cYIdPJ49iQ3QgCjkrmkYvB3uGsKL6jdgqNW2KYS2b1FfznrI6CU9gAOu5gy42REr6Hd/bmJeDQoMhkWi2QjkGyBGbZK0zCM1q5i0QoNekj4+sqMCI0pMXOsBaIgJt+yhReaZ1TqSg/UfE3FCJOFPk4M8BqrmMkF4l4nReHu8qQNh58nTslJMQ9gkVOyv7qBjBz8fkuKd9pW6ybECjtT0wRW4hIMkhizfAfgNQQH/zUzZx8w/VKPVFJjM7x/uVV3xB7iVkitb/CZy31riSoEVBLTmpuy+b7QtnTZ2N/xcDcIlIr11V1JEyqTtReUu8VLhjyYC6n664gXuCvJHwl21YA7Am2YuzxRSSJNBhWHuELISeg5BWt/aJvWfwzDg94vhwhULm7jTxGOMZqrpH98ojtTSQW/ePn19fv3zMoXxh1CgWbnR80y37Y2/E2cRASbHLvU31bynXDNQR4HSLJs9V4b/wJaJqO/aV8ivBs+dJHnOzEjlkqju+Yy8763DlJrHJY4DXIr0eAvFSSpFvODY38dWh9N+bV5+t+f1NIKtgAOOJFH9iTdbo9xQQXLQVl9+Zn0Vcy/EYUzax9U3bHXM52svWQH+VJAz9ePOjzo1gLyE3zlflOl2+EPnR5ekc+8iwtiD03SMj1ozyQuodggp/+aOVUOxavyyy+fGc0IMV8WcZexLYLDiTBr/BPP4p7az0CAQbxTVALL6I/d8RhZzoLG6fSVk+u1lGGEVEF1c1JQE6hkdun8ZEsCdjQkpYGUcOtbHBsGmINdV3jIHZNC+ahzA9zc5G6z6aHwJ6EqgjckMP3JeTWhIjNvUi6uIxgLs9mIrrGIoyAtTpspeWslrPQClRt4vXnPvb2eSRlf37TbdDMxsRZHYx0BvySszXkSjxmljChC85371J+Cg1o6r7cjRqx/sqBKlSqHfwZ3MSZtPYKnlZHCGcIhzhDYUhIidf5xC6h8FauQHIpJKDzLT8u/fLlL30yZstyto14Ho0X1f725rl0i9rXKee1//NP5+WE8DWP0iVpTAIf4qYYmd+//20n70I986/+MjljiHj79q2/lsSqWawBZV++/K4vJ1I7IkjRxwzgIYhyUujbz42EsBj4Z7J9MjKZ/+zXgxiK1sfM7ip3wakr3jBS38ztpcSx67UKDfMl2zd+Wj08YFvlz9d2OWZKWYjdBOLZbE7AL/7x1cRQrcRnIs/jMRLUBdJFmGrk7Whb21WJxz1ANsluEvD+1Z8jpgQ97fl081ggjlflY9iLf5N7Kgstjsjpnu1ct4wAXL7aeoh2RFfX9u687ddvPzqGY7xnCPjhpRrNt/g0q7MowwTFyS3nz+J1F/KOVi2/+9zK/QpzQll++Fffcgc9cLcvsWVPOSMB6N1uvHkRVMyAPy8T6Rf4zTeXprRqCyaA+fLjG2+WrO5Hoxd9lUeexBFd27HE3JuIonw69iIXzZsNobdDodwOgJ8zvX7qI7QvF/bfbCD/7fo0eo8Q2EA9L7GKkYhOpnw4/66B/Ow2nTMeOqMSYhmsXIs3WDTtjgbBW6UC5Rqd0qlHPHVpl1yEh4A4YRtqx+1DnpqVcW6iz1Pr2PF7oOIcEwLTOH7E2CGIV/9JZV6RPGDThQ+HOX8hIvs8ej8sd7sWNR+PRsa4PuB09vEhweCWtvzU+vhB3Myp4uJ5YeRRXJf/6BJk03Q5prKe93WzpVyX2vPRJrri2zFxCER72SeHqqml6+WHdL0vP77+e5EjZnnjeoVF1q8n85zivv+3V30oSZ4FKkje9L6aqq7H2x335ctv3//4Q02cS6vRyfAq3aEktDNPQVuyS3tHZjatSBn+mOTLyw9/TuQljrTLN703//V33iwRlgEyU5SNixlVgvdVqemFUNYfkRGXoprIqcvpnPDD+sDR6Q+KJixb+aNMACvladh3v9ZLLe++Dm1gqR3VK1iKfOfhJTCdRtYvmPs/4gfcQR3UQVw0ZdtKbwt/loyrVfmgRE4IUKr5lX2OIYfHgN5SBO3QdtZKKM9bDMFDJuV4BN2JkM8EU4cR2mkupNuX3scU5fWugmIASGqmNCnOMIwXPKQuib+kJKAiH1qPDUBH9Y64Ios1vQlXEOlpUnw6FfqYKaLItMSaSWXvdrpYDso4uljhd4RXxc3tZZppb2KhUTguqxQ2UECipuc+RwJ7FzawCQDfPmkXoRcPFnV9hmUGYzNBcE5pngEFt3olM8HeUJeLyGatb32KSFKWurQbzzoO3GJX8WVOQoexUmo5VKSB3bnL8ThE/CJQzbfCLQmBLfZt6iecF4FEy6cRGKLA5FwsyRyz2o8AQMZf1E2LMdbhwuJZ4A39QxnfEOTqltPCNBNhiRdjxHQtVTjdjerJDsQDmPEN8NKE3UBl0iNN6WgiHtrifVMqL0h2wBqX8ij+vNX+a9C6nAWw2ppsxyXSMZR72pkRLMvQGj6xRVEOtpc73U0dMEVcl/fTIrFbyjZORrB9BFwlCS5q8T5Ans2YrvRx9xgyh5GQxsgpEEmndpwRIkvOfVMRM6i5Gm95+roZNkdFMS91JUbwoiy2M7It/3+Q5xjjLfuRwG5U8h8T6zwIS4FMbsfIeT1wf0FYnmsk/0B0Gc5NAANshjI6b5uRz0RtxJ6uR1b8IQxpc2WULWaFNdwjkNBH4rhZQsJZloxEQiB1bhkyJmnPvE9MCThg/DIWqMtHbu8ZkZjI5WIW6GZe/mcCMWFG6+v7vKTBj3WAkQtTbVPvJByIydhoiQnqsiUUCU5WoK9r4hB4HwRyVk6WfRjYy45s+gZCzLKxJkdKwPV+kZdakKhDICeawAZPFkUkgyEl3ACvq38vQW2kLiAY3wnDmLhWICdwS9YVVw2BtR+3BU0Mc0Jru4XUzfUpy7L4gC5F7iU3mbLBT4FwRtRDrhEMHgklPslyBTHD2m7GCMSdEfHIcjdgcGcR9jUMZDDJhzgi9wMjgk5Z9cslSxQc/5EqZxMCpvDwEtC2AiVoHWrGIILTZMgCy4275CJd2ga1bpyT+YH7FIg8Rqhd2fQ7sqRNgz4Hl73syhKPbc8Iew249dzMI/KhLv5zElIyCybDsOkdoJFJMLnYcqoPOGHQlS1ojxJadxVqJKrS1CXjj7J1mWKEgroepOT4TUjSc4IDG7I8eZYigKlwZ0jgPpII6ayy49PMZC6+lzYz0dc3L8/feEFcjlW/WjJdqq4cr4q1okBR1VM7VvzlW/4M5xu/aDB000AWJ1qC1h1oPWQyrjWWh9fiJ4tvE+4U48naW1F/3A/izIlgXfyR7oxCpzYak+9/+I63VWxOBk4ngYx54IAut9jnL2ouaw1q0vqIv3VKNJwN8KQEi+zYTYgI5ayq5FeWgv2Ps8WhxtAQgfsbbyReXQ4auZaXtdaF15iDxt0aMr9gdcuJzk+Ly7j1FuyVUPRDJveMEK/WAnh5f3v76b+WOIRlgL9t1Sl3Q4J1qb88TCCgsb0hlowyvjM29vUH6asuJ99Fz9P4Wc5Oe32SiU7CpmMl+eb8UveQUvme/jl6TMQ+r63xsLP1oywTltkbC2XMVoMlPBtTtj9bSGrIYCuk5PaXXNCB2zXBxrNQuNEOgec/UBf47Xf+AbTMMHmy574Pd4Gr20GSjJkEEHc2cBPXY8h3/57J9z+1Iv33h0MewfaIXMibv1MSBNVWZg3s9WO0ytvPP3/XCGCPsBmb6dUPEn/DT5mEAO0l20n2vAB1ZdTt/cvb29vf/lUXWusGNHzL29ssyvJHxjjJOK/P2PsRz6usCxds9dKPiX5GnP28C/x4Th9LWJfun0ewP71t5krB8BEX17k97DEjQFpOfeeRhurvI1rO2grtbAMDfEKq2rIW3+VY8WTEeeFvIXrBDIB0lZflRvUuGFg/ZOvtMuca5wWWetUHgHnLnT7e9cuXH/yegiIkJKzlXppRH/ftQ3+yelk2bMvCAa/8m6qaYO49/+qERW39j2+xdoeT45VdrgI8pWEbusQ+3IIIG8gYRoj3OG1e9fr6HhOzcqD73beFjT5gYJYojBSrh5DPCdbmo62u6bvPn1J/6KtFMnh9OouHvEaQCCundfaKqkBGIYe8wOxQFlom/26Fn0HHrBPf22SZ5L0PJQ6YjhY/KM8EqVmalzOUQ22mdigIr3Z8R4gP0lqq6wq7rUxPFvwGfEm5bVoTcfp+rswMniKTSrl9E51JCTwXMAb1jO0IGwXcEr+fgHm0yc9707NEcU+SYXMkyZfMMDqjOsIS2IdQ3eIQnfOKlHVYHzI6mnwRDvFhzdbkLYzwBLUjQyK5sSrP+97iwlrBFLn9yuBDBtt3846Q5LUr05keAfcIQuMYOsv+i7Y5vOqF1UnTvUsWnIwg5Vm9rj2dkM5ryXiMMCKmpPcp+SHCm6Z4YmnMvTBu6IxA+4wQOejAxwhXAmKf/rRyD8ikwVnSUA8pz6vfK2YcSboomsS3Zqa5LDsCEUsIVkGmG6W9rADs1gmZmwKmrXrZWLLei2JOfjpi4kfVd0uiwr699hFt2km5TXxoIMIwb/n6RZ6jU3hWIsMBOkIEohArBRhnd+3AcDp59XEFfs4vT+dyirp44iVXcBLYRgBLgsAKTm/7bEn3169/RsjT2piyuQsCTDCFY63cGJsRkA3aJGhfBwUSod14+SrJM1jrywfm43KcK4oKS1qVSAgS/yTkkoo1cmFpdfHvlcahqfvqeIW+RtBd6EobFzJPweCIQ0tMdLOkZk52KmU+X4oykp9IpkCSY/Tu3zmljmt4BrOWBUhTnHT8XiutbtKbtYyVAKRC6XUBK/klb4wW8xuotd0Prp63GKJ+QK0BuDeijdxqNu4n0H2HL+2wFjhIgYxwfhxoMUPhjjDXAZYCJxlvH5VsW2dMY9vMxodL9zfOMr8x5seB2WvUGWGYOpHNfNc3jbIuSicZircfn0OkGWLWjM26pGF7IZng2fXhvPuvS4l4//L99++/uYictEpZKW/75ZsSp33TVrz+L+UNh13nVyNYTPBxxq8dKfrOWSOkb7tbi/E0P37+/Kbnv0NotU5/zLKvj+L/rtXms9rCK0FbJugIqBgSPEIeIsuf3/1CSNi0vk/2b8o3W300gv9pmjwhInW6uRdI//3HH/7W308DfqTRX4xgW8znovk5Xkm14OePP/3l+3L61CTFNrkRtu9f+7mCu6BMZ0CMtL8k5ETIGocX8OdXKbI4uQ9bzvc7lFu4j++FQ7pXKaOlf2Wxr9ROJDIjbFecuailyxJLHxrxgy5/SSddcZQ1zjZOleyEcRPq1d57FywTkM2qM0JzeMhyJ768fZPJ99sZwk+CM3nJAZkjXi3ATSEQe9bIcB0BBCDkim4EVjv1yF13Z6h05aEUoVAiiFdRK3ImME3wmoAeOG03gYpXeBhB+kXobDGycv9TKXpc+gEOCdHLX5BNgr/oE+7nHPad5rhpvOKmjjql42idKonoWLiWq8NYAV3x1Qkw9stLf1LEV4vuEaG6ehla4EKQ7R9B5IcfvZNWuevb6UhbYos1Fv/4NkTDFnN6GN2Fu/Ly8tX/zYs793CSb14G6TLl3lUsuRMXkeRe9P6xmxfV6RPxl0iZwR37GYK7Q3fmAEqx7HTDHQvRIYeIayCYX/83k5dU4t2lQ668xnlD2vqy6/QAix2jXq69TtVnX8At/DdM7PBHQuToY172Si8GkW8J0NPyUx8wGuJy0Q/3XIApIJeVDDni/ebfZeMPHxXSpyh/I0/DI27XEZzEX0wS8EPozSfXbyoXN/9oEjIiJxNYueJVwP+uezA/xeT2J+StW+TF+p7xYknJ9VvCi3muVM/F6WL5hXNGcBfZ1JSxTk//pQxoyLevDZkyKeyvEd9/qOXrm+6aavJPVzqdTykSVaYhnS6B9DkBtuHbKezS7I1OjEBRvfCkCZqyEtb8/izGX3WT+C44Qx/j6LqtsXVuvFYfmFxbbipJ6IBQ05a4rRlIsmLhlQL3FC27bnqwVbnE9DB4pT/GTAFXppO2GUdxebLOIs06KfAWl3NmITKgt+TJj0dNObL1K+7hv0Q5LwEZQEwTg/V2dAppnvLe7TSKjLesAYtdS07KulROnLSxjHWkwTh+W3EbbUV306fTefYqGxBw4dZbSY9paQK0qr6TOCX9MD+ffv0yC9HZ53Ssb+YMSwV/IAoi7uLW0we/0CidWZPLD43eG74JOlN4mjyECcnoZeUS54UUY86F7VE9J/izXLS/4tZiCh9xz1TF2d3PJeW1krQx64DdFMcjKZexwz0JTUzi9TydWRdtKSofX8M40WtN1TSFZlD6wGfTFsQSxF2tHN1K7ifF0+GSOgm4dzxmpb4mD7IK5Uvq1f8oqVG0A9gDmsjHF/c3lw4GYwPoGBUPrBXZZ55JiTfkmVyZeiD+7QeHnNEoYS8rjG+w+7T6hXSUCCtM5hbK9SRp/sMbQ/wXoN0KrCwH9C0YvgfOYsRAHVQ6PpJncOZqJAPQs3sOZJ+U3r8gKOh/GeEP/89dcZP/M/9rYJgsl3Z9F75HWPwAM4JXsj9hvblTLOpLPmGj/K81/eZsY685mRVRKQYYeXo7AmZH0K610DXefvZrWSqm6Oo//vjj7/JIsjBGuvoEUVMqXayOpaPPdEZSIQmu5/uAR2coKf+bBC//+1/TzEd6W8F4H32YUjxnOukaMdEE9IzgH/awBeq5ii3KHg9FwNW4k5DSZ8Y3oR16IQJMNHLmygiuoW9nXmmog3uZqx0tMR/YGKkf/n5DKI+yO6af6/s0FybgZAT452gUUDk+AozTjkDh7WvkOxY02fZd+np3SsC/JAr4mu2n/xUaFup0NSOqRqUBA8w1H6BcxTHi5xbgWK2TPU9gnVr/VkJHUO30VvE8CJzuadeoUWsJZIUifi1OF8vDESzmKfRoMqfKlMaPTVBXfsyC2G4Cq2DrmaYrLfoEoCpDnLBWhAakikw2bdL68WESGyBhQdKktExL2Zxr+rKMHSE4wlOV2z+JLjZlXbmXzwlfvRNKUEYvRu4CImDseXo/QkxgZEtDUtaFXDuXdbrZSJTYRRA2uFBSLrQdcD6OYJksP8Otjo0zhTFpbOVgUIBiqmEsaMkrgUunbN92mDUAhyfGDaSaIE8CjShPh4EkESm0SUyLUildCYw9DB2RO8N1qOVCWN8bc7jUT/9ASyluYjJZFe2qLny6mah3yGIrF6eSFUV1f1TUJXuukIS1Kspq4azwet8MSW6z2xe544AlEC31YgrxLqFsuEawUqSPKFUVPK9rnIQWVt9p9LGjZObLRYU8AfZdvI0c2gHgcsdD2JjM5Y8IU43yM0KwFBREPAnfTctLIS+1pR5EJJDYneczg3hqjjySNIlK46Mm0Msiq01RVdNE8Rw4oDP9fUqWiJ/2+BHvB+vrQ5fjjHsFc88ZwNX4+OrKc7/pRy8rd8FkUQgLw7vA3AArzpUbH0/WrVSL0niUJ2LGXTDyDazLQyDuHKpFP/dev9vHOL+2a22YhrIl1ucwgS7M6ijvxRW5IX4fugQEoGLn09XKuiS049nGOWeMpMDNdxXfEGmRWdamf6f4JKKTpFWsdBXeibJc1LLQzBFaWjXBnfBO2JFM7hQVpP/nGe6xJsNVPAool28MVGo7IyGaQToIwzbSdvnTqHcjnZAbeGkT5r77ctVx0q1tawoBSkqyMdqFSm33h4gNNZm2vuuwVGQ970p6rXIcE8riChjdsXntvC+ARVXT7pP0Y5aFm6hFjJGadh0hQA/za0yZHQffm0+pvbXG/9C/4uj1ArAHd7E1mNkQ2kHElwR6XRZYcWaD86E5jR5yD0Z+baro8inas5lvO8DoosTGt/j18P302p3AtjiyjkCDFOSYpo63D6RNL8RBIlLceAO7/rDWwsiCj9JHknvtywXhY63P69BeOmEcYAq3JeSoWwPT0x8SjPaWP0Yh8uFyQZmWkFcfijZ0QNI3EGfCPD2ynT0VpsxYpA7zObkLCvxCAng6lUOb6UFGCYMcvgVnTZ9vJ0rk8FxCTsRkz1/accZwHnXZMZwLD/ovL3s4Pg/6by97OLkisDEJJHSRh36Q/3nGB7L+8Ac9giEuOPqfyfrDH3QFY+sM8SledOJ3/sUe8uEs9Q8kMnzBM+VwD2epfyCR4QueKQdJJuEmFz/yRjb345L1Fy4jeZCHllzORE5GsustXEbyIA8tuZyJnIzxa7p4onfmyCM8CR/SWibyjxmfyMsjMilPer3AOyz5JXl5RCYldO0z50GeUGWWIjicH0nocX6ZMeTwFywaNfT/VOGUqBNr6iIGHrmYa8Fhi2L+OQMiJ3InSCY4KtQxaEfudUv2RO4EyQQhrS6ICTc+RFP+SZL9SAM8FCfOSMgP9JAj+P9jhdduD6sDH9SVcdsjYpoTbRUiJHbgkZMWAY07zp0A/H9auFmTbN3LVEjJyR3qCpacDCDORR7nEjtZctEnHSdqCiMP8jiX2PnPCte509DhQ1xIMqk5IpPwsKABiZxVdZJQtW5AZRwsaz6GOf+vC2/whMeZqvbHjlpTiIB/GTv24ptckyQCoY4s3ugdBqZQ6lgVh5irkYckdmtLF5fJsbASOBpjwY7ifESQqfPIGAc5tOXh7dKLG2CmUU7ocZBBcQ+pK3rdwbexnghyWsTc6WfNHDiRJSyT3IxnZOTOiDMXJBLirCc4GSdwEgziPfUzUqZ+UGDVwdgcUVzo5bks8eqTcTkRg0lDBJtROhnBwA1XJniUZdcXxct1Mm8+qkTQ01k99KrLN4wLhdmg1MRC35FR4Z9krlm9CgvEOcpnbVEADnKyx4me84QCjkKgjypngLOqZaQ20wByohuph2wgeiK+6peHWbLErWutLjeSrKI4T00wAFjvQjmroIzmijRxjosYGnghZMIHPzkJ4KixVXe9m0LGGgQnWnchsZDlTnRkXKhPzsoVFpys0YMswSsNTvzORBq7qGGkr0jhBm85TLolafDC2M0bjAyGnuQSlfHPET/6MJaDRu78D1HcUSdW5y5bAnWxK8sJcJ4DMvFjR0UMx51Fo0eKTnhFMGw43BXgWVT3FsiJNhTzcCLJG7Uy1Ak9lO3UvnoQGRYwTo6hw0bCzrIjZ83xBsep8vmQnz/7y8FE5L3OWvTAs2zpm5SUD3tqyDZSlQs31uoYrjqFgyJLD2dbvKSMMQY3kXUqA16/8jceKm/fzh05Nc7Ci855BGfIy1phShrHr234Q4vLWQ8BwoQ8frVV4znKjR0omeiX/OnGOvljAsJ3ibPyIOC65MyS2/aMAlTbElvTSJk4WOKXNC2a4DB16hYcIirkg/a2cTn95yglcowXuxDnsmjiyBXknMhR2ImNOTAnckjJm9+/kyExfDfLE52syT05oap8Rp7pr/7rRXb406PIxG5kXFVSqhYTe8gyOW4GOd4zjMpx/Fyv/u/ohgkp7ZuQqO/FhBMDbrFlouaSfv3mO5nE3gZFZtmkIUCCOkctFX8Onzc3ROmxmMRxztLYXRqjZ/VK1nXwq/+K9VseChON2eQYqnQu9psPC9b88WJCZ1EwAh+n6qoZ3NxEHpAgUvO0zQah1izM6THDRAdifPF+CSG3GXPgxMb08h+lWhKam/BhDfBQcS3B9bMIqubAi+CywOSsBxr1sEW8UBpRZyNdVMz83KYJkHYnbQRk8ZZd1eeSZJFZwxW/0ZVES5DxyFknh88TBMTptfzRton64A+7dXGSEH5I78JbqfdB+V/WwsRpBHPuAZ6MWxFvI1D0RI6EgbRq9F45B84oDGfd+oc5/NLsrg+tVS7zFp4R7yXkBAFR+tj3dZj3v/7yX/63hMkDdKqnArAqtvwj+Mtu8RflwBn1YJBJaqC6NsGE8rsPVrkGSeUGcMGXjiPRg9B79Nvv/q/H/S9hIn4Q/CToyLJ7+SBgjrrBQ0FXxccpyoEz6iR+VDmtMLGp4EObMH9SinJpJ/iNNXo0O9Wt8P/36uMvApKJ+ZSTz0DP+rhzPD3CcIH1k4a6MjlBAdX1x2Iu8hznIYiC7Bm3yvfiiqByf971iVSfRX/zLfj975Pg2+v3QyTtqEEG54MMPzRSHyWz5zBzNH7sCdQJxlblmNemT0JyQszNeYQbvRxeaMEfr1/9hdGff/45NybGN2FuxHQVXYUdxNckP4OiLBMHxoU68HIjtVes3tMCc7DdoWEAQd5EdqAkmZL441S9nG8VQxFn/yzEzTEZlw+j95T/v+J8XXbxyTyoqw48Ob7wIoGP8CRgUX2xs8vhP6Y7WpjQIk7V0EZRebCCvf85SMrRhK5NPpLQ+4/9wqyhXXT5H4/hj9xriDSx6pGRccssN/9KuVW2Q0ajkSbD6IG3fHn5+jP/s6XkvgsSbgO9vLBFTrVinSy+hZSjpD8fCSaObGBiTTiHz72sePNeM/rbhfnnTWyGt64bxNas7Uj8PZeqxCEvjwiaFS1kdfvSuWFLrOzE0XY/H8OTsybMEKPLTpCwzrMri73X/JvkcKGzN4js0h8G7c42UTbOouJAPwmS1EFaF4WrkyVWD3bxenMMXdz4JR8C2H9a8JGx9dV5vD0b6xbIK6bvLL/psyJ3xElWGF0W0ZyJZflKK5ESL8usvaRFJi0rpUOEfDr4TzmRylnQUiGj+iLH4fQbmG1B40t33Ty2etf4Q5i43gS/6HHmfiTfXh4Yu5UUI0FqS+ea0IQR2czQyDgnHoTenEi5a8EoW2+P2dg2gzJJbILN514US0irBgzhSsYSFtnRiq6N2Ik7Oj6lhnzapCTt9nxExlqKH6E7f3QUNmNGaWhcD4M7KXMTODeTPRr1vqEIjzEpVssdiaRA06TxEzY3fNPKfdSYJCCJDNyMyMM94Uj9PBHeCH6fZObKtkTsq7rQ+2K1DxROS7Dx9U9BSZzOdFWuLL0ZEwyBbiS85aDQTag2OKsPshCW8l3Ay7bM+Y7Azj4unTW8+jn9b/gnscmOc8RJfQRqeAmZpsiGi22bULmkcx6nKqbUTYcLW74AHO3xdLpvbPzxGoEiJtd7IIU7kNugLxL6rzdPPrlWQPbtS7mEfd62cwyzox56/SWlBq3B9oo5jlEIkMUgPlQ/3MtJRoaXoAd6G8Jx5XEbuPwJE8rB3qcgR7OgN2FiiGx9V5NJzLYpNrlCoCdvJRnnGhT8IXZoyXSV/PAnfnJESq7JZ26LjFewfVwivhGz0ImzTd+A3WISHLZ8sClTV4ozsWMD8IuODLZtxigkNtGeGWgdi/eBM6RUp8aNuKqfBUlGZp9am5cYPztOOdPXitlrW0nGOovcENYNYaSukEHNSKlwTs3hEykfGZ4xdjxJ3M5hNlfzckEEeCuOev8sC0hK4l3sKxUdkCVtCqFGEt/0G683xBkSWWBxbNPWniTIYTgZ+RmwYRPemQEje6uEZYFGiRvMHva+ekWWGKamE0gt45TmSNIqSdG6ch5VG4RjMRjHwRwnZxYgQClGhzyWb3Q4TZDRKbMf+d0GQEj8HsYOZpUt+/uaTxxmsyZqEsc4Zj3xozhjgwzqjFpjEUxSnVU2uVqGpgSfNoNmQV4jb44NWotusgjF2Wdzc59SI6xJfQnxg9WQDbcK6imHzww4M1BcI3RV6YUS0CdlM34LZs4NWERlUB9sScTsTiHITRR9W0KtiBahw/dvV6WkDJY3RFcdkYP/sIOQK7JyY3vkJJHQBye228KBQEJ4AftlfO/ijiEy2RugufAv/MSUG+Mj9+DD5lMAYdk4SLoXRs0O1kkGTOXpg0bdzizU/S/TTazMQJPrBPLnZ38bUGITAC5klV2/8eNSOIJWWSeKYNqQ8MFpYtTCWtA5whNbUyDV2HGrwg+aYCzSeXXmKYYysZP7CU42Wip34TqSwS1pAitdkB/C5fchCEjZ1MdhtvFH3c45wmFjNiMq5orXbxzAEN7UromI5GEWlW14P+zPd4bT2QKXYgUFuxoLk9OlfNlQQdHQ2J0AM36duaSHwd5yiC22JiK79ObQfJyI4dwW7yI5Qb3kegNeNrvQAoI5V9l1WBdpoARompNIqm1j/9rfN/+mTBnM5RQ9xG4vzlF7WZZ2s8mIP0nvf/7lv++Ok/32VI73xRa0AD0LpZeYPR5TqyCF+ELEvNd5SYrLOEAxLH+WM/EwVoPGuaXuWVQEPxY9Cfqm8dvPr/uiw/z53X+q/P1vnMyf04SNKKlOml1EEXl9++k/hCIxy3wkh6QuUai+S7F642Dbjj/j4oCjLrtiIldCn21VdgCf75zjI+9/+yZI+P8VM2zG86rsy1eLCQ7i0C345h/En0QtDHKSc73IArR0PhF//qbG/rPchlx14w+FBQ6qfA7Y4kFUqW7ijzx3w9eT8LvOv/HYZSPZEQS7mjqkmbLSLdBN+Kani9TmBiVN2nfQS3kiAsn7y7/a8P333/4ddwIzJjoQWzhMxS7B4T/tP+qQjGbAMAHSf/3lx4BhRXsP5vUO5usffklZccZ3fKz3+sN/EvHtq5ewzmECYGfmFME/0U2/5n3pTcj/E0JawpghwHF+JcNiq3aZFFa91JS+UzDAf3wGMtlLo1rrkPGaV/8/IfyZcSkKbj1pdpwVohw0OXeBD4V4upff/N91Zh2XPiJ//yO/2tACYSfqc2YeO7KewVwFc1xkrMcgoDMD83unxJqXdWzWl07eAz31ZbF/sZFMXtQ7hNJhVD91pGxg55e9+u4INwKlc9S6xuNHfuE9JKsePI66yQKtzoORAHD83CLvRthgduRf8EwSnxCckRhJtV6f/RsD08A5lMSzY94uViIWOL5R8GEM613mike88Iq7LtPQQo7JGYymvmA26AXZEI4Ae/R/iAnOa+qdOG0S0ob8bDCFSJM242iM3emYWCG5SzRl48v5utinNHbie3N7E3DPkJ4HeA7frntWtmhTjlpOycaJBuLhNuOkybf05acEGx7rAK0nerJ8IGsM7ssKG5klodDuZEkoc5Vo8w0yxW7NvLAVXig7rZtERxbUyrg6UMlL0tSmtBQ9Q+BVmTv+SFj8UXUrg2Mn5+Z3zPqN8O2yPfmmCM9Oyc663h32Z4aUcjaBHNCwTnYeheXb9afcbD0BOGlZk6ZOaNRSx0lkoiNJ2fAgSvd+C3AyWqmv/I/xXQGXBB9wXsy2oCCC2FQCJx6Qk2TncEO0APuWH1LAJA4AonxG7VyTgRwG0nj8BbUYb354iwbwJyr13ZoyfINjtzU9lcfNNz75mZFIMz4hfeaLcLDTy/pIigsqgjNxtBi7gtvPqdBSteMuwN5IdlC5UQ8HrW6B+RIJmZ6WTaZmACq78Td32Vt4xvfx440vmHV0ewW72ZwM0GNMClunJKQT4y9fD/8RQd3sgmsT4zXivmrEPMYWevZjwrUsQ+piLyXOdkgE+RilaIgJiPri/zeuC2KKbPMMBEtoZHgNHTc4+rLAsQdddpUN9fGEGcF/Q8evrZ8FvZq8R1rZ7Jcf++2C3ewuVTanlw5z0jAQMhB6s/hHJHK9hIBLJKPtUCGVBBzqsnXKZFcXGRyAfkCZJ+kZDV7f9CJlErH6FqhfEKOUorgG9ddE3phX5VCCfVeytcn9gLYX0Gb6SttfWoIdCOszldLfTXkei2vOJd3IEniNLAwYdUGpnFbqLsSgxh6PXXS+TXfOuz+V5T8w8sEWk5ZcAJw3TawHp6fyf1epJypUqpI7e1YR3Sb+4sSPN3+rlq30l3wNrT5aqySuU9wr5yrMZdXe2/YwPcabtyhhA0+b/6hEZ9eBjfzp4ofZximBmfXOBXOJyLb5tY43f75ho+eHPO7I2+HFf37H/7wLOSpnlCedaUtjQNiJXmSVdGZiU5AeWyeoS3M6K0fOy1q+fNUeXAR6ApuxdaCUZcRL3W9eDZTAZXFHH0/us1c/ow4xKQFHDZQ5SBcjwWVyn2ZN39mQxJlNhwN2usWQLYMT5riJ4HblhMu6IlXpxpXKUmONbLrTROrdTOAwCJEJh6xvZ+bRYelQJzEDMugk2vpDPYudg/HlELlWSYwTg4drM74u3IgABU0zg8d0NANhTMlmA9FI+eLoMlI3AmK4u4wQYCpu4uSJSVYiO/Ob36jOcfTwmzbMcQc5n6BPLkiL7BCmGFsjMEq6IR+2E7uOcTNuIurhI0bsMTfEnTsPXGwjzEU8MyIJDJvskDW1B0vTrp4BSIc+OrolBM3FSRhlhonglwqqU+Kygx58TmS3P4NIT9S5du1tFDC4yhnhvOIkw1ulQZJ8EnbVQ8XzJwo+fwpORmF3gEKMbu8KP3Ntcl3EpWIzOYfdGSq3IIlGyTh7j+czm6zXa4KlD8lhxclSAzQ5gv3yVDhjMuTIUlbP+HixK3avFOJVlkxRl5k6XPvDGDbGQZKzrtFPOGfprOySsL2acrElOfzlq60WeoB7W8byIMqGKolpIIKzGQ3eGYxBME4mOWnBSdpZm2XDPxcS0nyDh+CiyurQQtFNslWrqAl4iGqmqWQnYrKhcW8PUD2gLCDcCL1p6gncGvfkdVVmJ/OcL/6LL/46+kEfS3mOntMsuIC8hTsIKHPc04yd49fOLffSz1F3862ebQec8czVFIl1UqJxHYgTol8GEnJaz0WJTUlXo0iqGvsk0WciSiW/ynq3DDp7u7HEYAJjNrjidmZnMEZxe7xQ5sgI5LKU8qxgl/D3EPE5uiRmcqX+V95FMDYEo/DzAoSxzixMhb52Os7ENyApZ3PoEx5JOwMrYBgv8gDCO6UF4L3u94I9fEr+/Lfv3//tX1lhcgK1yfR3oxQOZ8RlgxWZ9rhKZbKzAexxcgDjVi532SscoRUcE6grbd3/miFpifrU8TV/5Nqzl/P+/sN/ovrHb2YeYenNEvyRUCM9HZjEIc167p38AoGN4hx19JyxAQ+ZvZo/bfPt7ZfX5+9aLEKfMXVqOeDl5bfeBGgX3bxz2YebwjVbH0risjoy9Yw+9maMJum5yYmFm5yn+DFI/3n+0tM/0eg3+qRNUozB8ermj+T0KPzxx/d/E+fApG7e5/OBenhdJocERWJ3GwYEcyL2N6H4Q4ETjsjXqV76mtUvvOWaRmpmYlCdUcfF9F/SsNvsrI1JSg+f8UFc8nZNIhLPtWomv2CljM0Fn86qXvgV9YKh+ys/Vwz2u2SeEqd4qAzOkflvRvDVv7ecXU2E9T1Tt1rX2pTXt+X+GadJspjTwaTY67CoCLaMcfjJlmwk6MG4a7UZ7gLdIDLiTOdJQQKoQCcEZ2UOJ4KaXBhUvwzeAr3/9NkGj4NpAVbCOnXNEf+hlhwzxIQOW0gbK/9Y0z8ZmY06gVnwMsXGruMoGSdhsja4ZzAHjpSrGU6GiW0AEVI4na2dkxtwbcrgQoHjLI29AnXoZ4/ft8tHAjk03CkyEy6xDmjyOp/eXjE5huhaiEaMkcRMZlRCJnE9ttlCy9nWWPTlWMadVXXGcwe6pz+0r3Q+PMe8xheFn7PWi/F0HKSaA+eYoG9tYAaxcnh4Qi4rJi9D4dqz6ZwlJicc7iOzilbSVvSmift0mFz2RLF0fUJeN2dC+ewQAhtgsVs2/Adj1aAbKVM4zs5qg8wOrcG4teDa9aviL5OL/qrN/tq/ZCaZ4ZLgMa5xyTxAJ99Uz2GlNkVWWPrGxS/Y0y7GS51qm4GRMz0XfNXQyIA7IVp2T9rIuinj6prNmgYQCMuSe19on70GSV98QJAXERrVzBuNcbvyOtJ2aFTs7dvMdTt98ceJLatLPbRDdYnOU9+2ZsLCyeJA+Izlwjv8HD4NUrFhE+m8/lTg3BBQR5SX1OpioDhWcec13gvNGRswTlQs2+89wLoXE0C68Qxp/+B41/lLyudimTJQC9SJAHYuz8iyhgI/j38Y4wktaE4im1bsaz7eWbXFxO06NKnLOsDxEdhylRl7DsIPVtitoWLdy9gnfcV1AAgmjI/UN2NN5KjYBCYFsLCb3taeBLaEQ0myJpSggbHVZceTsT7enrGO0dBO+pNt01GKnGxojmWZuCeCrXNzy+vyGtZxWUpSONVhdjC0Bc6TGRgSIA6dMzbOg7tDcyxvDRh1WNXH2hdDO1Rs/WECZ4fLSpq4kcYmJRS0KW9yGrq9x/FJupQHAouzBzVpNQPLRRG4Y+cw6YLSUz5TeIW9hp0sl/ZwTQ0R6VZ8lcZMSp2uWQNKDlrFIT3AfTjiBOGZxmkEj8I8fa4BCXRdmsTZKB0c8eVYWjvDKATN7RrhRLIXE5CrHilLc1bNuihazEg6ZScIj2USNKdTq+a6HWsrn60Ba7h5cdOaDhz2nUQic3QSojgdHgHjWl2RuJXh0VU5xldp2YxNHwNmgG+eGVCykjNKJnDpeIscCSppHIeKnBIzjupSz5wIk5AywydyNjL2gEtf+wW2iHvb0rMvhweoJwcyrPJ4jQy8JslZM9uywR102LkoQcg1bL0aXbe1c9Is43OrQCWQJowaZr3VOepXuZeh34VpiGdOszgfs507oGe1bwZuz+NLoZdznZOTHptZfwmmCObw2hlfvgFe9GxtVe1yhdglg+fsBjNDO8MjAobNyaQOdSVOyUGOrjMq7BAwH66EtqodA/XtZb9TBI2eTT7ICR19KM5DBvtyT7brkZpngtyBDEB2DON24jEPFJhsnfVdbEE4HYaQkqanAenAkFKg0VIf7VMHyiy4eDZ2HJ1GGchBXwwQC1QoM4NxQozCHneOnIPGc0nvPX63yyTh7dLEAi/GQ0ZJj61jgM55/EjASaTb7hFFfUF6JwsT69wEMxsaxuhSgLOxUedY3rC+DpPtimsM4OoIT8H/oFbsPWN7O2psc7a0lDtC1JOeu1RompFtvSqO1J6/hKwzMXwAkTqlpyYrmIKQhSmKgVYhc3KNPkx9mfNMYIfpHlF0dA9dnaurkuh5HfVcUdDr5zw2aAz7asdhC7gVHBkiWkaAWZKc9SOFmfDMuTr2QTer2Np7ssGJyolSV0/XjGR7pYexzLKk6kDlOGev8YuGALcAeOrLSIcChk67EfaRjQGGWoMuES17wQDXxpFit24uZeiDqHFi9jyYxxFMyFxZqwXxBl2G2g0EhQW2Yto5lFVuZnGQzohxjnhRY6tzjS97wWmmkz3Cj80onuFwJTIXkpFF+gRdHi6M8fBx0TpSsqRbQAZLrUuMKwg61BwjQjhhkjMK2+QaF1rSu7FqwpkIbm1AQrMMmo35ynHOXutobYsXJ2QY45OiDdqn5w4S6aSo4QJPBH25MmVyWig5+46ij7vp1BDdeRIjEF1gzaQ5j5WpF0Oa7XA0x7WfSMwWnTWk2GO8RONlinkdLUPmjMpVBBt4FGcsL1C2KG3Wo4ijK5Ri+GQ34CzPOseesTe2G2dcltgvPvb0AbXhbFgXJ7Eay8Ar78v7l/8D7XCNBMKWjsUAAAAASUVORK5CYII="/>
          <p:cNvSpPr>
            <a:spLocks noChangeAspect="1" noChangeArrowheads="1"/>
          </p:cNvSpPr>
          <p:nvPr/>
        </p:nvSpPr>
        <p:spPr bwMode="auto">
          <a:xfrm>
            <a:off x="3714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6" descr="data:image/png;base64,%20iVBORw0KGgoAAAANSUhEUgAAAQQAAAEDCAMAAAGT1LoWAAAAAXNSR0IArs4c6QAAAARnQU1BAACxjwv8YQUAAAKaUExURaqqqqenp6ioqKmpqaampqWlpaSkpK2trcLCwtjZ2c7OzrGxsbS0tMPDw7y8vLO0tNna2trb29zd3dXV1dvc3Lm5ubKxsdXW1tzc3Nra2sDAwKempri4uMjIyKysrMbHx9DR0bCwsKurq6Ojo7KyssbGxq6urri5udHR0d3e3sjJycrKytvb29fY2L6+vs/Pz9TU1MrLy8TExL/AwNPT07e3t87Pz7q7u9bX1729vbW1tbq6utPU1MnKyqKiora2tsvLy9HS0ru7u8zMzNze3sfIyMnJybW0tL+/v9vd3ZaWloGBgXZ2dn19fcXGxtnZ2YuLi1VVVT09PT4+PlRUVIqKiqyrq7e4uJycnFhYWEBAQENDQ4CAgEhISEJCQj8/P4iIiK+vr3h4eEVFRX9/f4WFhUlJSUFBQY2Njdnb22BgYGFhYZ6entLT09TV1WhoaE5OTkdHR0xMTGNjY5iYmNLR0bOzs72+vsHCwoKCgoyMjMXFxdjY2M7NzcPExK6vr8/Q0NLS0trc3M3NzcLDw8DBwdbW1sfHx8C/v9DQ0MHBwcTFxaqpqdfX18zNzcnIyLa3t8vMzK+wsM3Ozry9vZ2dnYODg6CgoImJiVJSUmlpabKzs5OTk1BQUG1tbXd3d46Ojq6trVlZWUZGRk1NTbGwsFFRUZGRkZSUlG5ubo+Pj2pqanx8fE9PT0RERGJiYsjHx8zLy5eXl3p6enR0dIaGhtvd3Kuqqq2srL28vEtLS2dnZ4SEhMLBwXt7e9jX17u8vL++vrCvr6Oioqqrq7O0s7CxscHAwLS1tby9vKalpaWkpN3d3amoqNHQ0MPEw7a1tZubm9vc3Y2OjmVmZl1dXUpKSoeHh2tra1tbW6GhoVxcXGZmZgAAAOD/1cAAAADedFJOU///////////////////////////////////////////////////////////////////////////////////////////////////////////////////////////////////////////////////////////////////////////////////////////////////////////////////////////////////////////////////////////////////////////////////////////////////////AAe2m48AAAAJcEhZcwAADsMAAA7DAcdvqGQAADwJSURBVHhezZ3NkR5Jj6R5KjUoAZWokqC7FejznOvyCbBajFlrwNMKwQNFaGHW/XEHIrKKPTO2s2O2yEzA4UAAiHzzrT8WyS//BXn3hRo7jkzkXVLXVoeJS3BKNTcKnbClgLBtQegpuV6a3K0WY67ASgJfvrxhBV4MbmkN9OufX15eXvCRg0bef5oV/1rC0jT1UPWX1y/vLvHeTg5m2yVeHOaaFInbv3ttxFaDPYZtl5iXFy8pNaIVMFrmDjBxV+TbhXpPEdzYVNAUf/lGiP9G8OXL90mg8ixKpbs8wlzv3oO2Sh27yDEv7NFhi7kkVrg7YWyAb28/f15zuIiGdUwvijSjtAhZ3ov86AYwc+esHYt5+UEbprZMjuu+uZvvwy64hAYMMmAWY+iSDjKvzmiSY2wo1TnNWyc+BZJlyssTM/Ip8YbYFExr2PEyFJcLEGqmLrFNawUijrW8o9Bk6bUnHM85aVaiif+5tNmd72cPf8xk2bsTK5PcoPKSCl6VrEmubd5Za+2gwOZYDuquN30itXoEFn2I+W7nyalMGOD0FxX0nYR8LRtp3ZfXRncQSZN4ifz2wUBVui0HURNkm1cmUEpzTA1uRiMS0foYoYQzx8YsSifA84CFXHn58ruXS34m9puL3zNYXr78/OndmPaIYRFwIrTQezXkJgkY0507rs1ssPL+7g9ouVXEfp4ZPJ4cirMNsk59i+smrvq2fDZ4iPl3Po6T5ZJJaZ727wr/YjlQI5wpTFjbWvSCZIokEMDqSqaB108Fg65GSV/1ERxWSuUlT3yyHBsd6+ch3grFJV6dTTiLiAyFidpvqVPDEb8OiMNZT8Jcx9iGnVgJy7FFYz7alg+OOjle3YxJcnRxhQXOKZBtikmOSgNHWZw0joGuTbMdXNnoqXtnsDoYs7N8lHvRJe/+asYfcO4Q3oMydOU87PMlisVp+x7Y5mNH7LdgQ3o06obnccHOHoxsx1iXsPh9KK3n7uf37+f5GlGNNpxFZ+1kuqeFpeOwVHfE6bsyoNYhL3E+Q/sNjTdvVSck3Qt0Ua1Sqh+ZjHRKsm3eBi7iRUnJkrFhrTwxDeMY2Z9pNY2ghWgEvBkVDwDlarL68tXcLLM+S2Qf64EvX6eC38t09rMS2YEfIp8vEL/4K0tPwMpMgOsTmZXnfkBpCrd5+RHm5eX19adXvWcYfwbIk/39jxbaSpUPLu2DMoxF671dZiIfIsBCWnOZ+JWhfLoIL6UIV6iMl7JzvOZd9MNfMmsVA/h6155cQ9c738GwcIq5jHGeGHrNQlTWNhTj++ujEiePUmIKkZ0igCh9rOAlIHpkhnG2s7JAMJ/nPBGxeF29/S1yKOIEcpLFzl/e9eYO/2ZgYXXGXgnMMveqL0Jfbc9Cl/lqo/tFjZk967kP9PcSH6yhjB2CpdIwy0dz80hliWScrmSxxaALrFkdjfWiEBIWc0SEnOf6VMBWdT3CI2tpu1lbG931WfWs4CCJwtwXL7STtbxnCWkB52wFqqHku6mX2bC4hGNOmpdBd8No6jjsBQ70y6Aq3t1TwcJCBpha/02hVFHFoOSJHITMIslGOlFHu565KwdDT4fvjAleJMhqYhMKkJqgbygVxwfRBHpWQtjWTXT8zeplA5c8KPtQk1wZz+FZNC6LokLpImfOo5rwqOB6uEuylmhkIQFbrk80+jiS1Fyp454nJzIhB1jUFOPEql0ysNTJsDR8MlhQWPpkI5dr6E8ifDlnaWxX0mzJ6iEsC/OGuoir+829+6dd73yan7itJ8hHX6rP1RzL5frtr/OtU6dCB8hwV7KF9IKR+djAavN8tErIV3fZYCHatp8p+EhlTpv6/U9x9pvvRMNmHlixo3Q+lpH5qq9IZZI4qbXjRg6plYxg5v3LN139cGt59xcHH+WUlmSZrgFZKr0vvX+AtdLFDh1fn+AFvQ++e823sLxGzRpDcmGF+XUXGUDBV/+UKx+uXXsWWM3KGxs1L7of33tXKHtykSRXZrVfR9FZ5P6MZawK1NybapkKsoZOqR+gFS982eVV1G9gZRYQ8CkgkzE4GSIj2TKJxfpTOcvcREvuIEPDTZuq9S4frSMN0f1CVOinHKK4FnrhputUiHJ/shmBL8Hwp0L0yLzXLEbO1jI/VusyiB6tq8KCKFfBNuD5M/7cClONv7y/bfolmcSz/vY3m0gBa768zmPhS8K3IVeBDmDf1/ffsX64veLbN8awIvv73y6XxdGSBVrhB8hfBX/56be1u79xH3zww7Dvf7s8xxHjMA6SwORaoXeyC9DeCQI2kxzHkmUnwdCY1UxAjMvCTTu5AsAk9kO9mHRmC467VG/hSAtd0lvdEB8c/M7qS0vBVFX4fowQuvo7q/keSOKhWEopLKt2qRfdjvCLvjl49aiyjnlyL/QjkO6Wa9mRUmqSsL6RoHXeEq7x9v7y+vLjp19uva5bYvZiw7vQc1KBjmFcQlavq4BW+KcBymFpstEzmV9A57q1XxVAKoBMdC06OA6raSLxQnuZIKcf1ZdvDNYVNilhJZ21UV6kFdYmytv6J63crll2tGfgZlDBS9/c1VVKmh/oNV1naaFknzQv9dspd5EsV94HT7IIwD52tT7nutwf/n7ThB4T+3YieSpPMUleg/c3/+AB6Gb5cRSVTXh9avhWACop964HMktb45thngQf+pCdYs5/3Eq7Xt+1rPCZdNhRDrOYlfdL4p82+eGX2XVkZxkPFIgWXhqVAohg2vrJ6UK907waWsqoFVbuCjy2KqBt+0AwLYfJM+Mi19IVIqQGBJcwgrbyal01I37p6E82ujbrKBgmgUgrxEiTzTYiZJ/Dq31u42sCr2YAIdNdTZUASKcpbofEJFPHLCsdZVXXWIZzFEeS5wAVSSnH3UeYhU7P6pYK5VNZPIXJTiV2YdI4q2y9uBeBq3tyEcPswpBMr2W5lYleUX1ftoQMFfy0OEFkFrXz9gcXIqxcaO1bkGLUcjphSQAlbNP6quCFpfNiKUK2VTXlrpqsOWJnLgv2zngQ6zwIy0cCu1HJEo8MW4FrR+Z1s/+RMPy4xHIyKk/XHqseNIWKLVO7rtEHwvJYEU3WEfuzDBg/TCLDfBDTEwCRfWcGn6wSFTsQTljHUuLya2N+Kck5GdSQDIaUPIjesyPjfA6ImbUh0MdKsuQiDr7JiEcY9lj3NXhGi4cYIdPJ49iQ3QgCjkrmkYvB3uGsKL6jdgqNW2KYS2b1FfznrI6CU9gAOu5gy42REr6Hd/bmJeDQoMhkWi2QjkGyBGbZK0zCM1q5i0QoNekj4+sqMCI0pMXOsBaIgJt+yhReaZ1TqSg/UfE3FCJOFPk4M8BqrmMkF4l4nReHu8qQNh58nTslJMQ9gkVOyv7qBjBz8fkuKd9pW6ybECjtT0wRW4hIMkhizfAfgNQQH/zUzZx8w/VKPVFJjM7x/uVV3xB7iVkitb/CZy31riSoEVBLTmpuy+b7QtnTZ2N/xcDcIlIr11V1JEyqTtReUu8VLhjyYC6n664gXuCvJHwl21YA7Am2YuzxRSSJNBhWHuELISeg5BWt/aJvWfwzDg94vhwhULm7jTxGOMZqrpH98ojtTSQW/ePn19fv3zMoXxh1CgWbnR80y37Y2/E2cRASbHLvU31bynXDNQR4HSLJs9V4b/wJaJqO/aV8ivBs+dJHnOzEjlkqju+Yy8763DlJrHJY4DXIr0eAvFSSpFvODY38dWh9N+bV5+t+f1NIKtgAOOJFH9iTdbo9xQQXLQVl9+Zn0Vcy/EYUzax9U3bHXM52svWQH+VJAz9ePOjzo1gLyE3zlflOl2+EPnR5ekc+8iwtiD03SMj1ozyQuodggp/+aOVUOxavyyy+fGc0IMV8WcZexLYLDiTBr/BPP4p7az0CAQbxTVALL6I/d8RhZzoLG6fSVk+u1lGGEVEF1c1JQE6hkdun8ZEsCdjQkpYGUcOtbHBsGmINdV3jIHZNC+ahzA9zc5G6z6aHwJ6EqgjckMP3JeTWhIjNvUi6uIxgLs9mIrrGIoyAtTpspeWslrPQClRt4vXnPvb2eSRlf37TbdDMxsRZHYx0BvySszXkSjxmljChC85371J+Cg1o6r7cjRqx/sqBKlSqHfwZ3MSZtPYKnlZHCGcIhzhDYUhIidf5xC6h8FauQHIpJKDzLT8u/fLlL30yZstyto14Ho0X1f725rl0i9rXKee1//NP5+WE8DWP0iVpTAIf4qYYmd+//20n70I986/+MjljiHj79q2/lsSqWawBZV++/K4vJ1I7IkjRxwzgIYhyUujbz42EsBj4Z7J9MjKZ/+zXgxiK1sfM7ip3wakr3jBS38ztpcSx67UKDfMl2zd+Wj08YFvlz9d2OWZKWYjdBOLZbE7AL/7x1cRQrcRnIs/jMRLUBdJFmGrk7Whb21WJxz1ANsluEvD+1Z8jpgQ97fl081ggjlflY9iLf5N7Kgstjsjpnu1ct4wAXL7aeoh2RFfX9u687ddvPzqGY7xnCPjhpRrNt/g0q7MowwTFyS3nz+J1F/KOVi2/+9zK/QpzQll++Fffcgc9cLcvsWVPOSMB6N1uvHkRVMyAPy8T6Rf4zTeXprRqCyaA+fLjG2+WrO5Hoxd9lUeexBFd27HE3JuIonw69iIXzZsNobdDodwOgJ8zvX7qI7QvF/bfbCD/7fo0eo8Q2EA9L7GKkYhOpnw4/66B/Ow2nTMeOqMSYhmsXIs3WDTtjgbBW6UC5Rqd0qlHPHVpl1yEh4A4YRtqx+1DnpqVcW6iz1Pr2PF7oOIcEwLTOH7E2CGIV/9JZV6RPGDThQ+HOX8hIvs8ej8sd7sWNR+PRsa4PuB09vEhweCWtvzU+vhB3Myp4uJ5YeRRXJf/6BJk03Q5prKe93WzpVyX2vPRJrri2zFxCER72SeHqqml6+WHdL0vP77+e5EjZnnjeoVF1q8n85zivv+3V30oSZ4FKkje9L6aqq7H2x335ctv3//4Q02cS6vRyfAq3aEktDNPQVuyS3tHZjatSBn+mOTLyw9/TuQljrTLN703//V33iwRlgEyU5SNixlVgvdVqemFUNYfkRGXoprIqcvpnPDD+sDR6Q+KJixb+aNMACvladh3v9ZLLe++Dm1gqR3VK1iKfOfhJTCdRtYvmPs/4gfcQR3UQVw0ZdtKbwt/loyrVfmgRE4IUKr5lX2OIYfHgN5SBO3QdtZKKM9bDMFDJuV4BN2JkM8EU4cR2mkupNuX3scU5fWugmIASGqmNCnOMIwXPKQuib+kJKAiH1qPDUBH9Y64Ios1vQlXEOlpUnw6FfqYKaLItMSaSWXvdrpYDso4uljhd4RXxc3tZZppb2KhUTguqxQ2UECipuc+RwJ7FzawCQDfPmkXoRcPFnV9hmUGYzNBcE5pngEFt3olM8HeUJeLyGatb32KSFKWurQbzzoO3GJX8WVOQoexUmo5VKSB3bnL8ThE/CJQzbfCLQmBLfZt6iecF4FEy6cRGKLA5FwsyRyz2o8AQMZf1E2LMdbhwuJZ4A39QxnfEOTqltPCNBNhiRdjxHQtVTjdjerJDsQDmPEN8NKE3UBl0iNN6WgiHtrifVMqL0h2wBqX8ij+vNX+a9C6nAWw2ppsxyXSMZR72pkRLMvQGj6xRVEOtpc73U0dMEVcl/fTIrFbyjZORrB9BFwlCS5q8T5Ans2YrvRx9xgyh5GQxsgpEEmndpwRIkvOfVMRM6i5Gm95+roZNkdFMS91JUbwoiy2M7It/3+Q5xjjLfuRwG5U8h8T6zwIS4FMbsfIeT1wf0FYnmsk/0B0Gc5NAANshjI6b5uRz0RtxJ6uR1b8IQxpc2WULWaFNdwjkNBH4rhZQsJZloxEQiB1bhkyJmnPvE9MCThg/DIWqMtHbu8ZkZjI5WIW6GZe/mcCMWFG6+v7vKTBj3WAkQtTbVPvJByIydhoiQnqsiUUCU5WoK9r4hB4HwRyVk6WfRjYy45s+gZCzLKxJkdKwPV+kZdakKhDICeawAZPFkUkgyEl3ACvq38vQW2kLiAY3wnDmLhWICdwS9YVVw2BtR+3BU0Mc0Jru4XUzfUpy7L4gC5F7iU3mbLBT4FwRtRDrhEMHgklPslyBTHD2m7GCMSdEfHIcjdgcGcR9jUMZDDJhzgi9wMjgk5Z9cslSxQc/5EqZxMCpvDwEtC2AiVoHWrGIILTZMgCy4275CJd2ga1bpyT+YH7FIg8Rqhd2fQ7sqRNgz4Hl73syhKPbc8Iew249dzMI/KhLv5zElIyCybDsOkdoJFJMLnYcqoPOGHQlS1ojxJadxVqJKrS1CXjj7J1mWKEgroepOT4TUjSc4IDG7I8eZYigKlwZ0jgPpII6ayy49PMZC6+lzYz0dc3L8/feEFcjlW/WjJdqq4cr4q1okBR1VM7VvzlW/4M5xu/aDB000AWJ1qC1h1oPWQyrjWWh9fiJ4tvE+4U48naW1F/3A/izIlgXfyR7oxCpzYak+9/+I63VWxOBk4ngYx54IAut9jnL2ouaw1q0vqIv3VKNJwN8KQEi+zYTYgI5ayq5FeWgv2Ps8WhxtAQgfsbbyReXQ4auZaXtdaF15iDxt0aMr9gdcuJzk+Ly7j1FuyVUPRDJveMEK/WAnh5f3v76b+WOIRlgL9t1Sl3Q4J1qb88TCCgsb0hlowyvjM29vUH6asuJ99Fz9P4Wc5Oe32SiU7CpmMl+eb8UveQUvme/jl6TMQ+r63xsLP1oywTltkbC2XMVoMlPBtTtj9bSGrIYCuk5PaXXNCB2zXBxrNQuNEOgec/UBf47Xf+AbTMMHmy574Pd4Gr20GSjJkEEHc2cBPXY8h3/57J9z+1Iv33h0MewfaIXMibv1MSBNVWZg3s9WO0ytvPP3/XCGCPsBmb6dUPEn/DT5mEAO0l20n2vAB1ZdTt/cvb29vf/lUXWusGNHzL29ssyvJHxjjJOK/P2PsRz6usCxds9dKPiX5GnP28C/x4Th9LWJfun0ewP71t5krB8BEX17k97DEjQFpOfeeRhurvI1rO2grtbAMDfEKq2rIW3+VY8WTEeeFvIXrBDIB0lZflRvUuGFg/ZOvtMuca5wWWetUHgHnLnT7e9cuXH/yegiIkJKzlXppRH/ftQ3+yelk2bMvCAa/8m6qaYO49/+qERW39j2+xdoeT45VdrgI8pWEbusQ+3IIIG8gYRoj3OG1e9fr6HhOzcqD73beFjT5gYJYojBSrh5DPCdbmo62u6bvPn1J/6KtFMnh9OouHvEaQCCundfaKqkBGIYe8wOxQFlom/26Fn0HHrBPf22SZ5L0PJQ6YjhY/KM8EqVmalzOUQ22mdigIr3Z8R4gP0lqq6wq7rUxPFvwGfEm5bVoTcfp+rswMniKTSrl9E51JCTwXMAb1jO0IGwXcEr+fgHm0yc9707NEcU+SYXMkyZfMMDqjOsIS2IdQ3eIQnfOKlHVYHzI6mnwRDvFhzdbkLYzwBLUjQyK5sSrP+97iwlrBFLn9yuBDBtt3846Q5LUr05keAfcIQuMYOsv+i7Y5vOqF1UnTvUsWnIwg5Vm9rj2dkM5ryXiMMCKmpPcp+SHCm6Z4YmnMvTBu6IxA+4wQOejAxwhXAmKf/rRyD8ikwVnSUA8pz6vfK2YcSboomsS3Zqa5LDsCEUsIVkGmG6W9rADs1gmZmwKmrXrZWLLei2JOfjpi4kfVd0uiwr699hFt2km5TXxoIMIwb/n6RZ6jU3hWIsMBOkIEohArBRhnd+3AcDp59XEFfs4vT+dyirp44iVXcBLYRgBLgsAKTm/7bEn3169/RsjT2piyuQsCTDCFY63cGJsRkA3aJGhfBwUSod14+SrJM1jrywfm43KcK4oKS1qVSAgS/yTkkoo1cmFpdfHvlcahqfvqeIW+RtBd6EobFzJPweCIQ0tMdLOkZk52KmU+X4oykp9IpkCSY/Tu3zmljmt4BrOWBUhTnHT8XiutbtKbtYyVAKRC6XUBK/klb4wW8xuotd0Prp63GKJ+QK0BuDeijdxqNu4n0H2HL+2wFjhIgYxwfhxoMUPhjjDXAZYCJxlvH5VsW2dMY9vMxodL9zfOMr8x5seB2WvUGWGYOpHNfNc3jbIuSicZircfn0OkGWLWjM26pGF7IZng2fXhvPuvS4l4//L99++/uYictEpZKW/75ZsSp33TVrz+L+UNh13nVyNYTPBxxq8dKfrOWSOkb7tbi/E0P37+/Kbnv0NotU5/zLKvj+L/rtXms9rCK0FbJugIqBgSPEIeIsuf3/1CSNi0vk/2b8o3W300gv9pmjwhInW6uRdI//3HH/7W308DfqTRX4xgW8znovk5Xkm14OePP/3l+3L61CTFNrkRtu9f+7mCu6BMZ0CMtL8k5ETIGocX8OdXKbI4uQ9bzvc7lFu4j++FQ7pXKaOlf2Wxr9ROJDIjbFecuailyxJLHxrxgy5/SSddcZQ1zjZOleyEcRPq1d57FywTkM2qM0JzeMhyJ768fZPJ99sZwk+CM3nJAZkjXi3ATSEQe9bIcB0BBCDkim4EVjv1yF13Z6h05aEUoVAiiFdRK3ImME3wmoAeOG03gYpXeBhB+kXobDGycv9TKXpc+gEOCdHLX5BNgr/oE+7nHPad5rhpvOKmjjql42idKonoWLiWq8NYAV3x1Qkw9stLf1LEV4vuEaG6ehla4EKQ7R9B5IcfvZNWuevb6UhbYos1Fv/4NkTDFnN6GN2Fu/Ly8tX/zYs793CSb14G6TLl3lUsuRMXkeRe9P6xmxfV6RPxl0iZwR37GYK7Q3fmAEqx7HTDHQvRIYeIayCYX/83k5dU4t2lQ668xnlD2vqy6/QAix2jXq69TtVnX8At/DdM7PBHQuToY172Si8GkW8J0NPyUx8wGuJy0Q/3XIApIJeVDDni/ebfZeMPHxXSpyh/I0/DI27XEZzEX0wS8EPozSfXbyoXN/9oEjIiJxNYueJVwP+uezA/xeT2J+StW+TF+p7xYknJ9VvCi3muVM/F6WL5hXNGcBfZ1JSxTk//pQxoyLevDZkyKeyvEd9/qOXrm+6aavJPVzqdTykSVaYhnS6B9DkBtuHbKezS7I1OjEBRvfCkCZqyEtb8/izGX3WT+C44Qx/j6LqtsXVuvFYfmFxbbipJ6IBQ05a4rRlIsmLhlQL3FC27bnqwVbnE9DB4pT/GTAFXppO2GUdxebLOIs06KfAWl3NmITKgt+TJj0dNObL1K+7hv0Q5LwEZQEwTg/V2dAppnvLe7TSKjLesAYtdS07KulROnLSxjHWkwTh+W3EbbUV306fTefYqGxBw4dZbSY9paQK0qr6TOCX9MD+ffv0yC9HZ53Ssb+YMSwV/IAoi7uLW0we/0CidWZPLD43eG74JOlN4mjyECcnoZeUS54UUY86F7VE9J/izXLS/4tZiCh9xz1TF2d3PJeW1krQx64DdFMcjKZexwz0JTUzi9TydWRdtKSofX8M40WtN1TSFZlD6wGfTFsQSxF2tHN1K7ifF0+GSOgm4dzxmpb4mD7IK5Uvq1f8oqVG0A9gDmsjHF/c3lw4GYwPoGBUPrBXZZ55JiTfkmVyZeiD+7QeHnNEoYS8rjG+w+7T6hXSUCCtM5hbK9SRp/sMbQ/wXoN0KrCwH9C0YvgfOYsRAHVQ6PpJncOZqJAPQs3sOZJ+U3r8gKOh/GeEP/89dcZP/M/9rYJgsl3Z9F75HWPwAM4JXsj9hvblTLOpLPmGj/K81/eZsY685mRVRKQYYeXo7AmZH0K610DXefvZrWSqm6Oo//vjj7/JIsjBGuvoEUVMqXayOpaPPdEZSIQmu5/uAR2coKf+bBC//+1/TzEd6W8F4H32YUjxnOukaMdEE9IzgH/awBeq5ii3KHg9FwNW4k5DSZ8Y3oR16IQJMNHLmygiuoW9nXmmog3uZqx0tMR/YGKkf/n5DKI+yO6af6/s0FybgZAT452gUUDk+AozTjkDh7WvkOxY02fZd+np3SsC/JAr4mu2n/xUaFup0NSOqRqUBA8w1H6BcxTHi5xbgWK2TPU9gnVr/VkJHUO30VvE8CJzuadeoUWsJZIUifi1OF8vDESzmKfRoMqfKlMaPTVBXfsyC2G4Cq2DrmaYrLfoEoCpDnLBWhAakikw2bdL68WESGyBhQdKktExL2Zxr+rKMHSE4wlOV2z+JLjZlXbmXzwlfvRNKUEYvRu4CImDseXo/QkxgZEtDUtaFXDuXdbrZSJTYRRA2uFBSLrQdcD6OYJksP8Otjo0zhTFpbOVgUIBiqmEsaMkrgUunbN92mDUAhyfGDaSaIE8CjShPh4EkESm0SUyLUildCYw9DB2RO8N1qOVCWN8bc7jUT/9ASyluYjJZFe2qLny6mah3yGIrF6eSFUV1f1TUJXuukIS1Kspq4azwet8MSW6z2xe544AlEC31YgrxLqFsuEawUqSPKFUVPK9rnIQWVt9p9LGjZObLRYU8AfZdvI0c2gHgcsdD2JjM5Y8IU43yM0KwFBREPAnfTctLIS+1pR5EJJDYneczg3hqjjySNIlK46Mm0Msiq01RVdNE8Rw4oDP9fUqWiJ/2+BHvB+vrQ5fjjHsFc88ZwNX4+OrKc7/pRy8rd8FkUQgLw7vA3AArzpUbH0/WrVSL0niUJ2LGXTDyDazLQyDuHKpFP/dev9vHOL+2a22YhrIl1ucwgS7M6ijvxRW5IX4fugQEoGLn09XKuiS049nGOWeMpMDNdxXfEGmRWdamf6f4JKKTpFWsdBXeibJc1LLQzBFaWjXBnfBO2JFM7hQVpP/nGe6xJsNVPAool28MVGo7IyGaQToIwzbSdvnTqHcjnZAbeGkT5r77ctVx0q1tawoBSkqyMdqFSm33h4gNNZm2vuuwVGQ970p6rXIcE8riChjdsXntvC+ARVXT7pP0Y5aFm6hFjJGadh0hQA/za0yZHQffm0+pvbXG/9C/4uj1ArAHd7E1mNkQ2kHElwR6XRZYcWaD86E5jR5yD0Z+baro8inas5lvO8DoosTGt/j18P302p3AtjiyjkCDFOSYpo63D6RNL8RBIlLceAO7/rDWwsiCj9JHknvtywXhY63P69BeOmEcYAq3JeSoWwPT0x8SjPaWP0Yh8uFyQZmWkFcfijZ0QNI3EGfCPD2ynT0VpsxYpA7zObkLCvxCAng6lUOb6UFGCYMcvgVnTZ9vJ0rk8FxCTsRkz1/accZwHnXZMZwLD/ovL3s4Pg/6by97OLkisDEJJHSRh36Q/3nGB7L+8Ac9giEuOPqfyfrDH3QFY+sM8SledOJ3/sUe8uEs9Q8kMnzBM+VwD2epfyCR4QueKQdJJuEmFz/yRjb345L1Fy4jeZCHllzORE5GsustXEbyIA8tuZyJnIzxa7p4onfmyCM8CR/SWibyjxmfyMsjMilPer3AOyz5JXl5RCYldO0z50GeUGWWIjicH0nocX6ZMeTwFywaNfT/VOGUqBNr6iIGHrmYa8Fhi2L+OQMiJ3InSCY4KtQxaEfudUv2RO4EyQQhrS6ICTc+RFP+SZL9SAM8FCfOSMgP9JAj+P9jhdduD6sDH9SVcdsjYpoTbRUiJHbgkZMWAY07zp0A/H9auFmTbN3LVEjJyR3qCpacDCDORR7nEjtZctEnHSdqCiMP8jiX2PnPCte509DhQ1xIMqk5IpPwsKABiZxVdZJQtW5AZRwsaz6GOf+vC2/whMeZqvbHjlpTiIB/GTv24ptckyQCoY4s3ugdBqZQ6lgVh5irkYckdmtLF5fJsbASOBpjwY7ifESQqfPIGAc5tOXh7dKLG2CmUU7ocZBBcQ+pK3rdwbexnghyWsTc6WfNHDiRJSyT3IxnZOTOiDMXJBLirCc4GSdwEgziPfUzUqZ+UGDVwdgcUVzo5bks8eqTcTkRg0lDBJtROhnBwA1XJniUZdcXxct1Mm8+qkTQ01k99KrLN4wLhdmg1MRC35FR4Z9krlm9CgvEOcpnbVEADnKyx4me84QCjkKgjypngLOqZaQ20wByohuph2wgeiK+6peHWbLErWutLjeSrKI4T00wAFjvQjmroIzmijRxjosYGnghZMIHPzkJ4KixVXe9m0LGGgQnWnchsZDlTnRkXKhPzsoVFpys0YMswSsNTvzORBq7qGGkr0jhBm85TLolafDC2M0bjAyGnuQSlfHPET/6MJaDRu78D1HcUSdW5y5bAnWxK8sJcJ4DMvFjR0UMx51Fo0eKTnhFMGw43BXgWVT3FsiJNhTzcCLJG7Uy1Ak9lO3UvnoQGRYwTo6hw0bCzrIjZ83xBsep8vmQnz/7y8FE5L3OWvTAs2zpm5SUD3tqyDZSlQs31uoYrjqFgyJLD2dbvKSMMQY3kXUqA16/8jceKm/fzh05Nc7Ci855BGfIy1phShrHr234Q4vLWQ8BwoQ8frVV4znKjR0omeiX/OnGOvljAsJ3ibPyIOC65MyS2/aMAlTbElvTSJk4WOKXNC2a4DB16hYcIirkg/a2cTn95yglcowXuxDnsmjiyBXknMhR2ImNOTAnckjJm9+/kyExfDfLE52syT05oap8Rp7pr/7rRXb406PIxG5kXFVSqhYTe8gyOW4GOd4zjMpx/Fyv/u/ohgkp7ZuQqO/FhBMDbrFlouaSfv3mO5nE3gZFZtmkIUCCOkctFX8Onzc3ROmxmMRxztLYXRqjZ/VK1nXwq/+K9VseChON2eQYqnQu9psPC9b88WJCZ1EwAh+n6qoZ3NxEHpAgUvO0zQah1izM6THDRAdifPF+CSG3GXPgxMb08h+lWhKam/BhDfBQcS3B9bMIqubAi+CywOSsBxr1sEW8UBpRZyNdVMz83KYJkHYnbQRk8ZZd1eeSZJFZwxW/0ZVES5DxyFknh88TBMTptfzRton64A+7dXGSEH5I78JbqfdB+V/WwsRpBHPuAZ6MWxFvI1D0RI6EgbRq9F45B84oDGfd+oc5/NLsrg+tVS7zFp4R7yXkBAFR+tj3dZj3v/7yX/63hMkDdKqnArAqtvwj+Mtu8RflwBn1YJBJaqC6NsGE8rsPVrkGSeUGcMGXjiPRg9B79Nvv/q/H/S9hIn4Q/CToyLJ7+SBgjrrBQ0FXxccpyoEz6iR+VDmtMLGp4EObMH9SinJpJ/iNNXo0O9Wt8P/36uMvApKJ+ZSTz0DP+rhzPD3CcIH1k4a6MjlBAdX1x2Iu8hznIYiC7Bm3yvfiiqByf971iVSfRX/zLfj975Pg2+v3QyTtqEEG54MMPzRSHyWz5zBzNH7sCdQJxlblmNemT0JyQszNeYQbvRxeaMEfr1/9hdGff/45NybGN2FuxHQVXYUdxNckP4OiLBMHxoU68HIjtVes3tMCc7DdoWEAQd5EdqAkmZL441S9nG8VQxFn/yzEzTEZlw+j95T/v+J8XXbxyTyoqw48Ob7wIoGP8CRgUX2xs8vhP6Y7WpjQIk7V0EZRebCCvf85SMrRhK5NPpLQ+4/9wqyhXXT5H4/hj9xriDSx6pGRccssN/9KuVW2Q0ajkSbD6IG3fHn5+jP/s6XkvgsSbgO9vLBFTrVinSy+hZSjpD8fCSaObGBiTTiHz72sePNeM/rbhfnnTWyGt64bxNas7Uj8PZeqxCEvjwiaFS1kdfvSuWFLrOzE0XY/H8OTsybMEKPLTpCwzrMri73X/JvkcKGzN4js0h8G7c42UTbOouJAPwmS1EFaF4WrkyVWD3bxenMMXdz4JR8C2H9a8JGx9dV5vD0b6xbIK6bvLL/psyJ3xElWGF0W0ZyJZflKK5ESL8usvaRFJi0rpUOEfDr4TzmRylnQUiGj+iLH4fQbmG1B40t33Ty2etf4Q5i43gS/6HHmfiTfXh4Yu5UUI0FqS+ea0IQR2czQyDgnHoTenEi5a8EoW2+P2dg2gzJJbILN514US0irBgzhSsYSFtnRiq6N2Ik7Oj6lhnzapCTt9nxExlqKH6E7f3QUNmNGaWhcD4M7KXMTODeTPRr1vqEIjzEpVssdiaRA06TxEzY3fNPKfdSYJCCJDNyMyMM94Uj9PBHeCH6fZObKtkTsq7rQ+2K1DxROS7Dx9U9BSZzOdFWuLL0ZEwyBbiS85aDQTag2OKsPshCW8l3Ay7bM+Y7Azj4unTW8+jn9b/gnscmOc8RJfQRqeAmZpsiGi22bULmkcx6nKqbUTYcLW74AHO3xdLpvbPzxGoEiJtd7IIU7kNugLxL6rzdPPrlWQPbtS7mEfd62cwyzox56/SWlBq3B9oo5jlEIkMUgPlQ/3MtJRoaXoAd6G8Jx5XEbuPwJE8rB3qcgR7OgN2FiiGx9V5NJzLYpNrlCoCdvJRnnGhT8IXZoyXSV/PAnfnJESq7JZ26LjFewfVwivhGz0ImzTd+A3WISHLZ8sClTV4ozsWMD8IuODLZtxigkNtGeGWgdi/eBM6RUp8aNuKqfBUlGZp9am5cYPztOOdPXitlrW0nGOovcENYNYaSukEHNSKlwTs3hEykfGZ4xdjxJ3M5hNlfzckEEeCuOev8sC0hK4l3sKxUdkCVtCqFGEt/0G683xBkSWWBxbNPWniTIYTgZ+RmwYRPemQEje6uEZYFGiRvMHva+ekWWGKamE0gt45TmSNIqSdG6ch5VG4RjMRjHwRwnZxYgQClGhzyWb3Q4TZDRKbMf+d0GQEj8HsYOZpUt+/uaTxxmsyZqEsc4Zj3xozhjgwzqjFpjEUxSnVU2uVqGpgSfNoNmQV4jb44NWotusgjF2Wdzc59SI6xJfQnxg9WQDbcK6imHzww4M1BcI3RV6YUS0CdlM34LZs4NWERlUB9sScTsTiHITRR9W0KtiBahw/dvV6WkDJY3RFcdkYP/sIOQK7JyY3vkJJHQBye228KBQEJ4AftlfO/ijiEy2RugufAv/MSUG+Mj9+DD5lMAYdk4SLoXRs0O1kkGTOXpg0bdzizU/S/TTazMQJPrBPLnZ38bUGITAC5klV2/8eNSOIJWWSeKYNqQ8MFpYtTCWtA5whNbUyDV2HGrwg+aYCzSeXXmKYYysZP7CU42Wip34TqSwS1pAitdkB/C5fchCEjZ1MdhtvFH3c45wmFjNiMq5orXbxzAEN7UromI5GEWlW14P+zPd4bT2QKXYgUFuxoLk9OlfNlQQdHQ2J0AM36duaSHwd5yiC22JiK79ObQfJyI4dwW7yI5Qb3kegNeNrvQAoI5V9l1WBdpoARompNIqm1j/9rfN/+mTBnM5RQ9xG4vzlF7WZZ2s8mIP0nvf/7lv++Ok/32VI73xRa0AD0LpZeYPR5TqyCF+ELEvNd5SYrLOEAxLH+WM/EwVoPGuaXuWVQEPxY9Cfqm8dvPr/uiw/z53X+q/P1vnMyf04SNKKlOml1EEXl9++k/hCIxy3wkh6QuUai+S7F642Dbjj/j4oCjLrtiIldCn21VdgCf75zjI+9/+yZI+P8VM2zG86rsy1eLCQ7i0C345h/En0QtDHKSc73IArR0PhF//qbG/rPchlx14w+FBQ6qfA7Y4kFUqW7ijzx3w9eT8LvOv/HYZSPZEQS7mjqkmbLSLdBN+Kani9TmBiVN2nfQS3kiAsn7y7/a8P333/4ddwIzJjoQWzhMxS7B4T/tP+qQjGbAMAHSf/3lx4BhRXsP5vUO5usffklZccZ3fKz3+sN/EvHtq5ewzmECYGfmFME/0U2/5n3pTcj/E0JawpghwHF+JcNiq3aZFFa91JS+UzDAf3wGMtlLo1rrkPGaV/8/IfyZcSkKbj1pdpwVohw0OXeBD4V4upff/N91Zh2XPiJ//yO/2tACYSfqc2YeO7KewVwFc1xkrMcgoDMD83unxJqXdWzWl07eAz31ZbF/sZFMXtQ7hNJhVD91pGxg55e9+u4INwKlc9S6xuNHfuE9JKsePI66yQKtzoORAHD83CLvRthgduRf8EwSnxCckRhJtV6f/RsD08A5lMSzY94uViIWOL5R8GEM613mike88Iq7LtPQQo7JGYymvmA26AXZEI4Ae/R/iAnOa+qdOG0S0ob8bDCFSJM242iM3emYWCG5SzRl48v5utinNHbie3N7E3DPkJ4HeA7frntWtmhTjlpOycaJBuLhNuOkybf05acEGx7rAK0nerJ8IGsM7ssKG5klodDuZEkoc5Vo8w0yxW7NvLAVXig7rZtERxbUyrg6UMlL0tSmtBQ9Q+BVmTv+SFj8UXUrg2Mn5+Z3zPqN8O2yPfmmCM9Oyc663h32Z4aUcjaBHNCwTnYeheXb9afcbD0BOGlZk6ZOaNRSx0lkoiNJ2fAgSvd+C3AyWqmv/I/xXQGXBB9wXsy2oCCC2FQCJx6Qk2TncEO0APuWH1LAJA4AonxG7VyTgRwG0nj8BbUYb354iwbwJyr13ZoyfINjtzU9lcfNNz75mZFIMz4hfeaLcLDTy/pIigsqgjNxtBi7gtvPqdBSteMuwN5IdlC5UQ8HrW6B+RIJmZ6WTaZmACq78Td32Vt4xvfx440vmHV0ewW72ZwM0GNMClunJKQT4y9fD/8RQd3sgmsT4zXivmrEPMYWevZjwrUsQ+piLyXOdkgE+RilaIgJiPri/zeuC2KKbPMMBEtoZHgNHTc4+rLAsQdddpUN9fGEGcF/Q8evrZ8FvZq8R1rZ7Jcf++2C3ewuVTanlw5z0jAQMhB6s/hHJHK9hIBLJKPtUCGVBBzqsnXKZFcXGRyAfkCZJ+kZDV7f9CJlErH6FqhfEKOUorgG9ddE3phX5VCCfVeytcn9gLYX0Gb6SttfWoIdCOszldLfTXkei2vOJd3IEniNLAwYdUGpnFbqLsSgxh6PXXS+TXfOuz+V5T8w8sEWk5ZcAJw3TawHp6fyf1epJypUqpI7e1YR3Sb+4sSPN3+rlq30l3wNrT5aqySuU9wr5yrMZdXe2/YwPcabtyhhA0+b/6hEZ9eBjfzp4ofZximBmfXOBXOJyLb5tY43f75ho+eHPO7I2+HFf37H/7wLOSpnlCedaUtjQNiJXmSVdGZiU5AeWyeoS3M6K0fOy1q+fNUeXAR6ApuxdaCUZcRL3W9eDZTAZXFHH0/us1c/ow4xKQFHDZQ5SBcjwWVyn2ZN39mQxJlNhwN2usWQLYMT5riJ4HblhMu6IlXpxpXKUmONbLrTROrdTOAwCJEJh6xvZ+bRYelQJzEDMugk2vpDPYudg/HlELlWSYwTg4drM74u3IgABU0zg8d0NANhTMlmA9FI+eLoMlI3AmK4u4wQYCpu4uSJSVYiO/Ob36jOcfTwmzbMcQc5n6BPLkiL7BCmGFsjMEq6IR+2E7uOcTNuIurhI0bsMTfEnTsPXGwjzEU8MyIJDJvskDW1B0vTrp4BSIc+OrolBM3FSRhlhonglwqqU+Kygx58TmS3P4NIT9S5du1tFDC4yhnhvOIkw1ulQZJ8EnbVQ8XzJwo+fwpORmF3gEKMbu8KP3Ntcl3EpWIzOYfdGSq3IIlGyTh7j+czm6zXa4KlD8lhxclSAzQ5gv3yVDhjMuTIUlbP+HixK3avFOJVlkxRl5k6XPvDGDbGQZKzrtFPOGfprOySsL2acrElOfzlq60WeoB7W8byIMqGKolpIIKzGQ3eGYxBME4mOWnBSdpZm2XDPxcS0nyDh+CiyurQQtFNslWrqAl4iGqmqWQnYrKhcW8PUD2gLCDcCL1p6gncGvfkdVVmJ/OcL/6LL/46+kEfS3mOntMsuIC8hTsIKHPc04yd49fOLffSz1F3862ebQec8czVFIl1UqJxHYgTol8GEnJaz0WJTUlXo0iqGvsk0WciSiW/ynq3DDp7u7HEYAJjNrjidmZnMEZxe7xQ5sgI5LKU8qxgl/D3EPE5uiRmcqX+V95FMDYEo/DzAoSxzixMhb52Os7ENyApZ3PoEx5JOwMrYBgv8gDCO6UF4L3u94I9fEr+/Lfv3//tX1lhcgK1yfR3oxQOZ8RlgxWZ9rhKZbKzAexxcgDjVi532SscoRUcE6grbd3/miFpifrU8TV/5Nqzl/P+/sN/ovrHb2YeYenNEvyRUCM9HZjEIc167p38AoGN4hx19JyxAQ+ZvZo/bfPt7ZfX5+9aLEKfMXVqOeDl5bfeBGgX3bxz2YebwjVbH0risjoy9Yw+9maMJum5yYmFm5yn+DFI/3n+0tM/0eg3+qRNUozB8ermj+T0KPzxx/d/E+fApG7e5/OBenhdJocERWJ3GwYEcyL2N6H4Q4ETjsjXqV76mtUvvOWaRmpmYlCdUcfF9F/SsNvsrI1JSg+f8UFc8nZNIhLPtWomv2CljM0Fn86qXvgV9YKh+ys/Vwz2u2SeEqd4qAzOkflvRvDVv7ecXU2E9T1Tt1rX2pTXt+X+GadJspjTwaTY67CoCLaMcfjJlmwk6MG4a7UZ7gLdIDLiTOdJQQKoQCcEZ2UOJ4KaXBhUvwzeAr3/9NkGj4NpAVbCOnXNEf+hlhwzxIQOW0gbK/9Y0z8ZmY06gVnwMsXGruMoGSdhsja4ZzAHjpSrGU6GiW0AEVI4na2dkxtwbcrgQoHjLI29AnXoZ4/ft8tHAjk03CkyEy6xDmjyOp/eXjE5huhaiEaMkcRMZlRCJnE9ttlCy9nWWPTlWMadVXXGcwe6pz+0r3Q+PMe8xheFn7PWi/F0HKSaA+eYoG9tYAaxcnh4Qi4rJi9D4dqz6ZwlJicc7iOzilbSVvSmift0mFz2RLF0fUJeN2dC+ewQAhtgsVs2/Adj1aAbKVM4zs5qg8wOrcG4teDa9aviL5OL/qrN/tq/ZCaZ4ZLgMa5xyTxAJ99Uz2GlNkVWWPrGxS/Y0y7GS51qm4GRMz0XfNXQyIA7IVp2T9rIuinj6prNmgYQCMuSe19on70GSV98QJAXERrVzBuNcbvyOtJ2aFTs7dvMdTt98ceJLatLPbRDdYnOU9+2ZsLCyeJA+Izlwjv8HD4NUrFhE+m8/lTg3BBQR5SX1OpioDhWcec13gvNGRswTlQs2+89wLoXE0C68Qxp/+B41/lLyudimTJQC9SJAHYuz8iyhgI/j38Y4wktaE4im1bsaz7eWbXFxO06NKnLOsDxEdhylRl7DsIPVtitoWLdy9gnfcV1AAgmjI/UN2NN5KjYBCYFsLCb3taeBLaEQ0myJpSggbHVZceTsT7enrGO0dBO+pNt01GKnGxojmWZuCeCrXNzy+vyGtZxWUpSONVhdjC0Bc6TGRgSIA6dMzbOg7tDcyxvDRh1WNXH2hdDO1Rs/WECZ4fLSpq4kcYmJRS0KW9yGrq9x/FJupQHAouzBzVpNQPLRRG4Y+cw6YLSUz5TeIW9hp0sl/ZwTQ0R6VZ8lcZMSp2uWQNKDlrFIT3AfTjiBOGZxmkEj8I8fa4BCXRdmsTZKB0c8eVYWjvDKATN7RrhRLIXE5CrHilLc1bNuihazEg6ZScIj2USNKdTq+a6HWsrn60Ba7h5cdOaDhz2nUQic3QSojgdHgHjWl2RuJXh0VU5xldp2YxNHwNmgG+eGVCykjNKJnDpeIscCSppHIeKnBIzjupSz5wIk5AywydyNjL2gEtf+wW2iHvb0rMvhweoJwcyrPJ4jQy8JslZM9uywR102LkoQcg1bL0aXbe1c9Is43OrQCWQJowaZr3VOepXuZeh34VpiGdOszgfs507oGe1bwZuz+NLoZdznZOTHptZfwmmCObw2hlfvgFe9GxtVe1yhdglg+fsBjNDO8MjAobNyaQOdSVOyUGOrjMq7BAwH66EtqodA/XtZb9TBI2eTT7ICR19KM5DBvtyT7brkZpngtyBDEB2DON24jEPFJhsnfVdbEE4HYaQkqanAenAkFKg0VIf7VMHyiy4eDZ2HJ1GGchBXwwQC1QoM4NxQozCHneOnIPGc0nvPX63yyTh7dLEAi/GQ0ZJj61jgM55/EjASaTb7hFFfUF6JwsT69wEMxsaxuhSgLOxUedY3rC+DpPtimsM4OoIT8H/oFbsPWN7O2psc7a0lDtC1JOeu1RompFtvSqO1J6/hKwzMXwAkTqlpyYrmIKQhSmKgVYhc3KNPkx9mfNMYIfpHlF0dA9dnaurkuh5HfVcUdDr5zw2aAz7asdhC7gVHBkiWkaAWZKc9SOFmfDMuTr2QTer2Np7ssGJyolSV0/XjGR7pYexzLKk6kDlOGev8YuGALcAeOrLSIcChk67EfaRjQGGWoMuES17wQDXxpFit24uZeiDqHFi9jyYxxFMyFxZqwXxBl2G2g0EhQW2Yto5lFVuZnGQzohxjnhRY6tzjS97wWmmkz3Cj80onuFwJTIXkpFF+gRdHi6M8fBx0TpSsqRbQAZLrUuMKwg61BwjQjhhkjMK2+QaF1rSu7FqwpkIbm1AQrMMmo35ynHOXutobYsXJ2QY45OiDdqn5w4S6aSo4QJPBH25MmVyWig5+46ij7vp1BDdeRIjEF1gzaQ5j5WpF0Oa7XA0x7WfSMwWnTWk2GO8RONlinkdLUPmjMpVBBt4FGcsL1C2KG3Wo4ijK5Ri+GQ34CzPOseesTe2G2dcltgvPvb0AbXhbFgXJ7Eay8Ar78v7l/8D7XCNBMKWjsUAAAAASUVORK5CYII="/>
          <p:cNvSpPr>
            <a:spLocks noChangeAspect="1" noChangeArrowheads="1"/>
          </p:cNvSpPr>
          <p:nvPr/>
        </p:nvSpPr>
        <p:spPr bwMode="auto">
          <a:xfrm>
            <a:off x="5238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5" name="Picture 24"/>
          <p:cNvPicPr>
            <a:picLocks noChangeAspect="1"/>
          </p:cNvPicPr>
          <p:nvPr/>
        </p:nvPicPr>
        <p:blipFill>
          <a:blip r:embed="rId6">
            <a:extLst>
              <a:ext uri="{BEBA8EAE-BF5A-486C-A8C5-ECC9F3942E4B}">
                <a14:imgProps xmlns:a14="http://schemas.microsoft.com/office/drawing/2010/main">
                  <a14:imgLayer r:embed="rId7">
                    <a14:imgEffect>
                      <a14:brightnessContrast bright="-12000"/>
                    </a14:imgEffect>
                  </a14:imgLayer>
                </a14:imgProps>
              </a:ext>
              <a:ext uri="{28A0092B-C50C-407E-A947-70E740481C1C}">
                <a14:useLocalDpi xmlns:a14="http://schemas.microsoft.com/office/drawing/2010/main" val="0"/>
              </a:ext>
            </a:extLst>
          </a:blip>
          <a:stretch>
            <a:fillRect/>
          </a:stretch>
        </p:blipFill>
        <p:spPr>
          <a:xfrm>
            <a:off x="7805878" y="24192297"/>
            <a:ext cx="5555841" cy="5537196"/>
          </a:xfrm>
          <a:prstGeom prst="rect">
            <a:avLst/>
          </a:prstGeom>
        </p:spPr>
      </p:pic>
      <p:sp>
        <p:nvSpPr>
          <p:cNvPr id="12" name="TextBox 11"/>
          <p:cNvSpPr txBox="1"/>
          <p:nvPr/>
        </p:nvSpPr>
        <p:spPr>
          <a:xfrm>
            <a:off x="2438400" y="29978681"/>
            <a:ext cx="16389927" cy="1200329"/>
          </a:xfrm>
          <a:prstGeom prst="rect">
            <a:avLst/>
          </a:prstGeom>
          <a:noFill/>
        </p:spPr>
        <p:txBody>
          <a:bodyPr wrap="square" rtlCol="0">
            <a:spAutoFit/>
          </a:bodyPr>
          <a:lstStyle/>
          <a:p>
            <a:pPr lvl="0" algn="l">
              <a:defRPr sz="1800">
                <a:solidFill>
                  <a:srgbClr val="000000"/>
                </a:solidFill>
              </a:defRPr>
            </a:pPr>
            <a:r>
              <a:rPr lang="en-US" sz="3600" dirty="0" smtClean="0">
                <a:solidFill>
                  <a:schemeClr val="tx1"/>
                </a:solidFill>
                <a:latin typeface="Times New Roman" panose="02020603050405020304" pitchFamily="18" charset="0"/>
                <a:cs typeface="Times New Roman" panose="02020603050405020304" pitchFamily="18" charset="0"/>
              </a:rPr>
              <a:t>Participants </a:t>
            </a:r>
            <a:r>
              <a:rPr lang="en-US" sz="3600" dirty="0">
                <a:solidFill>
                  <a:schemeClr val="tx1"/>
                </a:solidFill>
                <a:latin typeface="Times New Roman" panose="02020603050405020304" pitchFamily="18" charset="0"/>
                <a:cs typeface="Times New Roman" panose="02020603050405020304" pitchFamily="18" charset="0"/>
              </a:rPr>
              <a:t>fixated on the center dot and reported if peripheral dots disappeared in the presence of a mask</a:t>
            </a:r>
            <a:r>
              <a:rPr lang="en-US" sz="3600" dirty="0" smtClean="0">
                <a:solidFill>
                  <a:schemeClr val="tx1"/>
                </a:solidFill>
                <a:latin typeface="Times New Roman" panose="02020603050405020304" pitchFamily="18" charset="0"/>
                <a:cs typeface="Times New Roman" panose="02020603050405020304" pitchFamily="18" charset="0"/>
              </a:rPr>
              <a:t>. Responses were collected automatically by computer.</a:t>
            </a:r>
            <a:endParaRPr lang="en-US" sz="3600" dirty="0">
              <a:solidFill>
                <a:schemeClr val="tx1"/>
              </a:solidFill>
              <a:latin typeface="Times New Roman" panose="02020603050405020304" pitchFamily="18" charset="0"/>
              <a:cs typeface="Times New Roman" panose="02020603050405020304" pitchFamily="18" charset="0"/>
            </a:endParaRPr>
          </a:p>
        </p:txBody>
      </p:sp>
      <p:pic>
        <p:nvPicPr>
          <p:cNvPr id="27" name="Picture 26"/>
          <p:cNvPicPr/>
          <p:nvPr/>
        </p:nvPicPr>
        <p:blipFill>
          <a:blip r:embed="rId8"/>
          <a:stretch>
            <a:fillRect/>
          </a:stretch>
        </p:blipFill>
        <p:spPr>
          <a:xfrm>
            <a:off x="21160586" y="12090450"/>
            <a:ext cx="10465454" cy="9275791"/>
          </a:xfrm>
          <a:prstGeom prst="rect">
            <a:avLst/>
          </a:prstGeom>
        </p:spPr>
      </p:pic>
    </p:spTree>
  </p:cSld>
  <p:clrMapOvr>
    <a:masterClrMapping/>
  </p:clrMapOvr>
</p:sld>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1_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2_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4.xml><?xml version="1.0" encoding="utf-8"?>
<a:theme xmlns:a="http://schemas.openxmlformats.org/drawingml/2006/main" name="3_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5.xml><?xml version="1.0" encoding="utf-8"?>
<a:theme xmlns:a="http://schemas.openxmlformats.org/drawingml/2006/main" name="4_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6.xml><?xml version="1.0" encoding="utf-8"?>
<a:theme xmlns:a="http://schemas.openxmlformats.org/drawingml/2006/main" name="Gradient">
  <a:themeElements>
    <a:clrScheme name="Gradient">
      <a:dk1>
        <a:srgbClr val="000000"/>
      </a:dk1>
      <a:lt1>
        <a:srgbClr val="FFFFFF"/>
      </a:lt1>
      <a:dk2>
        <a:srgbClr val="53585F"/>
      </a:dk2>
      <a:lt2>
        <a:srgbClr val="DCDEE0"/>
      </a:lt2>
      <a:accent1>
        <a:srgbClr val="0065C1"/>
      </a:accent1>
      <a:accent2>
        <a:srgbClr val="189B1A"/>
      </a:accent2>
      <a:accent3>
        <a:srgbClr val="008C91"/>
      </a:accent3>
      <a:accent4>
        <a:srgbClr val="5747C1"/>
      </a:accent4>
      <a:accent5>
        <a:srgbClr val="971817"/>
      </a:accent5>
      <a:accent6>
        <a:srgbClr val="BC8027"/>
      </a:accent6>
      <a:hlink>
        <a:srgbClr val="0000FF"/>
      </a:hlink>
      <a:folHlink>
        <a:srgbClr val="FF00FF"/>
      </a:folHlink>
    </a:clrScheme>
    <a:fontScheme name="Gradient">
      <a:majorFont>
        <a:latin typeface="Gill Sans"/>
        <a:ea typeface="Gill Sans"/>
        <a:cs typeface="Gill Sans"/>
      </a:majorFont>
      <a:minorFont>
        <a:latin typeface="Gill Sans"/>
        <a:ea typeface="Gill Sans"/>
        <a:cs typeface="Gill Sans"/>
      </a:minorFont>
    </a:fontScheme>
    <a:fmtScheme name="Gradien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r="18900000" rotWithShape="0">
              <a:srgbClr val="000000">
                <a:alpha val="80000"/>
              </a:srgbClr>
            </a:outerShdw>
          </a:effectLst>
        </a:effectStyle>
        <a:effectStyle>
          <a:effectLst>
            <a:outerShdw blurRad="76200" dir="18900000" rotWithShape="0">
              <a:srgbClr val="000000">
                <a:alpha val="80000"/>
              </a:srgbClr>
            </a:outerShdw>
          </a:effectLst>
        </a:effectStyle>
        <a:effectStyle>
          <a:effectLst>
            <a:outerShdw blurRad="76200" dir="18900000" rotWithShape="0">
              <a:srgbClr val="000000">
                <a:alpha val="8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gradFill flip="none" rotWithShape="1">
          <a:gsLst>
            <a:gs pos="0">
              <a:srgbClr val="0066C1"/>
            </a:gs>
            <a:gs pos="100000">
              <a:srgbClr val="094593"/>
            </a:gs>
          </a:gsLst>
          <a:lin ang="5400000" scaled="0"/>
        </a:gradFill>
        <a:ln w="12700" cap="flat">
          <a:noFill/>
          <a:miter lim="400000"/>
        </a:ln>
        <a:effectLst>
          <a:outerShdw blurRad="76200" dir="18900000" rotWithShape="0">
            <a:srgbClr val="000000">
              <a:alpha val="80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2705100" rtl="0" fontAlgn="auto" latinLnBrk="1" hangingPunct="0">
          <a:lnSpc>
            <a:spcPct val="100000"/>
          </a:lnSpc>
          <a:spcBef>
            <a:spcPts val="0"/>
          </a:spcBef>
          <a:spcAft>
            <a:spcPts val="0"/>
          </a:spcAft>
          <a:buClrTx/>
          <a:buSzTx/>
          <a:buFontTx/>
          <a:buNone/>
          <a:tabLst/>
          <a:defRPr kumimoji="0" sz="8000" b="0" i="0" u="none" strike="noStrike" cap="none" spc="0" normalizeH="0" baseline="0">
            <a:ln>
              <a:noFill/>
            </a:ln>
            <a:solidFill>
              <a:srgbClr val="FFFFFF"/>
            </a:solidFill>
            <a:effectLst>
              <a:outerShdw blurRad="25400" dist="23998" dir="2700000" rotWithShape="0">
                <a:srgbClr val="000000">
                  <a:alpha val="31034"/>
                </a:srgbClr>
              </a:outerShdw>
            </a:effectLst>
            <a:uFillTx/>
            <a:latin typeface="+mn-lt"/>
            <a:ea typeface="+mn-ea"/>
            <a:cs typeface="+mn-cs"/>
            <a:sym typeface="Gill San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1968500" rtl="0" fontAlgn="auto" latinLnBrk="1" hangingPunct="0">
          <a:lnSpc>
            <a:spcPct val="100000"/>
          </a:lnSpc>
          <a:spcBef>
            <a:spcPts val="0"/>
          </a:spcBef>
          <a:spcAft>
            <a:spcPts val="0"/>
          </a:spcAft>
          <a:buClrTx/>
          <a:buSzTx/>
          <a:buFontTx/>
          <a:buNone/>
          <a:tabLst/>
          <a:defRPr kumimoji="0" sz="14000" b="0" i="0" u="none" strike="noStrike" cap="none" spc="0" normalizeH="0" baseline="0">
            <a:ln>
              <a:noFill/>
            </a:ln>
            <a:solidFill>
              <a:srgbClr val="FFFFFF"/>
            </a:solidFill>
            <a:effectLst/>
            <a:uFillTx/>
            <a:latin typeface="+mn-lt"/>
            <a:ea typeface="+mn-ea"/>
            <a:cs typeface="+mn-cs"/>
            <a:sym typeface="Gill San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emplate>TM02900771[[fn=Slice]]</Template>
  <TotalTime>438</TotalTime>
  <Words>458</Words>
  <Application>Microsoft Office PowerPoint</Application>
  <PresentationFormat>Custom</PresentationFormat>
  <Paragraphs>18</Paragraphs>
  <Slides>1</Slides>
  <Notes>1</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1</vt:i4>
      </vt:variant>
    </vt:vector>
  </HeadingPairs>
  <TitlesOfParts>
    <vt:vector size="13" baseType="lpstr">
      <vt:lpstr>Arial</vt:lpstr>
      <vt:lpstr>Calibri</vt:lpstr>
      <vt:lpstr>Calibri Light</vt:lpstr>
      <vt:lpstr>Gill Sans</vt:lpstr>
      <vt:lpstr>Lucida Grande</vt:lpstr>
      <vt:lpstr>Times New Roman</vt:lpstr>
      <vt:lpstr>Wingdings 2</vt:lpstr>
      <vt:lpstr>HDOfficeLightV0</vt:lpstr>
      <vt:lpstr>1_HDOfficeLightV0</vt:lpstr>
      <vt:lpstr>2_HDOfficeLightV0</vt:lpstr>
      <vt:lpstr>3_HDOfficeLightV0</vt:lpstr>
      <vt:lpstr>4_HDOfficeLightV0</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Patricia A Levesque</dc:creator>
  <cp:lastModifiedBy>Basmah M El-Faramawi</cp:lastModifiedBy>
  <cp:revision>91</cp:revision>
  <dcterms:modified xsi:type="dcterms:W3CDTF">2016-04-14T04:49:59Z</dcterms:modified>
</cp:coreProperties>
</file>