
<file path=[Content_Types].xml><?xml version="1.0" encoding="utf-8"?>
<Types xmlns="http://schemas.openxmlformats.org/package/2006/content-types">
  <Default Extension="xml" ContentType="application/xml"/>
  <Default Extension="jpeg" ContentType="image/jpeg"/>
  <Default Extension="jpg" ContentType="image/jpeg"/>
  <Default Extension="rels" ContentType="application/vnd.openxmlformats-package.relationships+xml"/>
  <Default Extension="gif" ContentType="image/gif"/>
  <Default Extension="bin" ContentType="application/vnd.openxmlformats-officedocument.presentationml.printerSettings"/>
  <Default Extension="png" ContentType="image/p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3"/>
  </p:notesMasterIdLst>
  <p:sldIdLst>
    <p:sldId id="256" r:id="rId2"/>
  </p:sldIdLst>
  <p:sldSz cx="43205400" cy="32405638"/>
  <p:notesSz cx="9144000" cy="6858000"/>
  <p:defaultTextStyle>
    <a:defPPr>
      <a:defRPr lang="en-US"/>
    </a:defPPr>
    <a:lvl1pPr marL="0" algn="l" defTabSz="2160270" rtl="0" eaLnBrk="1" latinLnBrk="0" hangingPunct="1">
      <a:defRPr sz="8500" kern="1200">
        <a:solidFill>
          <a:schemeClr val="tx1"/>
        </a:solidFill>
        <a:latin typeface="+mn-lt"/>
        <a:ea typeface="+mn-ea"/>
        <a:cs typeface="+mn-cs"/>
      </a:defRPr>
    </a:lvl1pPr>
    <a:lvl2pPr marL="2160270" algn="l" defTabSz="2160270" rtl="0" eaLnBrk="1" latinLnBrk="0" hangingPunct="1">
      <a:defRPr sz="8500" kern="1200">
        <a:solidFill>
          <a:schemeClr val="tx1"/>
        </a:solidFill>
        <a:latin typeface="+mn-lt"/>
        <a:ea typeface="+mn-ea"/>
        <a:cs typeface="+mn-cs"/>
      </a:defRPr>
    </a:lvl2pPr>
    <a:lvl3pPr marL="4320540" algn="l" defTabSz="2160270" rtl="0" eaLnBrk="1" latinLnBrk="0" hangingPunct="1">
      <a:defRPr sz="8500" kern="1200">
        <a:solidFill>
          <a:schemeClr val="tx1"/>
        </a:solidFill>
        <a:latin typeface="+mn-lt"/>
        <a:ea typeface="+mn-ea"/>
        <a:cs typeface="+mn-cs"/>
      </a:defRPr>
    </a:lvl3pPr>
    <a:lvl4pPr marL="6480810" algn="l" defTabSz="2160270" rtl="0" eaLnBrk="1" latinLnBrk="0" hangingPunct="1">
      <a:defRPr sz="8500" kern="1200">
        <a:solidFill>
          <a:schemeClr val="tx1"/>
        </a:solidFill>
        <a:latin typeface="+mn-lt"/>
        <a:ea typeface="+mn-ea"/>
        <a:cs typeface="+mn-cs"/>
      </a:defRPr>
    </a:lvl4pPr>
    <a:lvl5pPr marL="8641080" algn="l" defTabSz="2160270" rtl="0" eaLnBrk="1" latinLnBrk="0" hangingPunct="1">
      <a:defRPr sz="8500" kern="1200">
        <a:solidFill>
          <a:schemeClr val="tx1"/>
        </a:solidFill>
        <a:latin typeface="+mn-lt"/>
        <a:ea typeface="+mn-ea"/>
        <a:cs typeface="+mn-cs"/>
      </a:defRPr>
    </a:lvl5pPr>
    <a:lvl6pPr marL="10801350" algn="l" defTabSz="2160270" rtl="0" eaLnBrk="1" latinLnBrk="0" hangingPunct="1">
      <a:defRPr sz="8500" kern="1200">
        <a:solidFill>
          <a:schemeClr val="tx1"/>
        </a:solidFill>
        <a:latin typeface="+mn-lt"/>
        <a:ea typeface="+mn-ea"/>
        <a:cs typeface="+mn-cs"/>
      </a:defRPr>
    </a:lvl6pPr>
    <a:lvl7pPr marL="12961620" algn="l" defTabSz="2160270" rtl="0" eaLnBrk="1" latinLnBrk="0" hangingPunct="1">
      <a:defRPr sz="8500" kern="1200">
        <a:solidFill>
          <a:schemeClr val="tx1"/>
        </a:solidFill>
        <a:latin typeface="+mn-lt"/>
        <a:ea typeface="+mn-ea"/>
        <a:cs typeface="+mn-cs"/>
      </a:defRPr>
    </a:lvl7pPr>
    <a:lvl8pPr marL="15121890" algn="l" defTabSz="2160270" rtl="0" eaLnBrk="1" latinLnBrk="0" hangingPunct="1">
      <a:defRPr sz="8500" kern="1200">
        <a:solidFill>
          <a:schemeClr val="tx1"/>
        </a:solidFill>
        <a:latin typeface="+mn-lt"/>
        <a:ea typeface="+mn-ea"/>
        <a:cs typeface="+mn-cs"/>
      </a:defRPr>
    </a:lvl8pPr>
    <a:lvl9pPr marL="17282160" algn="l" defTabSz="2160270" rtl="0" eaLnBrk="1" latinLnBrk="0" hangingPunct="1">
      <a:defRPr sz="85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9877" autoAdjust="0"/>
    <p:restoredTop sz="94660"/>
  </p:normalViewPr>
  <p:slideViewPr>
    <p:cSldViewPr snapToGrid="0" snapToObjects="1" showGuides="1">
      <p:cViewPr>
        <p:scale>
          <a:sx n="50" d="100"/>
          <a:sy n="50" d="100"/>
        </p:scale>
        <p:origin x="-560" y="752"/>
      </p:cViewPr>
      <p:guideLst>
        <p:guide orient="horz" pos="10209"/>
        <p:guide pos="13598"/>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4" Type="http://schemas.openxmlformats.org/officeDocument/2006/relationships/printerSettings" Target="printerSettings/printerSettings1.bin"/><Relationship Id="rId5" Type="http://schemas.openxmlformats.org/officeDocument/2006/relationships/presProps" Target="presProps.xml"/><Relationship Id="rId6" Type="http://schemas.openxmlformats.org/officeDocument/2006/relationships/viewProps" Target="viewProps.xml"/><Relationship Id="rId7" Type="http://schemas.openxmlformats.org/officeDocument/2006/relationships/theme" Target="theme/theme1.xml"/><Relationship Id="rId8" Type="http://schemas.openxmlformats.org/officeDocument/2006/relationships/tableStyles" Target="tableStyles.xml"/><Relationship Id="rId1" Type="http://schemas.openxmlformats.org/officeDocument/2006/relationships/slideMaster" Target="slideMasters/slideMaster1.xml"/><Relationship Id="rId2" Type="http://schemas.openxmlformats.org/officeDocument/2006/relationships/slide" Target="slides/slid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fld id="{79C8F0CC-651F-6543-81F5-88B5DFB582BC}" type="datetimeFigureOut">
              <a:rPr lang="en-US" smtClean="0"/>
              <a:t>04/15/16</a:t>
            </a:fld>
            <a:endParaRPr lang="en-US"/>
          </a:p>
        </p:txBody>
      </p:sp>
      <p:sp>
        <p:nvSpPr>
          <p:cNvPr id="4" name="Slide Image Placeholder 3"/>
          <p:cNvSpPr>
            <a:spLocks noGrp="1" noRot="1" noChangeAspect="1"/>
          </p:cNvSpPr>
          <p:nvPr>
            <p:ph type="sldImg" idx="2"/>
          </p:nvPr>
        </p:nvSpPr>
        <p:spPr>
          <a:xfrm>
            <a:off x="2857500" y="514350"/>
            <a:ext cx="3429000" cy="257175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914400" y="3257550"/>
            <a:ext cx="7315200" cy="30861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6513513"/>
            <a:ext cx="3962400" cy="3429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5180013" y="6513513"/>
            <a:ext cx="3962400" cy="342900"/>
          </a:xfrm>
          <a:prstGeom prst="rect">
            <a:avLst/>
          </a:prstGeom>
        </p:spPr>
        <p:txBody>
          <a:bodyPr vert="horz" lIns="91440" tIns="45720" rIns="91440" bIns="45720" rtlCol="0" anchor="b"/>
          <a:lstStyle>
            <a:lvl1pPr algn="r">
              <a:defRPr sz="1200"/>
            </a:lvl1pPr>
          </a:lstStyle>
          <a:p>
            <a:fld id="{0C1D1165-1EDC-D04F-9C8B-A1749985A97C}" type="slidenum">
              <a:rPr lang="en-US" smtClean="0"/>
              <a:t>‹#›</a:t>
            </a:fld>
            <a:endParaRPr lang="en-US"/>
          </a:p>
        </p:txBody>
      </p:sp>
    </p:spTree>
    <p:extLst>
      <p:ext uri="{BB962C8B-B14F-4D97-AF65-F5344CB8AC3E}">
        <p14:creationId xmlns:p14="http://schemas.microsoft.com/office/powerpoint/2010/main" val="196299286"/>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C1D1165-1EDC-D04F-9C8B-A1749985A97C}" type="slidenum">
              <a:rPr lang="en-US" smtClean="0"/>
              <a:t>1</a:t>
            </a:fld>
            <a:endParaRPr lang="en-US"/>
          </a:p>
        </p:txBody>
      </p:sp>
    </p:spTree>
    <p:extLst>
      <p:ext uri="{BB962C8B-B14F-4D97-AF65-F5344CB8AC3E}">
        <p14:creationId xmlns:p14="http://schemas.microsoft.com/office/powerpoint/2010/main" val="190372499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240405" y="10066754"/>
            <a:ext cx="36724590" cy="6946209"/>
          </a:xfrm>
        </p:spPr>
        <p:txBody>
          <a:bodyPr/>
          <a:lstStyle/>
          <a:p>
            <a:r>
              <a:rPr lang="en-US" smtClean="0"/>
              <a:t>Click to edit Master title style</a:t>
            </a:r>
            <a:endParaRPr lang="en-US"/>
          </a:p>
        </p:txBody>
      </p:sp>
      <p:sp>
        <p:nvSpPr>
          <p:cNvPr id="3" name="Subtitle 2"/>
          <p:cNvSpPr>
            <a:spLocks noGrp="1"/>
          </p:cNvSpPr>
          <p:nvPr>
            <p:ph type="subTitle" idx="1"/>
          </p:nvPr>
        </p:nvSpPr>
        <p:spPr>
          <a:xfrm>
            <a:off x="6480810" y="18363195"/>
            <a:ext cx="30243780" cy="8281441"/>
          </a:xfrm>
        </p:spPr>
        <p:txBody>
          <a:bodyPr/>
          <a:lstStyle>
            <a:lvl1pPr marL="0" indent="0" algn="ctr">
              <a:buNone/>
              <a:defRPr>
                <a:solidFill>
                  <a:schemeClr val="tx1">
                    <a:tint val="75000"/>
                  </a:schemeClr>
                </a:solidFill>
              </a:defRPr>
            </a:lvl1pPr>
            <a:lvl2pPr marL="2160270" indent="0" algn="ctr">
              <a:buNone/>
              <a:defRPr>
                <a:solidFill>
                  <a:schemeClr val="tx1">
                    <a:tint val="75000"/>
                  </a:schemeClr>
                </a:solidFill>
              </a:defRPr>
            </a:lvl2pPr>
            <a:lvl3pPr marL="4320540" indent="0" algn="ctr">
              <a:buNone/>
              <a:defRPr>
                <a:solidFill>
                  <a:schemeClr val="tx1">
                    <a:tint val="75000"/>
                  </a:schemeClr>
                </a:solidFill>
              </a:defRPr>
            </a:lvl3pPr>
            <a:lvl4pPr marL="6480810" indent="0" algn="ctr">
              <a:buNone/>
              <a:defRPr>
                <a:solidFill>
                  <a:schemeClr val="tx1">
                    <a:tint val="75000"/>
                  </a:schemeClr>
                </a:solidFill>
              </a:defRPr>
            </a:lvl4pPr>
            <a:lvl5pPr marL="8641080" indent="0" algn="ctr">
              <a:buNone/>
              <a:defRPr>
                <a:solidFill>
                  <a:schemeClr val="tx1">
                    <a:tint val="75000"/>
                  </a:schemeClr>
                </a:solidFill>
              </a:defRPr>
            </a:lvl5pPr>
            <a:lvl6pPr marL="10801350" indent="0" algn="ctr">
              <a:buNone/>
              <a:defRPr>
                <a:solidFill>
                  <a:schemeClr val="tx1">
                    <a:tint val="75000"/>
                  </a:schemeClr>
                </a:solidFill>
              </a:defRPr>
            </a:lvl6pPr>
            <a:lvl7pPr marL="12961620" indent="0" algn="ctr">
              <a:buNone/>
              <a:defRPr>
                <a:solidFill>
                  <a:schemeClr val="tx1">
                    <a:tint val="75000"/>
                  </a:schemeClr>
                </a:solidFill>
              </a:defRPr>
            </a:lvl7pPr>
            <a:lvl8pPr marL="15121890" indent="0" algn="ctr">
              <a:buNone/>
              <a:defRPr>
                <a:solidFill>
                  <a:schemeClr val="tx1">
                    <a:tint val="75000"/>
                  </a:schemeClr>
                </a:solidFill>
              </a:defRPr>
            </a:lvl8pPr>
            <a:lvl9pPr marL="1728216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4DF70DFE-4468-6949-8D57-4ECDA03E7E33}" type="datetimeFigureOut">
              <a:rPr lang="en-US" smtClean="0"/>
              <a:t>04/15/16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7CC7E1A-3D48-F04F-97D6-27D3A62E2BD8}" type="slidenum">
              <a:rPr lang="en-US" smtClean="0"/>
              <a:t>‹#›</a:t>
            </a:fld>
            <a:endParaRPr lang="en-US" dirty="0"/>
          </a:p>
        </p:txBody>
      </p:sp>
    </p:spTree>
    <p:extLst>
      <p:ext uri="{BB962C8B-B14F-4D97-AF65-F5344CB8AC3E}">
        <p14:creationId xmlns:p14="http://schemas.microsoft.com/office/powerpoint/2010/main" val="191644544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4DF70DFE-4468-6949-8D57-4ECDA03E7E33}" type="datetimeFigureOut">
              <a:rPr lang="en-US" smtClean="0"/>
              <a:t>04/15/16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7CC7E1A-3D48-F04F-97D6-27D3A62E2BD8}" type="slidenum">
              <a:rPr lang="en-US" smtClean="0"/>
              <a:t>‹#›</a:t>
            </a:fld>
            <a:endParaRPr lang="en-US" dirty="0"/>
          </a:p>
        </p:txBody>
      </p:sp>
    </p:spTree>
    <p:extLst>
      <p:ext uri="{BB962C8B-B14F-4D97-AF65-F5344CB8AC3E}">
        <p14:creationId xmlns:p14="http://schemas.microsoft.com/office/powerpoint/2010/main" val="187283683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412929" y="20823625"/>
            <a:ext cx="36724590" cy="6436120"/>
          </a:xfrm>
        </p:spPr>
        <p:txBody>
          <a:bodyPr anchor="t"/>
          <a:lstStyle>
            <a:lvl1pPr algn="l">
              <a:defRPr sz="18900" b="1" cap="all"/>
            </a:lvl1pPr>
          </a:lstStyle>
          <a:p>
            <a:r>
              <a:rPr lang="en-US" smtClean="0"/>
              <a:t>Click to edit Master title style</a:t>
            </a:r>
            <a:endParaRPr lang="en-US"/>
          </a:p>
        </p:txBody>
      </p:sp>
      <p:sp>
        <p:nvSpPr>
          <p:cNvPr id="3" name="Text Placeholder 2"/>
          <p:cNvSpPr>
            <a:spLocks noGrp="1"/>
          </p:cNvSpPr>
          <p:nvPr>
            <p:ph type="body" idx="1"/>
          </p:nvPr>
        </p:nvSpPr>
        <p:spPr>
          <a:xfrm>
            <a:off x="3412929" y="13734894"/>
            <a:ext cx="36724590" cy="7088731"/>
          </a:xfrm>
        </p:spPr>
        <p:txBody>
          <a:bodyPr anchor="b"/>
          <a:lstStyle>
            <a:lvl1pPr marL="0" indent="0">
              <a:buNone/>
              <a:defRPr sz="9500">
                <a:solidFill>
                  <a:schemeClr val="tx1">
                    <a:tint val="75000"/>
                  </a:schemeClr>
                </a:solidFill>
              </a:defRPr>
            </a:lvl1pPr>
            <a:lvl2pPr marL="2160270" indent="0">
              <a:buNone/>
              <a:defRPr sz="8500">
                <a:solidFill>
                  <a:schemeClr val="tx1">
                    <a:tint val="75000"/>
                  </a:schemeClr>
                </a:solidFill>
              </a:defRPr>
            </a:lvl2pPr>
            <a:lvl3pPr marL="4320540" indent="0">
              <a:buNone/>
              <a:defRPr sz="7600">
                <a:solidFill>
                  <a:schemeClr val="tx1">
                    <a:tint val="75000"/>
                  </a:schemeClr>
                </a:solidFill>
              </a:defRPr>
            </a:lvl3pPr>
            <a:lvl4pPr marL="6480810" indent="0">
              <a:buNone/>
              <a:defRPr sz="6600">
                <a:solidFill>
                  <a:schemeClr val="tx1">
                    <a:tint val="75000"/>
                  </a:schemeClr>
                </a:solidFill>
              </a:defRPr>
            </a:lvl4pPr>
            <a:lvl5pPr marL="8641080" indent="0">
              <a:buNone/>
              <a:defRPr sz="6600">
                <a:solidFill>
                  <a:schemeClr val="tx1">
                    <a:tint val="75000"/>
                  </a:schemeClr>
                </a:solidFill>
              </a:defRPr>
            </a:lvl5pPr>
            <a:lvl6pPr marL="10801350" indent="0">
              <a:buNone/>
              <a:defRPr sz="6600">
                <a:solidFill>
                  <a:schemeClr val="tx1">
                    <a:tint val="75000"/>
                  </a:schemeClr>
                </a:solidFill>
              </a:defRPr>
            </a:lvl6pPr>
            <a:lvl7pPr marL="12961620" indent="0">
              <a:buNone/>
              <a:defRPr sz="6600">
                <a:solidFill>
                  <a:schemeClr val="tx1">
                    <a:tint val="75000"/>
                  </a:schemeClr>
                </a:solidFill>
              </a:defRPr>
            </a:lvl7pPr>
            <a:lvl8pPr marL="15121890" indent="0">
              <a:buNone/>
              <a:defRPr sz="6600">
                <a:solidFill>
                  <a:schemeClr val="tx1">
                    <a:tint val="75000"/>
                  </a:schemeClr>
                </a:solidFill>
              </a:defRPr>
            </a:lvl8pPr>
            <a:lvl9pPr marL="17282160" indent="0">
              <a:buNone/>
              <a:defRPr sz="6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DF70DFE-4468-6949-8D57-4ECDA03E7E33}" type="datetimeFigureOut">
              <a:rPr lang="en-US" smtClean="0"/>
              <a:t>04/15/16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7CC7E1A-3D48-F04F-97D6-27D3A62E2BD8}" type="slidenum">
              <a:rPr lang="en-US" smtClean="0"/>
              <a:t>‹#›</a:t>
            </a:fld>
            <a:endParaRPr lang="en-US" dirty="0"/>
          </a:p>
        </p:txBody>
      </p:sp>
    </p:spTree>
    <p:extLst>
      <p:ext uri="{BB962C8B-B14F-4D97-AF65-F5344CB8AC3E}">
        <p14:creationId xmlns:p14="http://schemas.microsoft.com/office/powerpoint/2010/main" val="159905237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2160270" y="7561318"/>
            <a:ext cx="19082385" cy="21386223"/>
          </a:xfrm>
        </p:spPr>
        <p:txBody>
          <a:bodyPr/>
          <a:lstStyle>
            <a:lvl1pPr>
              <a:defRPr sz="13200"/>
            </a:lvl1pPr>
            <a:lvl2pPr>
              <a:defRPr sz="11300"/>
            </a:lvl2pPr>
            <a:lvl3pPr>
              <a:defRPr sz="9500"/>
            </a:lvl3pPr>
            <a:lvl4pPr>
              <a:defRPr sz="8500"/>
            </a:lvl4pPr>
            <a:lvl5pPr>
              <a:defRPr sz="8500"/>
            </a:lvl5pPr>
            <a:lvl6pPr>
              <a:defRPr sz="8500"/>
            </a:lvl6pPr>
            <a:lvl7pPr>
              <a:defRPr sz="8500"/>
            </a:lvl7pPr>
            <a:lvl8pPr>
              <a:defRPr sz="8500"/>
            </a:lvl8pPr>
            <a:lvl9pPr>
              <a:defRPr sz="85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21962745" y="7561318"/>
            <a:ext cx="19082385" cy="21386223"/>
          </a:xfrm>
        </p:spPr>
        <p:txBody>
          <a:bodyPr/>
          <a:lstStyle>
            <a:lvl1pPr>
              <a:defRPr sz="13200"/>
            </a:lvl1pPr>
            <a:lvl2pPr>
              <a:defRPr sz="11300"/>
            </a:lvl2pPr>
            <a:lvl3pPr>
              <a:defRPr sz="9500"/>
            </a:lvl3pPr>
            <a:lvl4pPr>
              <a:defRPr sz="8500"/>
            </a:lvl4pPr>
            <a:lvl5pPr>
              <a:defRPr sz="8500"/>
            </a:lvl5pPr>
            <a:lvl6pPr>
              <a:defRPr sz="8500"/>
            </a:lvl6pPr>
            <a:lvl7pPr>
              <a:defRPr sz="8500"/>
            </a:lvl7pPr>
            <a:lvl8pPr>
              <a:defRPr sz="8500"/>
            </a:lvl8pPr>
            <a:lvl9pPr>
              <a:defRPr sz="85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4DF70DFE-4468-6949-8D57-4ECDA03E7E33}" type="datetimeFigureOut">
              <a:rPr lang="en-US" smtClean="0"/>
              <a:t>04/15/16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B7CC7E1A-3D48-F04F-97D6-27D3A62E2BD8}" type="slidenum">
              <a:rPr lang="en-US" smtClean="0"/>
              <a:t>‹#›</a:t>
            </a:fld>
            <a:endParaRPr lang="en-US" dirty="0"/>
          </a:p>
        </p:txBody>
      </p:sp>
    </p:spTree>
    <p:extLst>
      <p:ext uri="{BB962C8B-B14F-4D97-AF65-F5344CB8AC3E}">
        <p14:creationId xmlns:p14="http://schemas.microsoft.com/office/powerpoint/2010/main" val="41333079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2160270" y="7253764"/>
            <a:ext cx="19089888" cy="3023024"/>
          </a:xfrm>
        </p:spPr>
        <p:txBody>
          <a:bodyPr anchor="b"/>
          <a:lstStyle>
            <a:lvl1pPr marL="0" indent="0">
              <a:buNone/>
              <a:defRPr sz="11300" b="1"/>
            </a:lvl1pPr>
            <a:lvl2pPr marL="2160270" indent="0">
              <a:buNone/>
              <a:defRPr sz="9500" b="1"/>
            </a:lvl2pPr>
            <a:lvl3pPr marL="4320540" indent="0">
              <a:buNone/>
              <a:defRPr sz="8500" b="1"/>
            </a:lvl3pPr>
            <a:lvl4pPr marL="6480810" indent="0">
              <a:buNone/>
              <a:defRPr sz="7600" b="1"/>
            </a:lvl4pPr>
            <a:lvl5pPr marL="8641080" indent="0">
              <a:buNone/>
              <a:defRPr sz="7600" b="1"/>
            </a:lvl5pPr>
            <a:lvl6pPr marL="10801350" indent="0">
              <a:buNone/>
              <a:defRPr sz="7600" b="1"/>
            </a:lvl6pPr>
            <a:lvl7pPr marL="12961620" indent="0">
              <a:buNone/>
              <a:defRPr sz="7600" b="1"/>
            </a:lvl7pPr>
            <a:lvl8pPr marL="15121890" indent="0">
              <a:buNone/>
              <a:defRPr sz="7600" b="1"/>
            </a:lvl8pPr>
            <a:lvl9pPr marL="17282160" indent="0">
              <a:buNone/>
              <a:defRPr sz="7600" b="1"/>
            </a:lvl9pPr>
          </a:lstStyle>
          <a:p>
            <a:pPr lvl="0"/>
            <a:r>
              <a:rPr lang="en-US" smtClean="0"/>
              <a:t>Click to edit Master text styles</a:t>
            </a:r>
          </a:p>
        </p:txBody>
      </p:sp>
      <p:sp>
        <p:nvSpPr>
          <p:cNvPr id="4" name="Content Placeholder 3"/>
          <p:cNvSpPr>
            <a:spLocks noGrp="1"/>
          </p:cNvSpPr>
          <p:nvPr>
            <p:ph sz="half" idx="2"/>
          </p:nvPr>
        </p:nvSpPr>
        <p:spPr>
          <a:xfrm>
            <a:off x="2160270" y="10276788"/>
            <a:ext cx="19089888" cy="18670751"/>
          </a:xfrm>
        </p:spPr>
        <p:txBody>
          <a:bodyPr/>
          <a:lstStyle>
            <a:lvl1pPr>
              <a:defRPr sz="11300"/>
            </a:lvl1pPr>
            <a:lvl2pPr>
              <a:defRPr sz="9500"/>
            </a:lvl2pPr>
            <a:lvl3pPr>
              <a:defRPr sz="8500"/>
            </a:lvl3pPr>
            <a:lvl4pPr>
              <a:defRPr sz="7600"/>
            </a:lvl4pPr>
            <a:lvl5pPr>
              <a:defRPr sz="7600"/>
            </a:lvl5pPr>
            <a:lvl6pPr>
              <a:defRPr sz="7600"/>
            </a:lvl6pPr>
            <a:lvl7pPr>
              <a:defRPr sz="7600"/>
            </a:lvl7pPr>
            <a:lvl8pPr>
              <a:defRPr sz="7600"/>
            </a:lvl8pPr>
            <a:lvl9pPr>
              <a:defRPr sz="7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21947745" y="7253764"/>
            <a:ext cx="19097387" cy="3023024"/>
          </a:xfrm>
        </p:spPr>
        <p:txBody>
          <a:bodyPr anchor="b"/>
          <a:lstStyle>
            <a:lvl1pPr marL="0" indent="0">
              <a:buNone/>
              <a:defRPr sz="11300" b="1"/>
            </a:lvl1pPr>
            <a:lvl2pPr marL="2160270" indent="0">
              <a:buNone/>
              <a:defRPr sz="9500" b="1"/>
            </a:lvl2pPr>
            <a:lvl3pPr marL="4320540" indent="0">
              <a:buNone/>
              <a:defRPr sz="8500" b="1"/>
            </a:lvl3pPr>
            <a:lvl4pPr marL="6480810" indent="0">
              <a:buNone/>
              <a:defRPr sz="7600" b="1"/>
            </a:lvl4pPr>
            <a:lvl5pPr marL="8641080" indent="0">
              <a:buNone/>
              <a:defRPr sz="7600" b="1"/>
            </a:lvl5pPr>
            <a:lvl6pPr marL="10801350" indent="0">
              <a:buNone/>
              <a:defRPr sz="7600" b="1"/>
            </a:lvl6pPr>
            <a:lvl7pPr marL="12961620" indent="0">
              <a:buNone/>
              <a:defRPr sz="7600" b="1"/>
            </a:lvl7pPr>
            <a:lvl8pPr marL="15121890" indent="0">
              <a:buNone/>
              <a:defRPr sz="7600" b="1"/>
            </a:lvl8pPr>
            <a:lvl9pPr marL="17282160" indent="0">
              <a:buNone/>
              <a:defRPr sz="7600" b="1"/>
            </a:lvl9pPr>
          </a:lstStyle>
          <a:p>
            <a:pPr lvl="0"/>
            <a:r>
              <a:rPr lang="en-US" smtClean="0"/>
              <a:t>Click to edit Master text styles</a:t>
            </a:r>
          </a:p>
        </p:txBody>
      </p:sp>
      <p:sp>
        <p:nvSpPr>
          <p:cNvPr id="6" name="Content Placeholder 5"/>
          <p:cNvSpPr>
            <a:spLocks noGrp="1"/>
          </p:cNvSpPr>
          <p:nvPr>
            <p:ph sz="quarter" idx="4"/>
          </p:nvPr>
        </p:nvSpPr>
        <p:spPr>
          <a:xfrm>
            <a:off x="21947745" y="10276788"/>
            <a:ext cx="19097387" cy="18670751"/>
          </a:xfrm>
        </p:spPr>
        <p:txBody>
          <a:bodyPr/>
          <a:lstStyle>
            <a:lvl1pPr>
              <a:defRPr sz="11300"/>
            </a:lvl1pPr>
            <a:lvl2pPr>
              <a:defRPr sz="9500"/>
            </a:lvl2pPr>
            <a:lvl3pPr>
              <a:defRPr sz="8500"/>
            </a:lvl3pPr>
            <a:lvl4pPr>
              <a:defRPr sz="7600"/>
            </a:lvl4pPr>
            <a:lvl5pPr>
              <a:defRPr sz="7600"/>
            </a:lvl5pPr>
            <a:lvl6pPr>
              <a:defRPr sz="7600"/>
            </a:lvl6pPr>
            <a:lvl7pPr>
              <a:defRPr sz="7600"/>
            </a:lvl7pPr>
            <a:lvl8pPr>
              <a:defRPr sz="7600"/>
            </a:lvl8pPr>
            <a:lvl9pPr>
              <a:defRPr sz="7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4DF70DFE-4468-6949-8D57-4ECDA03E7E33}" type="datetimeFigureOut">
              <a:rPr lang="en-US" smtClean="0"/>
              <a:t>04/15/16</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B7CC7E1A-3D48-F04F-97D6-27D3A62E2BD8}" type="slidenum">
              <a:rPr lang="en-US" smtClean="0"/>
              <a:t>‹#›</a:t>
            </a:fld>
            <a:endParaRPr lang="en-US" dirty="0"/>
          </a:p>
        </p:txBody>
      </p:sp>
    </p:spTree>
    <p:extLst>
      <p:ext uri="{BB962C8B-B14F-4D97-AF65-F5344CB8AC3E}">
        <p14:creationId xmlns:p14="http://schemas.microsoft.com/office/powerpoint/2010/main" val="4885514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4DF70DFE-4468-6949-8D57-4ECDA03E7E33}" type="datetimeFigureOut">
              <a:rPr lang="en-US" smtClean="0"/>
              <a:t>04/15/16</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B7CC7E1A-3D48-F04F-97D6-27D3A62E2BD8}" type="slidenum">
              <a:rPr lang="en-US" smtClean="0"/>
              <a:t>‹#›</a:t>
            </a:fld>
            <a:endParaRPr lang="en-US" dirty="0"/>
          </a:p>
        </p:txBody>
      </p:sp>
    </p:spTree>
    <p:extLst>
      <p:ext uri="{BB962C8B-B14F-4D97-AF65-F5344CB8AC3E}">
        <p14:creationId xmlns:p14="http://schemas.microsoft.com/office/powerpoint/2010/main" val="20700139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DF70DFE-4468-6949-8D57-4ECDA03E7E33}" type="datetimeFigureOut">
              <a:rPr lang="en-US" smtClean="0"/>
              <a:t>04/15/16</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B7CC7E1A-3D48-F04F-97D6-27D3A62E2BD8}" type="slidenum">
              <a:rPr lang="en-US" smtClean="0"/>
              <a:t>‹#›</a:t>
            </a:fld>
            <a:endParaRPr lang="en-US" dirty="0"/>
          </a:p>
        </p:txBody>
      </p:sp>
    </p:spTree>
    <p:extLst>
      <p:ext uri="{BB962C8B-B14F-4D97-AF65-F5344CB8AC3E}">
        <p14:creationId xmlns:p14="http://schemas.microsoft.com/office/powerpoint/2010/main" val="5850931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160272" y="1290225"/>
            <a:ext cx="14214279" cy="5490955"/>
          </a:xfrm>
        </p:spPr>
        <p:txBody>
          <a:bodyPr anchor="b"/>
          <a:lstStyle>
            <a:lvl1pPr algn="l">
              <a:defRPr sz="9500" b="1"/>
            </a:lvl1pPr>
          </a:lstStyle>
          <a:p>
            <a:r>
              <a:rPr lang="en-US" smtClean="0"/>
              <a:t>Click to edit Master title style</a:t>
            </a:r>
            <a:endParaRPr lang="en-US"/>
          </a:p>
        </p:txBody>
      </p:sp>
      <p:sp>
        <p:nvSpPr>
          <p:cNvPr id="3" name="Content Placeholder 2"/>
          <p:cNvSpPr>
            <a:spLocks noGrp="1"/>
          </p:cNvSpPr>
          <p:nvPr>
            <p:ph idx="1"/>
          </p:nvPr>
        </p:nvSpPr>
        <p:spPr>
          <a:xfrm>
            <a:off x="16892111" y="1290227"/>
            <a:ext cx="24153019" cy="27657314"/>
          </a:xfrm>
        </p:spPr>
        <p:txBody>
          <a:bodyPr/>
          <a:lstStyle>
            <a:lvl1pPr>
              <a:defRPr sz="15100"/>
            </a:lvl1pPr>
            <a:lvl2pPr>
              <a:defRPr sz="13200"/>
            </a:lvl2pPr>
            <a:lvl3pPr>
              <a:defRPr sz="11300"/>
            </a:lvl3pPr>
            <a:lvl4pPr>
              <a:defRPr sz="9500"/>
            </a:lvl4pPr>
            <a:lvl5pPr>
              <a:defRPr sz="9500"/>
            </a:lvl5pPr>
            <a:lvl6pPr>
              <a:defRPr sz="9500"/>
            </a:lvl6pPr>
            <a:lvl7pPr>
              <a:defRPr sz="9500"/>
            </a:lvl7pPr>
            <a:lvl8pPr>
              <a:defRPr sz="9500"/>
            </a:lvl8pPr>
            <a:lvl9pPr>
              <a:defRPr sz="95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2160272" y="6781182"/>
            <a:ext cx="14214279" cy="22166359"/>
          </a:xfrm>
        </p:spPr>
        <p:txBody>
          <a:bodyPr/>
          <a:lstStyle>
            <a:lvl1pPr marL="0" indent="0">
              <a:buNone/>
              <a:defRPr sz="6600"/>
            </a:lvl1pPr>
            <a:lvl2pPr marL="2160270" indent="0">
              <a:buNone/>
              <a:defRPr sz="5700"/>
            </a:lvl2pPr>
            <a:lvl3pPr marL="4320540" indent="0">
              <a:buNone/>
              <a:defRPr sz="4700"/>
            </a:lvl3pPr>
            <a:lvl4pPr marL="6480810" indent="0">
              <a:buNone/>
              <a:defRPr sz="4300"/>
            </a:lvl4pPr>
            <a:lvl5pPr marL="8641080" indent="0">
              <a:buNone/>
              <a:defRPr sz="4300"/>
            </a:lvl5pPr>
            <a:lvl6pPr marL="10801350" indent="0">
              <a:buNone/>
              <a:defRPr sz="4300"/>
            </a:lvl6pPr>
            <a:lvl7pPr marL="12961620" indent="0">
              <a:buNone/>
              <a:defRPr sz="4300"/>
            </a:lvl7pPr>
            <a:lvl8pPr marL="15121890" indent="0">
              <a:buNone/>
              <a:defRPr sz="4300"/>
            </a:lvl8pPr>
            <a:lvl9pPr marL="17282160" indent="0">
              <a:buNone/>
              <a:defRPr sz="43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DF70DFE-4468-6949-8D57-4ECDA03E7E33}" type="datetimeFigureOut">
              <a:rPr lang="en-US" smtClean="0"/>
              <a:t>04/15/16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B7CC7E1A-3D48-F04F-97D6-27D3A62E2BD8}" type="slidenum">
              <a:rPr lang="en-US" smtClean="0"/>
              <a:t>‹#›</a:t>
            </a:fld>
            <a:endParaRPr lang="en-US" dirty="0"/>
          </a:p>
        </p:txBody>
      </p:sp>
    </p:spTree>
    <p:extLst>
      <p:ext uri="{BB962C8B-B14F-4D97-AF65-F5344CB8AC3E}">
        <p14:creationId xmlns:p14="http://schemas.microsoft.com/office/powerpoint/2010/main" val="294783708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468561" y="22683947"/>
            <a:ext cx="25923240" cy="2677968"/>
          </a:xfrm>
        </p:spPr>
        <p:txBody>
          <a:bodyPr anchor="b"/>
          <a:lstStyle>
            <a:lvl1pPr algn="l">
              <a:defRPr sz="9500" b="1"/>
            </a:lvl1pPr>
          </a:lstStyle>
          <a:p>
            <a:r>
              <a:rPr lang="en-US" smtClean="0"/>
              <a:t>Click to edit Master title style</a:t>
            </a:r>
            <a:endParaRPr lang="en-US"/>
          </a:p>
        </p:txBody>
      </p:sp>
      <p:sp>
        <p:nvSpPr>
          <p:cNvPr id="3" name="Picture Placeholder 2"/>
          <p:cNvSpPr>
            <a:spLocks noGrp="1"/>
          </p:cNvSpPr>
          <p:nvPr>
            <p:ph type="pic" idx="1"/>
          </p:nvPr>
        </p:nvSpPr>
        <p:spPr>
          <a:xfrm>
            <a:off x="8468561" y="2895504"/>
            <a:ext cx="25923240" cy="19443383"/>
          </a:xfrm>
        </p:spPr>
        <p:txBody>
          <a:bodyPr/>
          <a:lstStyle>
            <a:lvl1pPr marL="0" indent="0">
              <a:buNone/>
              <a:defRPr sz="15100"/>
            </a:lvl1pPr>
            <a:lvl2pPr marL="2160270" indent="0">
              <a:buNone/>
              <a:defRPr sz="13200"/>
            </a:lvl2pPr>
            <a:lvl3pPr marL="4320540" indent="0">
              <a:buNone/>
              <a:defRPr sz="11300"/>
            </a:lvl3pPr>
            <a:lvl4pPr marL="6480810" indent="0">
              <a:buNone/>
              <a:defRPr sz="9500"/>
            </a:lvl4pPr>
            <a:lvl5pPr marL="8641080" indent="0">
              <a:buNone/>
              <a:defRPr sz="9500"/>
            </a:lvl5pPr>
            <a:lvl6pPr marL="10801350" indent="0">
              <a:buNone/>
              <a:defRPr sz="9500"/>
            </a:lvl6pPr>
            <a:lvl7pPr marL="12961620" indent="0">
              <a:buNone/>
              <a:defRPr sz="9500"/>
            </a:lvl7pPr>
            <a:lvl8pPr marL="15121890" indent="0">
              <a:buNone/>
              <a:defRPr sz="9500"/>
            </a:lvl8pPr>
            <a:lvl9pPr marL="17282160" indent="0">
              <a:buNone/>
              <a:defRPr sz="9500"/>
            </a:lvl9pPr>
          </a:lstStyle>
          <a:p>
            <a:endParaRPr lang="en-US" dirty="0"/>
          </a:p>
        </p:txBody>
      </p:sp>
      <p:sp>
        <p:nvSpPr>
          <p:cNvPr id="4" name="Text Placeholder 3"/>
          <p:cNvSpPr>
            <a:spLocks noGrp="1"/>
          </p:cNvSpPr>
          <p:nvPr>
            <p:ph type="body" sz="half" idx="2"/>
          </p:nvPr>
        </p:nvSpPr>
        <p:spPr>
          <a:xfrm>
            <a:off x="8468561" y="25361915"/>
            <a:ext cx="25923240" cy="3803159"/>
          </a:xfrm>
        </p:spPr>
        <p:txBody>
          <a:bodyPr/>
          <a:lstStyle>
            <a:lvl1pPr marL="0" indent="0">
              <a:buNone/>
              <a:defRPr sz="6600"/>
            </a:lvl1pPr>
            <a:lvl2pPr marL="2160270" indent="0">
              <a:buNone/>
              <a:defRPr sz="5700"/>
            </a:lvl2pPr>
            <a:lvl3pPr marL="4320540" indent="0">
              <a:buNone/>
              <a:defRPr sz="4700"/>
            </a:lvl3pPr>
            <a:lvl4pPr marL="6480810" indent="0">
              <a:buNone/>
              <a:defRPr sz="4300"/>
            </a:lvl4pPr>
            <a:lvl5pPr marL="8641080" indent="0">
              <a:buNone/>
              <a:defRPr sz="4300"/>
            </a:lvl5pPr>
            <a:lvl6pPr marL="10801350" indent="0">
              <a:buNone/>
              <a:defRPr sz="4300"/>
            </a:lvl6pPr>
            <a:lvl7pPr marL="12961620" indent="0">
              <a:buNone/>
              <a:defRPr sz="4300"/>
            </a:lvl7pPr>
            <a:lvl8pPr marL="15121890" indent="0">
              <a:buNone/>
              <a:defRPr sz="4300"/>
            </a:lvl8pPr>
            <a:lvl9pPr marL="17282160" indent="0">
              <a:buNone/>
              <a:defRPr sz="43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DF70DFE-4468-6949-8D57-4ECDA03E7E33}" type="datetimeFigureOut">
              <a:rPr lang="en-US" smtClean="0"/>
              <a:t>04/15/16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B7CC7E1A-3D48-F04F-97D6-27D3A62E2BD8}" type="slidenum">
              <a:rPr lang="en-US" smtClean="0"/>
              <a:t>‹#›</a:t>
            </a:fld>
            <a:endParaRPr lang="en-US" dirty="0"/>
          </a:p>
        </p:txBody>
      </p:sp>
    </p:spTree>
    <p:extLst>
      <p:ext uri="{BB962C8B-B14F-4D97-AF65-F5344CB8AC3E}">
        <p14:creationId xmlns:p14="http://schemas.microsoft.com/office/powerpoint/2010/main" val="361040558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4DF70DFE-4468-6949-8D57-4ECDA03E7E33}" type="datetimeFigureOut">
              <a:rPr lang="en-US" smtClean="0"/>
              <a:t>04/15/16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7CC7E1A-3D48-F04F-97D6-27D3A62E2BD8}" type="slidenum">
              <a:rPr lang="en-US" smtClean="0"/>
              <a:t>‹#›</a:t>
            </a:fld>
            <a:endParaRPr lang="en-US" dirty="0"/>
          </a:p>
        </p:txBody>
      </p:sp>
    </p:spTree>
    <p:extLst>
      <p:ext uri="{BB962C8B-B14F-4D97-AF65-F5344CB8AC3E}">
        <p14:creationId xmlns:p14="http://schemas.microsoft.com/office/powerpoint/2010/main" val="229283845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1323915" y="1297730"/>
            <a:ext cx="9721215" cy="27649811"/>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2160270" y="1297730"/>
            <a:ext cx="28443555" cy="27649811"/>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4DF70DFE-4468-6949-8D57-4ECDA03E7E33}" type="datetimeFigureOut">
              <a:rPr lang="en-US" smtClean="0"/>
              <a:t>04/15/16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7CC7E1A-3D48-F04F-97D6-27D3A62E2BD8}" type="slidenum">
              <a:rPr lang="en-US" smtClean="0"/>
              <a:t>‹#›</a:t>
            </a:fld>
            <a:endParaRPr lang="en-US" dirty="0"/>
          </a:p>
        </p:txBody>
      </p:sp>
    </p:spTree>
    <p:extLst>
      <p:ext uri="{BB962C8B-B14F-4D97-AF65-F5344CB8AC3E}">
        <p14:creationId xmlns:p14="http://schemas.microsoft.com/office/powerpoint/2010/main" val="2840514242"/>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160270" y="1297728"/>
            <a:ext cx="38884860" cy="5400940"/>
          </a:xfrm>
          <a:prstGeom prst="rect">
            <a:avLst/>
          </a:prstGeom>
        </p:spPr>
        <p:txBody>
          <a:bodyPr vert="horz" lIns="432054" tIns="216027" rIns="432054" bIns="216027"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2160270" y="7561318"/>
            <a:ext cx="38884860" cy="21386223"/>
          </a:xfrm>
          <a:prstGeom prst="rect">
            <a:avLst/>
          </a:prstGeom>
        </p:spPr>
        <p:txBody>
          <a:bodyPr vert="horz" lIns="432054" tIns="216027" rIns="432054" bIns="216027"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2160270" y="30035228"/>
            <a:ext cx="10081260" cy="1725300"/>
          </a:xfrm>
          <a:prstGeom prst="rect">
            <a:avLst/>
          </a:prstGeom>
        </p:spPr>
        <p:txBody>
          <a:bodyPr vert="horz" lIns="432054" tIns="216027" rIns="432054" bIns="216027" rtlCol="0" anchor="ctr"/>
          <a:lstStyle>
            <a:lvl1pPr algn="l">
              <a:defRPr sz="5700">
                <a:solidFill>
                  <a:schemeClr val="tx1">
                    <a:tint val="75000"/>
                  </a:schemeClr>
                </a:solidFill>
              </a:defRPr>
            </a:lvl1pPr>
          </a:lstStyle>
          <a:p>
            <a:fld id="{4DF70DFE-4468-6949-8D57-4ECDA03E7E33}" type="datetimeFigureOut">
              <a:rPr lang="en-US" smtClean="0"/>
              <a:t>04/15/16</a:t>
            </a:fld>
            <a:endParaRPr lang="en-US" dirty="0"/>
          </a:p>
        </p:txBody>
      </p:sp>
      <p:sp>
        <p:nvSpPr>
          <p:cNvPr id="5" name="Footer Placeholder 4"/>
          <p:cNvSpPr>
            <a:spLocks noGrp="1"/>
          </p:cNvSpPr>
          <p:nvPr>
            <p:ph type="ftr" sz="quarter" idx="3"/>
          </p:nvPr>
        </p:nvSpPr>
        <p:spPr>
          <a:xfrm>
            <a:off x="14761845" y="30035228"/>
            <a:ext cx="13681710" cy="1725300"/>
          </a:xfrm>
          <a:prstGeom prst="rect">
            <a:avLst/>
          </a:prstGeom>
        </p:spPr>
        <p:txBody>
          <a:bodyPr vert="horz" lIns="432054" tIns="216027" rIns="432054" bIns="216027" rtlCol="0" anchor="ctr"/>
          <a:lstStyle>
            <a:lvl1pPr algn="ctr">
              <a:defRPr sz="57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30963870" y="30035228"/>
            <a:ext cx="10081260" cy="1725300"/>
          </a:xfrm>
          <a:prstGeom prst="rect">
            <a:avLst/>
          </a:prstGeom>
        </p:spPr>
        <p:txBody>
          <a:bodyPr vert="horz" lIns="432054" tIns="216027" rIns="432054" bIns="216027" rtlCol="0" anchor="ctr"/>
          <a:lstStyle>
            <a:lvl1pPr algn="r">
              <a:defRPr sz="5700">
                <a:solidFill>
                  <a:schemeClr val="tx1">
                    <a:tint val="75000"/>
                  </a:schemeClr>
                </a:solidFill>
              </a:defRPr>
            </a:lvl1pPr>
          </a:lstStyle>
          <a:p>
            <a:fld id="{B7CC7E1A-3D48-F04F-97D6-27D3A62E2BD8}" type="slidenum">
              <a:rPr lang="en-US" smtClean="0"/>
              <a:t>‹#›</a:t>
            </a:fld>
            <a:endParaRPr lang="en-US" dirty="0"/>
          </a:p>
        </p:txBody>
      </p:sp>
    </p:spTree>
    <p:extLst>
      <p:ext uri="{BB962C8B-B14F-4D97-AF65-F5344CB8AC3E}">
        <p14:creationId xmlns:p14="http://schemas.microsoft.com/office/powerpoint/2010/main" val="55543015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2160270" rtl="0" eaLnBrk="1" latinLnBrk="0" hangingPunct="1">
        <a:spcBef>
          <a:spcPct val="0"/>
        </a:spcBef>
        <a:buNone/>
        <a:defRPr sz="20800" kern="1200">
          <a:solidFill>
            <a:schemeClr val="tx1"/>
          </a:solidFill>
          <a:latin typeface="+mj-lt"/>
          <a:ea typeface="+mj-ea"/>
          <a:cs typeface="+mj-cs"/>
        </a:defRPr>
      </a:lvl1pPr>
    </p:titleStyle>
    <p:bodyStyle>
      <a:lvl1pPr marL="1620203" indent="-1620203" algn="l" defTabSz="2160270" rtl="0" eaLnBrk="1" latinLnBrk="0" hangingPunct="1">
        <a:spcBef>
          <a:spcPct val="20000"/>
        </a:spcBef>
        <a:buFont typeface="Arial"/>
        <a:buChar char="•"/>
        <a:defRPr sz="15100" kern="1200">
          <a:solidFill>
            <a:schemeClr val="tx1"/>
          </a:solidFill>
          <a:latin typeface="+mn-lt"/>
          <a:ea typeface="+mn-ea"/>
          <a:cs typeface="+mn-cs"/>
        </a:defRPr>
      </a:lvl1pPr>
      <a:lvl2pPr marL="3510439" indent="-1350169" algn="l" defTabSz="2160270" rtl="0" eaLnBrk="1" latinLnBrk="0" hangingPunct="1">
        <a:spcBef>
          <a:spcPct val="20000"/>
        </a:spcBef>
        <a:buFont typeface="Arial"/>
        <a:buChar char="–"/>
        <a:defRPr sz="13200" kern="1200">
          <a:solidFill>
            <a:schemeClr val="tx1"/>
          </a:solidFill>
          <a:latin typeface="+mn-lt"/>
          <a:ea typeface="+mn-ea"/>
          <a:cs typeface="+mn-cs"/>
        </a:defRPr>
      </a:lvl2pPr>
      <a:lvl3pPr marL="5400675" indent="-1080135" algn="l" defTabSz="2160270" rtl="0" eaLnBrk="1" latinLnBrk="0" hangingPunct="1">
        <a:spcBef>
          <a:spcPct val="20000"/>
        </a:spcBef>
        <a:buFont typeface="Arial"/>
        <a:buChar char="•"/>
        <a:defRPr sz="11300" kern="1200">
          <a:solidFill>
            <a:schemeClr val="tx1"/>
          </a:solidFill>
          <a:latin typeface="+mn-lt"/>
          <a:ea typeface="+mn-ea"/>
          <a:cs typeface="+mn-cs"/>
        </a:defRPr>
      </a:lvl3pPr>
      <a:lvl4pPr marL="7560945" indent="-1080135" algn="l" defTabSz="2160270" rtl="0" eaLnBrk="1" latinLnBrk="0" hangingPunct="1">
        <a:spcBef>
          <a:spcPct val="20000"/>
        </a:spcBef>
        <a:buFont typeface="Arial"/>
        <a:buChar char="–"/>
        <a:defRPr sz="9500" kern="1200">
          <a:solidFill>
            <a:schemeClr val="tx1"/>
          </a:solidFill>
          <a:latin typeface="+mn-lt"/>
          <a:ea typeface="+mn-ea"/>
          <a:cs typeface="+mn-cs"/>
        </a:defRPr>
      </a:lvl4pPr>
      <a:lvl5pPr marL="9721215" indent="-1080135" algn="l" defTabSz="2160270" rtl="0" eaLnBrk="1" latinLnBrk="0" hangingPunct="1">
        <a:spcBef>
          <a:spcPct val="20000"/>
        </a:spcBef>
        <a:buFont typeface="Arial"/>
        <a:buChar char="»"/>
        <a:defRPr sz="9500" kern="1200">
          <a:solidFill>
            <a:schemeClr val="tx1"/>
          </a:solidFill>
          <a:latin typeface="+mn-lt"/>
          <a:ea typeface="+mn-ea"/>
          <a:cs typeface="+mn-cs"/>
        </a:defRPr>
      </a:lvl5pPr>
      <a:lvl6pPr marL="11881485" indent="-1080135" algn="l" defTabSz="2160270" rtl="0" eaLnBrk="1" latinLnBrk="0" hangingPunct="1">
        <a:spcBef>
          <a:spcPct val="20000"/>
        </a:spcBef>
        <a:buFont typeface="Arial"/>
        <a:buChar char="•"/>
        <a:defRPr sz="9500" kern="1200">
          <a:solidFill>
            <a:schemeClr val="tx1"/>
          </a:solidFill>
          <a:latin typeface="+mn-lt"/>
          <a:ea typeface="+mn-ea"/>
          <a:cs typeface="+mn-cs"/>
        </a:defRPr>
      </a:lvl6pPr>
      <a:lvl7pPr marL="14041755" indent="-1080135" algn="l" defTabSz="2160270" rtl="0" eaLnBrk="1" latinLnBrk="0" hangingPunct="1">
        <a:spcBef>
          <a:spcPct val="20000"/>
        </a:spcBef>
        <a:buFont typeface="Arial"/>
        <a:buChar char="•"/>
        <a:defRPr sz="9500" kern="1200">
          <a:solidFill>
            <a:schemeClr val="tx1"/>
          </a:solidFill>
          <a:latin typeface="+mn-lt"/>
          <a:ea typeface="+mn-ea"/>
          <a:cs typeface="+mn-cs"/>
        </a:defRPr>
      </a:lvl7pPr>
      <a:lvl8pPr marL="16202025" indent="-1080135" algn="l" defTabSz="2160270" rtl="0" eaLnBrk="1" latinLnBrk="0" hangingPunct="1">
        <a:spcBef>
          <a:spcPct val="20000"/>
        </a:spcBef>
        <a:buFont typeface="Arial"/>
        <a:buChar char="•"/>
        <a:defRPr sz="9500" kern="1200">
          <a:solidFill>
            <a:schemeClr val="tx1"/>
          </a:solidFill>
          <a:latin typeface="+mn-lt"/>
          <a:ea typeface="+mn-ea"/>
          <a:cs typeface="+mn-cs"/>
        </a:defRPr>
      </a:lvl8pPr>
      <a:lvl9pPr marL="18362295" indent="-1080135" algn="l" defTabSz="2160270" rtl="0" eaLnBrk="1" latinLnBrk="0" hangingPunct="1">
        <a:spcBef>
          <a:spcPct val="20000"/>
        </a:spcBef>
        <a:buFont typeface="Arial"/>
        <a:buChar char="•"/>
        <a:defRPr sz="9500" kern="1200">
          <a:solidFill>
            <a:schemeClr val="tx1"/>
          </a:solidFill>
          <a:latin typeface="+mn-lt"/>
          <a:ea typeface="+mn-ea"/>
          <a:cs typeface="+mn-cs"/>
        </a:defRPr>
      </a:lvl9pPr>
    </p:bodyStyle>
    <p:otherStyle>
      <a:defPPr>
        <a:defRPr lang="en-US"/>
      </a:defPPr>
      <a:lvl1pPr marL="0" algn="l" defTabSz="2160270" rtl="0" eaLnBrk="1" latinLnBrk="0" hangingPunct="1">
        <a:defRPr sz="8500" kern="1200">
          <a:solidFill>
            <a:schemeClr val="tx1"/>
          </a:solidFill>
          <a:latin typeface="+mn-lt"/>
          <a:ea typeface="+mn-ea"/>
          <a:cs typeface="+mn-cs"/>
        </a:defRPr>
      </a:lvl1pPr>
      <a:lvl2pPr marL="2160270" algn="l" defTabSz="2160270" rtl="0" eaLnBrk="1" latinLnBrk="0" hangingPunct="1">
        <a:defRPr sz="8500" kern="1200">
          <a:solidFill>
            <a:schemeClr val="tx1"/>
          </a:solidFill>
          <a:latin typeface="+mn-lt"/>
          <a:ea typeface="+mn-ea"/>
          <a:cs typeface="+mn-cs"/>
        </a:defRPr>
      </a:lvl2pPr>
      <a:lvl3pPr marL="4320540" algn="l" defTabSz="2160270" rtl="0" eaLnBrk="1" latinLnBrk="0" hangingPunct="1">
        <a:defRPr sz="8500" kern="1200">
          <a:solidFill>
            <a:schemeClr val="tx1"/>
          </a:solidFill>
          <a:latin typeface="+mn-lt"/>
          <a:ea typeface="+mn-ea"/>
          <a:cs typeface="+mn-cs"/>
        </a:defRPr>
      </a:lvl3pPr>
      <a:lvl4pPr marL="6480810" algn="l" defTabSz="2160270" rtl="0" eaLnBrk="1" latinLnBrk="0" hangingPunct="1">
        <a:defRPr sz="8500" kern="1200">
          <a:solidFill>
            <a:schemeClr val="tx1"/>
          </a:solidFill>
          <a:latin typeface="+mn-lt"/>
          <a:ea typeface="+mn-ea"/>
          <a:cs typeface="+mn-cs"/>
        </a:defRPr>
      </a:lvl4pPr>
      <a:lvl5pPr marL="8641080" algn="l" defTabSz="2160270" rtl="0" eaLnBrk="1" latinLnBrk="0" hangingPunct="1">
        <a:defRPr sz="8500" kern="1200">
          <a:solidFill>
            <a:schemeClr val="tx1"/>
          </a:solidFill>
          <a:latin typeface="+mn-lt"/>
          <a:ea typeface="+mn-ea"/>
          <a:cs typeface="+mn-cs"/>
        </a:defRPr>
      </a:lvl5pPr>
      <a:lvl6pPr marL="10801350" algn="l" defTabSz="2160270" rtl="0" eaLnBrk="1" latinLnBrk="0" hangingPunct="1">
        <a:defRPr sz="8500" kern="1200">
          <a:solidFill>
            <a:schemeClr val="tx1"/>
          </a:solidFill>
          <a:latin typeface="+mn-lt"/>
          <a:ea typeface="+mn-ea"/>
          <a:cs typeface="+mn-cs"/>
        </a:defRPr>
      </a:lvl6pPr>
      <a:lvl7pPr marL="12961620" algn="l" defTabSz="2160270" rtl="0" eaLnBrk="1" latinLnBrk="0" hangingPunct="1">
        <a:defRPr sz="8500" kern="1200">
          <a:solidFill>
            <a:schemeClr val="tx1"/>
          </a:solidFill>
          <a:latin typeface="+mn-lt"/>
          <a:ea typeface="+mn-ea"/>
          <a:cs typeface="+mn-cs"/>
        </a:defRPr>
      </a:lvl7pPr>
      <a:lvl8pPr marL="15121890" algn="l" defTabSz="2160270" rtl="0" eaLnBrk="1" latinLnBrk="0" hangingPunct="1">
        <a:defRPr sz="8500" kern="1200">
          <a:solidFill>
            <a:schemeClr val="tx1"/>
          </a:solidFill>
          <a:latin typeface="+mn-lt"/>
          <a:ea typeface="+mn-ea"/>
          <a:cs typeface="+mn-cs"/>
        </a:defRPr>
      </a:lvl8pPr>
      <a:lvl9pPr marL="17282160" algn="l" defTabSz="2160270" rtl="0" eaLnBrk="1" latinLnBrk="0" hangingPunct="1">
        <a:defRPr sz="85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1" Type="http://schemas.openxmlformats.org/officeDocument/2006/relationships/image" Target="../media/image9.jpg"/><Relationship Id="rId12" Type="http://schemas.openxmlformats.org/officeDocument/2006/relationships/image" Target="../media/image10.jpg"/><Relationship Id="rId1" Type="http://schemas.openxmlformats.org/officeDocument/2006/relationships/slideLayout" Target="../slideLayouts/slideLayout7.xml"/><Relationship Id="rId2" Type="http://schemas.openxmlformats.org/officeDocument/2006/relationships/notesSlide" Target="../notesSlides/notesSlide1.xml"/><Relationship Id="rId3" Type="http://schemas.openxmlformats.org/officeDocument/2006/relationships/image" Target="../media/image1.jpg"/><Relationship Id="rId4" Type="http://schemas.openxmlformats.org/officeDocument/2006/relationships/image" Target="../media/image2.jpg"/><Relationship Id="rId5" Type="http://schemas.openxmlformats.org/officeDocument/2006/relationships/image" Target="../media/image3.jpeg"/><Relationship Id="rId6" Type="http://schemas.openxmlformats.org/officeDocument/2006/relationships/image" Target="../media/image4.jpeg"/><Relationship Id="rId7" Type="http://schemas.openxmlformats.org/officeDocument/2006/relationships/image" Target="../media/image5.jpeg"/><Relationship Id="rId8" Type="http://schemas.openxmlformats.org/officeDocument/2006/relationships/image" Target="../media/image6.gif"/><Relationship Id="rId9" Type="http://schemas.openxmlformats.org/officeDocument/2006/relationships/image" Target="../media/image7.png"/><Relationship Id="rId10" Type="http://schemas.openxmlformats.org/officeDocument/2006/relationships/image" Target="../media/image8.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 name="Picture 31" descr="Slow Wind Oct 2010 Contour.jp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0529213" y="18536160"/>
            <a:ext cx="7078575" cy="5313272"/>
          </a:xfrm>
          <a:prstGeom prst="rect">
            <a:avLst/>
          </a:prstGeom>
        </p:spPr>
      </p:pic>
      <p:sp>
        <p:nvSpPr>
          <p:cNvPr id="5" name="Rectangle 2"/>
          <p:cNvSpPr txBox="1">
            <a:spLocks noChangeArrowheads="1"/>
          </p:cNvSpPr>
          <p:nvPr/>
        </p:nvSpPr>
        <p:spPr>
          <a:xfrm>
            <a:off x="0" y="709747"/>
            <a:ext cx="43205400" cy="3474034"/>
          </a:xfrm>
          <a:prstGeom prst="rect">
            <a:avLst/>
          </a:prstGeom>
        </p:spPr>
        <p:txBody>
          <a:bodyPr/>
          <a:lstStyle>
            <a:lvl1pPr algn="ctr" defTabSz="2160270" rtl="0" eaLnBrk="1" latinLnBrk="0" hangingPunct="1">
              <a:spcBef>
                <a:spcPct val="0"/>
              </a:spcBef>
              <a:buNone/>
              <a:defRPr sz="20800" kern="1200">
                <a:solidFill>
                  <a:schemeClr val="tx1"/>
                </a:solidFill>
                <a:latin typeface="+mj-lt"/>
                <a:ea typeface="+mj-ea"/>
                <a:cs typeface="+mj-cs"/>
              </a:defRPr>
            </a:lvl1pPr>
          </a:lstStyle>
          <a:p>
            <a:r>
              <a:rPr lang="en-US" sz="7200" b="1" dirty="0" smtClean="0">
                <a:latin typeface="Arial"/>
                <a:ea typeface="ＭＳ Ｐゴシック" charset="0"/>
                <a:cs typeface="Arial"/>
              </a:rPr>
              <a:t>Poster X4.137 Solar Wind Trends in the Current Solar Cycle (STEREO Observations)</a:t>
            </a:r>
            <a:endParaRPr lang="en-US" sz="7200" b="1" dirty="0">
              <a:latin typeface="Arial"/>
              <a:ea typeface="ＭＳ Ｐゴシック" charset="0"/>
              <a:cs typeface="Arial"/>
            </a:endParaRPr>
          </a:p>
        </p:txBody>
      </p:sp>
      <p:sp>
        <p:nvSpPr>
          <p:cNvPr id="6" name="Rectangle 3"/>
          <p:cNvSpPr txBox="1">
            <a:spLocks noChangeArrowheads="1"/>
          </p:cNvSpPr>
          <p:nvPr/>
        </p:nvSpPr>
        <p:spPr>
          <a:xfrm>
            <a:off x="-66088" y="2044754"/>
            <a:ext cx="43271488" cy="2112002"/>
          </a:xfrm>
          <a:prstGeom prst="rect">
            <a:avLst/>
          </a:prstGeom>
        </p:spPr>
        <p:txBody>
          <a:bodyPr/>
          <a:lstStyle>
            <a:lvl1pPr marL="1620203" indent="-1620203" algn="l" defTabSz="2160270" rtl="0" eaLnBrk="1" latinLnBrk="0" hangingPunct="1">
              <a:spcBef>
                <a:spcPct val="20000"/>
              </a:spcBef>
              <a:buFont typeface="Arial"/>
              <a:buChar char="•"/>
              <a:defRPr sz="15100" kern="1200">
                <a:solidFill>
                  <a:schemeClr val="tx1"/>
                </a:solidFill>
                <a:latin typeface="+mn-lt"/>
                <a:ea typeface="+mn-ea"/>
                <a:cs typeface="+mn-cs"/>
              </a:defRPr>
            </a:lvl1pPr>
            <a:lvl2pPr marL="3510439" indent="-1350169" algn="l" defTabSz="2160270" rtl="0" eaLnBrk="1" latinLnBrk="0" hangingPunct="1">
              <a:spcBef>
                <a:spcPct val="20000"/>
              </a:spcBef>
              <a:buFont typeface="Arial"/>
              <a:buChar char="–"/>
              <a:defRPr sz="13200" kern="1200">
                <a:solidFill>
                  <a:schemeClr val="tx1"/>
                </a:solidFill>
                <a:latin typeface="+mn-lt"/>
                <a:ea typeface="+mn-ea"/>
                <a:cs typeface="+mn-cs"/>
              </a:defRPr>
            </a:lvl2pPr>
            <a:lvl3pPr marL="5400675" indent="-1080135" algn="l" defTabSz="2160270" rtl="0" eaLnBrk="1" latinLnBrk="0" hangingPunct="1">
              <a:spcBef>
                <a:spcPct val="20000"/>
              </a:spcBef>
              <a:buFont typeface="Arial"/>
              <a:buChar char="•"/>
              <a:defRPr sz="11300" kern="1200">
                <a:solidFill>
                  <a:schemeClr val="tx1"/>
                </a:solidFill>
                <a:latin typeface="+mn-lt"/>
                <a:ea typeface="+mn-ea"/>
                <a:cs typeface="+mn-cs"/>
              </a:defRPr>
            </a:lvl3pPr>
            <a:lvl4pPr marL="7560945" indent="-1080135" algn="l" defTabSz="2160270" rtl="0" eaLnBrk="1" latinLnBrk="0" hangingPunct="1">
              <a:spcBef>
                <a:spcPct val="20000"/>
              </a:spcBef>
              <a:buFont typeface="Arial"/>
              <a:buChar char="–"/>
              <a:defRPr sz="9500" kern="1200">
                <a:solidFill>
                  <a:schemeClr val="tx1"/>
                </a:solidFill>
                <a:latin typeface="+mn-lt"/>
                <a:ea typeface="+mn-ea"/>
                <a:cs typeface="+mn-cs"/>
              </a:defRPr>
            </a:lvl4pPr>
            <a:lvl5pPr marL="9721215" indent="-1080135" algn="l" defTabSz="2160270" rtl="0" eaLnBrk="1" latinLnBrk="0" hangingPunct="1">
              <a:spcBef>
                <a:spcPct val="20000"/>
              </a:spcBef>
              <a:buFont typeface="Arial"/>
              <a:buChar char="»"/>
              <a:defRPr sz="9500" kern="1200">
                <a:solidFill>
                  <a:schemeClr val="tx1"/>
                </a:solidFill>
                <a:latin typeface="+mn-lt"/>
                <a:ea typeface="+mn-ea"/>
                <a:cs typeface="+mn-cs"/>
              </a:defRPr>
            </a:lvl5pPr>
            <a:lvl6pPr marL="11881485" indent="-1080135" algn="l" defTabSz="2160270" rtl="0" eaLnBrk="1" latinLnBrk="0" hangingPunct="1">
              <a:spcBef>
                <a:spcPct val="20000"/>
              </a:spcBef>
              <a:buFont typeface="Arial"/>
              <a:buChar char="•"/>
              <a:defRPr sz="9500" kern="1200">
                <a:solidFill>
                  <a:schemeClr val="tx1"/>
                </a:solidFill>
                <a:latin typeface="+mn-lt"/>
                <a:ea typeface="+mn-ea"/>
                <a:cs typeface="+mn-cs"/>
              </a:defRPr>
            </a:lvl6pPr>
            <a:lvl7pPr marL="14041755" indent="-1080135" algn="l" defTabSz="2160270" rtl="0" eaLnBrk="1" latinLnBrk="0" hangingPunct="1">
              <a:spcBef>
                <a:spcPct val="20000"/>
              </a:spcBef>
              <a:buFont typeface="Arial"/>
              <a:buChar char="•"/>
              <a:defRPr sz="9500" kern="1200">
                <a:solidFill>
                  <a:schemeClr val="tx1"/>
                </a:solidFill>
                <a:latin typeface="+mn-lt"/>
                <a:ea typeface="+mn-ea"/>
                <a:cs typeface="+mn-cs"/>
              </a:defRPr>
            </a:lvl7pPr>
            <a:lvl8pPr marL="16202025" indent="-1080135" algn="l" defTabSz="2160270" rtl="0" eaLnBrk="1" latinLnBrk="0" hangingPunct="1">
              <a:spcBef>
                <a:spcPct val="20000"/>
              </a:spcBef>
              <a:buFont typeface="Arial"/>
              <a:buChar char="•"/>
              <a:defRPr sz="9500" kern="1200">
                <a:solidFill>
                  <a:schemeClr val="tx1"/>
                </a:solidFill>
                <a:latin typeface="+mn-lt"/>
                <a:ea typeface="+mn-ea"/>
                <a:cs typeface="+mn-cs"/>
              </a:defRPr>
            </a:lvl8pPr>
            <a:lvl9pPr marL="18362295" indent="-1080135" algn="l" defTabSz="2160270" rtl="0" eaLnBrk="1" latinLnBrk="0" hangingPunct="1">
              <a:spcBef>
                <a:spcPct val="20000"/>
              </a:spcBef>
              <a:buFont typeface="Arial"/>
              <a:buChar char="•"/>
              <a:defRPr sz="9500" kern="1200">
                <a:solidFill>
                  <a:schemeClr val="tx1"/>
                </a:solidFill>
                <a:latin typeface="+mn-lt"/>
                <a:ea typeface="+mn-ea"/>
                <a:cs typeface="+mn-cs"/>
              </a:defRPr>
            </a:lvl9pPr>
          </a:lstStyle>
          <a:p>
            <a:pPr marL="0" indent="0" algn="ctr">
              <a:spcBef>
                <a:spcPct val="50000"/>
              </a:spcBef>
              <a:buNone/>
            </a:pPr>
            <a:r>
              <a:rPr lang="en-US" sz="6000" dirty="0" smtClean="0">
                <a:latin typeface="Arial"/>
                <a:ea typeface="ＭＳ Ｐゴシック" charset="0"/>
                <a:cs typeface="Arial"/>
              </a:rPr>
              <a:t>A.B. Galvin*</a:t>
            </a:r>
            <a:r>
              <a:rPr lang="en-US" sz="6000" baseline="30000" dirty="0" smtClean="0">
                <a:latin typeface="Arial"/>
                <a:ea typeface="ＭＳ Ｐゴシック" charset="0"/>
                <a:cs typeface="Arial"/>
              </a:rPr>
              <a:t>1</a:t>
            </a:r>
            <a:r>
              <a:rPr lang="en-US" sz="6000" dirty="0" smtClean="0">
                <a:latin typeface="Arial"/>
                <a:ea typeface="ＭＳ Ｐゴシック" charset="0"/>
                <a:cs typeface="Arial"/>
              </a:rPr>
              <a:t>, K.D.C. Simunac</a:t>
            </a:r>
            <a:r>
              <a:rPr lang="en-US" sz="6000" baseline="30000" dirty="0" smtClean="0">
                <a:latin typeface="Arial"/>
                <a:ea typeface="ＭＳ Ｐゴシック" charset="0"/>
                <a:cs typeface="Arial"/>
              </a:rPr>
              <a:t>2</a:t>
            </a:r>
            <a:r>
              <a:rPr lang="en-US" sz="6000" dirty="0" smtClean="0">
                <a:latin typeface="Arial"/>
                <a:ea typeface="ＭＳ Ｐゴシック" charset="0"/>
                <a:cs typeface="Arial"/>
              </a:rPr>
              <a:t> , C. Farrugia</a:t>
            </a:r>
            <a:r>
              <a:rPr lang="en-US" sz="6000" baseline="30000" dirty="0">
                <a:latin typeface="Arial"/>
                <a:ea typeface="ＭＳ Ｐゴシック" charset="0"/>
                <a:cs typeface="Arial"/>
              </a:rPr>
              <a:t>1</a:t>
            </a:r>
            <a:endParaRPr lang="en-US" sz="6000" dirty="0" smtClean="0">
              <a:latin typeface="Arial"/>
              <a:ea typeface="ＭＳ Ｐゴシック" charset="0"/>
              <a:cs typeface="Arial"/>
            </a:endParaRPr>
          </a:p>
          <a:p>
            <a:pPr marL="0" indent="0" algn="ctr">
              <a:spcBef>
                <a:spcPct val="50000"/>
              </a:spcBef>
              <a:buNone/>
            </a:pPr>
            <a:r>
              <a:rPr lang="en-US" sz="2800" dirty="0" smtClean="0">
                <a:latin typeface="Arial"/>
                <a:ea typeface="ＭＳ Ｐゴシック" charset="0"/>
                <a:cs typeface="Arial"/>
              </a:rPr>
              <a:t>1.Space Science Center, Institute for the Study of Earth, Oceans and Space and the Department of Physics, University of New Hampshire, USA     2. St. Petersburg College, Tarpon Springs, FL, USA</a:t>
            </a:r>
            <a:endParaRPr lang="en-US" sz="2800" dirty="0">
              <a:latin typeface="Arial"/>
              <a:ea typeface="ＭＳ Ｐゴシック" charset="0"/>
              <a:cs typeface="Arial"/>
            </a:endParaRPr>
          </a:p>
        </p:txBody>
      </p:sp>
      <p:sp>
        <p:nvSpPr>
          <p:cNvPr id="8" name="Rectangle 7"/>
          <p:cNvSpPr/>
          <p:nvPr/>
        </p:nvSpPr>
        <p:spPr>
          <a:xfrm>
            <a:off x="1041400" y="4156756"/>
            <a:ext cx="40944800" cy="3231654"/>
          </a:xfrm>
          <a:prstGeom prst="rect">
            <a:avLst/>
          </a:prstGeom>
        </p:spPr>
        <p:txBody>
          <a:bodyPr wrap="square">
            <a:spAutoFit/>
          </a:bodyPr>
          <a:lstStyle/>
          <a:p>
            <a:pPr>
              <a:spcBef>
                <a:spcPct val="50000"/>
              </a:spcBef>
            </a:pPr>
            <a:r>
              <a:rPr lang="en-US" sz="2400" b="1" i="1" dirty="0" smtClean="0">
                <a:latin typeface="Arial"/>
                <a:cs typeface="Arial"/>
              </a:rPr>
              <a:t>Abstract </a:t>
            </a:r>
            <a:r>
              <a:rPr lang="en-US" sz="2400" dirty="0" smtClean="0">
                <a:latin typeface="Arial"/>
                <a:cs typeface="Arial"/>
              </a:rPr>
              <a:t>We examine solar wind ion characteristics during the solar cycle using STEREO PLASTIC, IMPACT/MAG, and SECCHI data.  Sources of the solar wind are known to be linked to the phase of the solar cycle and include coronal holes, coronal mass ejections, and multiple cycle-dependent sources for the so-called “slow” solar wind. This past solar minimum was characterized by weak transients and sustained periods of slow solar wind, and included cases of  “slow” and “slower” solar wind stream interactions.  In contrast, intervals around solar maximum have included extremely fast interplanetary coronal mass ejections, with one such ICME observed in situ by STEREO A exceeding 2000 km/s at 1 AU.   We will examine specific cases of solar wind observed in situ by STEREO, particularly for solar wind proton and iron ions during slow speeds. </a:t>
            </a:r>
          </a:p>
          <a:p>
            <a:pPr>
              <a:spcBef>
                <a:spcPct val="50000"/>
              </a:spcBef>
            </a:pPr>
            <a:r>
              <a:rPr lang="en-US" sz="2400" b="1" i="1" dirty="0" smtClean="0">
                <a:latin typeface="Arial"/>
                <a:cs typeface="Arial"/>
              </a:rPr>
              <a:t>Solar Wind Overview</a:t>
            </a:r>
            <a:r>
              <a:rPr lang="en-US" sz="2400" b="1" i="1" dirty="0" smtClean="0">
                <a:solidFill>
                  <a:srgbClr val="000000"/>
                </a:solidFill>
                <a:latin typeface="Arial"/>
                <a:cs typeface="Arial"/>
              </a:rPr>
              <a:t> </a:t>
            </a:r>
            <a:r>
              <a:rPr lang="en-US" sz="2400" dirty="0" smtClean="0">
                <a:solidFill>
                  <a:srgbClr val="000000"/>
                </a:solidFill>
                <a:latin typeface="Arial"/>
                <a:cs typeface="Arial"/>
              </a:rPr>
              <a:t>The STEREO Observatories were commissioned in early 2007, near the end of solar cycle 23, and have continued making observations into the current solar. Synoptic data for the solar wind as seen at STEREO A for the mission to date are shown in Figure 1 (most instruments were off for the Solar Conjunction period, showing as blank periods). In the vicinity of CRN 2060-2080, during approach to solar minimum, there are two well-delineated regions of higher speed solar wind (&gt; 500 km/s) correlated with lower densities, lower iron ionic charge states, and uniform magnetic polarity. Preceding these regions are higher density ridges. The SECCHI STB/EUV1 data and the NSO/GONG integrated Coronal Hole Plots (Figure 2 CRN 2070), indicate that the high speed regions are associated with the central meridian passage of the polar coronal holes (the density ridges are the stream interface regions, or SIRs). Note in the Vp map that there are significant intervals of slow speeds in 2009 during the sustained recent solar minimum (Figure 2 CRN 2090).  Active regions (Figure 2 CRN 2120, 2150) and interplanetary coronal mass ejections (higher speeds and higher Fe Q) become more prevalent as the cycle progressed toward solar maximum. The sunspot cycle is shown in Figure 3. The occurrence frequency of very slow (&lt; 270 km/s) and very fast solar wind (&gt;800 km/s) is shown against CRN in Figure 4.</a:t>
            </a:r>
            <a:endParaRPr lang="en-US" sz="4800" dirty="0"/>
          </a:p>
        </p:txBody>
      </p:sp>
      <p:pic>
        <p:nvPicPr>
          <p:cNvPr id="16" name="Picture 15" descr="Mosaic VpNp.jp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55613" y="7708995"/>
            <a:ext cx="12345987" cy="8599323"/>
          </a:xfrm>
          <a:prstGeom prst="rect">
            <a:avLst/>
          </a:prstGeom>
        </p:spPr>
      </p:pic>
      <p:sp>
        <p:nvSpPr>
          <p:cNvPr id="17" name="Rectangle 16"/>
          <p:cNvSpPr/>
          <p:nvPr/>
        </p:nvSpPr>
        <p:spPr>
          <a:xfrm>
            <a:off x="24954706" y="8197118"/>
            <a:ext cx="5246687" cy="4893647"/>
          </a:xfrm>
          <a:prstGeom prst="rect">
            <a:avLst/>
          </a:prstGeom>
        </p:spPr>
        <p:txBody>
          <a:bodyPr wrap="square">
            <a:spAutoFit/>
          </a:bodyPr>
          <a:lstStyle/>
          <a:p>
            <a:pPr>
              <a:defRPr/>
            </a:pPr>
            <a:r>
              <a:rPr lang="en-US" sz="2400" dirty="0">
                <a:latin typeface="Arial"/>
                <a:cs typeface="Arial"/>
              </a:rPr>
              <a:t>Figure </a:t>
            </a:r>
            <a:r>
              <a:rPr lang="en-US" sz="2400" dirty="0" smtClean="0">
                <a:latin typeface="Arial"/>
                <a:cs typeface="Arial"/>
              </a:rPr>
              <a:t>1. </a:t>
            </a:r>
            <a:r>
              <a:rPr lang="en-US" sz="2400" dirty="0">
                <a:latin typeface="Arial"/>
                <a:cs typeface="Arial"/>
              </a:rPr>
              <a:t>Left to Right: Solar wind proton bulk speed, proton density, average ionic charge state of solar wind iron (Fe) from PLASTIC, and the interplanetary magnetic field polarity from IMPACT/MAG. Hourly averages.</a:t>
            </a:r>
          </a:p>
          <a:p>
            <a:pPr>
              <a:defRPr/>
            </a:pPr>
            <a:endParaRPr lang="en-US" sz="2400" dirty="0">
              <a:latin typeface="Arial"/>
              <a:cs typeface="Arial"/>
            </a:endParaRPr>
          </a:p>
          <a:p>
            <a:pPr>
              <a:defRPr/>
            </a:pPr>
            <a:r>
              <a:rPr lang="en-US" sz="2400" dirty="0">
                <a:latin typeface="Arial"/>
                <a:cs typeface="Arial"/>
              </a:rPr>
              <a:t>Each horizontal strip represents one Carrington Rotation, corresponding to solar longitude for the Sun-probe line (i.e., solar wind data are not translated to account for transit time). </a:t>
            </a:r>
          </a:p>
        </p:txBody>
      </p:sp>
      <p:pic>
        <p:nvPicPr>
          <p:cNvPr id="18" name="Picture 15" descr="CRN 2070 and 2090 SECCHI GONG.jpg"/>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787086" y="16308317"/>
            <a:ext cx="12235060" cy="82533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 name="Picture 16" descr="CRN 2120 and 2150 SECCHI and GONG.jpg"/>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12924207" y="16457613"/>
            <a:ext cx="12030499" cy="81040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 name="TextBox 20"/>
          <p:cNvSpPr txBox="1"/>
          <p:nvPr/>
        </p:nvSpPr>
        <p:spPr>
          <a:xfrm>
            <a:off x="24954706" y="16869551"/>
            <a:ext cx="5246687" cy="5632310"/>
          </a:xfrm>
          <a:prstGeom prst="rect">
            <a:avLst/>
          </a:prstGeom>
          <a:noFill/>
        </p:spPr>
        <p:txBody>
          <a:bodyPr wrap="square" rtlCol="0">
            <a:spAutoFit/>
          </a:bodyPr>
          <a:lstStyle/>
          <a:p>
            <a:r>
              <a:rPr lang="en-US" sz="2400" dirty="0" smtClean="0">
                <a:latin typeface="Arial"/>
                <a:cs typeface="Arial"/>
              </a:rPr>
              <a:t>Figure 2 (left four panels). Selected Carrington Rotation Synoptic maps showing the solar cycle evolution.  CRN 2070 had both northern and southern polar hole excursions toward the ecliptic, that were seen as well-ordered high speed streams in the proton data at STEREO. </a:t>
            </a:r>
          </a:p>
          <a:p>
            <a:endParaRPr lang="en-US" sz="2400" dirty="0">
              <a:latin typeface="Arial"/>
              <a:cs typeface="Arial"/>
            </a:endParaRPr>
          </a:p>
          <a:p>
            <a:r>
              <a:rPr lang="en-US" sz="2400" dirty="0" smtClean="0">
                <a:latin typeface="Arial"/>
                <a:cs typeface="Arial"/>
              </a:rPr>
              <a:t>CRN 2090 was during a period of solar speed minimum. </a:t>
            </a:r>
          </a:p>
          <a:p>
            <a:endParaRPr lang="en-US" sz="2400" dirty="0">
              <a:latin typeface="Arial"/>
              <a:cs typeface="Arial"/>
            </a:endParaRPr>
          </a:p>
          <a:p>
            <a:r>
              <a:rPr lang="en-US" sz="2400" dirty="0" smtClean="0">
                <a:latin typeface="Arial"/>
                <a:cs typeface="Arial"/>
              </a:rPr>
              <a:t>CRN 2120, 2150 show the dominance of active regions during solar maximum</a:t>
            </a:r>
            <a:r>
              <a:rPr lang="en-US" sz="2400" dirty="0" smtClean="0"/>
              <a:t>.</a:t>
            </a:r>
            <a:endParaRPr lang="en-US" sz="2400" dirty="0"/>
          </a:p>
        </p:txBody>
      </p:sp>
      <p:sp>
        <p:nvSpPr>
          <p:cNvPr id="22" name="Rectangle 21"/>
          <p:cNvSpPr/>
          <p:nvPr/>
        </p:nvSpPr>
        <p:spPr>
          <a:xfrm>
            <a:off x="30201393" y="7817787"/>
            <a:ext cx="11784807" cy="3785652"/>
          </a:xfrm>
          <a:prstGeom prst="rect">
            <a:avLst/>
          </a:prstGeom>
        </p:spPr>
        <p:txBody>
          <a:bodyPr wrap="square">
            <a:spAutoFit/>
          </a:bodyPr>
          <a:lstStyle/>
          <a:p>
            <a:pPr marL="284163"/>
            <a:r>
              <a:rPr lang="en-US" sz="2400" b="1" i="1" dirty="0" smtClean="0">
                <a:solidFill>
                  <a:srgbClr val="000000"/>
                </a:solidFill>
                <a:latin typeface="Arial"/>
                <a:cs typeface="Arial"/>
              </a:rPr>
              <a:t>Small Transients at Solar Minimum and Solar Max</a:t>
            </a:r>
            <a:r>
              <a:rPr lang="en-US" sz="2400" dirty="0" smtClean="0">
                <a:solidFill>
                  <a:srgbClr val="000000"/>
                </a:solidFill>
                <a:latin typeface="Arial"/>
                <a:cs typeface="Arial"/>
              </a:rPr>
              <a:t>  Using STEREO and near Earth assets, this recent solar minimum revealed a number of small transients (ST), as first reported by Kilpua et al. (2009, 2012), and later by Yu et al. (2013, 2016 in preparation). In some cases, the origins have been tracked. Foullon et al. (2011) detected a detached plasmoid in the heliospheric plasma sheet (HPS) associated with the heliospheric current sheet (HCS). Rouillard et al. (2011) linked plasmoid release observed remotely to in-situ observations. Year 2009, dominated by slow speed solar wind, contains the bumper crop of small transients (Yu et al., 2013).  The solar minimum ST’s showed ambient charge states in iron, however small events toward solar maximum have been seen with higher charge states (Figure 5).</a:t>
            </a:r>
            <a:endParaRPr lang="en-US" sz="2400" dirty="0">
              <a:solidFill>
                <a:srgbClr val="000000"/>
              </a:solidFill>
              <a:latin typeface="Arial"/>
              <a:cs typeface="Arial"/>
            </a:endParaRPr>
          </a:p>
        </p:txBody>
      </p:sp>
      <p:pic>
        <p:nvPicPr>
          <p:cNvPr id="24" name="Picture 15" descr="Short Duration Transients Near Solar Max.jpg"/>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30529213" y="11829867"/>
            <a:ext cx="7082540" cy="42448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5" name="TextBox 40"/>
          <p:cNvSpPr txBox="1">
            <a:spLocks noChangeArrowheads="1"/>
          </p:cNvSpPr>
          <p:nvPr/>
        </p:nvSpPr>
        <p:spPr bwMode="auto">
          <a:xfrm>
            <a:off x="37819013" y="11829867"/>
            <a:ext cx="4395787" cy="42448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3241" tIns="46621" rIns="93241" bIns="46621">
            <a:spAutoFit/>
          </a:bodyPr>
          <a:lstStyle>
            <a:lvl1pPr>
              <a:defRPr sz="2400">
                <a:solidFill>
                  <a:schemeClr val="tx1"/>
                </a:solidFill>
                <a:latin typeface="Arial" charset="0"/>
                <a:ea typeface="ＭＳ Ｐゴシック" charset="0"/>
                <a:cs typeface="ＭＳ Ｐゴシック" charset="0"/>
              </a:defRPr>
            </a:lvl1pPr>
            <a:lvl2pPr marL="742950" indent="-285750">
              <a:defRPr sz="2400">
                <a:solidFill>
                  <a:schemeClr val="tx1"/>
                </a:solidFill>
                <a:latin typeface="Arial" charset="0"/>
                <a:ea typeface="ＭＳ Ｐゴシック" charset="0"/>
              </a:defRPr>
            </a:lvl2pPr>
            <a:lvl3pPr marL="1143000" indent="-228600">
              <a:defRPr sz="2400">
                <a:solidFill>
                  <a:schemeClr val="tx1"/>
                </a:solidFill>
                <a:latin typeface="Arial" charset="0"/>
                <a:ea typeface="ＭＳ Ｐゴシック" charset="0"/>
              </a:defRPr>
            </a:lvl3pPr>
            <a:lvl4pPr marL="1600200" indent="-228600">
              <a:defRPr sz="2400">
                <a:solidFill>
                  <a:schemeClr val="tx1"/>
                </a:solidFill>
                <a:latin typeface="Arial" charset="0"/>
                <a:ea typeface="ＭＳ Ｐゴシック" charset="0"/>
              </a:defRPr>
            </a:lvl4pPr>
            <a:lvl5pPr marL="2057400" indent="-22860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a:defRPr/>
            </a:pPr>
            <a:r>
              <a:rPr lang="en-US" dirty="0" smtClean="0">
                <a:latin typeface="Arial"/>
                <a:cs typeface="Arial"/>
              </a:rPr>
              <a:t>Figure 5. Small duration events observed in 2013-2014 during solar maximum conditions, using only ionic charge state distributions of Iron for identification. These events occur during slow or moderate solar wind speeds.  Some events are isolated, while others precede larger events by a few hours.</a:t>
            </a:r>
          </a:p>
        </p:txBody>
      </p:sp>
      <p:pic>
        <p:nvPicPr>
          <p:cNvPr id="26" name="Picture 25" descr="ssn_predict_l.gif"/>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473200" y="25132622"/>
            <a:ext cx="8204200" cy="6153150"/>
          </a:xfrm>
          <a:prstGeom prst="rect">
            <a:avLst/>
          </a:prstGeom>
        </p:spPr>
      </p:pic>
      <p:sp>
        <p:nvSpPr>
          <p:cNvPr id="29" name="TextBox 28"/>
          <p:cNvSpPr txBox="1"/>
          <p:nvPr/>
        </p:nvSpPr>
        <p:spPr>
          <a:xfrm>
            <a:off x="10026533" y="25209537"/>
            <a:ext cx="5991225" cy="6001642"/>
          </a:xfrm>
          <a:prstGeom prst="rect">
            <a:avLst/>
          </a:prstGeom>
          <a:noFill/>
        </p:spPr>
        <p:txBody>
          <a:bodyPr wrap="square" rtlCol="0">
            <a:spAutoFit/>
          </a:bodyPr>
          <a:lstStyle/>
          <a:p>
            <a:r>
              <a:rPr lang="en-US" sz="2400" dirty="0" smtClean="0">
                <a:latin typeface="Arial"/>
                <a:cs typeface="Arial"/>
              </a:rPr>
              <a:t>Figure 3 (left). Sunspot Numbers of the previous and current solar cycle (NASA MSFC).</a:t>
            </a:r>
          </a:p>
          <a:p>
            <a:endParaRPr lang="en-US" sz="2400" dirty="0">
              <a:latin typeface="Arial"/>
              <a:cs typeface="Arial"/>
            </a:endParaRPr>
          </a:p>
          <a:p>
            <a:endParaRPr lang="en-US" sz="2400" dirty="0" smtClean="0">
              <a:latin typeface="Arial"/>
              <a:cs typeface="Arial"/>
            </a:endParaRPr>
          </a:p>
          <a:p>
            <a:endParaRPr lang="en-US" sz="2400" dirty="0" smtClean="0">
              <a:latin typeface="Arial"/>
              <a:cs typeface="Arial"/>
            </a:endParaRPr>
          </a:p>
          <a:p>
            <a:endParaRPr lang="en-US" sz="2400" dirty="0">
              <a:latin typeface="Arial"/>
              <a:cs typeface="Arial"/>
            </a:endParaRPr>
          </a:p>
          <a:p>
            <a:r>
              <a:rPr lang="en-US" sz="2400" dirty="0" smtClean="0">
                <a:latin typeface="Arial"/>
                <a:cs typeface="Arial"/>
              </a:rPr>
              <a:t>Figure 4 (right).  Occurrence frequency of periods of sustained slow (&lt;270 km/s</a:t>
            </a:r>
            <a:r>
              <a:rPr lang="en-US" sz="2400" dirty="0" smtClean="0">
                <a:latin typeface="Arial"/>
                <a:cs typeface="Arial"/>
              </a:rPr>
              <a:t>), fast </a:t>
            </a:r>
            <a:r>
              <a:rPr lang="en-US" sz="2400" dirty="0" smtClean="0">
                <a:latin typeface="Arial"/>
                <a:cs typeface="Arial"/>
              </a:rPr>
              <a:t>(&gt;800 km/s</a:t>
            </a:r>
            <a:r>
              <a:rPr lang="en-US" sz="2400" dirty="0" smtClean="0">
                <a:latin typeface="Arial"/>
                <a:cs typeface="Arial"/>
              </a:rPr>
              <a:t>), and high charge state </a:t>
            </a:r>
            <a:r>
              <a:rPr lang="en-US" sz="2400" dirty="0" smtClean="0">
                <a:latin typeface="Arial"/>
                <a:cs typeface="Arial"/>
              </a:rPr>
              <a:t>solar wind, based on 1-hr averages from STEREO A. Note that starting near CRN 2153, STEREO data retrieval is impacted by solar conjunction activities. STA has only recently returned to full data coverage.</a:t>
            </a:r>
            <a:endParaRPr lang="en-US" sz="2400" dirty="0"/>
          </a:p>
        </p:txBody>
      </p:sp>
      <p:sp>
        <p:nvSpPr>
          <p:cNvPr id="30" name="Rectangle 29"/>
          <p:cNvSpPr/>
          <p:nvPr/>
        </p:nvSpPr>
        <p:spPr>
          <a:xfrm>
            <a:off x="30529213" y="16523173"/>
            <a:ext cx="11456987" cy="1938992"/>
          </a:xfrm>
          <a:prstGeom prst="rect">
            <a:avLst/>
          </a:prstGeom>
        </p:spPr>
        <p:txBody>
          <a:bodyPr wrap="square">
            <a:spAutoFit/>
          </a:bodyPr>
          <a:lstStyle/>
          <a:p>
            <a:r>
              <a:rPr lang="en-US" sz="2400" b="1" i="1" dirty="0" smtClean="0">
                <a:solidFill>
                  <a:srgbClr val="000000"/>
                </a:solidFill>
                <a:latin typeface="Arial"/>
                <a:cs typeface="Arial"/>
              </a:rPr>
              <a:t>Ultra Slow Solar Wind </a:t>
            </a:r>
            <a:r>
              <a:rPr lang="en-US" sz="2400" dirty="0" smtClean="0">
                <a:solidFill>
                  <a:srgbClr val="000000"/>
                </a:solidFill>
                <a:latin typeface="Arial"/>
                <a:cs typeface="Arial"/>
              </a:rPr>
              <a:t>This solar cycle has exhibited some of the slowest and fastest solar wind recorded in-situ at 1 AU.  In one event, STA (but not assets at L1) observed a sustained period of slow speeds at/near the “floor” value (</a:t>
            </a:r>
            <a:r>
              <a:rPr lang="en-US" sz="2400" dirty="0" smtClean="0">
                <a:latin typeface="Arial"/>
                <a:cs typeface="Arial"/>
              </a:rPr>
              <a:t>259±12 km/s if He/H </a:t>
            </a:r>
            <a:r>
              <a:rPr lang="en-US" altLang="ja-JP" sz="2400" dirty="0" smtClean="0">
                <a:latin typeface="Arial"/>
                <a:cs typeface="Arial"/>
              </a:rPr>
              <a:t>He/H </a:t>
            </a:r>
            <a:r>
              <a:rPr lang="en-US" altLang="ja-JP" sz="2400" dirty="0" smtClean="0">
                <a:latin typeface="Arial"/>
                <a:cs typeface="Arial"/>
                <a:sym typeface="Wingdings" charset="0"/>
              </a:rPr>
              <a:t> 0, derived </a:t>
            </a:r>
            <a:r>
              <a:rPr lang="en-US" sz="2400" dirty="0" smtClean="0">
                <a:solidFill>
                  <a:srgbClr val="000000"/>
                </a:solidFill>
                <a:latin typeface="Arial"/>
                <a:cs typeface="Arial"/>
              </a:rPr>
              <a:t>by Kasper et al. 2007, from solar wind data in the previous solar cycle). </a:t>
            </a:r>
            <a:endParaRPr lang="en-US" sz="2400" dirty="0">
              <a:latin typeface="Arial"/>
              <a:cs typeface="Arial"/>
            </a:endParaRPr>
          </a:p>
        </p:txBody>
      </p:sp>
      <p:pic>
        <p:nvPicPr>
          <p:cNvPr id="31" name="Picture 30" descr="PLA_STA_Iron_QStates_20101024_20101030_v2_threspt02.png"/>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35864800" y="23939376"/>
            <a:ext cx="6350000" cy="7470590"/>
          </a:xfrm>
          <a:prstGeom prst="rect">
            <a:avLst/>
          </a:prstGeom>
        </p:spPr>
      </p:pic>
      <p:sp>
        <p:nvSpPr>
          <p:cNvPr id="33" name="TextBox 32"/>
          <p:cNvSpPr txBox="1"/>
          <p:nvPr/>
        </p:nvSpPr>
        <p:spPr>
          <a:xfrm>
            <a:off x="37611753" y="18307066"/>
            <a:ext cx="4603047" cy="5632310"/>
          </a:xfrm>
          <a:prstGeom prst="rect">
            <a:avLst/>
          </a:prstGeom>
          <a:noFill/>
        </p:spPr>
        <p:txBody>
          <a:bodyPr wrap="square" rtlCol="0">
            <a:spAutoFit/>
          </a:bodyPr>
          <a:lstStyle/>
          <a:p>
            <a:r>
              <a:rPr lang="en-US" sz="2400" dirty="0" smtClean="0">
                <a:latin typeface="Arial"/>
                <a:cs typeface="Arial"/>
              </a:rPr>
              <a:t>Figure 6. Solar wind speed contour plot during extended slow wind period in October 2010. Protons are the orange-red contour. The red line indicates the predicted location of He+2, yellow line indicates the predicted location of Fe+10.  Middle panel is the Vp derived from a Maxwellian fit to the speed distribution function, as shown in the snapshots in the rightmost panel. Proton speeds are measured down to 215 km/sec. </a:t>
            </a:r>
          </a:p>
        </p:txBody>
      </p:sp>
      <p:pic>
        <p:nvPicPr>
          <p:cNvPr id="35" name="Picture 34" descr="MC Fit to slow event.jpg"/>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31007428" y="24353985"/>
            <a:ext cx="4603372" cy="6931787"/>
          </a:xfrm>
          <a:prstGeom prst="rect">
            <a:avLst/>
          </a:prstGeom>
        </p:spPr>
      </p:pic>
      <p:sp>
        <p:nvSpPr>
          <p:cNvPr id="36" name="Rectangle 35"/>
          <p:cNvSpPr/>
          <p:nvPr/>
        </p:nvSpPr>
        <p:spPr>
          <a:xfrm>
            <a:off x="25107106" y="24636223"/>
            <a:ext cx="5574507" cy="4524315"/>
          </a:xfrm>
          <a:prstGeom prst="rect">
            <a:avLst/>
          </a:prstGeom>
        </p:spPr>
        <p:txBody>
          <a:bodyPr wrap="square">
            <a:spAutoFit/>
          </a:bodyPr>
          <a:lstStyle/>
          <a:p>
            <a:r>
              <a:rPr lang="en-US" sz="2400" dirty="0" smtClean="0">
                <a:latin typeface="Arial"/>
                <a:cs typeface="Arial"/>
              </a:rPr>
              <a:t>Figure 7 (right). The solar wind plasma (PLASTIC) and magnetic field data (IMPACT/MAG) indicate that the beginning of this slow wind period is in fact a magnetic cloud.  </a:t>
            </a:r>
          </a:p>
          <a:p>
            <a:endParaRPr lang="en-US" sz="2400" dirty="0">
              <a:latin typeface="Arial"/>
              <a:cs typeface="Arial"/>
            </a:endParaRPr>
          </a:p>
          <a:p>
            <a:r>
              <a:rPr lang="en-US" sz="2400" dirty="0" smtClean="0">
                <a:latin typeface="Arial"/>
                <a:cs typeface="Arial"/>
              </a:rPr>
              <a:t>Figure 8 (far right). Higher Fe charge states are seen during this MC interval. The source of the transient MC event was traced to small, slow coronal mass ejections near an active region on the sun.</a:t>
            </a:r>
          </a:p>
        </p:txBody>
      </p:sp>
      <p:sp>
        <p:nvSpPr>
          <p:cNvPr id="37" name="Rectangle 36"/>
          <p:cNvSpPr/>
          <p:nvPr/>
        </p:nvSpPr>
        <p:spPr>
          <a:xfrm>
            <a:off x="25107106" y="29640699"/>
            <a:ext cx="5422107" cy="1671227"/>
          </a:xfrm>
          <a:prstGeom prst="rect">
            <a:avLst/>
          </a:prstGeom>
        </p:spPr>
        <p:txBody>
          <a:bodyPr wrap="square">
            <a:spAutoFit/>
          </a:bodyPr>
          <a:lstStyle/>
          <a:p>
            <a:pPr marL="466207" lvl="1" indent="-362605">
              <a:lnSpc>
                <a:spcPct val="85000"/>
              </a:lnSpc>
              <a:spcBef>
                <a:spcPct val="50000"/>
              </a:spcBef>
              <a:defRPr/>
            </a:pPr>
            <a:r>
              <a:rPr lang="en-US" sz="2400" i="1" dirty="0" smtClean="0">
                <a:latin typeface="Book Antiqua" charset="0"/>
                <a:ea typeface="Osaka" charset="0"/>
                <a:cs typeface="Osaka" charset="0"/>
              </a:rPr>
              <a:t>Acknowledgement. NASA STEREO </a:t>
            </a:r>
            <a:r>
              <a:rPr lang="en-US" sz="2400" i="1" dirty="0">
                <a:latin typeface="Book Antiqua" charset="0"/>
                <a:ea typeface="Osaka" charset="0"/>
                <a:cs typeface="Osaka" charset="0"/>
              </a:rPr>
              <a:t>Grant NNX13AP52G at </a:t>
            </a:r>
            <a:r>
              <a:rPr lang="en-US" sz="2400" i="1" dirty="0" smtClean="0">
                <a:latin typeface="Book Antiqua" charset="0"/>
                <a:ea typeface="Osaka" charset="0"/>
                <a:cs typeface="Osaka" charset="0"/>
              </a:rPr>
              <a:t>UNH for PLASTIC.  J. Luhmann for IMPACT/MAG and R. Howard for SECCHI images.</a:t>
            </a:r>
            <a:endParaRPr lang="en-US" sz="2400" i="1" dirty="0">
              <a:latin typeface="Book Antiqua" charset="0"/>
              <a:ea typeface="Osaka" charset="0"/>
              <a:cs typeface="Osaka" charset="0"/>
            </a:endParaRPr>
          </a:p>
        </p:txBody>
      </p:sp>
      <p:pic>
        <p:nvPicPr>
          <p:cNvPr id="2" name="Picture 1" descr="Mosaic FeBr.jpg"/>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12310946" y="7798103"/>
            <a:ext cx="12284968" cy="8408685"/>
          </a:xfrm>
          <a:prstGeom prst="rect">
            <a:avLst/>
          </a:prstGeom>
        </p:spPr>
      </p:pic>
      <p:pic>
        <p:nvPicPr>
          <p:cNvPr id="3" name="Picture 2" descr="SW Extremes binned by CRN.jpg"/>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16503896" y="25034582"/>
            <a:ext cx="7822235" cy="6277344"/>
          </a:xfrm>
          <a:prstGeom prst="rect">
            <a:avLst/>
          </a:prstGeom>
        </p:spPr>
      </p:pic>
    </p:spTree>
    <p:extLst>
      <p:ext uri="{BB962C8B-B14F-4D97-AF65-F5344CB8AC3E}">
        <p14:creationId xmlns:p14="http://schemas.microsoft.com/office/powerpoint/2010/main" val="257602555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166</TotalTime>
  <Words>1263</Words>
  <Application>Microsoft Macintosh PowerPoint</Application>
  <PresentationFormat>Custom</PresentationFormat>
  <Paragraphs>28</Paragraphs>
  <Slides>1</Slides>
  <Notes>1</Notes>
  <HiddenSlides>0</HiddenSlides>
  <MMClips>0</MMClips>
  <ScaleCrop>false</ScaleCrop>
  <HeadingPairs>
    <vt:vector size="4" baseType="variant">
      <vt:variant>
        <vt:lpstr>Theme</vt:lpstr>
      </vt:variant>
      <vt:variant>
        <vt:i4>1</vt:i4>
      </vt:variant>
      <vt:variant>
        <vt:lpstr>Slide Titles</vt:lpstr>
      </vt:variant>
      <vt:variant>
        <vt:i4>1</vt:i4>
      </vt:variant>
    </vt:vector>
  </HeadingPairs>
  <TitlesOfParts>
    <vt:vector size="2" baseType="lpstr">
      <vt:lpstr>Office Theme</vt:lpstr>
      <vt:lpstr>PowerPoint Presentation</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Antoinette Galvin</dc:creator>
  <cp:lastModifiedBy>Antoinette Galvin</cp:lastModifiedBy>
  <cp:revision>18</cp:revision>
  <dcterms:created xsi:type="dcterms:W3CDTF">2016-04-14T22:00:37Z</dcterms:created>
  <dcterms:modified xsi:type="dcterms:W3CDTF">2016-04-15T16:01:43Z</dcterms:modified>
</cp:coreProperties>
</file>