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gif" ContentType="image/gif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3686389" rtl="0" eaLnBrk="1" latinLnBrk="0" hangingPunct="1">
      <a:defRPr sz="7300" kern="1200">
        <a:solidFill>
          <a:schemeClr val="tx1"/>
        </a:solidFill>
        <a:latin typeface="+mn-lt"/>
        <a:ea typeface="+mn-ea"/>
        <a:cs typeface="+mn-cs"/>
      </a:defRPr>
    </a:lvl1pPr>
    <a:lvl2pPr marL="1843197" algn="l" defTabSz="3686389" rtl="0" eaLnBrk="1" latinLnBrk="0" hangingPunct="1">
      <a:defRPr sz="7300" kern="1200">
        <a:solidFill>
          <a:schemeClr val="tx1"/>
        </a:solidFill>
        <a:latin typeface="+mn-lt"/>
        <a:ea typeface="+mn-ea"/>
        <a:cs typeface="+mn-cs"/>
      </a:defRPr>
    </a:lvl2pPr>
    <a:lvl3pPr marL="3686389" algn="l" defTabSz="3686389" rtl="0" eaLnBrk="1" latinLnBrk="0" hangingPunct="1">
      <a:defRPr sz="7300" kern="1200">
        <a:solidFill>
          <a:schemeClr val="tx1"/>
        </a:solidFill>
        <a:latin typeface="+mn-lt"/>
        <a:ea typeface="+mn-ea"/>
        <a:cs typeface="+mn-cs"/>
      </a:defRPr>
    </a:lvl3pPr>
    <a:lvl4pPr marL="5529582" algn="l" defTabSz="3686389" rtl="0" eaLnBrk="1" latinLnBrk="0" hangingPunct="1">
      <a:defRPr sz="7300" kern="1200">
        <a:solidFill>
          <a:schemeClr val="tx1"/>
        </a:solidFill>
        <a:latin typeface="+mn-lt"/>
        <a:ea typeface="+mn-ea"/>
        <a:cs typeface="+mn-cs"/>
      </a:defRPr>
    </a:lvl4pPr>
    <a:lvl5pPr marL="7372778" algn="l" defTabSz="3686389" rtl="0" eaLnBrk="1" latinLnBrk="0" hangingPunct="1">
      <a:defRPr sz="7300" kern="1200">
        <a:solidFill>
          <a:schemeClr val="tx1"/>
        </a:solidFill>
        <a:latin typeface="+mn-lt"/>
        <a:ea typeface="+mn-ea"/>
        <a:cs typeface="+mn-cs"/>
      </a:defRPr>
    </a:lvl5pPr>
    <a:lvl6pPr marL="9215975" algn="l" defTabSz="3686389" rtl="0" eaLnBrk="1" latinLnBrk="0" hangingPunct="1">
      <a:defRPr sz="7300" kern="1200">
        <a:solidFill>
          <a:schemeClr val="tx1"/>
        </a:solidFill>
        <a:latin typeface="+mn-lt"/>
        <a:ea typeface="+mn-ea"/>
        <a:cs typeface="+mn-cs"/>
      </a:defRPr>
    </a:lvl6pPr>
    <a:lvl7pPr marL="11059167" algn="l" defTabSz="3686389" rtl="0" eaLnBrk="1" latinLnBrk="0" hangingPunct="1">
      <a:defRPr sz="7300" kern="1200">
        <a:solidFill>
          <a:schemeClr val="tx1"/>
        </a:solidFill>
        <a:latin typeface="+mn-lt"/>
        <a:ea typeface="+mn-ea"/>
        <a:cs typeface="+mn-cs"/>
      </a:defRPr>
    </a:lvl7pPr>
    <a:lvl8pPr marL="12902360" algn="l" defTabSz="3686389" rtl="0" eaLnBrk="1" latinLnBrk="0" hangingPunct="1">
      <a:defRPr sz="7300" kern="1200">
        <a:solidFill>
          <a:schemeClr val="tx1"/>
        </a:solidFill>
        <a:latin typeface="+mn-lt"/>
        <a:ea typeface="+mn-ea"/>
        <a:cs typeface="+mn-cs"/>
      </a:defRPr>
    </a:lvl8pPr>
    <a:lvl9pPr marL="14745556" algn="l" defTabSz="3686389" rtl="0" eaLnBrk="1" latinLnBrk="0" hangingPunct="1">
      <a:defRPr sz="73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871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6385" autoAdjust="0"/>
    <p:restoredTop sz="94660"/>
  </p:normalViewPr>
  <p:slideViewPr>
    <p:cSldViewPr snapToGrid="0">
      <p:cViewPr>
        <p:scale>
          <a:sx n="28" d="100"/>
          <a:sy n="28" d="100"/>
        </p:scale>
        <p:origin x="-1080" y="-80"/>
      </p:cViewPr>
      <p:guideLst>
        <p:guide orient="horz" pos="10368"/>
        <p:guide pos="138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86400" y="5387342"/>
            <a:ext cx="32918400" cy="11460480"/>
          </a:xfrm>
        </p:spPr>
        <p:txBody>
          <a:bodyPr anchor="b"/>
          <a:lstStyle>
            <a:lvl1pPr algn="ctr">
              <a:defRPr sz="24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9700"/>
            </a:lvl1pPr>
            <a:lvl2pPr marL="1843197" indent="0" algn="ctr">
              <a:buNone/>
              <a:defRPr sz="8100"/>
            </a:lvl2pPr>
            <a:lvl3pPr marL="3686389" indent="0" algn="ctr">
              <a:buNone/>
              <a:defRPr sz="7300"/>
            </a:lvl3pPr>
            <a:lvl4pPr marL="5529582" indent="0" algn="ctr">
              <a:buNone/>
              <a:defRPr sz="6500"/>
            </a:lvl4pPr>
            <a:lvl5pPr marL="7372778" indent="0" algn="ctr">
              <a:buNone/>
              <a:defRPr sz="6500"/>
            </a:lvl5pPr>
            <a:lvl6pPr marL="9215975" indent="0" algn="ctr">
              <a:buNone/>
              <a:defRPr sz="6500"/>
            </a:lvl6pPr>
            <a:lvl7pPr marL="11059167" indent="0" algn="ctr">
              <a:buNone/>
              <a:defRPr sz="6500"/>
            </a:lvl7pPr>
            <a:lvl8pPr marL="12902360" indent="0" algn="ctr">
              <a:buNone/>
              <a:defRPr sz="6500"/>
            </a:lvl8pPr>
            <a:lvl9pPr marL="14745556" indent="0" algn="ctr">
              <a:buNone/>
              <a:defRPr sz="65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2968F-EE37-4859-B934-FE56195F6464}" type="datetimeFigureOut">
              <a:rPr lang="en-US" smtClean="0"/>
              <a:t>4/18/16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0723E-D244-4857-8F5F-8C44D2B871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58412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2968F-EE37-4859-B934-FE56195F6464}" type="datetimeFigureOut">
              <a:rPr lang="en-US" smtClean="0"/>
              <a:t>4/18/16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0723E-D244-4857-8F5F-8C44D2B871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82307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0" y="8206749"/>
            <a:ext cx="37856160" cy="13693138"/>
          </a:xfrm>
        </p:spPr>
        <p:txBody>
          <a:bodyPr anchor="b"/>
          <a:lstStyle>
            <a:lvl1pPr>
              <a:defRPr sz="24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0" y="22029429"/>
            <a:ext cx="37856160" cy="7200898"/>
          </a:xfrm>
        </p:spPr>
        <p:txBody>
          <a:bodyPr/>
          <a:lstStyle>
            <a:lvl1pPr marL="0" indent="0">
              <a:buNone/>
              <a:defRPr sz="9700">
                <a:solidFill>
                  <a:schemeClr val="tx1">
                    <a:tint val="75000"/>
                  </a:schemeClr>
                </a:solidFill>
              </a:defRPr>
            </a:lvl1pPr>
            <a:lvl2pPr marL="1843197" indent="0">
              <a:buNone/>
              <a:defRPr sz="8100">
                <a:solidFill>
                  <a:schemeClr val="tx1">
                    <a:tint val="75000"/>
                  </a:schemeClr>
                </a:solidFill>
              </a:defRPr>
            </a:lvl2pPr>
            <a:lvl3pPr marL="3686389" indent="0">
              <a:buNone/>
              <a:defRPr sz="7300">
                <a:solidFill>
                  <a:schemeClr val="tx1">
                    <a:tint val="75000"/>
                  </a:schemeClr>
                </a:solidFill>
              </a:defRPr>
            </a:lvl3pPr>
            <a:lvl4pPr marL="5529582" indent="0">
              <a:buNone/>
              <a:defRPr sz="6500">
                <a:solidFill>
                  <a:schemeClr val="tx1">
                    <a:tint val="75000"/>
                  </a:schemeClr>
                </a:solidFill>
              </a:defRPr>
            </a:lvl4pPr>
            <a:lvl5pPr marL="7372778" indent="0">
              <a:buNone/>
              <a:defRPr sz="6500">
                <a:solidFill>
                  <a:schemeClr val="tx1">
                    <a:tint val="75000"/>
                  </a:schemeClr>
                </a:solidFill>
              </a:defRPr>
            </a:lvl5pPr>
            <a:lvl6pPr marL="9215975" indent="0">
              <a:buNone/>
              <a:defRPr sz="6500">
                <a:solidFill>
                  <a:schemeClr val="tx1">
                    <a:tint val="75000"/>
                  </a:schemeClr>
                </a:solidFill>
              </a:defRPr>
            </a:lvl6pPr>
            <a:lvl7pPr marL="11059167" indent="0">
              <a:buNone/>
              <a:defRPr sz="6500">
                <a:solidFill>
                  <a:schemeClr val="tx1">
                    <a:tint val="75000"/>
                  </a:schemeClr>
                </a:solidFill>
              </a:defRPr>
            </a:lvl7pPr>
            <a:lvl8pPr marL="12902360" indent="0">
              <a:buNone/>
              <a:defRPr sz="6500">
                <a:solidFill>
                  <a:schemeClr val="tx1">
                    <a:tint val="75000"/>
                  </a:schemeClr>
                </a:solidFill>
              </a:defRPr>
            </a:lvl8pPr>
            <a:lvl9pPr marL="14745556" indent="0">
              <a:buNone/>
              <a:defRPr sz="6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2968F-EE37-4859-B934-FE56195F6464}" type="datetimeFigureOut">
              <a:rPr lang="en-US" smtClean="0"/>
              <a:t>4/18/16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0723E-D244-4857-8F5F-8C44D2B871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56054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2968F-EE37-4859-B934-FE56195F6464}" type="datetimeFigureOut">
              <a:rPr lang="en-US" smtClean="0"/>
              <a:t>4/18/16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0723E-D244-4857-8F5F-8C44D2B871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32221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6" y="8069582"/>
            <a:ext cx="18568033" cy="3954778"/>
          </a:xfrm>
        </p:spPr>
        <p:txBody>
          <a:bodyPr anchor="b"/>
          <a:lstStyle>
            <a:lvl1pPr marL="0" indent="0">
              <a:buNone/>
              <a:defRPr sz="9700" b="1"/>
            </a:lvl1pPr>
            <a:lvl2pPr marL="1843197" indent="0">
              <a:buNone/>
              <a:defRPr sz="8100" b="1"/>
            </a:lvl2pPr>
            <a:lvl3pPr marL="3686389" indent="0">
              <a:buNone/>
              <a:defRPr sz="7300" b="1"/>
            </a:lvl3pPr>
            <a:lvl4pPr marL="5529582" indent="0">
              <a:buNone/>
              <a:defRPr sz="6500" b="1"/>
            </a:lvl4pPr>
            <a:lvl5pPr marL="7372778" indent="0">
              <a:buNone/>
              <a:defRPr sz="6500" b="1"/>
            </a:lvl5pPr>
            <a:lvl6pPr marL="9215975" indent="0">
              <a:buNone/>
              <a:defRPr sz="6500" b="1"/>
            </a:lvl6pPr>
            <a:lvl7pPr marL="11059167" indent="0">
              <a:buNone/>
              <a:defRPr sz="6500" b="1"/>
            </a:lvl7pPr>
            <a:lvl8pPr marL="12902360" indent="0">
              <a:buNone/>
              <a:defRPr sz="6500" b="1"/>
            </a:lvl8pPr>
            <a:lvl9pPr marL="14745556" indent="0">
              <a:buNone/>
              <a:defRPr sz="6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6" y="12024360"/>
            <a:ext cx="18568033" cy="176860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0" y="8069582"/>
            <a:ext cx="18659477" cy="3954778"/>
          </a:xfrm>
        </p:spPr>
        <p:txBody>
          <a:bodyPr anchor="b"/>
          <a:lstStyle>
            <a:lvl1pPr marL="0" indent="0">
              <a:buNone/>
              <a:defRPr sz="9700" b="1"/>
            </a:lvl1pPr>
            <a:lvl2pPr marL="1843197" indent="0">
              <a:buNone/>
              <a:defRPr sz="8100" b="1"/>
            </a:lvl2pPr>
            <a:lvl3pPr marL="3686389" indent="0">
              <a:buNone/>
              <a:defRPr sz="7300" b="1"/>
            </a:lvl3pPr>
            <a:lvl4pPr marL="5529582" indent="0">
              <a:buNone/>
              <a:defRPr sz="6500" b="1"/>
            </a:lvl4pPr>
            <a:lvl5pPr marL="7372778" indent="0">
              <a:buNone/>
              <a:defRPr sz="6500" b="1"/>
            </a:lvl5pPr>
            <a:lvl6pPr marL="9215975" indent="0">
              <a:buNone/>
              <a:defRPr sz="6500" b="1"/>
            </a:lvl6pPr>
            <a:lvl7pPr marL="11059167" indent="0">
              <a:buNone/>
              <a:defRPr sz="6500" b="1"/>
            </a:lvl7pPr>
            <a:lvl8pPr marL="12902360" indent="0">
              <a:buNone/>
              <a:defRPr sz="6500" b="1"/>
            </a:lvl8pPr>
            <a:lvl9pPr marL="14745556" indent="0">
              <a:buNone/>
              <a:defRPr sz="6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0" y="12024360"/>
            <a:ext cx="18659477" cy="176860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2968F-EE37-4859-B934-FE56195F6464}" type="datetimeFigureOut">
              <a:rPr lang="en-US" smtClean="0"/>
              <a:t>4/18/16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0723E-D244-4857-8F5F-8C44D2B871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66744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2968F-EE37-4859-B934-FE56195F6464}" type="datetimeFigureOut">
              <a:rPr lang="en-US" smtClean="0"/>
              <a:t>4/18/16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0723E-D244-4857-8F5F-8C44D2B871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6859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2968F-EE37-4859-B934-FE56195F6464}" type="datetimeFigureOut">
              <a:rPr lang="en-US" smtClean="0"/>
              <a:t>4/18/16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0723E-D244-4857-8F5F-8C44D2B871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17392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46" y="2194560"/>
            <a:ext cx="14156053" cy="7680960"/>
          </a:xfrm>
        </p:spPr>
        <p:txBody>
          <a:bodyPr anchor="b"/>
          <a:lstStyle>
            <a:lvl1pPr>
              <a:defRPr sz="129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2"/>
            <a:ext cx="22219920" cy="23393400"/>
          </a:xfrm>
        </p:spPr>
        <p:txBody>
          <a:bodyPr/>
          <a:lstStyle>
            <a:lvl1pPr>
              <a:defRPr sz="12900"/>
            </a:lvl1pPr>
            <a:lvl2pPr>
              <a:defRPr sz="11300"/>
            </a:lvl2pPr>
            <a:lvl3pPr>
              <a:defRPr sz="9700"/>
            </a:lvl3pPr>
            <a:lvl4pPr>
              <a:defRPr sz="8100"/>
            </a:lvl4pPr>
            <a:lvl5pPr>
              <a:defRPr sz="8100"/>
            </a:lvl5pPr>
            <a:lvl6pPr>
              <a:defRPr sz="8100"/>
            </a:lvl6pPr>
            <a:lvl7pPr>
              <a:defRPr sz="8100"/>
            </a:lvl7pPr>
            <a:lvl8pPr>
              <a:defRPr sz="8100"/>
            </a:lvl8pPr>
            <a:lvl9pPr>
              <a:defRPr sz="8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46" y="9875520"/>
            <a:ext cx="14156053" cy="18295622"/>
          </a:xfrm>
        </p:spPr>
        <p:txBody>
          <a:bodyPr/>
          <a:lstStyle>
            <a:lvl1pPr marL="0" indent="0">
              <a:buNone/>
              <a:defRPr sz="6500"/>
            </a:lvl1pPr>
            <a:lvl2pPr marL="1843197" indent="0">
              <a:buNone/>
              <a:defRPr sz="5600"/>
            </a:lvl2pPr>
            <a:lvl3pPr marL="3686389" indent="0">
              <a:buNone/>
              <a:defRPr sz="4800"/>
            </a:lvl3pPr>
            <a:lvl4pPr marL="5529582" indent="0">
              <a:buNone/>
              <a:defRPr sz="4000"/>
            </a:lvl4pPr>
            <a:lvl5pPr marL="7372778" indent="0">
              <a:buNone/>
              <a:defRPr sz="4000"/>
            </a:lvl5pPr>
            <a:lvl6pPr marL="9215975" indent="0">
              <a:buNone/>
              <a:defRPr sz="4000"/>
            </a:lvl6pPr>
            <a:lvl7pPr marL="11059167" indent="0">
              <a:buNone/>
              <a:defRPr sz="4000"/>
            </a:lvl7pPr>
            <a:lvl8pPr marL="12902360" indent="0">
              <a:buNone/>
              <a:defRPr sz="4000"/>
            </a:lvl8pPr>
            <a:lvl9pPr marL="14745556" indent="0">
              <a:buNone/>
              <a:defRPr sz="4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2968F-EE37-4859-B934-FE56195F6464}" type="datetimeFigureOut">
              <a:rPr lang="en-US" smtClean="0"/>
              <a:t>4/18/16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0723E-D244-4857-8F5F-8C44D2B871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3663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46" y="2194560"/>
            <a:ext cx="14156053" cy="7680960"/>
          </a:xfrm>
        </p:spPr>
        <p:txBody>
          <a:bodyPr anchor="b"/>
          <a:lstStyle>
            <a:lvl1pPr>
              <a:defRPr sz="129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659477" y="4739642"/>
            <a:ext cx="22219920" cy="23393400"/>
          </a:xfrm>
        </p:spPr>
        <p:txBody>
          <a:bodyPr/>
          <a:lstStyle>
            <a:lvl1pPr marL="0" indent="0">
              <a:buNone/>
              <a:defRPr sz="12900"/>
            </a:lvl1pPr>
            <a:lvl2pPr marL="1843197" indent="0">
              <a:buNone/>
              <a:defRPr sz="11300"/>
            </a:lvl2pPr>
            <a:lvl3pPr marL="3686389" indent="0">
              <a:buNone/>
              <a:defRPr sz="9700"/>
            </a:lvl3pPr>
            <a:lvl4pPr marL="5529582" indent="0">
              <a:buNone/>
              <a:defRPr sz="8100"/>
            </a:lvl4pPr>
            <a:lvl5pPr marL="7372778" indent="0">
              <a:buNone/>
              <a:defRPr sz="8100"/>
            </a:lvl5pPr>
            <a:lvl6pPr marL="9215975" indent="0">
              <a:buNone/>
              <a:defRPr sz="8100"/>
            </a:lvl6pPr>
            <a:lvl7pPr marL="11059167" indent="0">
              <a:buNone/>
              <a:defRPr sz="8100"/>
            </a:lvl7pPr>
            <a:lvl8pPr marL="12902360" indent="0">
              <a:buNone/>
              <a:defRPr sz="8100"/>
            </a:lvl8pPr>
            <a:lvl9pPr marL="14745556" indent="0">
              <a:buNone/>
              <a:defRPr sz="81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46" y="9875520"/>
            <a:ext cx="14156053" cy="18295622"/>
          </a:xfrm>
        </p:spPr>
        <p:txBody>
          <a:bodyPr/>
          <a:lstStyle>
            <a:lvl1pPr marL="0" indent="0">
              <a:buNone/>
              <a:defRPr sz="6500"/>
            </a:lvl1pPr>
            <a:lvl2pPr marL="1843197" indent="0">
              <a:buNone/>
              <a:defRPr sz="5600"/>
            </a:lvl2pPr>
            <a:lvl3pPr marL="3686389" indent="0">
              <a:buNone/>
              <a:defRPr sz="4800"/>
            </a:lvl3pPr>
            <a:lvl4pPr marL="5529582" indent="0">
              <a:buNone/>
              <a:defRPr sz="4000"/>
            </a:lvl4pPr>
            <a:lvl5pPr marL="7372778" indent="0">
              <a:buNone/>
              <a:defRPr sz="4000"/>
            </a:lvl5pPr>
            <a:lvl6pPr marL="9215975" indent="0">
              <a:buNone/>
              <a:defRPr sz="4000"/>
            </a:lvl6pPr>
            <a:lvl7pPr marL="11059167" indent="0">
              <a:buNone/>
              <a:defRPr sz="4000"/>
            </a:lvl7pPr>
            <a:lvl8pPr marL="12902360" indent="0">
              <a:buNone/>
              <a:defRPr sz="4000"/>
            </a:lvl8pPr>
            <a:lvl9pPr marL="14745556" indent="0">
              <a:buNone/>
              <a:defRPr sz="4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2968F-EE37-4859-B934-FE56195F6464}" type="datetimeFigureOut">
              <a:rPr lang="en-US" smtClean="0"/>
              <a:t>4/18/16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0723E-D244-4857-8F5F-8C44D2B871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78869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2968F-EE37-4859-B934-FE56195F6464}" type="datetimeFigureOut">
              <a:rPr lang="en-US" smtClean="0"/>
              <a:t>4/18/16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0723E-D244-4857-8F5F-8C44D2B871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5338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0" y="1752600"/>
            <a:ext cx="9464040" cy="2789682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0" y="1752600"/>
            <a:ext cx="27843480" cy="2789682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2968F-EE37-4859-B934-FE56195F6464}" type="datetimeFigureOut">
              <a:rPr lang="en-US" smtClean="0"/>
              <a:t>4/18/16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0723E-D244-4857-8F5F-8C44D2B871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81071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368638" tIns="184319" rIns="368638" bIns="184319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368638" tIns="184319" rIns="368638" bIns="184319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2"/>
            <a:ext cx="9875520" cy="1752600"/>
          </a:xfrm>
          <a:prstGeom prst="rect">
            <a:avLst/>
          </a:prstGeom>
        </p:spPr>
        <p:txBody>
          <a:bodyPr vert="horz" lIns="368638" tIns="184319" rIns="368638" bIns="184319" rtlCol="0" anchor="ctr"/>
          <a:lstStyle>
            <a:lvl1pPr algn="l">
              <a:defRPr sz="4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42968F-EE37-4859-B934-FE56195F6464}" type="datetimeFigureOut">
              <a:rPr lang="en-US" smtClean="0"/>
              <a:t>4/18/16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2"/>
            <a:ext cx="14813280" cy="1752600"/>
          </a:xfrm>
          <a:prstGeom prst="rect">
            <a:avLst/>
          </a:prstGeom>
        </p:spPr>
        <p:txBody>
          <a:bodyPr vert="horz" lIns="368638" tIns="184319" rIns="368638" bIns="184319" rtlCol="0" anchor="ctr"/>
          <a:lstStyle>
            <a:lvl1pPr algn="ctr">
              <a:defRPr sz="4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2"/>
            <a:ext cx="9875520" cy="1752600"/>
          </a:xfrm>
          <a:prstGeom prst="rect">
            <a:avLst/>
          </a:prstGeom>
        </p:spPr>
        <p:txBody>
          <a:bodyPr vert="horz" lIns="368638" tIns="184319" rIns="368638" bIns="184319" rtlCol="0" anchor="ctr"/>
          <a:lstStyle>
            <a:lvl1pPr algn="r">
              <a:defRPr sz="4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50723E-D244-4857-8F5F-8C44D2B871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6955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3686389" rtl="0" eaLnBrk="1" latinLnBrk="0" hangingPunct="1">
        <a:lnSpc>
          <a:spcPct val="90000"/>
        </a:lnSpc>
        <a:spcBef>
          <a:spcPct val="0"/>
        </a:spcBef>
        <a:buNone/>
        <a:defRPr sz="177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21594" indent="-921594" algn="l" defTabSz="3686389" rtl="0" eaLnBrk="1" latinLnBrk="0" hangingPunct="1">
        <a:lnSpc>
          <a:spcPct val="90000"/>
        </a:lnSpc>
        <a:spcBef>
          <a:spcPts val="4032"/>
        </a:spcBef>
        <a:buFont typeface="Arial" panose="020B0604020202020204" pitchFamily="34" charset="0"/>
        <a:buChar char="•"/>
        <a:defRPr sz="11300" kern="1200">
          <a:solidFill>
            <a:schemeClr val="tx1"/>
          </a:solidFill>
          <a:latin typeface="+mn-lt"/>
          <a:ea typeface="+mn-ea"/>
          <a:cs typeface="+mn-cs"/>
        </a:defRPr>
      </a:lvl1pPr>
      <a:lvl2pPr marL="2764791" indent="-921594" algn="l" defTabSz="3686389" rtl="0" eaLnBrk="1" latinLnBrk="0" hangingPunct="1">
        <a:lnSpc>
          <a:spcPct val="90000"/>
        </a:lnSpc>
        <a:spcBef>
          <a:spcPts val="2016"/>
        </a:spcBef>
        <a:buFont typeface="Arial" panose="020B0604020202020204" pitchFamily="34" charset="0"/>
        <a:buChar char="•"/>
        <a:defRPr sz="9700" kern="1200">
          <a:solidFill>
            <a:schemeClr val="tx1"/>
          </a:solidFill>
          <a:latin typeface="+mn-lt"/>
          <a:ea typeface="+mn-ea"/>
          <a:cs typeface="+mn-cs"/>
        </a:defRPr>
      </a:lvl2pPr>
      <a:lvl3pPr marL="4607987" indent="-921594" algn="l" defTabSz="3686389" rtl="0" eaLnBrk="1" latinLnBrk="0" hangingPunct="1">
        <a:lnSpc>
          <a:spcPct val="90000"/>
        </a:lnSpc>
        <a:spcBef>
          <a:spcPts val="2016"/>
        </a:spcBef>
        <a:buFont typeface="Arial" panose="020B0604020202020204" pitchFamily="34" charset="0"/>
        <a:buChar char="•"/>
        <a:defRPr sz="8100" kern="1200">
          <a:solidFill>
            <a:schemeClr val="tx1"/>
          </a:solidFill>
          <a:latin typeface="+mn-lt"/>
          <a:ea typeface="+mn-ea"/>
          <a:cs typeface="+mn-cs"/>
        </a:defRPr>
      </a:lvl3pPr>
      <a:lvl4pPr marL="6451180" indent="-921594" algn="l" defTabSz="3686389" rtl="0" eaLnBrk="1" latinLnBrk="0" hangingPunct="1">
        <a:lnSpc>
          <a:spcPct val="90000"/>
        </a:lnSpc>
        <a:spcBef>
          <a:spcPts val="2016"/>
        </a:spcBef>
        <a:buFont typeface="Arial" panose="020B0604020202020204" pitchFamily="34" charset="0"/>
        <a:buChar char="•"/>
        <a:defRPr sz="7300" kern="1200">
          <a:solidFill>
            <a:schemeClr val="tx1"/>
          </a:solidFill>
          <a:latin typeface="+mn-lt"/>
          <a:ea typeface="+mn-ea"/>
          <a:cs typeface="+mn-cs"/>
        </a:defRPr>
      </a:lvl4pPr>
      <a:lvl5pPr marL="8294372" indent="-921594" algn="l" defTabSz="3686389" rtl="0" eaLnBrk="1" latinLnBrk="0" hangingPunct="1">
        <a:lnSpc>
          <a:spcPct val="90000"/>
        </a:lnSpc>
        <a:spcBef>
          <a:spcPts val="2016"/>
        </a:spcBef>
        <a:buFont typeface="Arial" panose="020B0604020202020204" pitchFamily="34" charset="0"/>
        <a:buChar char="•"/>
        <a:defRPr sz="7300" kern="1200">
          <a:solidFill>
            <a:schemeClr val="tx1"/>
          </a:solidFill>
          <a:latin typeface="+mn-lt"/>
          <a:ea typeface="+mn-ea"/>
          <a:cs typeface="+mn-cs"/>
        </a:defRPr>
      </a:lvl5pPr>
      <a:lvl6pPr marL="10137569" indent="-921594" algn="l" defTabSz="3686389" rtl="0" eaLnBrk="1" latinLnBrk="0" hangingPunct="1">
        <a:lnSpc>
          <a:spcPct val="90000"/>
        </a:lnSpc>
        <a:spcBef>
          <a:spcPts val="2016"/>
        </a:spcBef>
        <a:buFont typeface="Arial" panose="020B0604020202020204" pitchFamily="34" charset="0"/>
        <a:buChar char="•"/>
        <a:defRPr sz="7300" kern="1200">
          <a:solidFill>
            <a:schemeClr val="tx1"/>
          </a:solidFill>
          <a:latin typeface="+mn-lt"/>
          <a:ea typeface="+mn-ea"/>
          <a:cs typeface="+mn-cs"/>
        </a:defRPr>
      </a:lvl6pPr>
      <a:lvl7pPr marL="11980765" indent="-921594" algn="l" defTabSz="3686389" rtl="0" eaLnBrk="1" latinLnBrk="0" hangingPunct="1">
        <a:lnSpc>
          <a:spcPct val="90000"/>
        </a:lnSpc>
        <a:spcBef>
          <a:spcPts val="2016"/>
        </a:spcBef>
        <a:buFont typeface="Arial" panose="020B0604020202020204" pitchFamily="34" charset="0"/>
        <a:buChar char="•"/>
        <a:defRPr sz="7300" kern="1200">
          <a:solidFill>
            <a:schemeClr val="tx1"/>
          </a:solidFill>
          <a:latin typeface="+mn-lt"/>
          <a:ea typeface="+mn-ea"/>
          <a:cs typeface="+mn-cs"/>
        </a:defRPr>
      </a:lvl7pPr>
      <a:lvl8pPr marL="13823962" indent="-921594" algn="l" defTabSz="3686389" rtl="0" eaLnBrk="1" latinLnBrk="0" hangingPunct="1">
        <a:lnSpc>
          <a:spcPct val="90000"/>
        </a:lnSpc>
        <a:spcBef>
          <a:spcPts val="2016"/>
        </a:spcBef>
        <a:buFont typeface="Arial" panose="020B0604020202020204" pitchFamily="34" charset="0"/>
        <a:buChar char="•"/>
        <a:defRPr sz="7300" kern="1200">
          <a:solidFill>
            <a:schemeClr val="tx1"/>
          </a:solidFill>
          <a:latin typeface="+mn-lt"/>
          <a:ea typeface="+mn-ea"/>
          <a:cs typeface="+mn-cs"/>
        </a:defRPr>
      </a:lvl8pPr>
      <a:lvl9pPr marL="15667150" indent="-921594" algn="l" defTabSz="3686389" rtl="0" eaLnBrk="1" latinLnBrk="0" hangingPunct="1">
        <a:lnSpc>
          <a:spcPct val="90000"/>
        </a:lnSpc>
        <a:spcBef>
          <a:spcPts val="2016"/>
        </a:spcBef>
        <a:buFont typeface="Arial" panose="020B0604020202020204" pitchFamily="34" charset="0"/>
        <a:buChar char="•"/>
        <a:defRPr sz="7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686389" rtl="0" eaLnBrk="1" latinLnBrk="0" hangingPunct="1">
        <a:defRPr sz="7300" kern="1200">
          <a:solidFill>
            <a:schemeClr val="tx1"/>
          </a:solidFill>
          <a:latin typeface="+mn-lt"/>
          <a:ea typeface="+mn-ea"/>
          <a:cs typeface="+mn-cs"/>
        </a:defRPr>
      </a:lvl1pPr>
      <a:lvl2pPr marL="1843197" algn="l" defTabSz="3686389" rtl="0" eaLnBrk="1" latinLnBrk="0" hangingPunct="1">
        <a:defRPr sz="7300" kern="1200">
          <a:solidFill>
            <a:schemeClr val="tx1"/>
          </a:solidFill>
          <a:latin typeface="+mn-lt"/>
          <a:ea typeface="+mn-ea"/>
          <a:cs typeface="+mn-cs"/>
        </a:defRPr>
      </a:lvl2pPr>
      <a:lvl3pPr marL="3686389" algn="l" defTabSz="3686389" rtl="0" eaLnBrk="1" latinLnBrk="0" hangingPunct="1">
        <a:defRPr sz="7300" kern="1200">
          <a:solidFill>
            <a:schemeClr val="tx1"/>
          </a:solidFill>
          <a:latin typeface="+mn-lt"/>
          <a:ea typeface="+mn-ea"/>
          <a:cs typeface="+mn-cs"/>
        </a:defRPr>
      </a:lvl3pPr>
      <a:lvl4pPr marL="5529582" algn="l" defTabSz="3686389" rtl="0" eaLnBrk="1" latinLnBrk="0" hangingPunct="1">
        <a:defRPr sz="7300" kern="1200">
          <a:solidFill>
            <a:schemeClr val="tx1"/>
          </a:solidFill>
          <a:latin typeface="+mn-lt"/>
          <a:ea typeface="+mn-ea"/>
          <a:cs typeface="+mn-cs"/>
        </a:defRPr>
      </a:lvl4pPr>
      <a:lvl5pPr marL="7372778" algn="l" defTabSz="3686389" rtl="0" eaLnBrk="1" latinLnBrk="0" hangingPunct="1">
        <a:defRPr sz="7300" kern="1200">
          <a:solidFill>
            <a:schemeClr val="tx1"/>
          </a:solidFill>
          <a:latin typeface="+mn-lt"/>
          <a:ea typeface="+mn-ea"/>
          <a:cs typeface="+mn-cs"/>
        </a:defRPr>
      </a:lvl5pPr>
      <a:lvl6pPr marL="9215975" algn="l" defTabSz="3686389" rtl="0" eaLnBrk="1" latinLnBrk="0" hangingPunct="1">
        <a:defRPr sz="7300" kern="1200">
          <a:solidFill>
            <a:schemeClr val="tx1"/>
          </a:solidFill>
          <a:latin typeface="+mn-lt"/>
          <a:ea typeface="+mn-ea"/>
          <a:cs typeface="+mn-cs"/>
        </a:defRPr>
      </a:lvl6pPr>
      <a:lvl7pPr marL="11059167" algn="l" defTabSz="3686389" rtl="0" eaLnBrk="1" latinLnBrk="0" hangingPunct="1">
        <a:defRPr sz="7300" kern="1200">
          <a:solidFill>
            <a:schemeClr val="tx1"/>
          </a:solidFill>
          <a:latin typeface="+mn-lt"/>
          <a:ea typeface="+mn-ea"/>
          <a:cs typeface="+mn-cs"/>
        </a:defRPr>
      </a:lvl7pPr>
      <a:lvl8pPr marL="12902360" algn="l" defTabSz="3686389" rtl="0" eaLnBrk="1" latinLnBrk="0" hangingPunct="1">
        <a:defRPr sz="7300" kern="1200">
          <a:solidFill>
            <a:schemeClr val="tx1"/>
          </a:solidFill>
          <a:latin typeface="+mn-lt"/>
          <a:ea typeface="+mn-ea"/>
          <a:cs typeface="+mn-cs"/>
        </a:defRPr>
      </a:lvl8pPr>
      <a:lvl9pPr marL="14745556" algn="l" defTabSz="3686389" rtl="0" eaLnBrk="1" latinLnBrk="0" hangingPunct="1">
        <a:defRPr sz="7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gif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67000"/>
              </a:schemeClr>
            </a:gs>
            <a:gs pos="48000">
              <a:schemeClr val="accent1">
                <a:lumMod val="97000"/>
                <a:lumOff val="3000"/>
              </a:schemeClr>
            </a:gs>
            <a:gs pos="100000">
              <a:schemeClr val="accent1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16611" y="5131956"/>
            <a:ext cx="18288000" cy="13716000"/>
          </a:xfrm>
          <a:prstGeom prst="rect">
            <a:avLst/>
          </a:prstGeom>
        </p:spPr>
      </p:pic>
      <p:sp>
        <p:nvSpPr>
          <p:cNvPr id="34" name="Rectangle 33"/>
          <p:cNvSpPr>
            <a:spLocks/>
          </p:cNvSpPr>
          <p:nvPr/>
        </p:nvSpPr>
        <p:spPr>
          <a:xfrm>
            <a:off x="334111" y="4935583"/>
            <a:ext cx="13044769" cy="2765271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8638" tIns="184319" rIns="368638" bIns="184319" rtlCol="0" anchor="t"/>
          <a:lstStyle/>
          <a:p>
            <a:pPr algn="ctr"/>
            <a:r>
              <a:rPr lang="en-US" sz="5600" b="1" dirty="0">
                <a:solidFill>
                  <a:schemeClr val="tx1"/>
                </a:solidFill>
                <a:cs typeface="Times New Roman" panose="02020603050405020304" pitchFamily="18" charset="0"/>
              </a:rPr>
              <a:t>Project Motive</a:t>
            </a:r>
          </a:p>
          <a:p>
            <a:pPr marL="691198" indent="-691198">
              <a:buFont typeface="Wingdings" panose="05000000000000000000" pitchFamily="2" charset="2"/>
              <a:buChar char="v"/>
            </a:pPr>
            <a:r>
              <a:rPr lang="en-US" sz="4800" dirty="0">
                <a:solidFill>
                  <a:schemeClr val="tx1"/>
                </a:solidFill>
                <a:cs typeface="Times New Roman" panose="02020603050405020304" pitchFamily="18" charset="0"/>
              </a:rPr>
              <a:t>The climate control inside of the buildings at the University of New Hampshire use a lot of energy</a:t>
            </a:r>
          </a:p>
          <a:p>
            <a:pPr marL="691198" indent="-691198">
              <a:buFont typeface="Wingdings" panose="05000000000000000000" pitchFamily="2" charset="2"/>
              <a:buChar char="v"/>
            </a:pPr>
            <a:endParaRPr lang="en-US" sz="4800" dirty="0">
              <a:solidFill>
                <a:schemeClr val="tx1"/>
              </a:solidFill>
              <a:cs typeface="Times New Roman" panose="02020603050405020304" pitchFamily="18" charset="0"/>
            </a:endParaRPr>
          </a:p>
          <a:p>
            <a:pPr marL="691198" indent="-691198">
              <a:buFont typeface="Wingdings" panose="05000000000000000000" pitchFamily="2" charset="2"/>
              <a:buChar char="v"/>
            </a:pPr>
            <a:r>
              <a:rPr lang="en-US" sz="4800" dirty="0">
                <a:solidFill>
                  <a:schemeClr val="tx1"/>
                </a:solidFill>
                <a:cs typeface="Times New Roman" panose="02020603050405020304" pitchFamily="18" charset="0"/>
              </a:rPr>
              <a:t>CO2 sensors can be used to effectively regulate the fresh air in rooms but are expensive</a:t>
            </a:r>
          </a:p>
          <a:p>
            <a:pPr marL="691198" indent="-691198">
              <a:buFont typeface="Wingdings" panose="05000000000000000000" pitchFamily="2" charset="2"/>
              <a:buChar char="v"/>
            </a:pPr>
            <a:endParaRPr lang="en-US" sz="4800" dirty="0">
              <a:solidFill>
                <a:schemeClr val="tx1"/>
              </a:solidFill>
              <a:cs typeface="Times New Roman" panose="02020603050405020304" pitchFamily="18" charset="0"/>
            </a:endParaRPr>
          </a:p>
          <a:p>
            <a:pPr marL="691198" indent="-691198">
              <a:buFont typeface="Wingdings" panose="05000000000000000000" pitchFamily="2" charset="2"/>
              <a:buChar char="v"/>
            </a:pPr>
            <a:r>
              <a:rPr lang="en-US" sz="4800" dirty="0">
                <a:solidFill>
                  <a:schemeClr val="tx1"/>
                </a:solidFill>
                <a:cs typeface="Times New Roman" panose="02020603050405020304" pitchFamily="18" charset="0"/>
              </a:rPr>
              <a:t>Other options include video or key cards, but these can be invasive and detrimental to usability</a:t>
            </a:r>
          </a:p>
          <a:p>
            <a:pPr marL="691198" indent="-691198">
              <a:buFont typeface="Wingdings" panose="05000000000000000000" pitchFamily="2" charset="2"/>
              <a:buChar char="v"/>
            </a:pPr>
            <a:endParaRPr lang="en-US" sz="4800" dirty="0">
              <a:solidFill>
                <a:schemeClr val="tx1"/>
              </a:solidFill>
              <a:cs typeface="Times New Roman" panose="02020603050405020304" pitchFamily="18" charset="0"/>
            </a:endParaRPr>
          </a:p>
          <a:p>
            <a:pPr marL="691198" indent="-691198">
              <a:buFont typeface="Wingdings" panose="05000000000000000000" pitchFamily="2" charset="2"/>
              <a:buChar char="v"/>
            </a:pPr>
            <a:r>
              <a:rPr lang="en-US" sz="4800" dirty="0">
                <a:solidFill>
                  <a:schemeClr val="tx1"/>
                </a:solidFill>
                <a:cs typeface="Times New Roman" panose="02020603050405020304" pitchFamily="18" charset="0"/>
              </a:rPr>
              <a:t>A cheaper and less invasive alternative is to count the occupants in a room by detecting cellphones</a:t>
            </a:r>
          </a:p>
          <a:p>
            <a:pPr marL="691198" indent="-691198">
              <a:buFont typeface="Wingdings" panose="05000000000000000000" pitchFamily="2" charset="2"/>
              <a:buChar char="v"/>
            </a:pPr>
            <a:endParaRPr lang="en-US" sz="4800" dirty="0">
              <a:solidFill>
                <a:schemeClr val="tx1"/>
              </a:solidFill>
              <a:cs typeface="Times New Roman" panose="02020603050405020304" pitchFamily="18" charset="0"/>
            </a:endParaRPr>
          </a:p>
          <a:p>
            <a:pPr marL="691198" indent="-691198">
              <a:buFont typeface="Wingdings" panose="05000000000000000000" pitchFamily="2" charset="2"/>
              <a:buChar char="v"/>
            </a:pPr>
            <a:r>
              <a:rPr lang="en-US" sz="4800" dirty="0">
                <a:solidFill>
                  <a:schemeClr val="tx1"/>
                </a:solidFill>
                <a:cs typeface="Times New Roman" panose="02020603050405020304" pitchFamily="18" charset="0"/>
              </a:rPr>
              <a:t>Based on room occupancy fresh air in a room can be regulated</a:t>
            </a:r>
          </a:p>
          <a:p>
            <a:pPr marL="1151999" indent="-1151999" algn="ctr">
              <a:buFont typeface="Wingdings" panose="05000000000000000000" pitchFamily="2" charset="2"/>
              <a:buChar char="v"/>
            </a:pPr>
            <a:endParaRPr lang="en-US" sz="5600" b="1" dirty="0">
              <a:solidFill>
                <a:schemeClr val="tx1"/>
              </a:solidFill>
              <a:cs typeface="Times New Roman" panose="02020603050405020304" pitchFamily="18" charset="0"/>
            </a:endParaRPr>
          </a:p>
          <a:p>
            <a:pPr algn="ctr"/>
            <a:r>
              <a:rPr lang="en-US" sz="5600" b="1" dirty="0">
                <a:solidFill>
                  <a:schemeClr val="tx1"/>
                </a:solidFill>
                <a:cs typeface="Times New Roman" panose="02020603050405020304" pitchFamily="18" charset="0"/>
              </a:rPr>
              <a:t>Our Contribution</a:t>
            </a:r>
          </a:p>
          <a:p>
            <a:pPr marL="1151999" indent="-1151999">
              <a:buFont typeface="Wingdings" panose="05000000000000000000" pitchFamily="2" charset="2"/>
              <a:buChar char="v"/>
            </a:pPr>
            <a:r>
              <a:rPr lang="en-US" sz="4800" dirty="0">
                <a:solidFill>
                  <a:schemeClr val="tx1"/>
                </a:solidFill>
                <a:cs typeface="Times New Roman" panose="02020603050405020304" pitchFamily="18" charset="0"/>
              </a:rPr>
              <a:t>Server setup to receive and store data being sent from sensors</a:t>
            </a:r>
          </a:p>
          <a:p>
            <a:pPr marL="691198" indent="-691198">
              <a:buFont typeface="Wingdings" panose="05000000000000000000" pitchFamily="2" charset="2"/>
              <a:buChar char="v"/>
            </a:pPr>
            <a:endParaRPr lang="en-US" sz="4800" dirty="0">
              <a:solidFill>
                <a:schemeClr val="tx1"/>
              </a:solidFill>
              <a:cs typeface="Times New Roman" panose="02020603050405020304" pitchFamily="18" charset="0"/>
            </a:endParaRPr>
          </a:p>
          <a:p>
            <a:pPr marL="1151999" indent="-1151999">
              <a:buFont typeface="Wingdings" panose="05000000000000000000" pitchFamily="2" charset="2"/>
              <a:buChar char="v"/>
            </a:pPr>
            <a:r>
              <a:rPr lang="en-US" sz="4800" dirty="0">
                <a:solidFill>
                  <a:schemeClr val="tx1"/>
                </a:solidFill>
                <a:cs typeface="Times New Roman" panose="02020603050405020304" pitchFamily="18" charset="0"/>
              </a:rPr>
              <a:t>Cellphone signal location calculated into X,Y positioning</a:t>
            </a:r>
          </a:p>
          <a:p>
            <a:pPr marL="1151999" indent="-1151999">
              <a:buFont typeface="Wingdings" panose="05000000000000000000" pitchFamily="2" charset="2"/>
              <a:buChar char="v"/>
            </a:pPr>
            <a:endParaRPr lang="en-US" sz="4800" dirty="0">
              <a:solidFill>
                <a:schemeClr val="tx1"/>
              </a:solidFill>
              <a:cs typeface="Times New Roman" panose="02020603050405020304" pitchFamily="18" charset="0"/>
            </a:endParaRPr>
          </a:p>
          <a:p>
            <a:pPr marL="1151999" indent="-1151999">
              <a:buFont typeface="Wingdings" panose="05000000000000000000" pitchFamily="2" charset="2"/>
              <a:buChar char="v"/>
            </a:pPr>
            <a:r>
              <a:rPr lang="en-US" sz="4800" dirty="0">
                <a:solidFill>
                  <a:schemeClr val="tx1"/>
                </a:solidFill>
                <a:cs typeface="Times New Roman" panose="02020603050405020304" pitchFamily="18" charset="0"/>
              </a:rPr>
              <a:t>X,Y coordinates mapped to relative position within the building</a:t>
            </a:r>
          </a:p>
          <a:p>
            <a:pPr marL="691198" indent="-691198">
              <a:buFont typeface="Wingdings" panose="05000000000000000000" pitchFamily="2" charset="2"/>
              <a:buChar char="v"/>
            </a:pPr>
            <a:endParaRPr lang="en-US" sz="4800" dirty="0">
              <a:solidFill>
                <a:schemeClr val="tx1"/>
              </a:solidFill>
              <a:cs typeface="Times New Roman" panose="02020603050405020304" pitchFamily="18" charset="0"/>
            </a:endParaRPr>
          </a:p>
          <a:p>
            <a:pPr marL="1151999" indent="-1151999">
              <a:buFont typeface="Wingdings" panose="05000000000000000000" pitchFamily="2" charset="2"/>
              <a:buChar char="v"/>
            </a:pPr>
            <a:r>
              <a:rPr lang="en-US" sz="4800" dirty="0">
                <a:solidFill>
                  <a:schemeClr val="tx1"/>
                </a:solidFill>
                <a:cs typeface="Times New Roman" panose="02020603050405020304" pitchFamily="18" charset="0"/>
              </a:rPr>
              <a:t>Occupancy of room sent to building services to regulate room climate </a:t>
            </a:r>
          </a:p>
          <a:p>
            <a:pPr marL="1151999" indent="-1151999">
              <a:buFont typeface="Wingdings" panose="05000000000000000000" pitchFamily="2" charset="2"/>
              <a:buChar char="v"/>
            </a:pPr>
            <a:endParaRPr lang="en-US" sz="5600" dirty="0">
              <a:solidFill>
                <a:schemeClr val="tx1"/>
              </a:solidFill>
              <a:cs typeface="Times New Roman" panose="02020603050405020304" pitchFamily="18" charset="0"/>
            </a:endParaRPr>
          </a:p>
          <a:p>
            <a:pPr marL="691198" indent="-691198">
              <a:buFont typeface="Wingdings" panose="05000000000000000000" pitchFamily="2" charset="2"/>
              <a:buChar char="v"/>
            </a:pPr>
            <a:endParaRPr lang="en-US" sz="4800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65" name="Rectangle 64"/>
          <p:cNvSpPr>
            <a:spLocks/>
          </p:cNvSpPr>
          <p:nvPr/>
        </p:nvSpPr>
        <p:spPr>
          <a:xfrm>
            <a:off x="30432033" y="4909543"/>
            <a:ext cx="13044769" cy="2765271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8638" tIns="184319" rIns="368638" bIns="184319" rtlCol="0" anchor="t"/>
          <a:lstStyle/>
          <a:p>
            <a:pPr algn="ctr"/>
            <a:r>
              <a:rPr lang="en-US" sz="5600" b="1" dirty="0">
                <a:solidFill>
                  <a:schemeClr val="tx1"/>
                </a:solidFill>
                <a:cs typeface="Times New Roman" panose="02020603050405020304" pitchFamily="18" charset="0"/>
              </a:rPr>
              <a:t>Technical</a:t>
            </a:r>
          </a:p>
          <a:p>
            <a:pPr marL="921594" indent="-921594">
              <a:buFont typeface="Wingdings" panose="05000000000000000000" pitchFamily="2" charset="2"/>
              <a:buChar char="v"/>
            </a:pPr>
            <a:r>
              <a:rPr lang="en-US" sz="4600" dirty="0">
                <a:solidFill>
                  <a:schemeClr val="tx1"/>
                </a:solidFill>
                <a:cs typeface="Times New Roman" panose="02020603050405020304" pitchFamily="18" charset="0"/>
              </a:rPr>
              <a:t>Sensors are Ettus B200s</a:t>
            </a:r>
          </a:p>
          <a:p>
            <a:pPr marL="2764791" lvl="1" indent="-921594">
              <a:buFont typeface="Wingdings" panose="05000000000000000000" pitchFamily="2" charset="2"/>
              <a:buChar char="v"/>
            </a:pPr>
            <a:r>
              <a:rPr lang="en-US" sz="4600" dirty="0">
                <a:solidFill>
                  <a:schemeClr val="tx1"/>
                </a:solidFill>
                <a:cs typeface="Times New Roman" panose="02020603050405020304" pitchFamily="18" charset="0"/>
              </a:rPr>
              <a:t>Frequency coverage: 70MHz to 6GHz</a:t>
            </a:r>
          </a:p>
          <a:p>
            <a:pPr marL="2764791" lvl="1" indent="-921594">
              <a:buFont typeface="Wingdings" panose="05000000000000000000" pitchFamily="2" charset="2"/>
              <a:buChar char="v"/>
            </a:pPr>
            <a:r>
              <a:rPr lang="en-US" sz="4600" dirty="0">
                <a:solidFill>
                  <a:schemeClr val="tx1"/>
                </a:solidFill>
                <a:cs typeface="AngsanaUPC" panose="02020603050405020304" pitchFamily="18" charset="-34"/>
              </a:rPr>
              <a:t>Captures cell phone signals</a:t>
            </a:r>
          </a:p>
          <a:p>
            <a:pPr marL="2764791" lvl="1" indent="-921594">
              <a:buFont typeface="Wingdings" panose="05000000000000000000" pitchFamily="2" charset="2"/>
              <a:buChar char="v"/>
            </a:pPr>
            <a:endParaRPr lang="en-US" sz="4600" dirty="0">
              <a:solidFill>
                <a:schemeClr val="tx1"/>
              </a:solidFill>
              <a:cs typeface="AngsanaUPC" panose="02020603050405020304" pitchFamily="18" charset="-34"/>
            </a:endParaRPr>
          </a:p>
          <a:p>
            <a:pPr marL="921594" indent="-921594">
              <a:buFont typeface="Wingdings" panose="05000000000000000000" pitchFamily="2" charset="2"/>
              <a:buChar char="v"/>
            </a:pPr>
            <a:r>
              <a:rPr lang="en-US" sz="4600" dirty="0">
                <a:solidFill>
                  <a:schemeClr val="tx1"/>
                </a:solidFill>
                <a:cs typeface="Times New Roman" panose="02020603050405020304" pitchFamily="18" charset="0"/>
              </a:rPr>
              <a:t>Signals transferred to NUC </a:t>
            </a:r>
          </a:p>
          <a:p>
            <a:pPr marL="2764791" lvl="1" indent="-921594">
              <a:buFont typeface="Wingdings" panose="05000000000000000000" pitchFamily="2" charset="2"/>
              <a:buChar char="v"/>
            </a:pPr>
            <a:r>
              <a:rPr lang="en-US" sz="4600" dirty="0">
                <a:solidFill>
                  <a:schemeClr val="tx1"/>
                </a:solidFill>
                <a:cs typeface="Times New Roman" panose="02020603050405020304" pitchFamily="18" charset="0"/>
              </a:rPr>
              <a:t>R</a:t>
            </a:r>
            <a:r>
              <a:rPr lang="en-US" sz="4600" dirty="0">
                <a:solidFill>
                  <a:schemeClr val="tx1"/>
                </a:solidFill>
                <a:cs typeface="Times New Roman" panose="02020603050405020304" pitchFamily="18" charset="0"/>
              </a:rPr>
              <a:t>unning GNU Radio</a:t>
            </a:r>
          </a:p>
          <a:p>
            <a:pPr marL="2764791" lvl="1" indent="-921594">
              <a:buFont typeface="Wingdings" panose="05000000000000000000" pitchFamily="2" charset="2"/>
              <a:buChar char="v"/>
            </a:pPr>
            <a:endParaRPr lang="en-US" sz="4600" dirty="0">
              <a:solidFill>
                <a:schemeClr val="tx1"/>
              </a:solidFill>
              <a:cs typeface="Times New Roman" panose="02020603050405020304" pitchFamily="18" charset="0"/>
            </a:endParaRPr>
          </a:p>
          <a:p>
            <a:pPr marL="921594" indent="-921594">
              <a:buFont typeface="Wingdings" panose="05000000000000000000" pitchFamily="2" charset="2"/>
              <a:buChar char="v"/>
            </a:pPr>
            <a:r>
              <a:rPr lang="en-US" sz="4600" dirty="0">
                <a:solidFill>
                  <a:schemeClr val="tx1"/>
                </a:solidFill>
                <a:cs typeface="Times New Roman" panose="02020603050405020304" pitchFamily="18" charset="0"/>
              </a:rPr>
              <a:t>GNU Radio</a:t>
            </a:r>
          </a:p>
          <a:p>
            <a:pPr marL="2764791" lvl="1" indent="-921594">
              <a:buFont typeface="Wingdings" panose="05000000000000000000" pitchFamily="2" charset="2"/>
              <a:buChar char="v"/>
            </a:pPr>
            <a:r>
              <a:rPr lang="en-US" sz="4600" dirty="0">
                <a:solidFill>
                  <a:schemeClr val="tx1"/>
                </a:solidFill>
                <a:cs typeface="Times New Roman" panose="02020603050405020304" pitchFamily="18" charset="0"/>
              </a:rPr>
              <a:t>D</a:t>
            </a:r>
            <a:r>
              <a:rPr lang="en-US" sz="4600" dirty="0">
                <a:solidFill>
                  <a:schemeClr val="tx1"/>
                </a:solidFill>
                <a:cs typeface="Times New Roman" panose="02020603050405020304" pitchFamily="18" charset="0"/>
              </a:rPr>
              <a:t>eciphers the signal</a:t>
            </a:r>
          </a:p>
          <a:p>
            <a:pPr marL="2764791" lvl="1" indent="-921594">
              <a:buFont typeface="Wingdings" panose="05000000000000000000" pitchFamily="2" charset="2"/>
              <a:buChar char="v"/>
            </a:pPr>
            <a:r>
              <a:rPr lang="en-US" sz="4600" dirty="0">
                <a:solidFill>
                  <a:schemeClr val="tx1"/>
                </a:solidFill>
                <a:cs typeface="Times New Roman" panose="02020603050405020304" pitchFamily="18" charset="0"/>
              </a:rPr>
              <a:t>P</a:t>
            </a:r>
            <a:r>
              <a:rPr lang="en-US" sz="4600" dirty="0">
                <a:solidFill>
                  <a:schemeClr val="tx1"/>
                </a:solidFill>
                <a:cs typeface="Times New Roman" panose="02020603050405020304" pitchFamily="18" charset="0"/>
              </a:rPr>
              <a:t>ower, frequency, and time </a:t>
            </a:r>
            <a:endParaRPr lang="en-US" sz="4600" dirty="0">
              <a:solidFill>
                <a:schemeClr val="tx1"/>
              </a:solidFill>
              <a:cs typeface="Times New Roman" panose="02020603050405020304" pitchFamily="18" charset="0"/>
            </a:endParaRPr>
          </a:p>
          <a:p>
            <a:pPr marL="2764791" lvl="1" indent="-921594">
              <a:buFont typeface="Wingdings" panose="05000000000000000000" pitchFamily="2" charset="2"/>
              <a:buChar char="v"/>
            </a:pPr>
            <a:r>
              <a:rPr lang="en-US" sz="4600" dirty="0">
                <a:solidFill>
                  <a:schemeClr val="tx1"/>
                </a:solidFill>
                <a:cs typeface="Times New Roman" panose="02020603050405020304" pitchFamily="18" charset="0"/>
              </a:rPr>
              <a:t>String sent to server via TCP</a:t>
            </a:r>
          </a:p>
          <a:p>
            <a:pPr marL="921594" indent="-921594">
              <a:buFont typeface="Wingdings" panose="05000000000000000000" pitchFamily="2" charset="2"/>
              <a:buChar char="v"/>
            </a:pPr>
            <a:endParaRPr lang="en-US" sz="4600" b="1" dirty="0">
              <a:solidFill>
                <a:schemeClr val="tx1"/>
              </a:solidFill>
              <a:cs typeface="Times New Roman" panose="02020603050405020304" pitchFamily="18" charset="0"/>
            </a:endParaRPr>
          </a:p>
          <a:p>
            <a:pPr marL="921594" indent="-921594">
              <a:buFont typeface="Wingdings" panose="05000000000000000000" pitchFamily="2" charset="2"/>
              <a:buChar char="v"/>
            </a:pPr>
            <a:r>
              <a:rPr lang="en-US" sz="4600" dirty="0">
                <a:solidFill>
                  <a:schemeClr val="tx1"/>
                </a:solidFill>
                <a:cs typeface="Times New Roman" panose="02020603050405020304" pitchFamily="18" charset="0"/>
              </a:rPr>
              <a:t>TCP script: Python 3</a:t>
            </a:r>
          </a:p>
          <a:p>
            <a:pPr marL="2764791" lvl="1" indent="-921594">
              <a:buFont typeface="Wingdings" panose="05000000000000000000" pitchFamily="2" charset="2"/>
              <a:buChar char="v"/>
            </a:pPr>
            <a:r>
              <a:rPr lang="en-US" sz="4600" dirty="0">
                <a:solidFill>
                  <a:schemeClr val="tx1"/>
                </a:solidFill>
                <a:cs typeface="Times New Roman" panose="02020603050405020304" pitchFamily="18" charset="0"/>
              </a:rPr>
              <a:t>O</a:t>
            </a:r>
            <a:r>
              <a:rPr lang="en-US" sz="4600" dirty="0">
                <a:solidFill>
                  <a:schemeClr val="tx1"/>
                </a:solidFill>
                <a:cs typeface="Times New Roman" panose="02020603050405020304" pitchFamily="18" charset="0"/>
              </a:rPr>
              <a:t>pens a port and </a:t>
            </a:r>
            <a:r>
              <a:rPr lang="en-US" sz="4600" dirty="0">
                <a:solidFill>
                  <a:schemeClr val="tx1"/>
                </a:solidFill>
                <a:cs typeface="Times New Roman" panose="02020603050405020304" pitchFamily="18" charset="0"/>
              </a:rPr>
              <a:t>l</a:t>
            </a:r>
            <a:r>
              <a:rPr lang="en-US" sz="4600" dirty="0">
                <a:solidFill>
                  <a:schemeClr val="tx1"/>
                </a:solidFill>
                <a:cs typeface="Times New Roman" panose="02020603050405020304" pitchFamily="18" charset="0"/>
              </a:rPr>
              <a:t>istens for connection</a:t>
            </a:r>
          </a:p>
          <a:p>
            <a:pPr marL="2764791" lvl="1" indent="-921594">
              <a:buFont typeface="Wingdings" panose="05000000000000000000" pitchFamily="2" charset="2"/>
              <a:buChar char="v"/>
            </a:pPr>
            <a:r>
              <a:rPr lang="en-US" sz="4600" dirty="0">
                <a:solidFill>
                  <a:schemeClr val="tx1"/>
                </a:solidFill>
                <a:cs typeface="Times New Roman" panose="02020603050405020304" pitchFamily="18" charset="0"/>
              </a:rPr>
              <a:t>Data sent to port will be captured and stored into the database</a:t>
            </a:r>
          </a:p>
          <a:p>
            <a:pPr marL="921594" indent="-921594">
              <a:buFont typeface="Wingdings" panose="05000000000000000000" pitchFamily="2" charset="2"/>
              <a:buChar char="v"/>
            </a:pPr>
            <a:endParaRPr lang="en-US" sz="4600" b="1" dirty="0">
              <a:solidFill>
                <a:schemeClr val="tx1"/>
              </a:solidFill>
              <a:cs typeface="Times New Roman" panose="02020603050405020304" pitchFamily="18" charset="0"/>
            </a:endParaRPr>
          </a:p>
          <a:p>
            <a:pPr marL="921594" indent="-921594">
              <a:buFont typeface="Wingdings" panose="05000000000000000000" pitchFamily="2" charset="2"/>
              <a:buChar char="v"/>
            </a:pPr>
            <a:r>
              <a:rPr lang="en-US" sz="4600" dirty="0">
                <a:solidFill>
                  <a:schemeClr val="tx1"/>
                </a:solidFill>
                <a:cs typeface="Times New Roman" panose="02020603050405020304" pitchFamily="18" charset="0"/>
              </a:rPr>
              <a:t>Database: MariaDB (MySQL)</a:t>
            </a:r>
          </a:p>
          <a:p>
            <a:pPr marL="2764791" lvl="1" indent="-921594">
              <a:buFont typeface="Wingdings" panose="05000000000000000000" pitchFamily="2" charset="2"/>
              <a:buChar char="v"/>
            </a:pPr>
            <a:r>
              <a:rPr lang="en-US" sz="4600" dirty="0">
                <a:solidFill>
                  <a:schemeClr val="tx1"/>
                </a:solidFill>
                <a:cs typeface="Times New Roman" panose="02020603050405020304" pitchFamily="18" charset="0"/>
              </a:rPr>
              <a:t>Hits table contains Sensor Number, Frequency, Power, and Time</a:t>
            </a:r>
          </a:p>
          <a:p>
            <a:pPr marL="2764791" lvl="1" indent="-921594">
              <a:buFont typeface="Wingdings" panose="05000000000000000000" pitchFamily="2" charset="2"/>
              <a:buChar char="v"/>
            </a:pPr>
            <a:r>
              <a:rPr lang="en-US" sz="4600" dirty="0">
                <a:solidFill>
                  <a:schemeClr val="tx1"/>
                </a:solidFill>
                <a:cs typeface="Times New Roman" panose="02020603050405020304" pitchFamily="18" charset="0"/>
              </a:rPr>
              <a:t>Coordinates table contains X and Y coordinates of signal</a:t>
            </a:r>
          </a:p>
          <a:p>
            <a:pPr marL="2764791" lvl="1" indent="-921594">
              <a:buFont typeface="Wingdings" panose="05000000000000000000" pitchFamily="2" charset="2"/>
              <a:buChar char="v"/>
            </a:pPr>
            <a:r>
              <a:rPr lang="en-US" sz="4600" dirty="0">
                <a:solidFill>
                  <a:schemeClr val="tx1"/>
                </a:solidFill>
                <a:cs typeface="Times New Roman" panose="02020603050405020304" pitchFamily="18" charset="0"/>
              </a:rPr>
              <a:t>Room table contains room IDs</a:t>
            </a:r>
          </a:p>
          <a:p>
            <a:pPr marL="921594" indent="-921594">
              <a:buFont typeface="Wingdings" panose="05000000000000000000" pitchFamily="2" charset="2"/>
              <a:buChar char="v"/>
            </a:pPr>
            <a:endParaRPr lang="en-US" sz="4600" b="1" dirty="0">
              <a:solidFill>
                <a:schemeClr val="tx1"/>
              </a:solidFill>
              <a:cs typeface="Times New Roman" panose="02020603050405020304" pitchFamily="18" charset="0"/>
            </a:endParaRPr>
          </a:p>
          <a:p>
            <a:pPr marL="921594" indent="-921594">
              <a:buFont typeface="Wingdings" panose="05000000000000000000" pitchFamily="2" charset="2"/>
              <a:buChar char="v"/>
            </a:pPr>
            <a:r>
              <a:rPr lang="en-US" sz="4600" dirty="0">
                <a:solidFill>
                  <a:schemeClr val="tx1"/>
                </a:solidFill>
                <a:cs typeface="Times New Roman" panose="02020603050405020304" pitchFamily="18" charset="0"/>
              </a:rPr>
              <a:t>Grouping Script: Python 3</a:t>
            </a:r>
          </a:p>
          <a:p>
            <a:pPr marL="2764791" lvl="1" indent="-921594">
              <a:buFont typeface="Wingdings" panose="05000000000000000000" pitchFamily="2" charset="2"/>
              <a:buChar char="v"/>
            </a:pPr>
            <a:r>
              <a:rPr lang="en-US" sz="4600" dirty="0">
                <a:solidFill>
                  <a:schemeClr val="tx1"/>
                </a:solidFill>
                <a:cs typeface="Times New Roman" panose="02020603050405020304" pitchFamily="18" charset="0"/>
              </a:rPr>
              <a:t>Groups SQL data by similar frequencies and times. </a:t>
            </a:r>
            <a:endParaRPr lang="en-US" sz="4600" dirty="0">
              <a:solidFill>
                <a:schemeClr val="tx1"/>
              </a:solidFill>
              <a:cs typeface="Times New Roman" panose="02020603050405020304" pitchFamily="18" charset="0"/>
            </a:endParaRPr>
          </a:p>
          <a:p>
            <a:pPr marL="2764791" lvl="1" indent="-921594">
              <a:buFont typeface="Wingdings" panose="05000000000000000000" pitchFamily="2" charset="2"/>
              <a:buChar char="v"/>
            </a:pPr>
            <a:r>
              <a:rPr lang="en-US" sz="4600" dirty="0">
                <a:solidFill>
                  <a:schemeClr val="tx1"/>
                </a:solidFill>
                <a:cs typeface="Times New Roman" panose="02020603050405020304" pitchFamily="18" charset="0"/>
              </a:rPr>
              <a:t>P</a:t>
            </a:r>
            <a:r>
              <a:rPr lang="en-US" sz="4600" dirty="0">
                <a:solidFill>
                  <a:schemeClr val="tx1"/>
                </a:solidFill>
                <a:cs typeface="Times New Roman" panose="02020603050405020304" pitchFamily="18" charset="0"/>
              </a:rPr>
              <a:t>hone signal has unique time and frequency across four sensors</a:t>
            </a:r>
          </a:p>
          <a:p>
            <a:endParaRPr lang="en-US" sz="4600" dirty="0">
              <a:solidFill>
                <a:schemeClr val="tx1"/>
              </a:solidFill>
              <a:cs typeface="Times New Roman" panose="02020603050405020304" pitchFamily="18" charset="0"/>
            </a:endParaRPr>
          </a:p>
          <a:p>
            <a:pPr marL="921594" indent="-921594">
              <a:buFont typeface="Wingdings" panose="05000000000000000000" pitchFamily="2" charset="2"/>
              <a:buChar char="v"/>
            </a:pPr>
            <a:r>
              <a:rPr lang="en-US" sz="4600" dirty="0">
                <a:solidFill>
                  <a:schemeClr val="tx1"/>
                </a:solidFill>
                <a:cs typeface="Times New Roman" panose="02020603050405020304" pitchFamily="18" charset="0"/>
              </a:rPr>
              <a:t>Localization Algorithm</a:t>
            </a:r>
          </a:p>
          <a:p>
            <a:pPr marL="2764791" lvl="1" indent="-921594">
              <a:buFont typeface="Wingdings" panose="05000000000000000000" pitchFamily="2" charset="2"/>
              <a:buChar char="v"/>
            </a:pPr>
            <a:r>
              <a:rPr lang="en-US" sz="4600" dirty="0">
                <a:solidFill>
                  <a:schemeClr val="tx1"/>
                </a:solidFill>
                <a:cs typeface="Times New Roman" panose="02020603050405020304" pitchFamily="18" charset="0"/>
              </a:rPr>
              <a:t>Takes distances </a:t>
            </a:r>
            <a:r>
              <a:rPr lang="en-US" sz="4600" dirty="0">
                <a:solidFill>
                  <a:schemeClr val="tx1"/>
                </a:solidFill>
                <a:cs typeface="Times New Roman" panose="02020603050405020304" pitchFamily="18" charset="0"/>
              </a:rPr>
              <a:t>and positions </a:t>
            </a:r>
            <a:r>
              <a:rPr lang="en-US" sz="4600" dirty="0">
                <a:solidFill>
                  <a:schemeClr val="tx1"/>
                </a:solidFill>
                <a:cs typeface="Times New Roman" panose="02020603050405020304" pitchFamily="18" charset="0"/>
              </a:rPr>
              <a:t>of the </a:t>
            </a:r>
            <a:r>
              <a:rPr lang="en-US" sz="4600" dirty="0">
                <a:solidFill>
                  <a:schemeClr val="tx1"/>
                </a:solidFill>
                <a:cs typeface="Times New Roman" panose="02020603050405020304" pitchFamily="18" charset="0"/>
              </a:rPr>
              <a:t>sensors</a:t>
            </a:r>
          </a:p>
          <a:p>
            <a:pPr marL="2764791" lvl="1" indent="-921594">
              <a:buFont typeface="Wingdings" panose="05000000000000000000" pitchFamily="2" charset="2"/>
              <a:buChar char="v"/>
            </a:pPr>
            <a:r>
              <a:rPr lang="en-US" sz="4600" dirty="0">
                <a:solidFill>
                  <a:schemeClr val="tx1"/>
                </a:solidFill>
                <a:cs typeface="Times New Roman" panose="02020603050405020304" pitchFamily="18" charset="0"/>
              </a:rPr>
              <a:t>C</a:t>
            </a:r>
            <a:r>
              <a:rPr lang="en-US" sz="4600" dirty="0">
                <a:solidFill>
                  <a:schemeClr val="tx1"/>
                </a:solidFill>
                <a:cs typeface="Times New Roman" panose="02020603050405020304" pitchFamily="18" charset="0"/>
              </a:rPr>
              <a:t>reates X,Y coordinates </a:t>
            </a:r>
            <a:r>
              <a:rPr lang="en-US" sz="4600" dirty="0">
                <a:solidFill>
                  <a:schemeClr val="tx1"/>
                </a:solidFill>
                <a:cs typeface="Times New Roman" panose="02020603050405020304" pitchFamily="18" charset="0"/>
              </a:rPr>
              <a:t>of the </a:t>
            </a:r>
            <a:r>
              <a:rPr lang="en-US" sz="4600" dirty="0">
                <a:solidFill>
                  <a:schemeClr val="tx1"/>
                </a:solidFill>
                <a:cs typeface="Times New Roman" panose="02020603050405020304" pitchFamily="18" charset="0"/>
              </a:rPr>
              <a:t>phone</a:t>
            </a:r>
          </a:p>
          <a:p>
            <a:pPr marL="2764791" lvl="1" indent="-921594">
              <a:buFont typeface="Wingdings" panose="05000000000000000000" pitchFamily="2" charset="2"/>
              <a:buChar char="v"/>
            </a:pPr>
            <a:r>
              <a:rPr lang="en-US" sz="4600" dirty="0">
                <a:solidFill>
                  <a:schemeClr val="tx1"/>
                </a:solidFill>
                <a:cs typeface="Times New Roman" panose="02020603050405020304" pitchFamily="18" charset="0"/>
              </a:rPr>
              <a:t>X,Y coordinates mapped to position to determine room</a:t>
            </a:r>
            <a:endParaRPr lang="en-US" sz="4600" dirty="0">
              <a:solidFill>
                <a:schemeClr val="tx1"/>
              </a:solidFill>
              <a:cs typeface="Times New Roman" panose="02020603050405020304" pitchFamily="18" charset="0"/>
            </a:endParaRPr>
          </a:p>
          <a:p>
            <a:pPr marL="2764791" lvl="1" indent="-921594">
              <a:buFont typeface="Wingdings" panose="05000000000000000000" pitchFamily="2" charset="2"/>
              <a:buChar char="v"/>
            </a:pPr>
            <a:endParaRPr lang="en-US" sz="4000" dirty="0">
              <a:solidFill>
                <a:schemeClr val="tx1"/>
              </a:solidFill>
              <a:cs typeface="Times New Roman" panose="02020603050405020304" pitchFamily="18" charset="0"/>
            </a:endParaRPr>
          </a:p>
          <a:p>
            <a:pPr marL="921594" indent="-921594">
              <a:buFont typeface="+mj-lt"/>
              <a:buAutoNum type="arabicPeriod"/>
            </a:pPr>
            <a:endParaRPr lang="en-US" sz="3600" dirty="0">
              <a:cs typeface="Times New Roman" panose="02020603050405020304" pitchFamily="18" charset="0"/>
            </a:endParaRPr>
          </a:p>
          <a:p>
            <a:pPr marL="921594" indent="-921594">
              <a:buFont typeface="+mj-lt"/>
              <a:buAutoNum type="arabicPeriod"/>
            </a:pPr>
            <a:endParaRPr lang="en-US" sz="3600" b="1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grpSp>
        <p:nvGrpSpPr>
          <p:cNvPr id="8" name="Group 7"/>
          <p:cNvGrpSpPr>
            <a:grpSpLocks/>
          </p:cNvGrpSpPr>
          <p:nvPr/>
        </p:nvGrpSpPr>
        <p:grpSpPr>
          <a:xfrm>
            <a:off x="14259105" y="20024491"/>
            <a:ext cx="15292688" cy="12510941"/>
            <a:chOff x="4082646" y="4200976"/>
            <a:chExt cx="4247969" cy="2606446"/>
          </a:xfrm>
        </p:grpSpPr>
        <p:sp>
          <p:nvSpPr>
            <p:cNvPr id="23" name="Rectangle 22"/>
            <p:cNvSpPr/>
            <p:nvPr/>
          </p:nvSpPr>
          <p:spPr>
            <a:xfrm>
              <a:off x="4082646" y="4200976"/>
              <a:ext cx="4247969" cy="260644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en-US" sz="11300" b="1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SERVER</a:t>
              </a: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4558829" y="6201134"/>
              <a:ext cx="3317910" cy="420647"/>
            </a:xfrm>
            <a:prstGeom prst="rect">
              <a:avLst/>
            </a:prstGeom>
            <a:solidFill>
              <a:srgbClr val="EE8716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Report Occupancy</a:t>
              </a: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4558829" y="5682105"/>
              <a:ext cx="3317910" cy="420647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Localization</a:t>
              </a: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4558829" y="5165389"/>
              <a:ext cx="3317910" cy="418336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Hits</a:t>
              </a:r>
            </a:p>
          </p:txBody>
        </p:sp>
        <p:sp>
          <p:nvSpPr>
            <p:cNvPr id="42" name="Rectangle 41"/>
            <p:cNvSpPr/>
            <p:nvPr/>
          </p:nvSpPr>
          <p:spPr>
            <a:xfrm>
              <a:off x="4558829" y="4648672"/>
              <a:ext cx="3317910" cy="418336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TCP Connection</a:t>
              </a:r>
            </a:p>
          </p:txBody>
        </p:sp>
      </p:grpSp>
      <p:sp>
        <p:nvSpPr>
          <p:cNvPr id="5" name="TextBox 4"/>
          <p:cNvSpPr txBox="1">
            <a:spLocks/>
          </p:cNvSpPr>
          <p:nvPr/>
        </p:nvSpPr>
        <p:spPr>
          <a:xfrm>
            <a:off x="11571318" y="0"/>
            <a:ext cx="20748565" cy="1618733"/>
          </a:xfrm>
          <a:prstGeom prst="rect">
            <a:avLst/>
          </a:prstGeom>
          <a:noFill/>
        </p:spPr>
        <p:txBody>
          <a:bodyPr wrap="square" lIns="368638" tIns="184319" rIns="368638" bIns="184319" rtlCol="0">
            <a:spAutoFit/>
          </a:bodyPr>
          <a:lstStyle/>
          <a:p>
            <a:pPr algn="ctr"/>
            <a:r>
              <a:rPr lang="en-US" sz="8100" b="1" dirty="0"/>
              <a:t>Wireless Occupancy </a:t>
            </a:r>
            <a:r>
              <a:rPr lang="en-US" sz="8100" b="1" dirty="0" smtClean="0"/>
              <a:t>Detection Infrastructure</a:t>
            </a:r>
            <a:endParaRPr lang="en-US" sz="8100" b="1" dirty="0"/>
          </a:p>
        </p:txBody>
      </p:sp>
      <p:pic>
        <p:nvPicPr>
          <p:cNvPr id="7" name="Picture 6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38" y="358621"/>
            <a:ext cx="1928728" cy="2643688"/>
          </a:xfrm>
          <a:prstGeom prst="rect">
            <a:avLst/>
          </a:prstGeom>
        </p:spPr>
      </p:pic>
      <p:cxnSp>
        <p:nvCxnSpPr>
          <p:cNvPr id="9" name="Straight Connector 8"/>
          <p:cNvCxnSpPr>
            <a:cxnSpLocks/>
          </p:cNvCxnSpPr>
          <p:nvPr/>
        </p:nvCxnSpPr>
        <p:spPr>
          <a:xfrm>
            <a:off x="13488104" y="1546810"/>
            <a:ext cx="1691499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4" name="TextBox 13"/>
          <p:cNvSpPr txBox="1">
            <a:spLocks/>
          </p:cNvSpPr>
          <p:nvPr/>
        </p:nvSpPr>
        <p:spPr>
          <a:xfrm>
            <a:off x="12816730" y="1546822"/>
            <a:ext cx="18257740" cy="2619007"/>
          </a:xfrm>
          <a:prstGeom prst="rect">
            <a:avLst/>
          </a:prstGeom>
          <a:noFill/>
        </p:spPr>
        <p:txBody>
          <a:bodyPr wrap="square" lIns="368638" tIns="184319" rIns="368638" bIns="184319" rtlCol="0">
            <a:spAutoFit/>
          </a:bodyPr>
          <a:lstStyle/>
          <a:p>
            <a:pPr algn="ctr"/>
            <a:r>
              <a:rPr lang="en-US" dirty="0" smtClean="0"/>
              <a:t>Caleb Frantz </a:t>
            </a:r>
            <a:r>
              <a:rPr lang="en-US" sz="6500" dirty="0"/>
              <a:t>●</a:t>
            </a:r>
            <a:r>
              <a:rPr lang="en-US" dirty="0" smtClean="0"/>
              <a:t> Joseph LeBlanc </a:t>
            </a:r>
            <a:r>
              <a:rPr lang="en-US" sz="6500" dirty="0"/>
              <a:t>●</a:t>
            </a:r>
            <a:r>
              <a:rPr lang="en-US" dirty="0" smtClean="0"/>
              <a:t> Cody </a:t>
            </a:r>
            <a:r>
              <a:rPr lang="en-US" dirty="0"/>
              <a:t>Pitman </a:t>
            </a:r>
            <a:r>
              <a:rPr lang="en-US" dirty="0" smtClean="0"/>
              <a:t>Dr. Nicholas Kirsch</a:t>
            </a:r>
            <a:r>
              <a:rPr lang="en-US" sz="6500" dirty="0"/>
              <a:t> </a:t>
            </a:r>
            <a:r>
              <a:rPr lang="en-US" sz="6500" dirty="0"/>
              <a:t>● </a:t>
            </a:r>
            <a:r>
              <a:rPr lang="en-US" dirty="0" smtClean="0"/>
              <a:t>Jonathan </a:t>
            </a:r>
            <a:r>
              <a:rPr lang="en-US" dirty="0" err="1" smtClean="0"/>
              <a:t>Tefft</a:t>
            </a:r>
            <a:endParaRPr lang="en-US" dirty="0" smtClean="0"/>
          </a:p>
        </p:txBody>
      </p:sp>
      <p:pic>
        <p:nvPicPr>
          <p:cNvPr id="1030" name="Picture 6" descr="http://www.nsf.gov/images/logos/nsf4.gif"/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84852" y="179309"/>
            <a:ext cx="2635250" cy="263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>
            <a:spLocks/>
          </p:cNvSpPr>
          <p:nvPr/>
        </p:nvSpPr>
        <p:spPr>
          <a:xfrm>
            <a:off x="30586595" y="2975522"/>
            <a:ext cx="13304605" cy="2357397"/>
          </a:xfrm>
          <a:prstGeom prst="rect">
            <a:avLst/>
          </a:prstGeom>
          <a:noFill/>
        </p:spPr>
        <p:txBody>
          <a:bodyPr wrap="none" lIns="368638" tIns="184319" rIns="368638" bIns="184319" rtlCol="0">
            <a:spAutoFit/>
          </a:bodyPr>
          <a:lstStyle/>
          <a:p>
            <a:r>
              <a:rPr lang="en-US" sz="5600" i="1" dirty="0"/>
              <a:t>Supported by the NSF Grant No.: 13-36824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49096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1900</TotalTime>
  <Words>309</Words>
  <Application>Microsoft Macintosh PowerPoint</Application>
  <PresentationFormat>Custom</PresentationFormat>
  <Paragraphs>58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Joey</dc:creator>
  <cp:lastModifiedBy>Caleb Frantz</cp:lastModifiedBy>
  <cp:revision>54</cp:revision>
  <dcterms:created xsi:type="dcterms:W3CDTF">2016-04-13T23:33:30Z</dcterms:created>
  <dcterms:modified xsi:type="dcterms:W3CDTF">2016-04-18T22:27:52Z</dcterms:modified>
</cp:coreProperties>
</file>