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7" r:id="rId2"/>
  </p:sldIdLst>
  <p:sldSz cx="36576000" cy="29260800"/>
  <p:notesSz cx="6858000" cy="9144000"/>
  <p:defaultTextStyle>
    <a:defPPr>
      <a:defRPr lang="en-US"/>
    </a:defPPr>
    <a:lvl1pPr marL="0" algn="l" defTabSz="3761086" rtl="0" eaLnBrk="1" latinLnBrk="0" hangingPunct="1">
      <a:defRPr sz="7400" kern="1200">
        <a:solidFill>
          <a:schemeClr val="tx1"/>
        </a:solidFill>
        <a:latin typeface="+mn-lt"/>
        <a:ea typeface="+mn-ea"/>
        <a:cs typeface="+mn-cs"/>
      </a:defRPr>
    </a:lvl1pPr>
    <a:lvl2pPr marL="1880543" algn="l" defTabSz="3761086" rtl="0" eaLnBrk="1" latinLnBrk="0" hangingPunct="1">
      <a:defRPr sz="7400" kern="1200">
        <a:solidFill>
          <a:schemeClr val="tx1"/>
        </a:solidFill>
        <a:latin typeface="+mn-lt"/>
        <a:ea typeface="+mn-ea"/>
        <a:cs typeface="+mn-cs"/>
      </a:defRPr>
    </a:lvl2pPr>
    <a:lvl3pPr marL="3761086" algn="l" defTabSz="3761086" rtl="0" eaLnBrk="1" latinLnBrk="0" hangingPunct="1">
      <a:defRPr sz="7400" kern="1200">
        <a:solidFill>
          <a:schemeClr val="tx1"/>
        </a:solidFill>
        <a:latin typeface="+mn-lt"/>
        <a:ea typeface="+mn-ea"/>
        <a:cs typeface="+mn-cs"/>
      </a:defRPr>
    </a:lvl3pPr>
    <a:lvl4pPr marL="5641630" algn="l" defTabSz="3761086" rtl="0" eaLnBrk="1" latinLnBrk="0" hangingPunct="1">
      <a:defRPr sz="7400" kern="1200">
        <a:solidFill>
          <a:schemeClr val="tx1"/>
        </a:solidFill>
        <a:latin typeface="+mn-lt"/>
        <a:ea typeface="+mn-ea"/>
        <a:cs typeface="+mn-cs"/>
      </a:defRPr>
    </a:lvl4pPr>
    <a:lvl5pPr marL="7522173" algn="l" defTabSz="3761086" rtl="0" eaLnBrk="1" latinLnBrk="0" hangingPunct="1">
      <a:defRPr sz="7400" kern="1200">
        <a:solidFill>
          <a:schemeClr val="tx1"/>
        </a:solidFill>
        <a:latin typeface="+mn-lt"/>
        <a:ea typeface="+mn-ea"/>
        <a:cs typeface="+mn-cs"/>
      </a:defRPr>
    </a:lvl5pPr>
    <a:lvl6pPr marL="9402716" algn="l" defTabSz="3761086" rtl="0" eaLnBrk="1" latinLnBrk="0" hangingPunct="1">
      <a:defRPr sz="7400" kern="1200">
        <a:solidFill>
          <a:schemeClr val="tx1"/>
        </a:solidFill>
        <a:latin typeface="+mn-lt"/>
        <a:ea typeface="+mn-ea"/>
        <a:cs typeface="+mn-cs"/>
      </a:defRPr>
    </a:lvl6pPr>
    <a:lvl7pPr marL="11283259" algn="l" defTabSz="3761086" rtl="0" eaLnBrk="1" latinLnBrk="0" hangingPunct="1">
      <a:defRPr sz="7400" kern="1200">
        <a:solidFill>
          <a:schemeClr val="tx1"/>
        </a:solidFill>
        <a:latin typeface="+mn-lt"/>
        <a:ea typeface="+mn-ea"/>
        <a:cs typeface="+mn-cs"/>
      </a:defRPr>
    </a:lvl7pPr>
    <a:lvl8pPr marL="13163803" algn="l" defTabSz="3761086" rtl="0" eaLnBrk="1" latinLnBrk="0" hangingPunct="1">
      <a:defRPr sz="7400" kern="1200">
        <a:solidFill>
          <a:schemeClr val="tx1"/>
        </a:solidFill>
        <a:latin typeface="+mn-lt"/>
        <a:ea typeface="+mn-ea"/>
        <a:cs typeface="+mn-cs"/>
      </a:defRPr>
    </a:lvl8pPr>
    <a:lvl9pPr marL="15044346" algn="l" defTabSz="3761086" rtl="0" eaLnBrk="1" latinLnBrk="0" hangingPunct="1">
      <a:defRPr sz="7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168">
          <p15:clr>
            <a:srgbClr val="A4A3A4"/>
          </p15:clr>
        </p15:guide>
        <p15:guide id="2" pos="11520">
          <p15:clr>
            <a:srgbClr val="A4A3A4"/>
          </p15:clr>
        </p15:guide>
        <p15:guide id="3" pos="5760">
          <p15:clr>
            <a:srgbClr val="A4A3A4"/>
          </p15:clr>
        </p15:guide>
        <p15:guide id="4" pos="16992">
          <p15:clr>
            <a:srgbClr val="A4A3A4"/>
          </p15:clr>
        </p15:guide>
        <p15:guide id="5" pos="8064">
          <p15:clr>
            <a:srgbClr val="A4A3A4"/>
          </p15:clr>
        </p15:guide>
        <p15:guide id="6" pos="1497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DEDFD"/>
    <a:srgbClr val="996633"/>
    <a:srgbClr val="D7F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15620"/>
    <p:restoredTop sz="99880" autoAdjust="0"/>
  </p:normalViewPr>
  <p:slideViewPr>
    <p:cSldViewPr snapToObjects="1">
      <p:cViewPr varScale="1">
        <p:scale>
          <a:sx n="28" d="100"/>
          <a:sy n="28" d="100"/>
        </p:scale>
        <p:origin x="2280" y="114"/>
      </p:cViewPr>
      <p:guideLst>
        <p:guide orient="horz" pos="9168"/>
        <p:guide pos="11520"/>
        <p:guide pos="5760"/>
        <p:guide pos="16992"/>
        <p:guide pos="8064"/>
        <p:guide pos="1497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file:///C:\Users\Brian\Documents\Senior%20year\Captain%20stone\compressed%20data.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r>
              <a:rPr lang="en-US" sz="3600" dirty="0" smtClean="0"/>
              <a:t>Stage in Wednesday Hill Brook Compared to SWE</a:t>
            </a:r>
            <a:endParaRPr lang="en-US" sz="3600" dirty="0"/>
          </a:p>
        </c:rich>
      </c:tx>
      <c:layout>
        <c:manualLayout>
          <c:xMode val="edge"/>
          <c:yMode val="edge"/>
          <c:x val="0.19245731111616146"/>
          <c:y val="6.6911257567629709E-2"/>
        </c:manualLayout>
      </c:layout>
      <c:overlay val="0"/>
      <c:spPr>
        <a:noFill/>
        <a:ln>
          <a:noFill/>
        </a:ln>
        <a:effectLst/>
      </c:spPr>
      <c:txPr>
        <a:bodyPr rot="0" spcFirstLastPara="1" vertOverflow="ellipsis" vert="horz" wrap="square" anchor="ctr" anchorCtr="1"/>
        <a:lstStyle/>
        <a:p>
          <a:pPr>
            <a:defRPr sz="36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1892352022736282E-2"/>
          <c:y val="0.27354174478190224"/>
          <c:w val="0.83240164028777763"/>
          <c:h val="0.45985037167599052"/>
        </c:manualLayout>
      </c:layout>
      <c:scatterChart>
        <c:scatterStyle val="lineMarker"/>
        <c:varyColors val="0"/>
        <c:ser>
          <c:idx val="0"/>
          <c:order val="0"/>
          <c:tx>
            <c:strRef>
              <c:f>'General Stage'!$B$1</c:f>
              <c:strCache>
                <c:ptCount val="1"/>
                <c:pt idx="0">
                  <c:v>Stage Height</c:v>
                </c:pt>
              </c:strCache>
            </c:strRef>
          </c:tx>
          <c:spPr>
            <a:ln w="19050" cap="rnd">
              <a:solidFill>
                <a:schemeClr val="accent5">
                  <a:lumMod val="50000"/>
                </a:schemeClr>
              </a:solidFill>
              <a:round/>
            </a:ln>
            <a:effectLst/>
          </c:spPr>
          <c:marker>
            <c:symbol val="circle"/>
            <c:size val="5"/>
            <c:spPr>
              <a:solidFill>
                <a:schemeClr val="accent5">
                  <a:lumMod val="50000"/>
                </a:schemeClr>
              </a:solidFill>
              <a:ln w="9525">
                <a:solidFill>
                  <a:schemeClr val="accent5">
                    <a:lumMod val="50000"/>
                  </a:schemeClr>
                </a:solidFill>
              </a:ln>
              <a:effectLst/>
            </c:spPr>
          </c:marker>
          <c:xVal>
            <c:numRef>
              <c:f>'General Stage'!$A$2:$A$972241</c:f>
              <c:numCache>
                <c:formatCode>m/d/yyyy\ h:mm</c:formatCode>
                <c:ptCount val="972240"/>
                <c:pt idx="0">
                  <c:v>42005</c:v>
                </c:pt>
                <c:pt idx="1">
                  <c:v>42005.010416666664</c:v>
                </c:pt>
                <c:pt idx="2">
                  <c:v>42005.020833333336</c:v>
                </c:pt>
                <c:pt idx="3">
                  <c:v>42005.03125</c:v>
                </c:pt>
                <c:pt idx="4">
                  <c:v>42005.041666666664</c:v>
                </c:pt>
                <c:pt idx="5">
                  <c:v>42005.052083333336</c:v>
                </c:pt>
                <c:pt idx="6">
                  <c:v>42005.0625</c:v>
                </c:pt>
                <c:pt idx="7">
                  <c:v>42005.072916666664</c:v>
                </c:pt>
                <c:pt idx="8">
                  <c:v>42005.083333333336</c:v>
                </c:pt>
                <c:pt idx="9">
                  <c:v>42005.09375</c:v>
                </c:pt>
                <c:pt idx="10">
                  <c:v>42005.104166666664</c:v>
                </c:pt>
                <c:pt idx="11">
                  <c:v>42005.114583333336</c:v>
                </c:pt>
                <c:pt idx="12">
                  <c:v>42005.125</c:v>
                </c:pt>
                <c:pt idx="13">
                  <c:v>42005.135416666664</c:v>
                </c:pt>
                <c:pt idx="14">
                  <c:v>42005.145833333336</c:v>
                </c:pt>
                <c:pt idx="15">
                  <c:v>42005.15625</c:v>
                </c:pt>
                <c:pt idx="16">
                  <c:v>42005.166666666664</c:v>
                </c:pt>
                <c:pt idx="17">
                  <c:v>42005.177083333336</c:v>
                </c:pt>
                <c:pt idx="18">
                  <c:v>42005.1875</c:v>
                </c:pt>
                <c:pt idx="19">
                  <c:v>42005.197916666664</c:v>
                </c:pt>
                <c:pt idx="20">
                  <c:v>42005.208333333336</c:v>
                </c:pt>
                <c:pt idx="21">
                  <c:v>42005.21875</c:v>
                </c:pt>
                <c:pt idx="22">
                  <c:v>42005.229166666664</c:v>
                </c:pt>
                <c:pt idx="23">
                  <c:v>42005.239583333336</c:v>
                </c:pt>
                <c:pt idx="24">
                  <c:v>42005.25</c:v>
                </c:pt>
                <c:pt idx="25">
                  <c:v>42005.260416666664</c:v>
                </c:pt>
                <c:pt idx="26">
                  <c:v>42005.270833333336</c:v>
                </c:pt>
                <c:pt idx="27">
                  <c:v>42005.28125</c:v>
                </c:pt>
                <c:pt idx="28">
                  <c:v>42005.291666666664</c:v>
                </c:pt>
                <c:pt idx="29">
                  <c:v>42005.302083333336</c:v>
                </c:pt>
                <c:pt idx="30">
                  <c:v>42005.3125</c:v>
                </c:pt>
                <c:pt idx="31">
                  <c:v>42005.322916666664</c:v>
                </c:pt>
                <c:pt idx="32">
                  <c:v>42005.333333333336</c:v>
                </c:pt>
                <c:pt idx="33">
                  <c:v>42005.34375</c:v>
                </c:pt>
                <c:pt idx="34">
                  <c:v>42005.354166666664</c:v>
                </c:pt>
                <c:pt idx="35">
                  <c:v>42005.364583333336</c:v>
                </c:pt>
                <c:pt idx="36">
                  <c:v>42005.375</c:v>
                </c:pt>
                <c:pt idx="37">
                  <c:v>42005.385416666664</c:v>
                </c:pt>
                <c:pt idx="38">
                  <c:v>42005.395833333336</c:v>
                </c:pt>
                <c:pt idx="39">
                  <c:v>42005.40625</c:v>
                </c:pt>
                <c:pt idx="40">
                  <c:v>42005.416666666664</c:v>
                </c:pt>
                <c:pt idx="41">
                  <c:v>42005.427083333336</c:v>
                </c:pt>
                <c:pt idx="42">
                  <c:v>42005.4375</c:v>
                </c:pt>
                <c:pt idx="43">
                  <c:v>42005.447916666664</c:v>
                </c:pt>
                <c:pt idx="44">
                  <c:v>42005.458333333336</c:v>
                </c:pt>
                <c:pt idx="45">
                  <c:v>42005.46875</c:v>
                </c:pt>
                <c:pt idx="46">
                  <c:v>42005.479166666664</c:v>
                </c:pt>
                <c:pt idx="47">
                  <c:v>42005.489583333336</c:v>
                </c:pt>
                <c:pt idx="48">
                  <c:v>42005.5</c:v>
                </c:pt>
                <c:pt idx="49">
                  <c:v>42005.510416666664</c:v>
                </c:pt>
                <c:pt idx="50">
                  <c:v>42005.520833333336</c:v>
                </c:pt>
                <c:pt idx="51">
                  <c:v>42005.53125</c:v>
                </c:pt>
                <c:pt idx="52">
                  <c:v>42005.541666666664</c:v>
                </c:pt>
                <c:pt idx="53">
                  <c:v>42005.552083333336</c:v>
                </c:pt>
                <c:pt idx="54">
                  <c:v>42005.5625</c:v>
                </c:pt>
                <c:pt idx="55">
                  <c:v>42005.572916666664</c:v>
                </c:pt>
                <c:pt idx="56">
                  <c:v>42005.583333333336</c:v>
                </c:pt>
                <c:pt idx="57">
                  <c:v>42005.59375</c:v>
                </c:pt>
                <c:pt idx="58">
                  <c:v>42005.604166666664</c:v>
                </c:pt>
                <c:pt idx="59">
                  <c:v>42005.614583333336</c:v>
                </c:pt>
                <c:pt idx="60">
                  <c:v>42005.625</c:v>
                </c:pt>
                <c:pt idx="61">
                  <c:v>42005.635416666664</c:v>
                </c:pt>
                <c:pt idx="62">
                  <c:v>42005.645833333336</c:v>
                </c:pt>
                <c:pt idx="63">
                  <c:v>42005.65625</c:v>
                </c:pt>
                <c:pt idx="64">
                  <c:v>42005.666666666664</c:v>
                </c:pt>
                <c:pt idx="65">
                  <c:v>42005.677083333336</c:v>
                </c:pt>
                <c:pt idx="66">
                  <c:v>42005.6875</c:v>
                </c:pt>
                <c:pt idx="67">
                  <c:v>42005.697916666664</c:v>
                </c:pt>
                <c:pt idx="68">
                  <c:v>42005.708333333336</c:v>
                </c:pt>
                <c:pt idx="69">
                  <c:v>42005.71875</c:v>
                </c:pt>
                <c:pt idx="70">
                  <c:v>42005.729166666664</c:v>
                </c:pt>
                <c:pt idx="71">
                  <c:v>42005.739583333336</c:v>
                </c:pt>
                <c:pt idx="72">
                  <c:v>42005.75</c:v>
                </c:pt>
                <c:pt idx="73">
                  <c:v>42005.760416666664</c:v>
                </c:pt>
                <c:pt idx="74">
                  <c:v>42005.770833333336</c:v>
                </c:pt>
                <c:pt idx="75">
                  <c:v>42005.78125</c:v>
                </c:pt>
                <c:pt idx="76">
                  <c:v>42005.791666666664</c:v>
                </c:pt>
                <c:pt idx="77">
                  <c:v>42005.802083333336</c:v>
                </c:pt>
                <c:pt idx="78">
                  <c:v>42005.8125</c:v>
                </c:pt>
                <c:pt idx="79">
                  <c:v>42005.822916666664</c:v>
                </c:pt>
                <c:pt idx="80">
                  <c:v>42005.833333333336</c:v>
                </c:pt>
                <c:pt idx="81">
                  <c:v>42005.84375</c:v>
                </c:pt>
                <c:pt idx="82">
                  <c:v>42005.854166666664</c:v>
                </c:pt>
                <c:pt idx="83">
                  <c:v>42005.864583333336</c:v>
                </c:pt>
                <c:pt idx="84">
                  <c:v>42005.875</c:v>
                </c:pt>
                <c:pt idx="85">
                  <c:v>42005.885416666664</c:v>
                </c:pt>
                <c:pt idx="86">
                  <c:v>42005.895833333336</c:v>
                </c:pt>
                <c:pt idx="87">
                  <c:v>42005.90625</c:v>
                </c:pt>
                <c:pt idx="88">
                  <c:v>42005.916666666664</c:v>
                </c:pt>
                <c:pt idx="89">
                  <c:v>42005.927083333336</c:v>
                </c:pt>
                <c:pt idx="90">
                  <c:v>42005.9375</c:v>
                </c:pt>
                <c:pt idx="91">
                  <c:v>42005.947916666664</c:v>
                </c:pt>
                <c:pt idx="92">
                  <c:v>42005.958333333336</c:v>
                </c:pt>
                <c:pt idx="93">
                  <c:v>42005.96875</c:v>
                </c:pt>
                <c:pt idx="94">
                  <c:v>42005.979166666664</c:v>
                </c:pt>
                <c:pt idx="95">
                  <c:v>42005.989583333336</c:v>
                </c:pt>
                <c:pt idx="96">
                  <c:v>42006</c:v>
                </c:pt>
                <c:pt idx="97">
                  <c:v>42006.010416666664</c:v>
                </c:pt>
                <c:pt idx="98">
                  <c:v>42006.020833333336</c:v>
                </c:pt>
                <c:pt idx="99">
                  <c:v>42006.03125</c:v>
                </c:pt>
                <c:pt idx="100">
                  <c:v>42006.041666666664</c:v>
                </c:pt>
                <c:pt idx="101">
                  <c:v>42006.052083333336</c:v>
                </c:pt>
                <c:pt idx="102">
                  <c:v>42006.0625</c:v>
                </c:pt>
                <c:pt idx="103">
                  <c:v>42006.072916666664</c:v>
                </c:pt>
                <c:pt idx="104">
                  <c:v>42006.083333333336</c:v>
                </c:pt>
                <c:pt idx="105">
                  <c:v>42006.09375</c:v>
                </c:pt>
                <c:pt idx="106">
                  <c:v>42006.104166666664</c:v>
                </c:pt>
                <c:pt idx="107">
                  <c:v>42006.114583333336</c:v>
                </c:pt>
                <c:pt idx="108">
                  <c:v>42006.125</c:v>
                </c:pt>
                <c:pt idx="109">
                  <c:v>42006.135416666664</c:v>
                </c:pt>
                <c:pt idx="110">
                  <c:v>42006.145833333336</c:v>
                </c:pt>
                <c:pt idx="111">
                  <c:v>42006.15625</c:v>
                </c:pt>
                <c:pt idx="112">
                  <c:v>42006.166666666664</c:v>
                </c:pt>
                <c:pt idx="113">
                  <c:v>42006.177083333336</c:v>
                </c:pt>
                <c:pt idx="114">
                  <c:v>42006.1875</c:v>
                </c:pt>
                <c:pt idx="115">
                  <c:v>42006.197916666664</c:v>
                </c:pt>
                <c:pt idx="116">
                  <c:v>42006.208333333336</c:v>
                </c:pt>
                <c:pt idx="117">
                  <c:v>42006.21875</c:v>
                </c:pt>
                <c:pt idx="118">
                  <c:v>42006.229166666664</c:v>
                </c:pt>
                <c:pt idx="119">
                  <c:v>42006.239583333336</c:v>
                </c:pt>
                <c:pt idx="120">
                  <c:v>42006.25</c:v>
                </c:pt>
                <c:pt idx="121">
                  <c:v>42006.260416666664</c:v>
                </c:pt>
                <c:pt idx="122">
                  <c:v>42006.270833333336</c:v>
                </c:pt>
                <c:pt idx="123">
                  <c:v>42006.28125</c:v>
                </c:pt>
                <c:pt idx="124">
                  <c:v>42006.291666666664</c:v>
                </c:pt>
                <c:pt idx="125">
                  <c:v>42006.302083333336</c:v>
                </c:pt>
                <c:pt idx="126">
                  <c:v>42006.3125</c:v>
                </c:pt>
                <c:pt idx="127">
                  <c:v>42006.322916666664</c:v>
                </c:pt>
                <c:pt idx="128">
                  <c:v>42006.333333333336</c:v>
                </c:pt>
                <c:pt idx="129">
                  <c:v>42006.34375</c:v>
                </c:pt>
                <c:pt idx="130">
                  <c:v>42006.354166666664</c:v>
                </c:pt>
                <c:pt idx="131">
                  <c:v>42006.364583333336</c:v>
                </c:pt>
                <c:pt idx="132">
                  <c:v>42006.375</c:v>
                </c:pt>
                <c:pt idx="133">
                  <c:v>42006.385416666664</c:v>
                </c:pt>
                <c:pt idx="134">
                  <c:v>42006.395833333336</c:v>
                </c:pt>
                <c:pt idx="135">
                  <c:v>42006.40625</c:v>
                </c:pt>
                <c:pt idx="136">
                  <c:v>42006.416666666664</c:v>
                </c:pt>
                <c:pt idx="137">
                  <c:v>42006.427083333336</c:v>
                </c:pt>
                <c:pt idx="138">
                  <c:v>42006.4375</c:v>
                </c:pt>
                <c:pt idx="139">
                  <c:v>42006.447916666664</c:v>
                </c:pt>
                <c:pt idx="140">
                  <c:v>42006.458333333336</c:v>
                </c:pt>
                <c:pt idx="141">
                  <c:v>42006.46875</c:v>
                </c:pt>
                <c:pt idx="142">
                  <c:v>42006.479166666664</c:v>
                </c:pt>
                <c:pt idx="143">
                  <c:v>42006.489583333336</c:v>
                </c:pt>
                <c:pt idx="144">
                  <c:v>42006.5</c:v>
                </c:pt>
                <c:pt idx="145">
                  <c:v>42006.510416666664</c:v>
                </c:pt>
                <c:pt idx="146">
                  <c:v>42006.520833333336</c:v>
                </c:pt>
                <c:pt idx="147">
                  <c:v>42006.53125</c:v>
                </c:pt>
                <c:pt idx="148">
                  <c:v>42006.541666666664</c:v>
                </c:pt>
                <c:pt idx="149">
                  <c:v>42006.552083333336</c:v>
                </c:pt>
                <c:pt idx="150">
                  <c:v>42006.5625</c:v>
                </c:pt>
                <c:pt idx="151">
                  <c:v>42006.572916666664</c:v>
                </c:pt>
                <c:pt idx="152">
                  <c:v>42006.583333333336</c:v>
                </c:pt>
                <c:pt idx="153">
                  <c:v>42006.59375</c:v>
                </c:pt>
                <c:pt idx="154">
                  <c:v>42006.604166666664</c:v>
                </c:pt>
                <c:pt idx="155">
                  <c:v>42006.614583333336</c:v>
                </c:pt>
                <c:pt idx="156">
                  <c:v>42006.625</c:v>
                </c:pt>
                <c:pt idx="157">
                  <c:v>42006.635416666664</c:v>
                </c:pt>
                <c:pt idx="158">
                  <c:v>42006.645833333336</c:v>
                </c:pt>
                <c:pt idx="159">
                  <c:v>42006.65625</c:v>
                </c:pt>
                <c:pt idx="160">
                  <c:v>42006.666666666664</c:v>
                </c:pt>
                <c:pt idx="161">
                  <c:v>42006.677083333336</c:v>
                </c:pt>
                <c:pt idx="162">
                  <c:v>42006.6875</c:v>
                </c:pt>
                <c:pt idx="163">
                  <c:v>42006.697916666664</c:v>
                </c:pt>
                <c:pt idx="164">
                  <c:v>42006.708333333336</c:v>
                </c:pt>
                <c:pt idx="165">
                  <c:v>42006.71875</c:v>
                </c:pt>
                <c:pt idx="166">
                  <c:v>42006.729166666664</c:v>
                </c:pt>
                <c:pt idx="167">
                  <c:v>42006.739583333336</c:v>
                </c:pt>
                <c:pt idx="168">
                  <c:v>42006.75</c:v>
                </c:pt>
                <c:pt idx="169">
                  <c:v>42006.760416666664</c:v>
                </c:pt>
                <c:pt idx="170">
                  <c:v>42006.770833333336</c:v>
                </c:pt>
                <c:pt idx="171">
                  <c:v>42006.78125</c:v>
                </c:pt>
                <c:pt idx="172">
                  <c:v>42006.791666666664</c:v>
                </c:pt>
                <c:pt idx="173">
                  <c:v>42006.802083333336</c:v>
                </c:pt>
                <c:pt idx="174">
                  <c:v>42006.8125</c:v>
                </c:pt>
                <c:pt idx="175">
                  <c:v>42006.822916666664</c:v>
                </c:pt>
                <c:pt idx="176">
                  <c:v>42006.833333333336</c:v>
                </c:pt>
                <c:pt idx="177">
                  <c:v>42006.84375</c:v>
                </c:pt>
                <c:pt idx="178">
                  <c:v>42006.854166666664</c:v>
                </c:pt>
                <c:pt idx="179">
                  <c:v>42006.864583333336</c:v>
                </c:pt>
                <c:pt idx="180">
                  <c:v>42006.875</c:v>
                </c:pt>
                <c:pt idx="181">
                  <c:v>42006.885416666664</c:v>
                </c:pt>
                <c:pt idx="182">
                  <c:v>42006.895833333336</c:v>
                </c:pt>
                <c:pt idx="183">
                  <c:v>42006.90625</c:v>
                </c:pt>
                <c:pt idx="184">
                  <c:v>42006.916666666664</c:v>
                </c:pt>
                <c:pt idx="185">
                  <c:v>42006.927083333336</c:v>
                </c:pt>
                <c:pt idx="186">
                  <c:v>42006.9375</c:v>
                </c:pt>
                <c:pt idx="187">
                  <c:v>42006.947916666664</c:v>
                </c:pt>
                <c:pt idx="188">
                  <c:v>42006.958333333336</c:v>
                </c:pt>
                <c:pt idx="189">
                  <c:v>42006.96875</c:v>
                </c:pt>
                <c:pt idx="190">
                  <c:v>42006.979166666664</c:v>
                </c:pt>
                <c:pt idx="191">
                  <c:v>42006.989583333336</c:v>
                </c:pt>
                <c:pt idx="192">
                  <c:v>42007</c:v>
                </c:pt>
                <c:pt idx="193">
                  <c:v>42007.010416666664</c:v>
                </c:pt>
                <c:pt idx="194">
                  <c:v>42007.020833333336</c:v>
                </c:pt>
                <c:pt idx="195">
                  <c:v>42007.03125</c:v>
                </c:pt>
                <c:pt idx="196">
                  <c:v>42007.041666666664</c:v>
                </c:pt>
                <c:pt idx="197">
                  <c:v>42007.052083333336</c:v>
                </c:pt>
                <c:pt idx="198">
                  <c:v>42007.0625</c:v>
                </c:pt>
                <c:pt idx="199">
                  <c:v>42007.072916666664</c:v>
                </c:pt>
                <c:pt idx="200">
                  <c:v>42007.083333333336</c:v>
                </c:pt>
                <c:pt idx="201">
                  <c:v>42007.09375</c:v>
                </c:pt>
                <c:pt idx="202">
                  <c:v>42007.104166666664</c:v>
                </c:pt>
                <c:pt idx="203">
                  <c:v>42007.114583333336</c:v>
                </c:pt>
                <c:pt idx="204">
                  <c:v>42007.125</c:v>
                </c:pt>
                <c:pt idx="205">
                  <c:v>42007.135416666664</c:v>
                </c:pt>
                <c:pt idx="206">
                  <c:v>42007.145833333336</c:v>
                </c:pt>
                <c:pt idx="207">
                  <c:v>42007.15625</c:v>
                </c:pt>
                <c:pt idx="208">
                  <c:v>42007.166666666664</c:v>
                </c:pt>
                <c:pt idx="209">
                  <c:v>42007.177083333336</c:v>
                </c:pt>
                <c:pt idx="210">
                  <c:v>42007.1875</c:v>
                </c:pt>
                <c:pt idx="211">
                  <c:v>42007.197916666664</c:v>
                </c:pt>
                <c:pt idx="212">
                  <c:v>42007.208333333336</c:v>
                </c:pt>
                <c:pt idx="213">
                  <c:v>42007.21875</c:v>
                </c:pt>
                <c:pt idx="214">
                  <c:v>42007.229166666664</c:v>
                </c:pt>
                <c:pt idx="215">
                  <c:v>42007.239583333336</c:v>
                </c:pt>
                <c:pt idx="216">
                  <c:v>42007.25</c:v>
                </c:pt>
                <c:pt idx="217">
                  <c:v>42007.260416666664</c:v>
                </c:pt>
                <c:pt idx="218">
                  <c:v>42007.270833333336</c:v>
                </c:pt>
                <c:pt idx="219">
                  <c:v>42007.28125</c:v>
                </c:pt>
                <c:pt idx="220">
                  <c:v>42007.291666666664</c:v>
                </c:pt>
                <c:pt idx="221">
                  <c:v>42007.302083333336</c:v>
                </c:pt>
                <c:pt idx="222">
                  <c:v>42007.3125</c:v>
                </c:pt>
                <c:pt idx="223">
                  <c:v>42007.322916666664</c:v>
                </c:pt>
                <c:pt idx="224">
                  <c:v>42007.333333333336</c:v>
                </c:pt>
                <c:pt idx="225">
                  <c:v>42007.34375</c:v>
                </c:pt>
                <c:pt idx="226">
                  <c:v>42007.354166666664</c:v>
                </c:pt>
                <c:pt idx="227">
                  <c:v>42007.364583333336</c:v>
                </c:pt>
                <c:pt idx="228">
                  <c:v>42007.375</c:v>
                </c:pt>
                <c:pt idx="229">
                  <c:v>42007.385416666664</c:v>
                </c:pt>
                <c:pt idx="230">
                  <c:v>42007.395833333336</c:v>
                </c:pt>
                <c:pt idx="231">
                  <c:v>42007.40625</c:v>
                </c:pt>
                <c:pt idx="232">
                  <c:v>42007.416666666664</c:v>
                </c:pt>
                <c:pt idx="233">
                  <c:v>42007.427083333336</c:v>
                </c:pt>
                <c:pt idx="234">
                  <c:v>42007.4375</c:v>
                </c:pt>
                <c:pt idx="235">
                  <c:v>42007.447916666664</c:v>
                </c:pt>
                <c:pt idx="236">
                  <c:v>42007.458333333336</c:v>
                </c:pt>
                <c:pt idx="237">
                  <c:v>42007.46875</c:v>
                </c:pt>
                <c:pt idx="238">
                  <c:v>42007.479166666664</c:v>
                </c:pt>
                <c:pt idx="239">
                  <c:v>42007.489583333336</c:v>
                </c:pt>
                <c:pt idx="240">
                  <c:v>42007.5</c:v>
                </c:pt>
                <c:pt idx="241">
                  <c:v>42007.510416666664</c:v>
                </c:pt>
                <c:pt idx="242">
                  <c:v>42007.520833333336</c:v>
                </c:pt>
                <c:pt idx="243">
                  <c:v>42007.53125</c:v>
                </c:pt>
                <c:pt idx="244">
                  <c:v>42007.541666666664</c:v>
                </c:pt>
                <c:pt idx="245">
                  <c:v>42007.552083333336</c:v>
                </c:pt>
                <c:pt idx="246">
                  <c:v>42007.5625</c:v>
                </c:pt>
                <c:pt idx="247">
                  <c:v>42007.572916666664</c:v>
                </c:pt>
                <c:pt idx="248">
                  <c:v>42007.583333333336</c:v>
                </c:pt>
                <c:pt idx="249">
                  <c:v>42007.59375</c:v>
                </c:pt>
                <c:pt idx="250">
                  <c:v>42007.604166666664</c:v>
                </c:pt>
                <c:pt idx="251">
                  <c:v>42007.614583333336</c:v>
                </c:pt>
                <c:pt idx="252">
                  <c:v>42007.625</c:v>
                </c:pt>
                <c:pt idx="253">
                  <c:v>42007.635416666664</c:v>
                </c:pt>
                <c:pt idx="254">
                  <c:v>42007.645833333336</c:v>
                </c:pt>
                <c:pt idx="255">
                  <c:v>42007.65625</c:v>
                </c:pt>
                <c:pt idx="256">
                  <c:v>42007.666666666664</c:v>
                </c:pt>
                <c:pt idx="257">
                  <c:v>42007.677083333336</c:v>
                </c:pt>
                <c:pt idx="258">
                  <c:v>42007.6875</c:v>
                </c:pt>
                <c:pt idx="259">
                  <c:v>42007.697916666664</c:v>
                </c:pt>
                <c:pt idx="260">
                  <c:v>42007.708333333336</c:v>
                </c:pt>
                <c:pt idx="261">
                  <c:v>42007.71875</c:v>
                </c:pt>
                <c:pt idx="262">
                  <c:v>42007.729166666664</c:v>
                </c:pt>
                <c:pt idx="263">
                  <c:v>42007.739583333336</c:v>
                </c:pt>
                <c:pt idx="264">
                  <c:v>42007.75</c:v>
                </c:pt>
                <c:pt idx="265">
                  <c:v>42007.760416666664</c:v>
                </c:pt>
                <c:pt idx="266">
                  <c:v>42007.770833333336</c:v>
                </c:pt>
                <c:pt idx="267">
                  <c:v>42007.78125</c:v>
                </c:pt>
                <c:pt idx="268">
                  <c:v>42007.791666666664</c:v>
                </c:pt>
                <c:pt idx="269">
                  <c:v>42007.802083333336</c:v>
                </c:pt>
                <c:pt idx="270">
                  <c:v>42007.8125</c:v>
                </c:pt>
                <c:pt idx="271">
                  <c:v>42007.822916666664</c:v>
                </c:pt>
                <c:pt idx="272">
                  <c:v>42007.833333333336</c:v>
                </c:pt>
                <c:pt idx="273">
                  <c:v>42007.84375</c:v>
                </c:pt>
                <c:pt idx="274">
                  <c:v>42007.854166666664</c:v>
                </c:pt>
                <c:pt idx="275">
                  <c:v>42007.864583333336</c:v>
                </c:pt>
                <c:pt idx="276">
                  <c:v>42007.875</c:v>
                </c:pt>
                <c:pt idx="277">
                  <c:v>42007.885416666664</c:v>
                </c:pt>
                <c:pt idx="278">
                  <c:v>42007.895833333336</c:v>
                </c:pt>
                <c:pt idx="279">
                  <c:v>42007.90625</c:v>
                </c:pt>
                <c:pt idx="280">
                  <c:v>42007.916666666664</c:v>
                </c:pt>
                <c:pt idx="281">
                  <c:v>42007.927083333336</c:v>
                </c:pt>
                <c:pt idx="282">
                  <c:v>42007.9375</c:v>
                </c:pt>
                <c:pt idx="283">
                  <c:v>42007.947916666664</c:v>
                </c:pt>
                <c:pt idx="284">
                  <c:v>42007.958333333336</c:v>
                </c:pt>
                <c:pt idx="285">
                  <c:v>42007.96875</c:v>
                </c:pt>
                <c:pt idx="286">
                  <c:v>42007.979166666664</c:v>
                </c:pt>
                <c:pt idx="287">
                  <c:v>42007.989583333336</c:v>
                </c:pt>
                <c:pt idx="288">
                  <c:v>42008</c:v>
                </c:pt>
                <c:pt idx="289">
                  <c:v>42008.010416666664</c:v>
                </c:pt>
                <c:pt idx="290">
                  <c:v>42008.020833333336</c:v>
                </c:pt>
                <c:pt idx="291">
                  <c:v>42008.03125</c:v>
                </c:pt>
                <c:pt idx="292">
                  <c:v>42008.041666666664</c:v>
                </c:pt>
                <c:pt idx="293">
                  <c:v>42008.052083333336</c:v>
                </c:pt>
                <c:pt idx="294">
                  <c:v>42008.0625</c:v>
                </c:pt>
                <c:pt idx="295">
                  <c:v>42008.072916666664</c:v>
                </c:pt>
                <c:pt idx="296">
                  <c:v>42008.083333333336</c:v>
                </c:pt>
                <c:pt idx="297">
                  <c:v>42008.09375</c:v>
                </c:pt>
                <c:pt idx="298">
                  <c:v>42008.104166666664</c:v>
                </c:pt>
                <c:pt idx="299">
                  <c:v>42008.114583333336</c:v>
                </c:pt>
                <c:pt idx="300">
                  <c:v>42008.125</c:v>
                </c:pt>
                <c:pt idx="301">
                  <c:v>42008.135416666664</c:v>
                </c:pt>
                <c:pt idx="302">
                  <c:v>42008.145833333336</c:v>
                </c:pt>
                <c:pt idx="303">
                  <c:v>42008.15625</c:v>
                </c:pt>
                <c:pt idx="304">
                  <c:v>42008.166666666664</c:v>
                </c:pt>
                <c:pt idx="305">
                  <c:v>42008.177083333336</c:v>
                </c:pt>
                <c:pt idx="306">
                  <c:v>42008.1875</c:v>
                </c:pt>
                <c:pt idx="307">
                  <c:v>42008.197916666664</c:v>
                </c:pt>
                <c:pt idx="308">
                  <c:v>42008.208333333336</c:v>
                </c:pt>
                <c:pt idx="309">
                  <c:v>42008.21875</c:v>
                </c:pt>
                <c:pt idx="310">
                  <c:v>42008.229166666664</c:v>
                </c:pt>
                <c:pt idx="311">
                  <c:v>42008.239583333336</c:v>
                </c:pt>
                <c:pt idx="312">
                  <c:v>42008.25</c:v>
                </c:pt>
                <c:pt idx="313">
                  <c:v>42008.260416666664</c:v>
                </c:pt>
                <c:pt idx="314">
                  <c:v>42008.270833333336</c:v>
                </c:pt>
                <c:pt idx="315">
                  <c:v>42008.28125</c:v>
                </c:pt>
                <c:pt idx="316">
                  <c:v>42008.291666666664</c:v>
                </c:pt>
                <c:pt idx="317">
                  <c:v>42008.302083333336</c:v>
                </c:pt>
                <c:pt idx="318">
                  <c:v>42008.3125</c:v>
                </c:pt>
                <c:pt idx="319">
                  <c:v>42008.322916666664</c:v>
                </c:pt>
                <c:pt idx="320">
                  <c:v>42008.333333333336</c:v>
                </c:pt>
                <c:pt idx="321">
                  <c:v>42008.34375</c:v>
                </c:pt>
                <c:pt idx="322">
                  <c:v>42008.354166666664</c:v>
                </c:pt>
                <c:pt idx="323">
                  <c:v>42008.364583333336</c:v>
                </c:pt>
                <c:pt idx="324">
                  <c:v>42008.375</c:v>
                </c:pt>
                <c:pt idx="325">
                  <c:v>42008.385416666664</c:v>
                </c:pt>
                <c:pt idx="326">
                  <c:v>42008.395833333336</c:v>
                </c:pt>
                <c:pt idx="327">
                  <c:v>42008.40625</c:v>
                </c:pt>
                <c:pt idx="328">
                  <c:v>42008.416666666664</c:v>
                </c:pt>
                <c:pt idx="329">
                  <c:v>42008.427083333336</c:v>
                </c:pt>
                <c:pt idx="330">
                  <c:v>42008.4375</c:v>
                </c:pt>
                <c:pt idx="331">
                  <c:v>42008.447916666664</c:v>
                </c:pt>
                <c:pt idx="332">
                  <c:v>42008.458333333336</c:v>
                </c:pt>
                <c:pt idx="333">
                  <c:v>42008.46875</c:v>
                </c:pt>
                <c:pt idx="334">
                  <c:v>42008.479166666664</c:v>
                </c:pt>
                <c:pt idx="335">
                  <c:v>42008.489583333336</c:v>
                </c:pt>
                <c:pt idx="336">
                  <c:v>42008.5</c:v>
                </c:pt>
                <c:pt idx="337">
                  <c:v>42008.510416666664</c:v>
                </c:pt>
                <c:pt idx="338">
                  <c:v>42008.520833333336</c:v>
                </c:pt>
                <c:pt idx="339">
                  <c:v>42008.53125</c:v>
                </c:pt>
                <c:pt idx="340">
                  <c:v>42008.541666666664</c:v>
                </c:pt>
                <c:pt idx="341">
                  <c:v>42008.552083333336</c:v>
                </c:pt>
                <c:pt idx="342">
                  <c:v>42008.5625</c:v>
                </c:pt>
                <c:pt idx="343">
                  <c:v>42008.572916666664</c:v>
                </c:pt>
                <c:pt idx="344">
                  <c:v>42008.583333333336</c:v>
                </c:pt>
                <c:pt idx="345">
                  <c:v>42008.59375</c:v>
                </c:pt>
                <c:pt idx="346">
                  <c:v>42008.604166666664</c:v>
                </c:pt>
                <c:pt idx="347">
                  <c:v>42008.614583333336</c:v>
                </c:pt>
                <c:pt idx="348">
                  <c:v>42008.625</c:v>
                </c:pt>
                <c:pt idx="349">
                  <c:v>42008.635416666664</c:v>
                </c:pt>
                <c:pt idx="350">
                  <c:v>42008.645833333336</c:v>
                </c:pt>
                <c:pt idx="351">
                  <c:v>42008.65625</c:v>
                </c:pt>
                <c:pt idx="352">
                  <c:v>42008.666666666664</c:v>
                </c:pt>
                <c:pt idx="353">
                  <c:v>42008.677083333336</c:v>
                </c:pt>
                <c:pt idx="354">
                  <c:v>42008.6875</c:v>
                </c:pt>
                <c:pt idx="355">
                  <c:v>42008.697916666664</c:v>
                </c:pt>
                <c:pt idx="356">
                  <c:v>42008.708333333336</c:v>
                </c:pt>
                <c:pt idx="357">
                  <c:v>42008.71875</c:v>
                </c:pt>
                <c:pt idx="358">
                  <c:v>42008.729166666664</c:v>
                </c:pt>
                <c:pt idx="359">
                  <c:v>42008.739583333336</c:v>
                </c:pt>
                <c:pt idx="360">
                  <c:v>42008.75</c:v>
                </c:pt>
                <c:pt idx="361">
                  <c:v>42008.760416666664</c:v>
                </c:pt>
                <c:pt idx="362">
                  <c:v>42008.770833333336</c:v>
                </c:pt>
                <c:pt idx="363">
                  <c:v>42008.78125</c:v>
                </c:pt>
                <c:pt idx="364">
                  <c:v>42008.791666666664</c:v>
                </c:pt>
                <c:pt idx="365">
                  <c:v>42008.802083333336</c:v>
                </c:pt>
                <c:pt idx="366">
                  <c:v>42008.8125</c:v>
                </c:pt>
                <c:pt idx="367">
                  <c:v>42008.822916666664</c:v>
                </c:pt>
                <c:pt idx="368">
                  <c:v>42008.833333333336</c:v>
                </c:pt>
                <c:pt idx="369">
                  <c:v>42008.84375</c:v>
                </c:pt>
                <c:pt idx="370">
                  <c:v>42008.854166666664</c:v>
                </c:pt>
                <c:pt idx="371">
                  <c:v>42008.864583333336</c:v>
                </c:pt>
                <c:pt idx="372">
                  <c:v>42008.875</c:v>
                </c:pt>
                <c:pt idx="373">
                  <c:v>42008.885416666664</c:v>
                </c:pt>
                <c:pt idx="374">
                  <c:v>42008.895833333336</c:v>
                </c:pt>
                <c:pt idx="375">
                  <c:v>42008.90625</c:v>
                </c:pt>
                <c:pt idx="376">
                  <c:v>42008.916666666664</c:v>
                </c:pt>
                <c:pt idx="377">
                  <c:v>42008.927083333336</c:v>
                </c:pt>
                <c:pt idx="378">
                  <c:v>42008.9375</c:v>
                </c:pt>
                <c:pt idx="379">
                  <c:v>42008.947916666664</c:v>
                </c:pt>
                <c:pt idx="380">
                  <c:v>42008.958333333336</c:v>
                </c:pt>
                <c:pt idx="381">
                  <c:v>42008.96875</c:v>
                </c:pt>
                <c:pt idx="382">
                  <c:v>42008.979166666664</c:v>
                </c:pt>
                <c:pt idx="383">
                  <c:v>42008.989583333336</c:v>
                </c:pt>
                <c:pt idx="384">
                  <c:v>42009</c:v>
                </c:pt>
                <c:pt idx="385">
                  <c:v>42009.010416666664</c:v>
                </c:pt>
                <c:pt idx="386">
                  <c:v>42009.020833333336</c:v>
                </c:pt>
                <c:pt idx="387">
                  <c:v>42009.03125</c:v>
                </c:pt>
                <c:pt idx="388">
                  <c:v>42009.041666666664</c:v>
                </c:pt>
                <c:pt idx="389">
                  <c:v>42009.052083333336</c:v>
                </c:pt>
                <c:pt idx="390">
                  <c:v>42009.0625</c:v>
                </c:pt>
                <c:pt idx="391">
                  <c:v>42009.072916666664</c:v>
                </c:pt>
                <c:pt idx="392">
                  <c:v>42009.083333333336</c:v>
                </c:pt>
                <c:pt idx="393">
                  <c:v>42009.09375</c:v>
                </c:pt>
                <c:pt idx="394">
                  <c:v>42009.104166666664</c:v>
                </c:pt>
                <c:pt idx="395">
                  <c:v>42009.114583333336</c:v>
                </c:pt>
                <c:pt idx="396">
                  <c:v>42009.125</c:v>
                </c:pt>
                <c:pt idx="397">
                  <c:v>42009.135416666664</c:v>
                </c:pt>
                <c:pt idx="398">
                  <c:v>42009.145833333336</c:v>
                </c:pt>
                <c:pt idx="399">
                  <c:v>42009.15625</c:v>
                </c:pt>
                <c:pt idx="400">
                  <c:v>42009.166666666664</c:v>
                </c:pt>
                <c:pt idx="401">
                  <c:v>42009.177083333336</c:v>
                </c:pt>
                <c:pt idx="402">
                  <c:v>42009.1875</c:v>
                </c:pt>
                <c:pt idx="403">
                  <c:v>42009.197916666664</c:v>
                </c:pt>
                <c:pt idx="404">
                  <c:v>42009.208333333336</c:v>
                </c:pt>
                <c:pt idx="405">
                  <c:v>42009.21875</c:v>
                </c:pt>
                <c:pt idx="406">
                  <c:v>42009.229166666664</c:v>
                </c:pt>
                <c:pt idx="407">
                  <c:v>42009.239583333336</c:v>
                </c:pt>
                <c:pt idx="408">
                  <c:v>42009.25</c:v>
                </c:pt>
                <c:pt idx="409">
                  <c:v>42009.260416666664</c:v>
                </c:pt>
                <c:pt idx="410">
                  <c:v>42009.270833333336</c:v>
                </c:pt>
                <c:pt idx="411">
                  <c:v>42009.28125</c:v>
                </c:pt>
                <c:pt idx="412">
                  <c:v>42009.291666666664</c:v>
                </c:pt>
                <c:pt idx="413">
                  <c:v>42009.302083333336</c:v>
                </c:pt>
                <c:pt idx="414">
                  <c:v>42009.3125</c:v>
                </c:pt>
                <c:pt idx="415">
                  <c:v>42009.322916666664</c:v>
                </c:pt>
                <c:pt idx="416">
                  <c:v>42009.333333333336</c:v>
                </c:pt>
                <c:pt idx="417">
                  <c:v>42009.34375</c:v>
                </c:pt>
                <c:pt idx="418">
                  <c:v>42009.354166666664</c:v>
                </c:pt>
                <c:pt idx="419">
                  <c:v>42009.364583333336</c:v>
                </c:pt>
                <c:pt idx="420">
                  <c:v>42009.375</c:v>
                </c:pt>
                <c:pt idx="421">
                  <c:v>42009.385416666664</c:v>
                </c:pt>
                <c:pt idx="422">
                  <c:v>42009.395833333336</c:v>
                </c:pt>
                <c:pt idx="423">
                  <c:v>42009.40625</c:v>
                </c:pt>
                <c:pt idx="424">
                  <c:v>42009.416666666664</c:v>
                </c:pt>
                <c:pt idx="425">
                  <c:v>42009.427083333336</c:v>
                </c:pt>
                <c:pt idx="426">
                  <c:v>42009.4375</c:v>
                </c:pt>
                <c:pt idx="427">
                  <c:v>42009.447916666664</c:v>
                </c:pt>
                <c:pt idx="428">
                  <c:v>42009.458333333336</c:v>
                </c:pt>
                <c:pt idx="429">
                  <c:v>42009.46875</c:v>
                </c:pt>
                <c:pt idx="430">
                  <c:v>42009.479166666664</c:v>
                </c:pt>
                <c:pt idx="431">
                  <c:v>42009.489583333336</c:v>
                </c:pt>
                <c:pt idx="432">
                  <c:v>42009.5</c:v>
                </c:pt>
                <c:pt idx="433">
                  <c:v>42009.510416666664</c:v>
                </c:pt>
                <c:pt idx="434">
                  <c:v>42009.520833333336</c:v>
                </c:pt>
                <c:pt idx="435">
                  <c:v>42009.53125</c:v>
                </c:pt>
                <c:pt idx="436">
                  <c:v>42009.541666666664</c:v>
                </c:pt>
                <c:pt idx="437">
                  <c:v>42009.552083333336</c:v>
                </c:pt>
                <c:pt idx="438">
                  <c:v>42009.5625</c:v>
                </c:pt>
                <c:pt idx="439">
                  <c:v>42009.572916666664</c:v>
                </c:pt>
                <c:pt idx="440">
                  <c:v>42009.583333333336</c:v>
                </c:pt>
                <c:pt idx="441">
                  <c:v>42009.59375</c:v>
                </c:pt>
                <c:pt idx="442">
                  <c:v>42009.604166666664</c:v>
                </c:pt>
                <c:pt idx="443">
                  <c:v>42009.614583333336</c:v>
                </c:pt>
                <c:pt idx="444">
                  <c:v>42009.625</c:v>
                </c:pt>
                <c:pt idx="445">
                  <c:v>42009.635416666664</c:v>
                </c:pt>
                <c:pt idx="446">
                  <c:v>42009.645833333336</c:v>
                </c:pt>
                <c:pt idx="447">
                  <c:v>42009.65625</c:v>
                </c:pt>
                <c:pt idx="448">
                  <c:v>42009.666666666664</c:v>
                </c:pt>
                <c:pt idx="449">
                  <c:v>42009.677083333336</c:v>
                </c:pt>
                <c:pt idx="450">
                  <c:v>42009.6875</c:v>
                </c:pt>
                <c:pt idx="451">
                  <c:v>42009.697916666664</c:v>
                </c:pt>
                <c:pt idx="452">
                  <c:v>42009.708333333336</c:v>
                </c:pt>
                <c:pt idx="453">
                  <c:v>42009.71875</c:v>
                </c:pt>
                <c:pt idx="454">
                  <c:v>42009.729166666664</c:v>
                </c:pt>
                <c:pt idx="455">
                  <c:v>42009.739583333336</c:v>
                </c:pt>
                <c:pt idx="456">
                  <c:v>42009.75</c:v>
                </c:pt>
                <c:pt idx="457">
                  <c:v>42009.760416666664</c:v>
                </c:pt>
                <c:pt idx="458">
                  <c:v>42009.770833333336</c:v>
                </c:pt>
                <c:pt idx="459">
                  <c:v>42009.78125</c:v>
                </c:pt>
                <c:pt idx="460">
                  <c:v>42009.791666666664</c:v>
                </c:pt>
                <c:pt idx="461">
                  <c:v>42009.802083333336</c:v>
                </c:pt>
                <c:pt idx="462">
                  <c:v>42009.8125</c:v>
                </c:pt>
                <c:pt idx="463">
                  <c:v>42009.822916666664</c:v>
                </c:pt>
                <c:pt idx="464">
                  <c:v>42009.833333333336</c:v>
                </c:pt>
                <c:pt idx="465">
                  <c:v>42009.84375</c:v>
                </c:pt>
                <c:pt idx="466">
                  <c:v>42009.854166666664</c:v>
                </c:pt>
                <c:pt idx="467">
                  <c:v>42009.864583333336</c:v>
                </c:pt>
                <c:pt idx="468">
                  <c:v>42009.875</c:v>
                </c:pt>
                <c:pt idx="469">
                  <c:v>42009.885416666664</c:v>
                </c:pt>
                <c:pt idx="470">
                  <c:v>42009.895833333336</c:v>
                </c:pt>
                <c:pt idx="471">
                  <c:v>42009.90625</c:v>
                </c:pt>
                <c:pt idx="472">
                  <c:v>42009.916666666664</c:v>
                </c:pt>
                <c:pt idx="473">
                  <c:v>42009.927083333336</c:v>
                </c:pt>
                <c:pt idx="474">
                  <c:v>42009.9375</c:v>
                </c:pt>
                <c:pt idx="475">
                  <c:v>42009.947916666664</c:v>
                </c:pt>
                <c:pt idx="476">
                  <c:v>42009.958333333336</c:v>
                </c:pt>
                <c:pt idx="477">
                  <c:v>42009.96875</c:v>
                </c:pt>
                <c:pt idx="478">
                  <c:v>42009.979166666664</c:v>
                </c:pt>
                <c:pt idx="479">
                  <c:v>42009.989583333336</c:v>
                </c:pt>
                <c:pt idx="480">
                  <c:v>42010</c:v>
                </c:pt>
                <c:pt idx="481">
                  <c:v>42010.010416666664</c:v>
                </c:pt>
                <c:pt idx="482">
                  <c:v>42010.020833333336</c:v>
                </c:pt>
                <c:pt idx="483">
                  <c:v>42010.03125</c:v>
                </c:pt>
                <c:pt idx="484">
                  <c:v>42010.041666666664</c:v>
                </c:pt>
                <c:pt idx="485">
                  <c:v>42010.052083333336</c:v>
                </c:pt>
                <c:pt idx="486">
                  <c:v>42010.0625</c:v>
                </c:pt>
                <c:pt idx="487">
                  <c:v>42010.072916666664</c:v>
                </c:pt>
                <c:pt idx="488">
                  <c:v>42010.083333333336</c:v>
                </c:pt>
                <c:pt idx="489">
                  <c:v>42010.09375</c:v>
                </c:pt>
                <c:pt idx="490">
                  <c:v>42010.104166666664</c:v>
                </c:pt>
                <c:pt idx="491">
                  <c:v>42010.114583333336</c:v>
                </c:pt>
                <c:pt idx="492">
                  <c:v>42010.125</c:v>
                </c:pt>
                <c:pt idx="493">
                  <c:v>42010.135416666664</c:v>
                </c:pt>
                <c:pt idx="494">
                  <c:v>42010.145833333336</c:v>
                </c:pt>
                <c:pt idx="495">
                  <c:v>42010.15625</c:v>
                </c:pt>
                <c:pt idx="496">
                  <c:v>42010.166666666664</c:v>
                </c:pt>
                <c:pt idx="497">
                  <c:v>42010.177083333336</c:v>
                </c:pt>
                <c:pt idx="498">
                  <c:v>42010.1875</c:v>
                </c:pt>
                <c:pt idx="499">
                  <c:v>42010.197916666664</c:v>
                </c:pt>
                <c:pt idx="500">
                  <c:v>42010.208333333336</c:v>
                </c:pt>
                <c:pt idx="501">
                  <c:v>42010.21875</c:v>
                </c:pt>
                <c:pt idx="502">
                  <c:v>42010.229166666664</c:v>
                </c:pt>
                <c:pt idx="503">
                  <c:v>42010.239583333336</c:v>
                </c:pt>
                <c:pt idx="504">
                  <c:v>42010.25</c:v>
                </c:pt>
                <c:pt idx="505">
                  <c:v>42010.260416666664</c:v>
                </c:pt>
                <c:pt idx="506">
                  <c:v>42010.270833333336</c:v>
                </c:pt>
                <c:pt idx="507">
                  <c:v>42010.28125</c:v>
                </c:pt>
                <c:pt idx="508">
                  <c:v>42010.291666666664</c:v>
                </c:pt>
                <c:pt idx="509">
                  <c:v>42010.302083333336</c:v>
                </c:pt>
                <c:pt idx="510">
                  <c:v>42010.3125</c:v>
                </c:pt>
                <c:pt idx="511">
                  <c:v>42010.322916666664</c:v>
                </c:pt>
                <c:pt idx="512">
                  <c:v>42010.333333333336</c:v>
                </c:pt>
                <c:pt idx="513">
                  <c:v>42010.34375</c:v>
                </c:pt>
                <c:pt idx="514">
                  <c:v>42010.354166666664</c:v>
                </c:pt>
                <c:pt idx="515">
                  <c:v>42010.364583333336</c:v>
                </c:pt>
                <c:pt idx="516">
                  <c:v>42010.375</c:v>
                </c:pt>
                <c:pt idx="517">
                  <c:v>42010.385416666664</c:v>
                </c:pt>
                <c:pt idx="518">
                  <c:v>42010.395833333336</c:v>
                </c:pt>
                <c:pt idx="519">
                  <c:v>42010.40625</c:v>
                </c:pt>
                <c:pt idx="520">
                  <c:v>42010.416666666664</c:v>
                </c:pt>
                <c:pt idx="521">
                  <c:v>42010.427083333336</c:v>
                </c:pt>
                <c:pt idx="522">
                  <c:v>42010.4375</c:v>
                </c:pt>
                <c:pt idx="523">
                  <c:v>42010.447916666664</c:v>
                </c:pt>
                <c:pt idx="524">
                  <c:v>42010.458333333336</c:v>
                </c:pt>
                <c:pt idx="525">
                  <c:v>42010.46875</c:v>
                </c:pt>
                <c:pt idx="526">
                  <c:v>42010.479166666664</c:v>
                </c:pt>
                <c:pt idx="527">
                  <c:v>42010.489583333336</c:v>
                </c:pt>
                <c:pt idx="528">
                  <c:v>42010.5</c:v>
                </c:pt>
                <c:pt idx="529">
                  <c:v>42010.510416666664</c:v>
                </c:pt>
                <c:pt idx="530">
                  <c:v>42010.520833333336</c:v>
                </c:pt>
                <c:pt idx="531">
                  <c:v>42010.53125</c:v>
                </c:pt>
                <c:pt idx="532">
                  <c:v>42010.541666666664</c:v>
                </c:pt>
                <c:pt idx="533">
                  <c:v>42010.552083333336</c:v>
                </c:pt>
                <c:pt idx="534">
                  <c:v>42010.5625</c:v>
                </c:pt>
                <c:pt idx="535">
                  <c:v>42010.572916666664</c:v>
                </c:pt>
                <c:pt idx="536">
                  <c:v>42010.583333333336</c:v>
                </c:pt>
                <c:pt idx="537">
                  <c:v>42010.59375</c:v>
                </c:pt>
                <c:pt idx="538">
                  <c:v>42010.604166666664</c:v>
                </c:pt>
                <c:pt idx="539">
                  <c:v>42010.614583333336</c:v>
                </c:pt>
                <c:pt idx="540">
                  <c:v>42010.625</c:v>
                </c:pt>
                <c:pt idx="541">
                  <c:v>42010.635416666664</c:v>
                </c:pt>
                <c:pt idx="542">
                  <c:v>42010.645833333336</c:v>
                </c:pt>
                <c:pt idx="543">
                  <c:v>42010.65625</c:v>
                </c:pt>
                <c:pt idx="544">
                  <c:v>42010.666666666664</c:v>
                </c:pt>
                <c:pt idx="545">
                  <c:v>42010.677083333336</c:v>
                </c:pt>
                <c:pt idx="546">
                  <c:v>42010.6875</c:v>
                </c:pt>
                <c:pt idx="547">
                  <c:v>42010.697916666664</c:v>
                </c:pt>
                <c:pt idx="548">
                  <c:v>42010.708333333336</c:v>
                </c:pt>
                <c:pt idx="549">
                  <c:v>42010.71875</c:v>
                </c:pt>
                <c:pt idx="550">
                  <c:v>42010.729166666664</c:v>
                </c:pt>
                <c:pt idx="551">
                  <c:v>42010.739583333336</c:v>
                </c:pt>
                <c:pt idx="552">
                  <c:v>42010.75</c:v>
                </c:pt>
                <c:pt idx="553">
                  <c:v>42010.760416666664</c:v>
                </c:pt>
                <c:pt idx="554">
                  <c:v>42010.770833333336</c:v>
                </c:pt>
                <c:pt idx="555">
                  <c:v>42010.78125</c:v>
                </c:pt>
                <c:pt idx="556">
                  <c:v>42010.791666666664</c:v>
                </c:pt>
                <c:pt idx="557">
                  <c:v>42010.802083333336</c:v>
                </c:pt>
                <c:pt idx="558">
                  <c:v>42010.8125</c:v>
                </c:pt>
                <c:pt idx="559">
                  <c:v>42010.822916666664</c:v>
                </c:pt>
                <c:pt idx="560">
                  <c:v>42010.833333333336</c:v>
                </c:pt>
                <c:pt idx="561">
                  <c:v>42010.84375</c:v>
                </c:pt>
                <c:pt idx="562">
                  <c:v>42010.854166666664</c:v>
                </c:pt>
                <c:pt idx="563">
                  <c:v>42010.864583333336</c:v>
                </c:pt>
                <c:pt idx="564">
                  <c:v>42010.875</c:v>
                </c:pt>
                <c:pt idx="565">
                  <c:v>42010.885416666664</c:v>
                </c:pt>
                <c:pt idx="566">
                  <c:v>42010.895833333336</c:v>
                </c:pt>
                <c:pt idx="567">
                  <c:v>42010.90625</c:v>
                </c:pt>
                <c:pt idx="568">
                  <c:v>42010.916666666664</c:v>
                </c:pt>
                <c:pt idx="569">
                  <c:v>42010.927083333336</c:v>
                </c:pt>
                <c:pt idx="570">
                  <c:v>42010.9375</c:v>
                </c:pt>
                <c:pt idx="571">
                  <c:v>42010.947916666664</c:v>
                </c:pt>
                <c:pt idx="572">
                  <c:v>42010.958333333336</c:v>
                </c:pt>
                <c:pt idx="573">
                  <c:v>42010.96875</c:v>
                </c:pt>
                <c:pt idx="574">
                  <c:v>42010.979166666664</c:v>
                </c:pt>
                <c:pt idx="575">
                  <c:v>42010.989583333336</c:v>
                </c:pt>
                <c:pt idx="576">
                  <c:v>42011</c:v>
                </c:pt>
                <c:pt idx="577">
                  <c:v>42011.010416666664</c:v>
                </c:pt>
                <c:pt idx="578">
                  <c:v>42011.020833333336</c:v>
                </c:pt>
                <c:pt idx="579">
                  <c:v>42011.03125</c:v>
                </c:pt>
                <c:pt idx="580">
                  <c:v>42011.041666666664</c:v>
                </c:pt>
                <c:pt idx="581">
                  <c:v>42011.052083333336</c:v>
                </c:pt>
                <c:pt idx="582">
                  <c:v>42011.0625</c:v>
                </c:pt>
                <c:pt idx="583">
                  <c:v>42011.072916666664</c:v>
                </c:pt>
                <c:pt idx="584">
                  <c:v>42011.083333333336</c:v>
                </c:pt>
                <c:pt idx="585">
                  <c:v>42011.09375</c:v>
                </c:pt>
                <c:pt idx="586">
                  <c:v>42011.104166666664</c:v>
                </c:pt>
                <c:pt idx="587">
                  <c:v>42011.114583333336</c:v>
                </c:pt>
                <c:pt idx="588">
                  <c:v>42011.125</c:v>
                </c:pt>
                <c:pt idx="589">
                  <c:v>42011.135416666664</c:v>
                </c:pt>
                <c:pt idx="590">
                  <c:v>42011.145833333336</c:v>
                </c:pt>
                <c:pt idx="591">
                  <c:v>42011.15625</c:v>
                </c:pt>
                <c:pt idx="592">
                  <c:v>42011.166666666664</c:v>
                </c:pt>
                <c:pt idx="593">
                  <c:v>42011.177083333336</c:v>
                </c:pt>
                <c:pt idx="594">
                  <c:v>42011.1875</c:v>
                </c:pt>
                <c:pt idx="595">
                  <c:v>42011.197916666664</c:v>
                </c:pt>
                <c:pt idx="596">
                  <c:v>42011.208333333336</c:v>
                </c:pt>
                <c:pt idx="597">
                  <c:v>42011.21875</c:v>
                </c:pt>
                <c:pt idx="598">
                  <c:v>42011.229166666664</c:v>
                </c:pt>
                <c:pt idx="599">
                  <c:v>42011.239583333336</c:v>
                </c:pt>
                <c:pt idx="600">
                  <c:v>42011.25</c:v>
                </c:pt>
                <c:pt idx="601">
                  <c:v>42011.260416666664</c:v>
                </c:pt>
                <c:pt idx="602">
                  <c:v>42011.270833333336</c:v>
                </c:pt>
                <c:pt idx="603">
                  <c:v>42011.28125</c:v>
                </c:pt>
                <c:pt idx="604">
                  <c:v>42011.291666666664</c:v>
                </c:pt>
                <c:pt idx="605">
                  <c:v>42011.302083333336</c:v>
                </c:pt>
                <c:pt idx="606">
                  <c:v>42011.3125</c:v>
                </c:pt>
                <c:pt idx="607">
                  <c:v>42011.322916666664</c:v>
                </c:pt>
                <c:pt idx="608">
                  <c:v>42011.333333333336</c:v>
                </c:pt>
                <c:pt idx="609">
                  <c:v>42011.34375</c:v>
                </c:pt>
                <c:pt idx="610">
                  <c:v>42011.354166666664</c:v>
                </c:pt>
                <c:pt idx="611">
                  <c:v>42011.364583333336</c:v>
                </c:pt>
                <c:pt idx="612">
                  <c:v>42011.375</c:v>
                </c:pt>
                <c:pt idx="613">
                  <c:v>42011.385416666664</c:v>
                </c:pt>
                <c:pt idx="614">
                  <c:v>42011.395833333336</c:v>
                </c:pt>
                <c:pt idx="615">
                  <c:v>42011.40625</c:v>
                </c:pt>
                <c:pt idx="616">
                  <c:v>42011.416666666664</c:v>
                </c:pt>
                <c:pt idx="617">
                  <c:v>42011.427083333336</c:v>
                </c:pt>
                <c:pt idx="618">
                  <c:v>42011.4375</c:v>
                </c:pt>
                <c:pt idx="619">
                  <c:v>42011.447916666664</c:v>
                </c:pt>
                <c:pt idx="620">
                  <c:v>42011.458333333336</c:v>
                </c:pt>
                <c:pt idx="621">
                  <c:v>42011.46875</c:v>
                </c:pt>
                <c:pt idx="622">
                  <c:v>42011.479166666664</c:v>
                </c:pt>
                <c:pt idx="623">
                  <c:v>42011.489583333336</c:v>
                </c:pt>
                <c:pt idx="624">
                  <c:v>42011.5</c:v>
                </c:pt>
                <c:pt idx="625">
                  <c:v>42011.510416666664</c:v>
                </c:pt>
                <c:pt idx="626">
                  <c:v>42011.520833333336</c:v>
                </c:pt>
                <c:pt idx="627">
                  <c:v>42011.53125</c:v>
                </c:pt>
                <c:pt idx="628">
                  <c:v>42011.541666666664</c:v>
                </c:pt>
                <c:pt idx="629">
                  <c:v>42011.552083333336</c:v>
                </c:pt>
                <c:pt idx="630">
                  <c:v>42011.5625</c:v>
                </c:pt>
                <c:pt idx="631">
                  <c:v>42011.572916666664</c:v>
                </c:pt>
                <c:pt idx="632">
                  <c:v>42011.583333333336</c:v>
                </c:pt>
                <c:pt idx="633">
                  <c:v>42011.59375</c:v>
                </c:pt>
                <c:pt idx="634">
                  <c:v>42011.604166666664</c:v>
                </c:pt>
                <c:pt idx="635">
                  <c:v>42011.614583333336</c:v>
                </c:pt>
                <c:pt idx="636">
                  <c:v>42011.625</c:v>
                </c:pt>
                <c:pt idx="637">
                  <c:v>42011.635416666664</c:v>
                </c:pt>
                <c:pt idx="638">
                  <c:v>42011.645833333336</c:v>
                </c:pt>
                <c:pt idx="639">
                  <c:v>42011.65625</c:v>
                </c:pt>
                <c:pt idx="640">
                  <c:v>42011.666666666664</c:v>
                </c:pt>
                <c:pt idx="641">
                  <c:v>42011.677083333336</c:v>
                </c:pt>
                <c:pt idx="642">
                  <c:v>42011.6875</c:v>
                </c:pt>
                <c:pt idx="643">
                  <c:v>42011.697916666664</c:v>
                </c:pt>
                <c:pt idx="644">
                  <c:v>42011.708333333336</c:v>
                </c:pt>
                <c:pt idx="645">
                  <c:v>42011.71875</c:v>
                </c:pt>
                <c:pt idx="646">
                  <c:v>42011.729166666664</c:v>
                </c:pt>
                <c:pt idx="647">
                  <c:v>42011.739583333336</c:v>
                </c:pt>
                <c:pt idx="648">
                  <c:v>42011.75</c:v>
                </c:pt>
                <c:pt idx="649">
                  <c:v>42011.760416666664</c:v>
                </c:pt>
                <c:pt idx="650">
                  <c:v>42011.770833333336</c:v>
                </c:pt>
                <c:pt idx="651">
                  <c:v>42011.78125</c:v>
                </c:pt>
                <c:pt idx="652">
                  <c:v>42011.791666666664</c:v>
                </c:pt>
                <c:pt idx="653">
                  <c:v>42011.802083333336</c:v>
                </c:pt>
                <c:pt idx="654">
                  <c:v>42011.8125</c:v>
                </c:pt>
                <c:pt idx="655">
                  <c:v>42011.822916666664</c:v>
                </c:pt>
                <c:pt idx="656">
                  <c:v>42011.833333333336</c:v>
                </c:pt>
                <c:pt idx="657">
                  <c:v>42011.84375</c:v>
                </c:pt>
                <c:pt idx="658">
                  <c:v>42011.854166666664</c:v>
                </c:pt>
                <c:pt idx="659">
                  <c:v>42011.864583333336</c:v>
                </c:pt>
                <c:pt idx="660">
                  <c:v>42011.875</c:v>
                </c:pt>
                <c:pt idx="661">
                  <c:v>42011.885416666664</c:v>
                </c:pt>
                <c:pt idx="662">
                  <c:v>42011.895833333336</c:v>
                </c:pt>
                <c:pt idx="663">
                  <c:v>42011.90625</c:v>
                </c:pt>
                <c:pt idx="664">
                  <c:v>42011.916666666664</c:v>
                </c:pt>
                <c:pt idx="665">
                  <c:v>42011.927083333336</c:v>
                </c:pt>
                <c:pt idx="666">
                  <c:v>42011.9375</c:v>
                </c:pt>
                <c:pt idx="667">
                  <c:v>42011.947916666664</c:v>
                </c:pt>
                <c:pt idx="668">
                  <c:v>42011.958333333336</c:v>
                </c:pt>
                <c:pt idx="669">
                  <c:v>42011.96875</c:v>
                </c:pt>
                <c:pt idx="670">
                  <c:v>42011.979166666664</c:v>
                </c:pt>
                <c:pt idx="671">
                  <c:v>42011.989583333336</c:v>
                </c:pt>
                <c:pt idx="672">
                  <c:v>42012</c:v>
                </c:pt>
                <c:pt idx="673">
                  <c:v>42012.010416666664</c:v>
                </c:pt>
                <c:pt idx="674">
                  <c:v>42012.020833333336</c:v>
                </c:pt>
                <c:pt idx="675">
                  <c:v>42012.03125</c:v>
                </c:pt>
                <c:pt idx="676">
                  <c:v>42012.041666666664</c:v>
                </c:pt>
                <c:pt idx="677">
                  <c:v>42012.052083333336</c:v>
                </c:pt>
                <c:pt idx="678">
                  <c:v>42012.0625</c:v>
                </c:pt>
                <c:pt idx="679">
                  <c:v>42012.072916666664</c:v>
                </c:pt>
                <c:pt idx="680">
                  <c:v>42012.083333333336</c:v>
                </c:pt>
                <c:pt idx="681">
                  <c:v>42012.09375</c:v>
                </c:pt>
                <c:pt idx="682">
                  <c:v>42012.104166666664</c:v>
                </c:pt>
                <c:pt idx="683">
                  <c:v>42012.114583333336</c:v>
                </c:pt>
                <c:pt idx="684">
                  <c:v>42012.125</c:v>
                </c:pt>
                <c:pt idx="685">
                  <c:v>42012.135416666664</c:v>
                </c:pt>
                <c:pt idx="686">
                  <c:v>42012.145833333336</c:v>
                </c:pt>
                <c:pt idx="687">
                  <c:v>42012.15625</c:v>
                </c:pt>
                <c:pt idx="688">
                  <c:v>42012.166666666664</c:v>
                </c:pt>
                <c:pt idx="689">
                  <c:v>42012.177083333336</c:v>
                </c:pt>
                <c:pt idx="690">
                  <c:v>42012.1875</c:v>
                </c:pt>
                <c:pt idx="691">
                  <c:v>42012.197916666664</c:v>
                </c:pt>
                <c:pt idx="692">
                  <c:v>42012.208333333336</c:v>
                </c:pt>
                <c:pt idx="693">
                  <c:v>42012.21875</c:v>
                </c:pt>
                <c:pt idx="694">
                  <c:v>42012.229166666664</c:v>
                </c:pt>
                <c:pt idx="695">
                  <c:v>42012.239583333336</c:v>
                </c:pt>
                <c:pt idx="696">
                  <c:v>42012.25</c:v>
                </c:pt>
                <c:pt idx="697">
                  <c:v>42012.260416666664</c:v>
                </c:pt>
                <c:pt idx="698">
                  <c:v>42012.270833333336</c:v>
                </c:pt>
                <c:pt idx="699">
                  <c:v>42012.28125</c:v>
                </c:pt>
                <c:pt idx="700">
                  <c:v>42012.291666666664</c:v>
                </c:pt>
                <c:pt idx="701">
                  <c:v>42012.302083333336</c:v>
                </c:pt>
                <c:pt idx="702">
                  <c:v>42012.3125</c:v>
                </c:pt>
                <c:pt idx="703">
                  <c:v>42012.322916666664</c:v>
                </c:pt>
                <c:pt idx="704">
                  <c:v>42012.333333333336</c:v>
                </c:pt>
                <c:pt idx="705">
                  <c:v>42012.34375</c:v>
                </c:pt>
                <c:pt idx="706">
                  <c:v>42012.354166666664</c:v>
                </c:pt>
                <c:pt idx="707">
                  <c:v>42012.364583333336</c:v>
                </c:pt>
                <c:pt idx="708">
                  <c:v>42012.375</c:v>
                </c:pt>
                <c:pt idx="709">
                  <c:v>42012.385416666664</c:v>
                </c:pt>
                <c:pt idx="710">
                  <c:v>42012.395833333336</c:v>
                </c:pt>
                <c:pt idx="711">
                  <c:v>42012.40625</c:v>
                </c:pt>
                <c:pt idx="712">
                  <c:v>42012.416666666664</c:v>
                </c:pt>
                <c:pt idx="713">
                  <c:v>42012.427083333336</c:v>
                </c:pt>
                <c:pt idx="714">
                  <c:v>42012.4375</c:v>
                </c:pt>
                <c:pt idx="715">
                  <c:v>42012.447916666664</c:v>
                </c:pt>
                <c:pt idx="716">
                  <c:v>42012.458333333336</c:v>
                </c:pt>
                <c:pt idx="717">
                  <c:v>42012.46875</c:v>
                </c:pt>
                <c:pt idx="718">
                  <c:v>42012.479166666664</c:v>
                </c:pt>
                <c:pt idx="719">
                  <c:v>42012.489583333336</c:v>
                </c:pt>
                <c:pt idx="720">
                  <c:v>42012.5</c:v>
                </c:pt>
                <c:pt idx="721">
                  <c:v>42012.510416666664</c:v>
                </c:pt>
                <c:pt idx="722">
                  <c:v>42012.520833333336</c:v>
                </c:pt>
                <c:pt idx="723">
                  <c:v>42012.53125</c:v>
                </c:pt>
                <c:pt idx="724">
                  <c:v>42012.541666666664</c:v>
                </c:pt>
                <c:pt idx="725">
                  <c:v>42012.552083333336</c:v>
                </c:pt>
                <c:pt idx="726">
                  <c:v>42012.5625</c:v>
                </c:pt>
                <c:pt idx="727">
                  <c:v>42012.572916666664</c:v>
                </c:pt>
                <c:pt idx="728">
                  <c:v>42012.583333333336</c:v>
                </c:pt>
                <c:pt idx="729">
                  <c:v>42012.59375</c:v>
                </c:pt>
                <c:pt idx="730">
                  <c:v>42012.604166666664</c:v>
                </c:pt>
                <c:pt idx="731">
                  <c:v>42012.614583333336</c:v>
                </c:pt>
                <c:pt idx="732">
                  <c:v>42012.625</c:v>
                </c:pt>
                <c:pt idx="733">
                  <c:v>42012.635416666664</c:v>
                </c:pt>
                <c:pt idx="734">
                  <c:v>42012.645833333336</c:v>
                </c:pt>
                <c:pt idx="735">
                  <c:v>42012.65625</c:v>
                </c:pt>
                <c:pt idx="736">
                  <c:v>42012.666666666664</c:v>
                </c:pt>
                <c:pt idx="737">
                  <c:v>42012.677083333336</c:v>
                </c:pt>
                <c:pt idx="738">
                  <c:v>42012.6875</c:v>
                </c:pt>
                <c:pt idx="739">
                  <c:v>42012.697916666664</c:v>
                </c:pt>
                <c:pt idx="740">
                  <c:v>42012.708333333336</c:v>
                </c:pt>
                <c:pt idx="741">
                  <c:v>42012.71875</c:v>
                </c:pt>
                <c:pt idx="742">
                  <c:v>42012.729166666664</c:v>
                </c:pt>
                <c:pt idx="743">
                  <c:v>42012.739583333336</c:v>
                </c:pt>
                <c:pt idx="744">
                  <c:v>42012.75</c:v>
                </c:pt>
                <c:pt idx="745">
                  <c:v>42012.760416666664</c:v>
                </c:pt>
                <c:pt idx="746">
                  <c:v>42012.770833333336</c:v>
                </c:pt>
                <c:pt idx="747">
                  <c:v>42012.78125</c:v>
                </c:pt>
                <c:pt idx="748">
                  <c:v>42012.791666666664</c:v>
                </c:pt>
                <c:pt idx="749">
                  <c:v>42012.802083333336</c:v>
                </c:pt>
                <c:pt idx="750">
                  <c:v>42012.8125</c:v>
                </c:pt>
                <c:pt idx="751">
                  <c:v>42012.822916666664</c:v>
                </c:pt>
                <c:pt idx="752">
                  <c:v>42012.833333333336</c:v>
                </c:pt>
                <c:pt idx="753">
                  <c:v>42012.84375</c:v>
                </c:pt>
                <c:pt idx="754">
                  <c:v>42012.854166666664</c:v>
                </c:pt>
                <c:pt idx="755">
                  <c:v>42012.864583333336</c:v>
                </c:pt>
                <c:pt idx="756">
                  <c:v>42012.875</c:v>
                </c:pt>
                <c:pt idx="757">
                  <c:v>42012.885416666664</c:v>
                </c:pt>
                <c:pt idx="758">
                  <c:v>42012.895833333336</c:v>
                </c:pt>
                <c:pt idx="759">
                  <c:v>42012.90625</c:v>
                </c:pt>
                <c:pt idx="760">
                  <c:v>42012.916666666664</c:v>
                </c:pt>
                <c:pt idx="761">
                  <c:v>42012.927083333336</c:v>
                </c:pt>
                <c:pt idx="762">
                  <c:v>42012.9375</c:v>
                </c:pt>
                <c:pt idx="763">
                  <c:v>42012.947916666664</c:v>
                </c:pt>
                <c:pt idx="764">
                  <c:v>42012.958333333336</c:v>
                </c:pt>
                <c:pt idx="765">
                  <c:v>42012.96875</c:v>
                </c:pt>
                <c:pt idx="766">
                  <c:v>42012.979166666664</c:v>
                </c:pt>
                <c:pt idx="767">
                  <c:v>42012.989583333336</c:v>
                </c:pt>
                <c:pt idx="768">
                  <c:v>42013</c:v>
                </c:pt>
                <c:pt idx="769">
                  <c:v>42013.010416666664</c:v>
                </c:pt>
                <c:pt idx="770">
                  <c:v>42013.020833333336</c:v>
                </c:pt>
                <c:pt idx="771">
                  <c:v>42013.03125</c:v>
                </c:pt>
                <c:pt idx="772">
                  <c:v>42013.041666666664</c:v>
                </c:pt>
                <c:pt idx="773">
                  <c:v>42013.052083333336</c:v>
                </c:pt>
                <c:pt idx="774">
                  <c:v>42013.0625</c:v>
                </c:pt>
                <c:pt idx="775">
                  <c:v>42013.072916666664</c:v>
                </c:pt>
                <c:pt idx="776">
                  <c:v>42013.083333333336</c:v>
                </c:pt>
                <c:pt idx="777">
                  <c:v>42013.09375</c:v>
                </c:pt>
                <c:pt idx="778">
                  <c:v>42013.104166666664</c:v>
                </c:pt>
                <c:pt idx="779">
                  <c:v>42013.114583333336</c:v>
                </c:pt>
                <c:pt idx="780">
                  <c:v>42013.125</c:v>
                </c:pt>
                <c:pt idx="781">
                  <c:v>42013.135416666664</c:v>
                </c:pt>
                <c:pt idx="782">
                  <c:v>42013.145833333336</c:v>
                </c:pt>
                <c:pt idx="783">
                  <c:v>42013.15625</c:v>
                </c:pt>
                <c:pt idx="784">
                  <c:v>42013.166666666664</c:v>
                </c:pt>
                <c:pt idx="785">
                  <c:v>42013.177083333336</c:v>
                </c:pt>
                <c:pt idx="786">
                  <c:v>42013.1875</c:v>
                </c:pt>
                <c:pt idx="787">
                  <c:v>42013.197916666664</c:v>
                </c:pt>
                <c:pt idx="788">
                  <c:v>42013.208333333336</c:v>
                </c:pt>
                <c:pt idx="789">
                  <c:v>42013.21875</c:v>
                </c:pt>
                <c:pt idx="790">
                  <c:v>42013.229166666664</c:v>
                </c:pt>
                <c:pt idx="791">
                  <c:v>42013.239583333336</c:v>
                </c:pt>
                <c:pt idx="792">
                  <c:v>42013.25</c:v>
                </c:pt>
                <c:pt idx="793">
                  <c:v>42013.260416666664</c:v>
                </c:pt>
                <c:pt idx="794">
                  <c:v>42013.270833333336</c:v>
                </c:pt>
                <c:pt idx="795">
                  <c:v>42013.28125</c:v>
                </c:pt>
                <c:pt idx="796">
                  <c:v>42013.291666666664</c:v>
                </c:pt>
                <c:pt idx="797">
                  <c:v>42013.302083333336</c:v>
                </c:pt>
                <c:pt idx="798">
                  <c:v>42013.3125</c:v>
                </c:pt>
                <c:pt idx="799">
                  <c:v>42013.322916666664</c:v>
                </c:pt>
                <c:pt idx="800">
                  <c:v>42013.333333333336</c:v>
                </c:pt>
                <c:pt idx="801">
                  <c:v>42013.34375</c:v>
                </c:pt>
                <c:pt idx="802">
                  <c:v>42013.354166666664</c:v>
                </c:pt>
                <c:pt idx="803">
                  <c:v>42013.364583333336</c:v>
                </c:pt>
                <c:pt idx="804">
                  <c:v>42013.375</c:v>
                </c:pt>
                <c:pt idx="805">
                  <c:v>42013.385416666664</c:v>
                </c:pt>
                <c:pt idx="806">
                  <c:v>42013.395833333336</c:v>
                </c:pt>
                <c:pt idx="807">
                  <c:v>42013.40625</c:v>
                </c:pt>
                <c:pt idx="808">
                  <c:v>42013.416666666664</c:v>
                </c:pt>
                <c:pt idx="809">
                  <c:v>42013.427083333336</c:v>
                </c:pt>
                <c:pt idx="810">
                  <c:v>42013.4375</c:v>
                </c:pt>
                <c:pt idx="811">
                  <c:v>42013.447916666664</c:v>
                </c:pt>
                <c:pt idx="812">
                  <c:v>42013.458333333336</c:v>
                </c:pt>
                <c:pt idx="813">
                  <c:v>42013.46875</c:v>
                </c:pt>
                <c:pt idx="814">
                  <c:v>42013.479166666664</c:v>
                </c:pt>
                <c:pt idx="815">
                  <c:v>42013.489583333336</c:v>
                </c:pt>
                <c:pt idx="816">
                  <c:v>42013.5</c:v>
                </c:pt>
                <c:pt idx="817">
                  <c:v>42013.510416666664</c:v>
                </c:pt>
                <c:pt idx="818">
                  <c:v>42013.520833333336</c:v>
                </c:pt>
                <c:pt idx="819">
                  <c:v>42013.53125</c:v>
                </c:pt>
                <c:pt idx="820">
                  <c:v>42013.541666666664</c:v>
                </c:pt>
                <c:pt idx="821">
                  <c:v>42013.552083333336</c:v>
                </c:pt>
                <c:pt idx="822">
                  <c:v>42013.5625</c:v>
                </c:pt>
                <c:pt idx="823">
                  <c:v>42013.572916666664</c:v>
                </c:pt>
                <c:pt idx="824">
                  <c:v>42013.583333333336</c:v>
                </c:pt>
                <c:pt idx="825">
                  <c:v>42013.59375</c:v>
                </c:pt>
                <c:pt idx="826">
                  <c:v>42013.604166666664</c:v>
                </c:pt>
                <c:pt idx="827">
                  <c:v>42013.614583333336</c:v>
                </c:pt>
                <c:pt idx="828">
                  <c:v>42013.625</c:v>
                </c:pt>
                <c:pt idx="829">
                  <c:v>42013.635416666664</c:v>
                </c:pt>
                <c:pt idx="830">
                  <c:v>42013.645833333336</c:v>
                </c:pt>
                <c:pt idx="831">
                  <c:v>42013.65625</c:v>
                </c:pt>
                <c:pt idx="832">
                  <c:v>42013.666666666664</c:v>
                </c:pt>
                <c:pt idx="833">
                  <c:v>42013.677083333336</c:v>
                </c:pt>
                <c:pt idx="834">
                  <c:v>42013.6875</c:v>
                </c:pt>
                <c:pt idx="835">
                  <c:v>42013.697916666664</c:v>
                </c:pt>
                <c:pt idx="836">
                  <c:v>42013.708333333336</c:v>
                </c:pt>
                <c:pt idx="837">
                  <c:v>42013.71875</c:v>
                </c:pt>
                <c:pt idx="838">
                  <c:v>42013.729166666664</c:v>
                </c:pt>
                <c:pt idx="839">
                  <c:v>42013.739583333336</c:v>
                </c:pt>
                <c:pt idx="840">
                  <c:v>42013.75</c:v>
                </c:pt>
                <c:pt idx="841">
                  <c:v>42013.760416666664</c:v>
                </c:pt>
                <c:pt idx="842">
                  <c:v>42013.770833333336</c:v>
                </c:pt>
                <c:pt idx="843">
                  <c:v>42013.78125</c:v>
                </c:pt>
                <c:pt idx="844">
                  <c:v>42013.791666666664</c:v>
                </c:pt>
                <c:pt idx="845">
                  <c:v>42013.802083333336</c:v>
                </c:pt>
                <c:pt idx="846">
                  <c:v>42013.8125</c:v>
                </c:pt>
                <c:pt idx="847">
                  <c:v>42013.822916666664</c:v>
                </c:pt>
                <c:pt idx="848">
                  <c:v>42013.833333333336</c:v>
                </c:pt>
                <c:pt idx="849">
                  <c:v>42013.84375</c:v>
                </c:pt>
                <c:pt idx="850">
                  <c:v>42013.854166666664</c:v>
                </c:pt>
                <c:pt idx="851">
                  <c:v>42013.864583333336</c:v>
                </c:pt>
                <c:pt idx="852">
                  <c:v>42013.875</c:v>
                </c:pt>
                <c:pt idx="853">
                  <c:v>42013.885416666664</c:v>
                </c:pt>
                <c:pt idx="854">
                  <c:v>42013.895833333336</c:v>
                </c:pt>
                <c:pt idx="855">
                  <c:v>42013.90625</c:v>
                </c:pt>
                <c:pt idx="856">
                  <c:v>42013.916666666664</c:v>
                </c:pt>
                <c:pt idx="857">
                  <c:v>42013.927083333336</c:v>
                </c:pt>
                <c:pt idx="858">
                  <c:v>42013.9375</c:v>
                </c:pt>
                <c:pt idx="859">
                  <c:v>42013.947916666664</c:v>
                </c:pt>
                <c:pt idx="860">
                  <c:v>42013.958333333336</c:v>
                </c:pt>
                <c:pt idx="861">
                  <c:v>42013.96875</c:v>
                </c:pt>
                <c:pt idx="862">
                  <c:v>42013.979166666664</c:v>
                </c:pt>
                <c:pt idx="863">
                  <c:v>42013.989583333336</c:v>
                </c:pt>
                <c:pt idx="864">
                  <c:v>42014</c:v>
                </c:pt>
                <c:pt idx="865">
                  <c:v>42014.010416666664</c:v>
                </c:pt>
                <c:pt idx="866">
                  <c:v>42014.020833333336</c:v>
                </c:pt>
                <c:pt idx="867">
                  <c:v>42014.03125</c:v>
                </c:pt>
                <c:pt idx="868">
                  <c:v>42014.041666666664</c:v>
                </c:pt>
                <c:pt idx="869">
                  <c:v>42014.052083333336</c:v>
                </c:pt>
                <c:pt idx="870">
                  <c:v>42014.0625</c:v>
                </c:pt>
                <c:pt idx="871">
                  <c:v>42014.072916666664</c:v>
                </c:pt>
                <c:pt idx="872">
                  <c:v>42014.083333333336</c:v>
                </c:pt>
                <c:pt idx="873">
                  <c:v>42014.09375</c:v>
                </c:pt>
                <c:pt idx="874">
                  <c:v>42014.104166666664</c:v>
                </c:pt>
                <c:pt idx="875">
                  <c:v>42014.114583333336</c:v>
                </c:pt>
                <c:pt idx="876">
                  <c:v>42014.125</c:v>
                </c:pt>
                <c:pt idx="877">
                  <c:v>42014.135416666664</c:v>
                </c:pt>
                <c:pt idx="878">
                  <c:v>42014.145833333336</c:v>
                </c:pt>
                <c:pt idx="879">
                  <c:v>42014.15625</c:v>
                </c:pt>
                <c:pt idx="880">
                  <c:v>42014.166666666664</c:v>
                </c:pt>
                <c:pt idx="881">
                  <c:v>42014.177083333336</c:v>
                </c:pt>
                <c:pt idx="882">
                  <c:v>42014.1875</c:v>
                </c:pt>
                <c:pt idx="883">
                  <c:v>42014.197916666664</c:v>
                </c:pt>
                <c:pt idx="884">
                  <c:v>42014.208333333336</c:v>
                </c:pt>
                <c:pt idx="885">
                  <c:v>42014.21875</c:v>
                </c:pt>
                <c:pt idx="886">
                  <c:v>42014.229166666664</c:v>
                </c:pt>
                <c:pt idx="887">
                  <c:v>42014.239583333336</c:v>
                </c:pt>
                <c:pt idx="888">
                  <c:v>42014.25</c:v>
                </c:pt>
                <c:pt idx="889">
                  <c:v>42014.260416666664</c:v>
                </c:pt>
                <c:pt idx="890">
                  <c:v>42014.270833333336</c:v>
                </c:pt>
                <c:pt idx="891">
                  <c:v>42014.28125</c:v>
                </c:pt>
                <c:pt idx="892">
                  <c:v>42014.291666666664</c:v>
                </c:pt>
                <c:pt idx="893">
                  <c:v>42014.302083333336</c:v>
                </c:pt>
                <c:pt idx="894">
                  <c:v>42014.3125</c:v>
                </c:pt>
                <c:pt idx="895">
                  <c:v>42014.322916666664</c:v>
                </c:pt>
                <c:pt idx="896">
                  <c:v>42014.333333333336</c:v>
                </c:pt>
                <c:pt idx="897">
                  <c:v>42014.34375</c:v>
                </c:pt>
                <c:pt idx="898">
                  <c:v>42014.354166666664</c:v>
                </c:pt>
                <c:pt idx="899">
                  <c:v>42014.364583333336</c:v>
                </c:pt>
                <c:pt idx="900">
                  <c:v>42014.375</c:v>
                </c:pt>
                <c:pt idx="901">
                  <c:v>42014.385416666664</c:v>
                </c:pt>
                <c:pt idx="902">
                  <c:v>42014.395833333336</c:v>
                </c:pt>
                <c:pt idx="903">
                  <c:v>42014.40625</c:v>
                </c:pt>
                <c:pt idx="904">
                  <c:v>42014.416666666664</c:v>
                </c:pt>
                <c:pt idx="905">
                  <c:v>42014.427083333336</c:v>
                </c:pt>
                <c:pt idx="906">
                  <c:v>42014.4375</c:v>
                </c:pt>
                <c:pt idx="907">
                  <c:v>42014.447916666664</c:v>
                </c:pt>
                <c:pt idx="908">
                  <c:v>42014.458333333336</c:v>
                </c:pt>
                <c:pt idx="909">
                  <c:v>42014.46875</c:v>
                </c:pt>
                <c:pt idx="910">
                  <c:v>42014.479166666664</c:v>
                </c:pt>
                <c:pt idx="911">
                  <c:v>42014.489583333336</c:v>
                </c:pt>
                <c:pt idx="912">
                  <c:v>42014.5</c:v>
                </c:pt>
                <c:pt idx="913">
                  <c:v>42014.510416666664</c:v>
                </c:pt>
                <c:pt idx="914">
                  <c:v>42014.520833333336</c:v>
                </c:pt>
                <c:pt idx="915">
                  <c:v>42014.53125</c:v>
                </c:pt>
                <c:pt idx="916">
                  <c:v>42014.541666666664</c:v>
                </c:pt>
                <c:pt idx="917">
                  <c:v>42014.552083333336</c:v>
                </c:pt>
                <c:pt idx="918">
                  <c:v>42014.5625</c:v>
                </c:pt>
                <c:pt idx="919">
                  <c:v>42014.572916666664</c:v>
                </c:pt>
                <c:pt idx="920">
                  <c:v>42014.583333333336</c:v>
                </c:pt>
                <c:pt idx="921">
                  <c:v>42014.59375</c:v>
                </c:pt>
                <c:pt idx="922">
                  <c:v>42014.604166666664</c:v>
                </c:pt>
                <c:pt idx="923">
                  <c:v>42014.614583333336</c:v>
                </c:pt>
                <c:pt idx="924">
                  <c:v>42014.625</c:v>
                </c:pt>
                <c:pt idx="925">
                  <c:v>42014.635416666664</c:v>
                </c:pt>
                <c:pt idx="926">
                  <c:v>42014.645833333336</c:v>
                </c:pt>
                <c:pt idx="927">
                  <c:v>42014.65625</c:v>
                </c:pt>
                <c:pt idx="928">
                  <c:v>42014.666666666664</c:v>
                </c:pt>
                <c:pt idx="929">
                  <c:v>42014.677083333336</c:v>
                </c:pt>
                <c:pt idx="930">
                  <c:v>42014.6875</c:v>
                </c:pt>
                <c:pt idx="931">
                  <c:v>42014.697916666664</c:v>
                </c:pt>
                <c:pt idx="932">
                  <c:v>42014.708333333336</c:v>
                </c:pt>
                <c:pt idx="933">
                  <c:v>42014.71875</c:v>
                </c:pt>
                <c:pt idx="934">
                  <c:v>42014.729166666664</c:v>
                </c:pt>
                <c:pt idx="935">
                  <c:v>42014.739583333336</c:v>
                </c:pt>
                <c:pt idx="936">
                  <c:v>42014.75</c:v>
                </c:pt>
                <c:pt idx="937">
                  <c:v>42014.760416666664</c:v>
                </c:pt>
                <c:pt idx="938">
                  <c:v>42014.770833333336</c:v>
                </c:pt>
                <c:pt idx="939">
                  <c:v>42014.78125</c:v>
                </c:pt>
                <c:pt idx="940">
                  <c:v>42014.791666666664</c:v>
                </c:pt>
                <c:pt idx="941">
                  <c:v>42014.802083333336</c:v>
                </c:pt>
                <c:pt idx="942">
                  <c:v>42014.8125</c:v>
                </c:pt>
                <c:pt idx="943">
                  <c:v>42014.822916666664</c:v>
                </c:pt>
                <c:pt idx="944">
                  <c:v>42014.833333333336</c:v>
                </c:pt>
                <c:pt idx="945">
                  <c:v>42014.84375</c:v>
                </c:pt>
                <c:pt idx="946">
                  <c:v>42014.854166666664</c:v>
                </c:pt>
                <c:pt idx="947">
                  <c:v>42014.864583333336</c:v>
                </c:pt>
                <c:pt idx="948">
                  <c:v>42014.875</c:v>
                </c:pt>
                <c:pt idx="949">
                  <c:v>42014.885416666664</c:v>
                </c:pt>
                <c:pt idx="950">
                  <c:v>42014.895833333336</c:v>
                </c:pt>
                <c:pt idx="951">
                  <c:v>42014.90625</c:v>
                </c:pt>
                <c:pt idx="952">
                  <c:v>42014.916666666664</c:v>
                </c:pt>
                <c:pt idx="953">
                  <c:v>42014.927083333336</c:v>
                </c:pt>
                <c:pt idx="954">
                  <c:v>42014.9375</c:v>
                </c:pt>
                <c:pt idx="955">
                  <c:v>42014.947916666664</c:v>
                </c:pt>
                <c:pt idx="956">
                  <c:v>42014.958333333336</c:v>
                </c:pt>
                <c:pt idx="957">
                  <c:v>42014.96875</c:v>
                </c:pt>
                <c:pt idx="958">
                  <c:v>42014.979166666664</c:v>
                </c:pt>
                <c:pt idx="959">
                  <c:v>42014.989583333336</c:v>
                </c:pt>
                <c:pt idx="960">
                  <c:v>42015</c:v>
                </c:pt>
                <c:pt idx="961">
                  <c:v>42015.010416666664</c:v>
                </c:pt>
                <c:pt idx="962">
                  <c:v>42015.020833333336</c:v>
                </c:pt>
                <c:pt idx="963">
                  <c:v>42015.03125</c:v>
                </c:pt>
                <c:pt idx="964">
                  <c:v>42015.041666666664</c:v>
                </c:pt>
                <c:pt idx="965">
                  <c:v>42015.052083333336</c:v>
                </c:pt>
                <c:pt idx="966">
                  <c:v>42015.0625</c:v>
                </c:pt>
                <c:pt idx="967">
                  <c:v>42015.072916666664</c:v>
                </c:pt>
                <c:pt idx="968">
                  <c:v>42015.083333333336</c:v>
                </c:pt>
                <c:pt idx="969">
                  <c:v>42015.09375</c:v>
                </c:pt>
                <c:pt idx="970">
                  <c:v>42015.104166666664</c:v>
                </c:pt>
                <c:pt idx="971">
                  <c:v>42015.114583333336</c:v>
                </c:pt>
                <c:pt idx="972">
                  <c:v>42015.125</c:v>
                </c:pt>
                <c:pt idx="973">
                  <c:v>42015.135416666664</c:v>
                </c:pt>
                <c:pt idx="974">
                  <c:v>42015.145833333336</c:v>
                </c:pt>
                <c:pt idx="975">
                  <c:v>42015.15625</c:v>
                </c:pt>
                <c:pt idx="976">
                  <c:v>42015.166666666664</c:v>
                </c:pt>
                <c:pt idx="977">
                  <c:v>42015.177083333336</c:v>
                </c:pt>
                <c:pt idx="978">
                  <c:v>42015.1875</c:v>
                </c:pt>
                <c:pt idx="979">
                  <c:v>42015.197916666664</c:v>
                </c:pt>
                <c:pt idx="980">
                  <c:v>42015.208333333336</c:v>
                </c:pt>
                <c:pt idx="981">
                  <c:v>42015.21875</c:v>
                </c:pt>
                <c:pt idx="982">
                  <c:v>42015.229166666664</c:v>
                </c:pt>
                <c:pt idx="983">
                  <c:v>42015.239583333336</c:v>
                </c:pt>
                <c:pt idx="984">
                  <c:v>42015.25</c:v>
                </c:pt>
                <c:pt idx="985">
                  <c:v>42015.260416666664</c:v>
                </c:pt>
                <c:pt idx="986">
                  <c:v>42015.270833333336</c:v>
                </c:pt>
                <c:pt idx="987">
                  <c:v>42015.28125</c:v>
                </c:pt>
                <c:pt idx="988">
                  <c:v>42015.291666666664</c:v>
                </c:pt>
                <c:pt idx="989">
                  <c:v>42015.302083333336</c:v>
                </c:pt>
                <c:pt idx="990">
                  <c:v>42015.3125</c:v>
                </c:pt>
                <c:pt idx="991">
                  <c:v>42015.322916666664</c:v>
                </c:pt>
                <c:pt idx="992">
                  <c:v>42015.333333333336</c:v>
                </c:pt>
                <c:pt idx="993">
                  <c:v>42015.34375</c:v>
                </c:pt>
                <c:pt idx="994">
                  <c:v>42015.354166666664</c:v>
                </c:pt>
                <c:pt idx="995">
                  <c:v>42015.364583333336</c:v>
                </c:pt>
                <c:pt idx="996">
                  <c:v>42015.375</c:v>
                </c:pt>
                <c:pt idx="997">
                  <c:v>42015.385416666664</c:v>
                </c:pt>
                <c:pt idx="998">
                  <c:v>42015.395833333336</c:v>
                </c:pt>
                <c:pt idx="999">
                  <c:v>42015.40625</c:v>
                </c:pt>
                <c:pt idx="1000">
                  <c:v>42015.416666666664</c:v>
                </c:pt>
                <c:pt idx="1001">
                  <c:v>42015.427083333336</c:v>
                </c:pt>
                <c:pt idx="1002">
                  <c:v>42015.4375</c:v>
                </c:pt>
                <c:pt idx="1003">
                  <c:v>42015.447916666664</c:v>
                </c:pt>
                <c:pt idx="1004">
                  <c:v>42015.458333333336</c:v>
                </c:pt>
                <c:pt idx="1005">
                  <c:v>42015.46875</c:v>
                </c:pt>
                <c:pt idx="1006">
                  <c:v>42015.479166666664</c:v>
                </c:pt>
                <c:pt idx="1007">
                  <c:v>42015.489583333336</c:v>
                </c:pt>
                <c:pt idx="1008">
                  <c:v>42015.5</c:v>
                </c:pt>
                <c:pt idx="1009">
                  <c:v>42015.510416666664</c:v>
                </c:pt>
                <c:pt idx="1010">
                  <c:v>42015.520833333336</c:v>
                </c:pt>
                <c:pt idx="1011">
                  <c:v>42015.53125</c:v>
                </c:pt>
                <c:pt idx="1012">
                  <c:v>42015.541666666664</c:v>
                </c:pt>
                <c:pt idx="1013">
                  <c:v>42015.552083333336</c:v>
                </c:pt>
                <c:pt idx="1014">
                  <c:v>42015.5625</c:v>
                </c:pt>
                <c:pt idx="1015">
                  <c:v>42015.572916666664</c:v>
                </c:pt>
                <c:pt idx="1016">
                  <c:v>42015.583333333336</c:v>
                </c:pt>
                <c:pt idx="1017">
                  <c:v>42015.59375</c:v>
                </c:pt>
                <c:pt idx="1018">
                  <c:v>42015.604166666664</c:v>
                </c:pt>
                <c:pt idx="1019">
                  <c:v>42015.614583333336</c:v>
                </c:pt>
                <c:pt idx="1020">
                  <c:v>42015.625</c:v>
                </c:pt>
                <c:pt idx="1021">
                  <c:v>42015.635416666664</c:v>
                </c:pt>
                <c:pt idx="1022">
                  <c:v>42015.645833333336</c:v>
                </c:pt>
                <c:pt idx="1023">
                  <c:v>42015.65625</c:v>
                </c:pt>
                <c:pt idx="1024">
                  <c:v>42015.666666666664</c:v>
                </c:pt>
                <c:pt idx="1025">
                  <c:v>42015.677083333336</c:v>
                </c:pt>
                <c:pt idx="1026">
                  <c:v>42015.6875</c:v>
                </c:pt>
                <c:pt idx="1027">
                  <c:v>42015.697916666664</c:v>
                </c:pt>
                <c:pt idx="1028">
                  <c:v>42015.708333333336</c:v>
                </c:pt>
                <c:pt idx="1029">
                  <c:v>42015.71875</c:v>
                </c:pt>
                <c:pt idx="1030">
                  <c:v>42015.729166666664</c:v>
                </c:pt>
                <c:pt idx="1031">
                  <c:v>42015.739583333336</c:v>
                </c:pt>
                <c:pt idx="1032">
                  <c:v>42015.75</c:v>
                </c:pt>
                <c:pt idx="1033">
                  <c:v>42015.760416666664</c:v>
                </c:pt>
                <c:pt idx="1034">
                  <c:v>42015.770833333336</c:v>
                </c:pt>
                <c:pt idx="1035">
                  <c:v>42015.78125</c:v>
                </c:pt>
                <c:pt idx="1036">
                  <c:v>42015.791666666664</c:v>
                </c:pt>
                <c:pt idx="1037">
                  <c:v>42015.802083333336</c:v>
                </c:pt>
                <c:pt idx="1038">
                  <c:v>42015.8125</c:v>
                </c:pt>
                <c:pt idx="1039">
                  <c:v>42015.822916666664</c:v>
                </c:pt>
                <c:pt idx="1040">
                  <c:v>42015.833333333336</c:v>
                </c:pt>
                <c:pt idx="1041">
                  <c:v>42015.84375</c:v>
                </c:pt>
                <c:pt idx="1042">
                  <c:v>42015.854166666664</c:v>
                </c:pt>
                <c:pt idx="1043">
                  <c:v>42015.864583333336</c:v>
                </c:pt>
                <c:pt idx="1044">
                  <c:v>42015.875</c:v>
                </c:pt>
                <c:pt idx="1045">
                  <c:v>42015.885416666664</c:v>
                </c:pt>
                <c:pt idx="1046">
                  <c:v>42015.895833333336</c:v>
                </c:pt>
                <c:pt idx="1047">
                  <c:v>42015.90625</c:v>
                </c:pt>
                <c:pt idx="1048">
                  <c:v>42015.916666666664</c:v>
                </c:pt>
                <c:pt idx="1049">
                  <c:v>42015.927083333336</c:v>
                </c:pt>
                <c:pt idx="1050">
                  <c:v>42015.9375</c:v>
                </c:pt>
                <c:pt idx="1051">
                  <c:v>42015.947916666664</c:v>
                </c:pt>
                <c:pt idx="1052">
                  <c:v>42015.958333333336</c:v>
                </c:pt>
                <c:pt idx="1053">
                  <c:v>42015.96875</c:v>
                </c:pt>
                <c:pt idx="1054">
                  <c:v>42015.979166666664</c:v>
                </c:pt>
                <c:pt idx="1055">
                  <c:v>42015.989583333336</c:v>
                </c:pt>
                <c:pt idx="1056">
                  <c:v>42016</c:v>
                </c:pt>
                <c:pt idx="1057">
                  <c:v>42016.010416666664</c:v>
                </c:pt>
                <c:pt idx="1058">
                  <c:v>42016.020833333336</c:v>
                </c:pt>
                <c:pt idx="1059">
                  <c:v>42016.03125</c:v>
                </c:pt>
                <c:pt idx="1060">
                  <c:v>42016.041666666664</c:v>
                </c:pt>
                <c:pt idx="1061">
                  <c:v>42016.052083333336</c:v>
                </c:pt>
                <c:pt idx="1062">
                  <c:v>42016.0625</c:v>
                </c:pt>
                <c:pt idx="1063">
                  <c:v>42016.072916666664</c:v>
                </c:pt>
                <c:pt idx="1064">
                  <c:v>42016.083333333336</c:v>
                </c:pt>
                <c:pt idx="1065">
                  <c:v>42016.09375</c:v>
                </c:pt>
                <c:pt idx="1066">
                  <c:v>42016.104166666664</c:v>
                </c:pt>
                <c:pt idx="1067">
                  <c:v>42016.114583333336</c:v>
                </c:pt>
                <c:pt idx="1068">
                  <c:v>42016.125</c:v>
                </c:pt>
                <c:pt idx="1069">
                  <c:v>42016.135416666664</c:v>
                </c:pt>
                <c:pt idx="1070">
                  <c:v>42016.145833333336</c:v>
                </c:pt>
                <c:pt idx="1071">
                  <c:v>42016.15625</c:v>
                </c:pt>
                <c:pt idx="1072">
                  <c:v>42016.166666666664</c:v>
                </c:pt>
                <c:pt idx="1073">
                  <c:v>42016.177083333336</c:v>
                </c:pt>
                <c:pt idx="1074">
                  <c:v>42016.1875</c:v>
                </c:pt>
                <c:pt idx="1075">
                  <c:v>42016.197916666664</c:v>
                </c:pt>
                <c:pt idx="1076">
                  <c:v>42016.208333333336</c:v>
                </c:pt>
                <c:pt idx="1077">
                  <c:v>42016.21875</c:v>
                </c:pt>
                <c:pt idx="1078">
                  <c:v>42016.229166666664</c:v>
                </c:pt>
                <c:pt idx="1079">
                  <c:v>42016.239583333336</c:v>
                </c:pt>
                <c:pt idx="1080">
                  <c:v>42016.25</c:v>
                </c:pt>
                <c:pt idx="1081">
                  <c:v>42016.260416666664</c:v>
                </c:pt>
                <c:pt idx="1082">
                  <c:v>42016.270833333336</c:v>
                </c:pt>
                <c:pt idx="1083">
                  <c:v>42016.28125</c:v>
                </c:pt>
                <c:pt idx="1084">
                  <c:v>42016.291666666664</c:v>
                </c:pt>
                <c:pt idx="1085">
                  <c:v>42016.302083333336</c:v>
                </c:pt>
                <c:pt idx="1086">
                  <c:v>42016.3125</c:v>
                </c:pt>
                <c:pt idx="1087">
                  <c:v>42016.322916666664</c:v>
                </c:pt>
                <c:pt idx="1088">
                  <c:v>42016.333333333336</c:v>
                </c:pt>
                <c:pt idx="1089">
                  <c:v>42016.34375</c:v>
                </c:pt>
                <c:pt idx="1090">
                  <c:v>42016.354166666664</c:v>
                </c:pt>
                <c:pt idx="1091">
                  <c:v>42016.364583333336</c:v>
                </c:pt>
                <c:pt idx="1092">
                  <c:v>42016.375</c:v>
                </c:pt>
                <c:pt idx="1093">
                  <c:v>42016.385416666664</c:v>
                </c:pt>
                <c:pt idx="1094">
                  <c:v>42016.395833333336</c:v>
                </c:pt>
                <c:pt idx="1095">
                  <c:v>42016.40625</c:v>
                </c:pt>
                <c:pt idx="1096">
                  <c:v>42016.416666666664</c:v>
                </c:pt>
                <c:pt idx="1097">
                  <c:v>42016.427083333336</c:v>
                </c:pt>
                <c:pt idx="1098">
                  <c:v>42016.4375</c:v>
                </c:pt>
                <c:pt idx="1099">
                  <c:v>42016.447916666664</c:v>
                </c:pt>
                <c:pt idx="1100">
                  <c:v>42016.458333333336</c:v>
                </c:pt>
                <c:pt idx="1101">
                  <c:v>42016.46875</c:v>
                </c:pt>
                <c:pt idx="1102">
                  <c:v>42016.479166666664</c:v>
                </c:pt>
                <c:pt idx="1103">
                  <c:v>42016.489583333336</c:v>
                </c:pt>
                <c:pt idx="1104">
                  <c:v>42016.5</c:v>
                </c:pt>
                <c:pt idx="1105">
                  <c:v>42016.510416666664</c:v>
                </c:pt>
                <c:pt idx="1106">
                  <c:v>42016.520833333336</c:v>
                </c:pt>
                <c:pt idx="1107">
                  <c:v>42016.53125</c:v>
                </c:pt>
                <c:pt idx="1108">
                  <c:v>42016.541666666664</c:v>
                </c:pt>
                <c:pt idx="1109">
                  <c:v>42016.552083333336</c:v>
                </c:pt>
                <c:pt idx="1110">
                  <c:v>42016.5625</c:v>
                </c:pt>
                <c:pt idx="1111">
                  <c:v>42016.572916666664</c:v>
                </c:pt>
                <c:pt idx="1112">
                  <c:v>42016.583333333336</c:v>
                </c:pt>
                <c:pt idx="1113">
                  <c:v>42016.59375</c:v>
                </c:pt>
                <c:pt idx="1114">
                  <c:v>42016.604166666664</c:v>
                </c:pt>
                <c:pt idx="1115">
                  <c:v>42016.614583333336</c:v>
                </c:pt>
                <c:pt idx="1116">
                  <c:v>42016.625</c:v>
                </c:pt>
                <c:pt idx="1117">
                  <c:v>42016.635416666664</c:v>
                </c:pt>
                <c:pt idx="1118">
                  <c:v>42016.645833333336</c:v>
                </c:pt>
                <c:pt idx="1119">
                  <c:v>42016.65625</c:v>
                </c:pt>
                <c:pt idx="1120">
                  <c:v>42016.666666666664</c:v>
                </c:pt>
                <c:pt idx="1121">
                  <c:v>42016.677083333336</c:v>
                </c:pt>
                <c:pt idx="1122">
                  <c:v>42016.6875</c:v>
                </c:pt>
                <c:pt idx="1123">
                  <c:v>42016.697916666664</c:v>
                </c:pt>
                <c:pt idx="1124">
                  <c:v>42016.708333333336</c:v>
                </c:pt>
                <c:pt idx="1125">
                  <c:v>42016.71875</c:v>
                </c:pt>
                <c:pt idx="1126">
                  <c:v>42016.729166666664</c:v>
                </c:pt>
                <c:pt idx="1127">
                  <c:v>42016.739583333336</c:v>
                </c:pt>
                <c:pt idx="1128">
                  <c:v>42016.75</c:v>
                </c:pt>
                <c:pt idx="1129">
                  <c:v>42016.760416666664</c:v>
                </c:pt>
                <c:pt idx="1130">
                  <c:v>42016.770833333336</c:v>
                </c:pt>
                <c:pt idx="1131">
                  <c:v>42016.78125</c:v>
                </c:pt>
                <c:pt idx="1132">
                  <c:v>42016.791666666664</c:v>
                </c:pt>
                <c:pt idx="1133">
                  <c:v>42016.802083333336</c:v>
                </c:pt>
                <c:pt idx="1134">
                  <c:v>42016.8125</c:v>
                </c:pt>
                <c:pt idx="1135">
                  <c:v>42016.822916666664</c:v>
                </c:pt>
                <c:pt idx="1136">
                  <c:v>42016.833333333336</c:v>
                </c:pt>
                <c:pt idx="1137">
                  <c:v>42016.84375</c:v>
                </c:pt>
                <c:pt idx="1138">
                  <c:v>42016.854166666664</c:v>
                </c:pt>
                <c:pt idx="1139">
                  <c:v>42016.864583333336</c:v>
                </c:pt>
                <c:pt idx="1140">
                  <c:v>42016.875</c:v>
                </c:pt>
                <c:pt idx="1141">
                  <c:v>42016.885416666664</c:v>
                </c:pt>
                <c:pt idx="1142">
                  <c:v>42016.895833333336</c:v>
                </c:pt>
                <c:pt idx="1143">
                  <c:v>42016.90625</c:v>
                </c:pt>
                <c:pt idx="1144">
                  <c:v>42016.916666666664</c:v>
                </c:pt>
                <c:pt idx="1145">
                  <c:v>42016.927083333336</c:v>
                </c:pt>
                <c:pt idx="1146">
                  <c:v>42016.9375</c:v>
                </c:pt>
                <c:pt idx="1147">
                  <c:v>42016.947916666664</c:v>
                </c:pt>
                <c:pt idx="1148">
                  <c:v>42016.958333333336</c:v>
                </c:pt>
                <c:pt idx="1149">
                  <c:v>42016.96875</c:v>
                </c:pt>
                <c:pt idx="1150">
                  <c:v>42016.979166666664</c:v>
                </c:pt>
                <c:pt idx="1151">
                  <c:v>42016.989583333336</c:v>
                </c:pt>
                <c:pt idx="1152">
                  <c:v>42017</c:v>
                </c:pt>
                <c:pt idx="1153">
                  <c:v>42017.010416666664</c:v>
                </c:pt>
                <c:pt idx="1154">
                  <c:v>42017.020833333336</c:v>
                </c:pt>
                <c:pt idx="1155">
                  <c:v>42017.03125</c:v>
                </c:pt>
                <c:pt idx="1156">
                  <c:v>42017.041666666664</c:v>
                </c:pt>
                <c:pt idx="1157">
                  <c:v>42017.052083333336</c:v>
                </c:pt>
                <c:pt idx="1158">
                  <c:v>42017.0625</c:v>
                </c:pt>
                <c:pt idx="1159">
                  <c:v>42017.072916666664</c:v>
                </c:pt>
                <c:pt idx="1160">
                  <c:v>42017.083333333336</c:v>
                </c:pt>
                <c:pt idx="1161">
                  <c:v>42017.09375</c:v>
                </c:pt>
                <c:pt idx="1162">
                  <c:v>42017.104166666664</c:v>
                </c:pt>
                <c:pt idx="1163">
                  <c:v>42017.114583333336</c:v>
                </c:pt>
                <c:pt idx="1164">
                  <c:v>42017.125</c:v>
                </c:pt>
                <c:pt idx="1165">
                  <c:v>42017.135416666664</c:v>
                </c:pt>
                <c:pt idx="1166">
                  <c:v>42017.145833333336</c:v>
                </c:pt>
                <c:pt idx="1167">
                  <c:v>42017.15625</c:v>
                </c:pt>
                <c:pt idx="1168">
                  <c:v>42017.166666666664</c:v>
                </c:pt>
                <c:pt idx="1169">
                  <c:v>42017.177083333336</c:v>
                </c:pt>
                <c:pt idx="1170">
                  <c:v>42017.1875</c:v>
                </c:pt>
                <c:pt idx="1171">
                  <c:v>42017.197916666664</c:v>
                </c:pt>
                <c:pt idx="1172">
                  <c:v>42017.208333333336</c:v>
                </c:pt>
                <c:pt idx="1173">
                  <c:v>42017.21875</c:v>
                </c:pt>
                <c:pt idx="1174">
                  <c:v>42017.229166666664</c:v>
                </c:pt>
                <c:pt idx="1175">
                  <c:v>42017.239583333336</c:v>
                </c:pt>
                <c:pt idx="1176">
                  <c:v>42017.25</c:v>
                </c:pt>
                <c:pt idx="1177">
                  <c:v>42017.260416666664</c:v>
                </c:pt>
                <c:pt idx="1178">
                  <c:v>42017.270833333336</c:v>
                </c:pt>
                <c:pt idx="1179">
                  <c:v>42017.28125</c:v>
                </c:pt>
                <c:pt idx="1180">
                  <c:v>42017.291666666664</c:v>
                </c:pt>
                <c:pt idx="1181">
                  <c:v>42017.302083333336</c:v>
                </c:pt>
                <c:pt idx="1182">
                  <c:v>42017.3125</c:v>
                </c:pt>
                <c:pt idx="1183">
                  <c:v>42017.322916666664</c:v>
                </c:pt>
                <c:pt idx="1184">
                  <c:v>42017.333333333336</c:v>
                </c:pt>
                <c:pt idx="1185">
                  <c:v>42017.34375</c:v>
                </c:pt>
                <c:pt idx="1186">
                  <c:v>42017.354166666664</c:v>
                </c:pt>
                <c:pt idx="1187">
                  <c:v>42017.364583333336</c:v>
                </c:pt>
                <c:pt idx="1188">
                  <c:v>42017.375</c:v>
                </c:pt>
                <c:pt idx="1189">
                  <c:v>42017.385416666664</c:v>
                </c:pt>
                <c:pt idx="1190">
                  <c:v>42017.395833333336</c:v>
                </c:pt>
                <c:pt idx="1191">
                  <c:v>42017.40625</c:v>
                </c:pt>
                <c:pt idx="1192">
                  <c:v>42017.416666666664</c:v>
                </c:pt>
                <c:pt idx="1193">
                  <c:v>42017.427083333336</c:v>
                </c:pt>
                <c:pt idx="1194">
                  <c:v>42017.4375</c:v>
                </c:pt>
                <c:pt idx="1195">
                  <c:v>42017.447916666664</c:v>
                </c:pt>
                <c:pt idx="1196">
                  <c:v>42017.458333333336</c:v>
                </c:pt>
                <c:pt idx="1197">
                  <c:v>42017.46875</c:v>
                </c:pt>
                <c:pt idx="1198">
                  <c:v>42017.479166666664</c:v>
                </c:pt>
                <c:pt idx="1199">
                  <c:v>42017.489583333336</c:v>
                </c:pt>
                <c:pt idx="1200">
                  <c:v>42017.5</c:v>
                </c:pt>
                <c:pt idx="1201">
                  <c:v>42017.510416666664</c:v>
                </c:pt>
                <c:pt idx="1202">
                  <c:v>42017.520833333336</c:v>
                </c:pt>
                <c:pt idx="1203">
                  <c:v>42017.53125</c:v>
                </c:pt>
                <c:pt idx="1204">
                  <c:v>42017.541666666664</c:v>
                </c:pt>
                <c:pt idx="1205">
                  <c:v>42017.552083333336</c:v>
                </c:pt>
                <c:pt idx="1206">
                  <c:v>42017.5625</c:v>
                </c:pt>
                <c:pt idx="1207">
                  <c:v>42017.572916666664</c:v>
                </c:pt>
                <c:pt idx="1208">
                  <c:v>42017.583333333336</c:v>
                </c:pt>
                <c:pt idx="1209">
                  <c:v>42017.59375</c:v>
                </c:pt>
                <c:pt idx="1210">
                  <c:v>42017.604166666664</c:v>
                </c:pt>
                <c:pt idx="1211">
                  <c:v>42017.614583333336</c:v>
                </c:pt>
                <c:pt idx="1212">
                  <c:v>42017.625</c:v>
                </c:pt>
                <c:pt idx="1213">
                  <c:v>42017.635416666664</c:v>
                </c:pt>
                <c:pt idx="1214">
                  <c:v>42017.645833333336</c:v>
                </c:pt>
                <c:pt idx="1215">
                  <c:v>42017.65625</c:v>
                </c:pt>
                <c:pt idx="1216">
                  <c:v>42017.666666666664</c:v>
                </c:pt>
                <c:pt idx="1217">
                  <c:v>42017.677083333336</c:v>
                </c:pt>
                <c:pt idx="1218">
                  <c:v>42017.6875</c:v>
                </c:pt>
                <c:pt idx="1219">
                  <c:v>42017.697916666664</c:v>
                </c:pt>
                <c:pt idx="1220">
                  <c:v>42017.708333333336</c:v>
                </c:pt>
                <c:pt idx="1221">
                  <c:v>42017.71875</c:v>
                </c:pt>
                <c:pt idx="1222">
                  <c:v>42017.729166666664</c:v>
                </c:pt>
                <c:pt idx="1223">
                  <c:v>42017.739583333336</c:v>
                </c:pt>
                <c:pt idx="1224">
                  <c:v>42017.75</c:v>
                </c:pt>
                <c:pt idx="1225">
                  <c:v>42017.760416666664</c:v>
                </c:pt>
                <c:pt idx="1226">
                  <c:v>42017.770833333336</c:v>
                </c:pt>
                <c:pt idx="1227">
                  <c:v>42017.78125</c:v>
                </c:pt>
                <c:pt idx="1228">
                  <c:v>42017.791666666664</c:v>
                </c:pt>
                <c:pt idx="1229">
                  <c:v>42017.802083333336</c:v>
                </c:pt>
                <c:pt idx="1230">
                  <c:v>42017.8125</c:v>
                </c:pt>
                <c:pt idx="1231">
                  <c:v>42017.822916666664</c:v>
                </c:pt>
                <c:pt idx="1232">
                  <c:v>42017.833333333336</c:v>
                </c:pt>
                <c:pt idx="1233">
                  <c:v>42017.84375</c:v>
                </c:pt>
                <c:pt idx="1234">
                  <c:v>42017.854166666664</c:v>
                </c:pt>
                <c:pt idx="1235">
                  <c:v>42017.864583333336</c:v>
                </c:pt>
                <c:pt idx="1236">
                  <c:v>42017.875</c:v>
                </c:pt>
                <c:pt idx="1237">
                  <c:v>42017.885416666664</c:v>
                </c:pt>
                <c:pt idx="1238">
                  <c:v>42017.895833333336</c:v>
                </c:pt>
                <c:pt idx="1239">
                  <c:v>42017.90625</c:v>
                </c:pt>
                <c:pt idx="1240">
                  <c:v>42017.916666666664</c:v>
                </c:pt>
                <c:pt idx="1241">
                  <c:v>42017.927083333336</c:v>
                </c:pt>
                <c:pt idx="1242">
                  <c:v>42017.9375</c:v>
                </c:pt>
                <c:pt idx="1243">
                  <c:v>42017.947916666664</c:v>
                </c:pt>
                <c:pt idx="1244">
                  <c:v>42017.958333333336</c:v>
                </c:pt>
                <c:pt idx="1245">
                  <c:v>42017.96875</c:v>
                </c:pt>
                <c:pt idx="1246">
                  <c:v>42017.979166666664</c:v>
                </c:pt>
                <c:pt idx="1247">
                  <c:v>42017.989583333336</c:v>
                </c:pt>
                <c:pt idx="1248">
                  <c:v>42018</c:v>
                </c:pt>
                <c:pt idx="1249">
                  <c:v>42018.010416666664</c:v>
                </c:pt>
                <c:pt idx="1250">
                  <c:v>42018.020833333336</c:v>
                </c:pt>
                <c:pt idx="1251">
                  <c:v>42018.03125</c:v>
                </c:pt>
                <c:pt idx="1252">
                  <c:v>42018.041666666664</c:v>
                </c:pt>
                <c:pt idx="1253">
                  <c:v>42018.052083333336</c:v>
                </c:pt>
                <c:pt idx="1254">
                  <c:v>42018.0625</c:v>
                </c:pt>
                <c:pt idx="1255">
                  <c:v>42018.072916666664</c:v>
                </c:pt>
                <c:pt idx="1256">
                  <c:v>42018.083333333336</c:v>
                </c:pt>
                <c:pt idx="1257">
                  <c:v>42018.09375</c:v>
                </c:pt>
                <c:pt idx="1258">
                  <c:v>42018.104166666664</c:v>
                </c:pt>
                <c:pt idx="1259">
                  <c:v>42018.114583333336</c:v>
                </c:pt>
                <c:pt idx="1260">
                  <c:v>42018.125</c:v>
                </c:pt>
                <c:pt idx="1261">
                  <c:v>42018.135416666664</c:v>
                </c:pt>
                <c:pt idx="1262">
                  <c:v>42018.145833333336</c:v>
                </c:pt>
                <c:pt idx="1263">
                  <c:v>42018.15625</c:v>
                </c:pt>
                <c:pt idx="1264">
                  <c:v>42018.166666666664</c:v>
                </c:pt>
                <c:pt idx="1265">
                  <c:v>42018.177083333336</c:v>
                </c:pt>
                <c:pt idx="1266">
                  <c:v>42018.1875</c:v>
                </c:pt>
                <c:pt idx="1267">
                  <c:v>42018.197916666664</c:v>
                </c:pt>
                <c:pt idx="1268">
                  <c:v>42018.208333333336</c:v>
                </c:pt>
                <c:pt idx="1269">
                  <c:v>42018.21875</c:v>
                </c:pt>
                <c:pt idx="1270">
                  <c:v>42018.229166666664</c:v>
                </c:pt>
                <c:pt idx="1271">
                  <c:v>42018.239583333336</c:v>
                </c:pt>
                <c:pt idx="1272">
                  <c:v>42018.25</c:v>
                </c:pt>
                <c:pt idx="1273">
                  <c:v>42018.260416666664</c:v>
                </c:pt>
                <c:pt idx="1274">
                  <c:v>42018.270833333336</c:v>
                </c:pt>
                <c:pt idx="1275">
                  <c:v>42018.28125</c:v>
                </c:pt>
                <c:pt idx="1276">
                  <c:v>42018.291666666664</c:v>
                </c:pt>
                <c:pt idx="1277">
                  <c:v>42018.302083333336</c:v>
                </c:pt>
                <c:pt idx="1278">
                  <c:v>42018.3125</c:v>
                </c:pt>
                <c:pt idx="1279">
                  <c:v>42018.322916666664</c:v>
                </c:pt>
                <c:pt idx="1280">
                  <c:v>42018.333333333336</c:v>
                </c:pt>
                <c:pt idx="1281">
                  <c:v>42018.34375</c:v>
                </c:pt>
                <c:pt idx="1282">
                  <c:v>42018.354166666664</c:v>
                </c:pt>
                <c:pt idx="1283">
                  <c:v>42018.364583333336</c:v>
                </c:pt>
                <c:pt idx="1284">
                  <c:v>42018.375</c:v>
                </c:pt>
                <c:pt idx="1285">
                  <c:v>42018.385416666664</c:v>
                </c:pt>
                <c:pt idx="1286">
                  <c:v>42018.395833333336</c:v>
                </c:pt>
                <c:pt idx="1287">
                  <c:v>42018.40625</c:v>
                </c:pt>
                <c:pt idx="1288">
                  <c:v>42018.416666666664</c:v>
                </c:pt>
                <c:pt idx="1289">
                  <c:v>42018.427083333336</c:v>
                </c:pt>
                <c:pt idx="1290">
                  <c:v>42018.4375</c:v>
                </c:pt>
                <c:pt idx="1291">
                  <c:v>42018.447916666664</c:v>
                </c:pt>
                <c:pt idx="1292">
                  <c:v>42018.458333333336</c:v>
                </c:pt>
                <c:pt idx="1293">
                  <c:v>42018.46875</c:v>
                </c:pt>
                <c:pt idx="1294">
                  <c:v>42018.479166666664</c:v>
                </c:pt>
                <c:pt idx="1295">
                  <c:v>42018.489583333336</c:v>
                </c:pt>
                <c:pt idx="1296">
                  <c:v>42018.5</c:v>
                </c:pt>
                <c:pt idx="1297">
                  <c:v>42018.510416666664</c:v>
                </c:pt>
                <c:pt idx="1298">
                  <c:v>42018.520833333336</c:v>
                </c:pt>
                <c:pt idx="1299">
                  <c:v>42018.53125</c:v>
                </c:pt>
                <c:pt idx="1300">
                  <c:v>42018.541666666664</c:v>
                </c:pt>
                <c:pt idx="1301">
                  <c:v>42018.552083333336</c:v>
                </c:pt>
                <c:pt idx="1302">
                  <c:v>42018.5625</c:v>
                </c:pt>
                <c:pt idx="1303">
                  <c:v>42018.572916666664</c:v>
                </c:pt>
                <c:pt idx="1304">
                  <c:v>42018.583333333336</c:v>
                </c:pt>
                <c:pt idx="1305">
                  <c:v>42018.59375</c:v>
                </c:pt>
                <c:pt idx="1306">
                  <c:v>42018.604166666664</c:v>
                </c:pt>
                <c:pt idx="1307">
                  <c:v>42018.614583333336</c:v>
                </c:pt>
                <c:pt idx="1308">
                  <c:v>42018.625</c:v>
                </c:pt>
                <c:pt idx="1309">
                  <c:v>42018.635416666664</c:v>
                </c:pt>
                <c:pt idx="1310">
                  <c:v>42018.645833333336</c:v>
                </c:pt>
                <c:pt idx="1311">
                  <c:v>42018.65625</c:v>
                </c:pt>
                <c:pt idx="1312">
                  <c:v>42018.666666666664</c:v>
                </c:pt>
                <c:pt idx="1313">
                  <c:v>42018.677083333336</c:v>
                </c:pt>
                <c:pt idx="1314">
                  <c:v>42018.6875</c:v>
                </c:pt>
                <c:pt idx="1315">
                  <c:v>42018.697916666664</c:v>
                </c:pt>
                <c:pt idx="1316">
                  <c:v>42018.708333333336</c:v>
                </c:pt>
                <c:pt idx="1317">
                  <c:v>42018.71875</c:v>
                </c:pt>
                <c:pt idx="1318">
                  <c:v>42018.729166666664</c:v>
                </c:pt>
                <c:pt idx="1319">
                  <c:v>42018.739583333336</c:v>
                </c:pt>
                <c:pt idx="1320">
                  <c:v>42018.75</c:v>
                </c:pt>
                <c:pt idx="1321">
                  <c:v>42018.760416666664</c:v>
                </c:pt>
                <c:pt idx="1322">
                  <c:v>42018.770833333336</c:v>
                </c:pt>
                <c:pt idx="1323">
                  <c:v>42018.78125</c:v>
                </c:pt>
                <c:pt idx="1324">
                  <c:v>42018.791666666664</c:v>
                </c:pt>
                <c:pt idx="1325">
                  <c:v>42018.802083333336</c:v>
                </c:pt>
                <c:pt idx="1326">
                  <c:v>42018.8125</c:v>
                </c:pt>
                <c:pt idx="1327">
                  <c:v>42018.822916666664</c:v>
                </c:pt>
                <c:pt idx="1328">
                  <c:v>42018.833333333336</c:v>
                </c:pt>
                <c:pt idx="1329">
                  <c:v>42018.84375</c:v>
                </c:pt>
                <c:pt idx="1330">
                  <c:v>42018.854166666664</c:v>
                </c:pt>
                <c:pt idx="1331">
                  <c:v>42018.864583333336</c:v>
                </c:pt>
                <c:pt idx="1332">
                  <c:v>42018.875</c:v>
                </c:pt>
                <c:pt idx="1333">
                  <c:v>42018.885416666664</c:v>
                </c:pt>
                <c:pt idx="1334">
                  <c:v>42018.895833333336</c:v>
                </c:pt>
                <c:pt idx="1335">
                  <c:v>42018.90625</c:v>
                </c:pt>
                <c:pt idx="1336">
                  <c:v>42018.916666666664</c:v>
                </c:pt>
                <c:pt idx="1337">
                  <c:v>42018.927083333336</c:v>
                </c:pt>
                <c:pt idx="1338">
                  <c:v>42018.9375</c:v>
                </c:pt>
                <c:pt idx="1339">
                  <c:v>42018.947916666664</c:v>
                </c:pt>
                <c:pt idx="1340">
                  <c:v>42018.958333333336</c:v>
                </c:pt>
                <c:pt idx="1341">
                  <c:v>42018.96875</c:v>
                </c:pt>
                <c:pt idx="1342">
                  <c:v>42018.979166666664</c:v>
                </c:pt>
                <c:pt idx="1343">
                  <c:v>42018.989583333336</c:v>
                </c:pt>
                <c:pt idx="1344">
                  <c:v>42019</c:v>
                </c:pt>
                <c:pt idx="1345">
                  <c:v>42019.010416666664</c:v>
                </c:pt>
                <c:pt idx="1346">
                  <c:v>42019.020833333336</c:v>
                </c:pt>
                <c:pt idx="1347">
                  <c:v>42019.03125</c:v>
                </c:pt>
                <c:pt idx="1348">
                  <c:v>42019.041666666664</c:v>
                </c:pt>
                <c:pt idx="1349">
                  <c:v>42019.052083333336</c:v>
                </c:pt>
                <c:pt idx="1350">
                  <c:v>42019.0625</c:v>
                </c:pt>
                <c:pt idx="1351">
                  <c:v>42019.072916666664</c:v>
                </c:pt>
                <c:pt idx="1352">
                  <c:v>42019.083333333336</c:v>
                </c:pt>
                <c:pt idx="1353">
                  <c:v>42019.09375</c:v>
                </c:pt>
                <c:pt idx="1354">
                  <c:v>42019.104166666664</c:v>
                </c:pt>
                <c:pt idx="1355">
                  <c:v>42019.114583333336</c:v>
                </c:pt>
                <c:pt idx="1356">
                  <c:v>42019.125</c:v>
                </c:pt>
                <c:pt idx="1357">
                  <c:v>42019.135416666664</c:v>
                </c:pt>
                <c:pt idx="1358">
                  <c:v>42019.145833333336</c:v>
                </c:pt>
                <c:pt idx="1359">
                  <c:v>42019.15625</c:v>
                </c:pt>
                <c:pt idx="1360">
                  <c:v>42019.166666666664</c:v>
                </c:pt>
                <c:pt idx="1361">
                  <c:v>42019.177083333336</c:v>
                </c:pt>
                <c:pt idx="1362">
                  <c:v>42019.1875</c:v>
                </c:pt>
                <c:pt idx="1363">
                  <c:v>42019.197916666664</c:v>
                </c:pt>
                <c:pt idx="1364">
                  <c:v>42019.208333333336</c:v>
                </c:pt>
                <c:pt idx="1365">
                  <c:v>42019.21875</c:v>
                </c:pt>
                <c:pt idx="1366">
                  <c:v>42019.229166666664</c:v>
                </c:pt>
                <c:pt idx="1367">
                  <c:v>42019.239583333336</c:v>
                </c:pt>
                <c:pt idx="1368">
                  <c:v>42019.25</c:v>
                </c:pt>
                <c:pt idx="1369">
                  <c:v>42019.260416666664</c:v>
                </c:pt>
                <c:pt idx="1370">
                  <c:v>42019.270833333336</c:v>
                </c:pt>
                <c:pt idx="1371">
                  <c:v>42019.28125</c:v>
                </c:pt>
                <c:pt idx="1372">
                  <c:v>42019.291666666664</c:v>
                </c:pt>
                <c:pt idx="1373">
                  <c:v>42019.302083333336</c:v>
                </c:pt>
                <c:pt idx="1374">
                  <c:v>42019.3125</c:v>
                </c:pt>
                <c:pt idx="1375">
                  <c:v>42019.322916666664</c:v>
                </c:pt>
                <c:pt idx="1376">
                  <c:v>42019.333333333336</c:v>
                </c:pt>
                <c:pt idx="1377">
                  <c:v>42019.34375</c:v>
                </c:pt>
                <c:pt idx="1378">
                  <c:v>42019.354166666664</c:v>
                </c:pt>
                <c:pt idx="1379">
                  <c:v>42019.364583333336</c:v>
                </c:pt>
                <c:pt idx="1380">
                  <c:v>42019.375</c:v>
                </c:pt>
                <c:pt idx="1381">
                  <c:v>42019.385416666664</c:v>
                </c:pt>
                <c:pt idx="1382">
                  <c:v>42019.395833333336</c:v>
                </c:pt>
                <c:pt idx="1383">
                  <c:v>42019.40625</c:v>
                </c:pt>
                <c:pt idx="1384">
                  <c:v>42019.416666666664</c:v>
                </c:pt>
                <c:pt idx="1385">
                  <c:v>42019.427083333336</c:v>
                </c:pt>
                <c:pt idx="1386">
                  <c:v>42019.4375</c:v>
                </c:pt>
                <c:pt idx="1387">
                  <c:v>42019.447916666664</c:v>
                </c:pt>
                <c:pt idx="1388">
                  <c:v>42019.458333333336</c:v>
                </c:pt>
                <c:pt idx="1389">
                  <c:v>42019.46875</c:v>
                </c:pt>
                <c:pt idx="1390">
                  <c:v>42019.479166666664</c:v>
                </c:pt>
                <c:pt idx="1391">
                  <c:v>42019.489583333336</c:v>
                </c:pt>
                <c:pt idx="1392">
                  <c:v>42019.5</c:v>
                </c:pt>
                <c:pt idx="1393">
                  <c:v>42019.510416666664</c:v>
                </c:pt>
                <c:pt idx="1394">
                  <c:v>42019.520833333336</c:v>
                </c:pt>
                <c:pt idx="1395">
                  <c:v>42019.53125</c:v>
                </c:pt>
                <c:pt idx="1396">
                  <c:v>42019.541666666664</c:v>
                </c:pt>
                <c:pt idx="1397">
                  <c:v>42019.552083333336</c:v>
                </c:pt>
                <c:pt idx="1398">
                  <c:v>42019.5625</c:v>
                </c:pt>
                <c:pt idx="1399">
                  <c:v>42019.572916666664</c:v>
                </c:pt>
                <c:pt idx="1400">
                  <c:v>42019.583333333336</c:v>
                </c:pt>
                <c:pt idx="1401">
                  <c:v>42019.59375</c:v>
                </c:pt>
                <c:pt idx="1402">
                  <c:v>42019.604166666664</c:v>
                </c:pt>
                <c:pt idx="1403">
                  <c:v>42019.614583333336</c:v>
                </c:pt>
                <c:pt idx="1404">
                  <c:v>42019.625</c:v>
                </c:pt>
                <c:pt idx="1405">
                  <c:v>42019.635416666664</c:v>
                </c:pt>
                <c:pt idx="1406">
                  <c:v>42019.645833333336</c:v>
                </c:pt>
                <c:pt idx="1407">
                  <c:v>42019.65625</c:v>
                </c:pt>
                <c:pt idx="1408">
                  <c:v>42019.666666666664</c:v>
                </c:pt>
                <c:pt idx="1409">
                  <c:v>42019.677083333336</c:v>
                </c:pt>
                <c:pt idx="1410">
                  <c:v>42019.6875</c:v>
                </c:pt>
                <c:pt idx="1411">
                  <c:v>42019.697916666664</c:v>
                </c:pt>
                <c:pt idx="1412">
                  <c:v>42019.708333333336</c:v>
                </c:pt>
                <c:pt idx="1413">
                  <c:v>42019.71875</c:v>
                </c:pt>
                <c:pt idx="1414">
                  <c:v>42019.729166666664</c:v>
                </c:pt>
                <c:pt idx="1415">
                  <c:v>42019.739583333336</c:v>
                </c:pt>
                <c:pt idx="1416">
                  <c:v>42019.75</c:v>
                </c:pt>
                <c:pt idx="1417">
                  <c:v>42019.760416666664</c:v>
                </c:pt>
                <c:pt idx="1418">
                  <c:v>42019.770833333336</c:v>
                </c:pt>
                <c:pt idx="1419">
                  <c:v>42019.78125</c:v>
                </c:pt>
                <c:pt idx="1420">
                  <c:v>42019.791666666664</c:v>
                </c:pt>
                <c:pt idx="1421">
                  <c:v>42019.802083333336</c:v>
                </c:pt>
                <c:pt idx="1422">
                  <c:v>42019.8125</c:v>
                </c:pt>
                <c:pt idx="1423">
                  <c:v>42019.822916666664</c:v>
                </c:pt>
                <c:pt idx="1424">
                  <c:v>42019.833333333336</c:v>
                </c:pt>
                <c:pt idx="1425">
                  <c:v>42019.84375</c:v>
                </c:pt>
                <c:pt idx="1426">
                  <c:v>42019.854166666664</c:v>
                </c:pt>
                <c:pt idx="1427">
                  <c:v>42019.864583333336</c:v>
                </c:pt>
                <c:pt idx="1428">
                  <c:v>42019.875</c:v>
                </c:pt>
                <c:pt idx="1429">
                  <c:v>42019.885416666664</c:v>
                </c:pt>
                <c:pt idx="1430">
                  <c:v>42019.895833333336</c:v>
                </c:pt>
                <c:pt idx="1431">
                  <c:v>42019.90625</c:v>
                </c:pt>
                <c:pt idx="1432">
                  <c:v>42019.916666666664</c:v>
                </c:pt>
                <c:pt idx="1433">
                  <c:v>42019.927083333336</c:v>
                </c:pt>
                <c:pt idx="1434">
                  <c:v>42019.9375</c:v>
                </c:pt>
                <c:pt idx="1435">
                  <c:v>42019.947916666664</c:v>
                </c:pt>
                <c:pt idx="1436">
                  <c:v>42019.958333333336</c:v>
                </c:pt>
                <c:pt idx="1437">
                  <c:v>42019.96875</c:v>
                </c:pt>
                <c:pt idx="1438">
                  <c:v>42019.979166666664</c:v>
                </c:pt>
                <c:pt idx="1439">
                  <c:v>42019.989583333336</c:v>
                </c:pt>
                <c:pt idx="1440">
                  <c:v>42020</c:v>
                </c:pt>
                <c:pt idx="1441">
                  <c:v>42020.010416666664</c:v>
                </c:pt>
                <c:pt idx="1442">
                  <c:v>42020.020833333336</c:v>
                </c:pt>
                <c:pt idx="1443">
                  <c:v>42020.03125</c:v>
                </c:pt>
                <c:pt idx="1444">
                  <c:v>42020.041666666664</c:v>
                </c:pt>
                <c:pt idx="1445">
                  <c:v>42020.052083333336</c:v>
                </c:pt>
                <c:pt idx="1446">
                  <c:v>42020.0625</c:v>
                </c:pt>
                <c:pt idx="1447">
                  <c:v>42020.072916666664</c:v>
                </c:pt>
                <c:pt idx="1448">
                  <c:v>42020.083333333336</c:v>
                </c:pt>
                <c:pt idx="1449">
                  <c:v>42020.09375</c:v>
                </c:pt>
                <c:pt idx="1450">
                  <c:v>42020.104166666664</c:v>
                </c:pt>
                <c:pt idx="1451">
                  <c:v>42020.114583333336</c:v>
                </c:pt>
                <c:pt idx="1452">
                  <c:v>42020.125</c:v>
                </c:pt>
                <c:pt idx="1453">
                  <c:v>42020.135416666664</c:v>
                </c:pt>
                <c:pt idx="1454">
                  <c:v>42020.145833333336</c:v>
                </c:pt>
                <c:pt idx="1455">
                  <c:v>42020.15625</c:v>
                </c:pt>
                <c:pt idx="1456">
                  <c:v>42020.166666666664</c:v>
                </c:pt>
                <c:pt idx="1457">
                  <c:v>42020.177083333336</c:v>
                </c:pt>
                <c:pt idx="1458">
                  <c:v>42020.1875</c:v>
                </c:pt>
                <c:pt idx="1459">
                  <c:v>42020.197916666664</c:v>
                </c:pt>
                <c:pt idx="1460">
                  <c:v>42020.208333333336</c:v>
                </c:pt>
                <c:pt idx="1461">
                  <c:v>42020.21875</c:v>
                </c:pt>
                <c:pt idx="1462">
                  <c:v>42020.229166666664</c:v>
                </c:pt>
                <c:pt idx="1463">
                  <c:v>42020.239583333336</c:v>
                </c:pt>
                <c:pt idx="1464">
                  <c:v>42020.25</c:v>
                </c:pt>
                <c:pt idx="1465">
                  <c:v>42020.260416666664</c:v>
                </c:pt>
                <c:pt idx="1466">
                  <c:v>42020.270833333336</c:v>
                </c:pt>
                <c:pt idx="1467">
                  <c:v>42020.28125</c:v>
                </c:pt>
                <c:pt idx="1468">
                  <c:v>42020.291666666664</c:v>
                </c:pt>
                <c:pt idx="1469">
                  <c:v>42020.302083333336</c:v>
                </c:pt>
                <c:pt idx="1470">
                  <c:v>42020.3125</c:v>
                </c:pt>
                <c:pt idx="1471">
                  <c:v>42020.322916666664</c:v>
                </c:pt>
                <c:pt idx="1472">
                  <c:v>42020.333333333336</c:v>
                </c:pt>
                <c:pt idx="1473">
                  <c:v>42020.34375</c:v>
                </c:pt>
                <c:pt idx="1474">
                  <c:v>42020.354166666664</c:v>
                </c:pt>
                <c:pt idx="1475">
                  <c:v>42020.364583333336</c:v>
                </c:pt>
                <c:pt idx="1476">
                  <c:v>42020.375</c:v>
                </c:pt>
                <c:pt idx="1477">
                  <c:v>42020.385416666664</c:v>
                </c:pt>
                <c:pt idx="1478">
                  <c:v>42020.395833333336</c:v>
                </c:pt>
                <c:pt idx="1479">
                  <c:v>42020.40625</c:v>
                </c:pt>
                <c:pt idx="1480">
                  <c:v>42020.416666666664</c:v>
                </c:pt>
                <c:pt idx="1481">
                  <c:v>42020.427083333336</c:v>
                </c:pt>
                <c:pt idx="1482">
                  <c:v>42020.4375</c:v>
                </c:pt>
                <c:pt idx="1483">
                  <c:v>42020.447916666664</c:v>
                </c:pt>
                <c:pt idx="1484">
                  <c:v>42020.458333333336</c:v>
                </c:pt>
                <c:pt idx="1485">
                  <c:v>42020.46875</c:v>
                </c:pt>
                <c:pt idx="1486">
                  <c:v>42020.479166666664</c:v>
                </c:pt>
                <c:pt idx="1487">
                  <c:v>42020.489583333336</c:v>
                </c:pt>
                <c:pt idx="1488">
                  <c:v>42020.5</c:v>
                </c:pt>
                <c:pt idx="1489">
                  <c:v>42020.510416666664</c:v>
                </c:pt>
                <c:pt idx="1490">
                  <c:v>42020.520833333336</c:v>
                </c:pt>
                <c:pt idx="1491">
                  <c:v>42020.53125</c:v>
                </c:pt>
                <c:pt idx="1492">
                  <c:v>42020.541666666664</c:v>
                </c:pt>
                <c:pt idx="1493">
                  <c:v>42020.552083333336</c:v>
                </c:pt>
                <c:pt idx="1494">
                  <c:v>42020.5625</c:v>
                </c:pt>
                <c:pt idx="1495">
                  <c:v>42020.572916666664</c:v>
                </c:pt>
                <c:pt idx="1496">
                  <c:v>42020.583333333336</c:v>
                </c:pt>
                <c:pt idx="1497">
                  <c:v>42020.59375</c:v>
                </c:pt>
                <c:pt idx="1498">
                  <c:v>42020.604166666664</c:v>
                </c:pt>
                <c:pt idx="1499">
                  <c:v>42020.614583333336</c:v>
                </c:pt>
                <c:pt idx="1500">
                  <c:v>42020.625</c:v>
                </c:pt>
                <c:pt idx="1501">
                  <c:v>42020.635416666664</c:v>
                </c:pt>
                <c:pt idx="1502">
                  <c:v>42020.645833333336</c:v>
                </c:pt>
                <c:pt idx="1503">
                  <c:v>42020.65625</c:v>
                </c:pt>
                <c:pt idx="1504">
                  <c:v>42020.666666666664</c:v>
                </c:pt>
                <c:pt idx="1505">
                  <c:v>42020.677083333336</c:v>
                </c:pt>
                <c:pt idx="1506">
                  <c:v>42020.6875</c:v>
                </c:pt>
                <c:pt idx="1507">
                  <c:v>42020.697916666664</c:v>
                </c:pt>
                <c:pt idx="1508">
                  <c:v>42020.708333333336</c:v>
                </c:pt>
                <c:pt idx="1509">
                  <c:v>42020.71875</c:v>
                </c:pt>
                <c:pt idx="1510">
                  <c:v>42020.729166666664</c:v>
                </c:pt>
                <c:pt idx="1511">
                  <c:v>42020.739583333336</c:v>
                </c:pt>
                <c:pt idx="1512">
                  <c:v>42020.75</c:v>
                </c:pt>
                <c:pt idx="1513">
                  <c:v>42020.760416666664</c:v>
                </c:pt>
                <c:pt idx="1514">
                  <c:v>42020.770833333336</c:v>
                </c:pt>
                <c:pt idx="1515">
                  <c:v>42020.78125</c:v>
                </c:pt>
                <c:pt idx="1516">
                  <c:v>42020.791666666664</c:v>
                </c:pt>
                <c:pt idx="1517">
                  <c:v>42020.802083333336</c:v>
                </c:pt>
                <c:pt idx="1518">
                  <c:v>42020.8125</c:v>
                </c:pt>
                <c:pt idx="1519">
                  <c:v>42020.822916666664</c:v>
                </c:pt>
                <c:pt idx="1520">
                  <c:v>42020.833333333336</c:v>
                </c:pt>
                <c:pt idx="1521">
                  <c:v>42020.84375</c:v>
                </c:pt>
                <c:pt idx="1522">
                  <c:v>42020.854166666664</c:v>
                </c:pt>
                <c:pt idx="1523">
                  <c:v>42020.864583333336</c:v>
                </c:pt>
                <c:pt idx="1524">
                  <c:v>42020.875</c:v>
                </c:pt>
                <c:pt idx="1525">
                  <c:v>42020.885416666664</c:v>
                </c:pt>
                <c:pt idx="1526">
                  <c:v>42020.895833333336</c:v>
                </c:pt>
                <c:pt idx="1527">
                  <c:v>42020.90625</c:v>
                </c:pt>
                <c:pt idx="1528">
                  <c:v>42020.916666666664</c:v>
                </c:pt>
                <c:pt idx="1529">
                  <c:v>42020.927083333336</c:v>
                </c:pt>
                <c:pt idx="1530">
                  <c:v>42020.9375</c:v>
                </c:pt>
                <c:pt idx="1531">
                  <c:v>42020.947916666664</c:v>
                </c:pt>
                <c:pt idx="1532">
                  <c:v>42020.958333333336</c:v>
                </c:pt>
                <c:pt idx="1533">
                  <c:v>42020.96875</c:v>
                </c:pt>
                <c:pt idx="1534">
                  <c:v>42020.979166666664</c:v>
                </c:pt>
                <c:pt idx="1535">
                  <c:v>42020.989583333336</c:v>
                </c:pt>
                <c:pt idx="1536">
                  <c:v>42021</c:v>
                </c:pt>
                <c:pt idx="1537">
                  <c:v>42021.010416666664</c:v>
                </c:pt>
                <c:pt idx="1538">
                  <c:v>42021.020833333336</c:v>
                </c:pt>
                <c:pt idx="1539">
                  <c:v>42021.03125</c:v>
                </c:pt>
                <c:pt idx="1540">
                  <c:v>42021.041666666664</c:v>
                </c:pt>
                <c:pt idx="1541">
                  <c:v>42021.052083333336</c:v>
                </c:pt>
                <c:pt idx="1542">
                  <c:v>42021.0625</c:v>
                </c:pt>
                <c:pt idx="1543">
                  <c:v>42021.072916666664</c:v>
                </c:pt>
                <c:pt idx="1544">
                  <c:v>42021.083333333336</c:v>
                </c:pt>
                <c:pt idx="1545">
                  <c:v>42021.09375</c:v>
                </c:pt>
                <c:pt idx="1546">
                  <c:v>42021.104166666664</c:v>
                </c:pt>
                <c:pt idx="1547">
                  <c:v>42021.114583333336</c:v>
                </c:pt>
                <c:pt idx="1548">
                  <c:v>42021.125</c:v>
                </c:pt>
                <c:pt idx="1549">
                  <c:v>42021.135416666664</c:v>
                </c:pt>
                <c:pt idx="1550">
                  <c:v>42021.145833333336</c:v>
                </c:pt>
                <c:pt idx="1551">
                  <c:v>42021.15625</c:v>
                </c:pt>
                <c:pt idx="1552">
                  <c:v>42021.166666666664</c:v>
                </c:pt>
                <c:pt idx="1553">
                  <c:v>42021.177083333336</c:v>
                </c:pt>
                <c:pt idx="1554">
                  <c:v>42021.1875</c:v>
                </c:pt>
                <c:pt idx="1555">
                  <c:v>42021.197916666664</c:v>
                </c:pt>
                <c:pt idx="1556">
                  <c:v>42021.208333333336</c:v>
                </c:pt>
                <c:pt idx="1557">
                  <c:v>42021.21875</c:v>
                </c:pt>
                <c:pt idx="1558">
                  <c:v>42021.229166666664</c:v>
                </c:pt>
                <c:pt idx="1559">
                  <c:v>42021.239583333336</c:v>
                </c:pt>
                <c:pt idx="1560">
                  <c:v>42021.25</c:v>
                </c:pt>
                <c:pt idx="1561">
                  <c:v>42021.260416666664</c:v>
                </c:pt>
                <c:pt idx="1562">
                  <c:v>42021.270833333336</c:v>
                </c:pt>
                <c:pt idx="1563">
                  <c:v>42021.28125</c:v>
                </c:pt>
                <c:pt idx="1564">
                  <c:v>42021.291666666664</c:v>
                </c:pt>
                <c:pt idx="1565">
                  <c:v>42021.302083333336</c:v>
                </c:pt>
                <c:pt idx="1566">
                  <c:v>42021.3125</c:v>
                </c:pt>
                <c:pt idx="1567">
                  <c:v>42021.322916666664</c:v>
                </c:pt>
                <c:pt idx="1568">
                  <c:v>42021.333333333336</c:v>
                </c:pt>
                <c:pt idx="1569">
                  <c:v>42021.34375</c:v>
                </c:pt>
                <c:pt idx="1570">
                  <c:v>42021.354166666664</c:v>
                </c:pt>
                <c:pt idx="1571">
                  <c:v>42021.364583333336</c:v>
                </c:pt>
                <c:pt idx="1572">
                  <c:v>42021.375</c:v>
                </c:pt>
                <c:pt idx="1573">
                  <c:v>42021.385416666664</c:v>
                </c:pt>
                <c:pt idx="1574">
                  <c:v>42021.395833333336</c:v>
                </c:pt>
                <c:pt idx="1575">
                  <c:v>42021.40625</c:v>
                </c:pt>
                <c:pt idx="1576">
                  <c:v>42021.416666666664</c:v>
                </c:pt>
                <c:pt idx="1577">
                  <c:v>42021.427083333336</c:v>
                </c:pt>
                <c:pt idx="1578">
                  <c:v>42021.4375</c:v>
                </c:pt>
                <c:pt idx="1579">
                  <c:v>42021.447916666664</c:v>
                </c:pt>
                <c:pt idx="1580">
                  <c:v>42021.458333333336</c:v>
                </c:pt>
                <c:pt idx="1581">
                  <c:v>42021.46875</c:v>
                </c:pt>
                <c:pt idx="1582">
                  <c:v>42021.479166666664</c:v>
                </c:pt>
                <c:pt idx="1583">
                  <c:v>42021.489583333336</c:v>
                </c:pt>
                <c:pt idx="1584">
                  <c:v>42021.5</c:v>
                </c:pt>
                <c:pt idx="1585">
                  <c:v>42021.510416666664</c:v>
                </c:pt>
                <c:pt idx="1586">
                  <c:v>42021.520833333336</c:v>
                </c:pt>
                <c:pt idx="1587">
                  <c:v>42021.53125</c:v>
                </c:pt>
                <c:pt idx="1588">
                  <c:v>42021.541666666664</c:v>
                </c:pt>
                <c:pt idx="1589">
                  <c:v>42021.552083333336</c:v>
                </c:pt>
                <c:pt idx="1590">
                  <c:v>42021.5625</c:v>
                </c:pt>
                <c:pt idx="1591">
                  <c:v>42021.572916666664</c:v>
                </c:pt>
                <c:pt idx="1592">
                  <c:v>42021.583333333336</c:v>
                </c:pt>
                <c:pt idx="1593">
                  <c:v>42021.59375</c:v>
                </c:pt>
                <c:pt idx="1594">
                  <c:v>42021.604166666664</c:v>
                </c:pt>
                <c:pt idx="1595">
                  <c:v>42021.614583333336</c:v>
                </c:pt>
                <c:pt idx="1596">
                  <c:v>42021.625</c:v>
                </c:pt>
                <c:pt idx="1597">
                  <c:v>42021.635416666664</c:v>
                </c:pt>
                <c:pt idx="1598">
                  <c:v>42021.645833333336</c:v>
                </c:pt>
                <c:pt idx="1599">
                  <c:v>42021.65625</c:v>
                </c:pt>
                <c:pt idx="1600">
                  <c:v>42021.666666666664</c:v>
                </c:pt>
                <c:pt idx="1601">
                  <c:v>42021.677083333336</c:v>
                </c:pt>
                <c:pt idx="1602">
                  <c:v>42021.6875</c:v>
                </c:pt>
                <c:pt idx="1603">
                  <c:v>42021.697916666664</c:v>
                </c:pt>
                <c:pt idx="1604">
                  <c:v>42021.708333333336</c:v>
                </c:pt>
                <c:pt idx="1605">
                  <c:v>42021.71875</c:v>
                </c:pt>
                <c:pt idx="1606">
                  <c:v>42021.729166666664</c:v>
                </c:pt>
                <c:pt idx="1607">
                  <c:v>42021.739583333336</c:v>
                </c:pt>
                <c:pt idx="1608">
                  <c:v>42021.75</c:v>
                </c:pt>
                <c:pt idx="1609">
                  <c:v>42021.760416666664</c:v>
                </c:pt>
                <c:pt idx="1610">
                  <c:v>42021.770833333336</c:v>
                </c:pt>
                <c:pt idx="1611">
                  <c:v>42021.78125</c:v>
                </c:pt>
                <c:pt idx="1612">
                  <c:v>42021.791666666664</c:v>
                </c:pt>
                <c:pt idx="1613">
                  <c:v>42021.802083333336</c:v>
                </c:pt>
                <c:pt idx="1614">
                  <c:v>42021.8125</c:v>
                </c:pt>
                <c:pt idx="1615">
                  <c:v>42021.822916666664</c:v>
                </c:pt>
                <c:pt idx="1616">
                  <c:v>42021.833333333336</c:v>
                </c:pt>
                <c:pt idx="1617">
                  <c:v>42021.84375</c:v>
                </c:pt>
                <c:pt idx="1618">
                  <c:v>42021.854166666664</c:v>
                </c:pt>
                <c:pt idx="1619">
                  <c:v>42021.864583333336</c:v>
                </c:pt>
                <c:pt idx="1620">
                  <c:v>42021.875</c:v>
                </c:pt>
                <c:pt idx="1621">
                  <c:v>42021.885416666664</c:v>
                </c:pt>
                <c:pt idx="1622">
                  <c:v>42021.895833333336</c:v>
                </c:pt>
                <c:pt idx="1623">
                  <c:v>42021.90625</c:v>
                </c:pt>
                <c:pt idx="1624">
                  <c:v>42021.916666666664</c:v>
                </c:pt>
                <c:pt idx="1625">
                  <c:v>42021.927083333336</c:v>
                </c:pt>
                <c:pt idx="1626">
                  <c:v>42021.9375</c:v>
                </c:pt>
                <c:pt idx="1627">
                  <c:v>42021.947916666664</c:v>
                </c:pt>
                <c:pt idx="1628">
                  <c:v>42021.958333333336</c:v>
                </c:pt>
                <c:pt idx="1629">
                  <c:v>42021.96875</c:v>
                </c:pt>
                <c:pt idx="1630">
                  <c:v>42021.979166666664</c:v>
                </c:pt>
                <c:pt idx="1631">
                  <c:v>42021.989583333336</c:v>
                </c:pt>
                <c:pt idx="1632">
                  <c:v>42022</c:v>
                </c:pt>
                <c:pt idx="1633">
                  <c:v>42022.010416666664</c:v>
                </c:pt>
                <c:pt idx="1634">
                  <c:v>42022.020833333336</c:v>
                </c:pt>
                <c:pt idx="1635">
                  <c:v>42022.03125</c:v>
                </c:pt>
                <c:pt idx="1636">
                  <c:v>42022.041666666664</c:v>
                </c:pt>
                <c:pt idx="1637">
                  <c:v>42022.052083333336</c:v>
                </c:pt>
                <c:pt idx="1638">
                  <c:v>42022.0625</c:v>
                </c:pt>
                <c:pt idx="1639">
                  <c:v>42022.072916666664</c:v>
                </c:pt>
                <c:pt idx="1640">
                  <c:v>42022.083333333336</c:v>
                </c:pt>
                <c:pt idx="1641">
                  <c:v>42022.09375</c:v>
                </c:pt>
                <c:pt idx="1642">
                  <c:v>42022.104166666664</c:v>
                </c:pt>
                <c:pt idx="1643">
                  <c:v>42022.114583333336</c:v>
                </c:pt>
                <c:pt idx="1644">
                  <c:v>42022.125</c:v>
                </c:pt>
                <c:pt idx="1645">
                  <c:v>42022.135416666664</c:v>
                </c:pt>
                <c:pt idx="1646">
                  <c:v>42022.145833333336</c:v>
                </c:pt>
                <c:pt idx="1647">
                  <c:v>42022.15625</c:v>
                </c:pt>
                <c:pt idx="1648">
                  <c:v>42022.166666666664</c:v>
                </c:pt>
                <c:pt idx="1649">
                  <c:v>42022.177083333336</c:v>
                </c:pt>
                <c:pt idx="1650">
                  <c:v>42022.1875</c:v>
                </c:pt>
                <c:pt idx="1651">
                  <c:v>42022.197916666664</c:v>
                </c:pt>
                <c:pt idx="1652">
                  <c:v>42022.208333333336</c:v>
                </c:pt>
                <c:pt idx="1653">
                  <c:v>42022.21875</c:v>
                </c:pt>
                <c:pt idx="1654">
                  <c:v>42022.229166666664</c:v>
                </c:pt>
                <c:pt idx="1655">
                  <c:v>42022.239583333336</c:v>
                </c:pt>
                <c:pt idx="1656">
                  <c:v>42022.25</c:v>
                </c:pt>
                <c:pt idx="1657">
                  <c:v>42022.260416666664</c:v>
                </c:pt>
                <c:pt idx="1658">
                  <c:v>42022.270833333336</c:v>
                </c:pt>
                <c:pt idx="1659">
                  <c:v>42022.28125</c:v>
                </c:pt>
                <c:pt idx="1660">
                  <c:v>42022.291666666664</c:v>
                </c:pt>
                <c:pt idx="1661">
                  <c:v>42022.302083333336</c:v>
                </c:pt>
                <c:pt idx="1662">
                  <c:v>42022.3125</c:v>
                </c:pt>
                <c:pt idx="1663">
                  <c:v>42022.322916666664</c:v>
                </c:pt>
                <c:pt idx="1664">
                  <c:v>42022.333333333336</c:v>
                </c:pt>
                <c:pt idx="1665">
                  <c:v>42022.34375</c:v>
                </c:pt>
                <c:pt idx="1666">
                  <c:v>42022.354166666664</c:v>
                </c:pt>
                <c:pt idx="1667">
                  <c:v>42022.364583333336</c:v>
                </c:pt>
                <c:pt idx="1668">
                  <c:v>42022.375</c:v>
                </c:pt>
                <c:pt idx="1669">
                  <c:v>42022.385416666664</c:v>
                </c:pt>
                <c:pt idx="1670">
                  <c:v>42022.395833333336</c:v>
                </c:pt>
                <c:pt idx="1671">
                  <c:v>42022.40625</c:v>
                </c:pt>
                <c:pt idx="1672">
                  <c:v>42022.416666666664</c:v>
                </c:pt>
                <c:pt idx="1673">
                  <c:v>42022.427083333336</c:v>
                </c:pt>
                <c:pt idx="1674">
                  <c:v>42022.4375</c:v>
                </c:pt>
                <c:pt idx="1675">
                  <c:v>42022.447916666664</c:v>
                </c:pt>
                <c:pt idx="1676">
                  <c:v>42022.458333333336</c:v>
                </c:pt>
                <c:pt idx="1677">
                  <c:v>42022.46875</c:v>
                </c:pt>
                <c:pt idx="1678">
                  <c:v>42022.479166666664</c:v>
                </c:pt>
                <c:pt idx="1679">
                  <c:v>42022.489583333336</c:v>
                </c:pt>
                <c:pt idx="1680">
                  <c:v>42022.5</c:v>
                </c:pt>
                <c:pt idx="1681">
                  <c:v>42022.510416666664</c:v>
                </c:pt>
                <c:pt idx="1682">
                  <c:v>42022.520833333336</c:v>
                </c:pt>
                <c:pt idx="1683">
                  <c:v>42022.53125</c:v>
                </c:pt>
                <c:pt idx="1684">
                  <c:v>42022.541666666664</c:v>
                </c:pt>
                <c:pt idx="1685">
                  <c:v>42022.552083333336</c:v>
                </c:pt>
                <c:pt idx="1686">
                  <c:v>42022.5625</c:v>
                </c:pt>
                <c:pt idx="1687">
                  <c:v>42022.572916666664</c:v>
                </c:pt>
                <c:pt idx="1688">
                  <c:v>42022.583333333336</c:v>
                </c:pt>
                <c:pt idx="1689">
                  <c:v>42022.59375</c:v>
                </c:pt>
                <c:pt idx="1690">
                  <c:v>42022.604166666664</c:v>
                </c:pt>
                <c:pt idx="1691">
                  <c:v>42022.614583333336</c:v>
                </c:pt>
                <c:pt idx="1692">
                  <c:v>42022.625</c:v>
                </c:pt>
                <c:pt idx="1693">
                  <c:v>42022.635416666664</c:v>
                </c:pt>
                <c:pt idx="1694">
                  <c:v>42022.645833333336</c:v>
                </c:pt>
                <c:pt idx="1695">
                  <c:v>42022.65625</c:v>
                </c:pt>
                <c:pt idx="1696">
                  <c:v>42022.666666666664</c:v>
                </c:pt>
                <c:pt idx="1697">
                  <c:v>42022.677083333336</c:v>
                </c:pt>
                <c:pt idx="1698">
                  <c:v>42022.6875</c:v>
                </c:pt>
                <c:pt idx="1699">
                  <c:v>42022.697916666664</c:v>
                </c:pt>
                <c:pt idx="1700">
                  <c:v>42022.708333333336</c:v>
                </c:pt>
                <c:pt idx="1701">
                  <c:v>42022.71875</c:v>
                </c:pt>
                <c:pt idx="1702">
                  <c:v>42022.729166666664</c:v>
                </c:pt>
                <c:pt idx="1703">
                  <c:v>42022.739583333336</c:v>
                </c:pt>
                <c:pt idx="1704">
                  <c:v>42022.75</c:v>
                </c:pt>
                <c:pt idx="1705">
                  <c:v>42022.760416666664</c:v>
                </c:pt>
                <c:pt idx="1706">
                  <c:v>42022.770833333336</c:v>
                </c:pt>
                <c:pt idx="1707">
                  <c:v>42022.78125</c:v>
                </c:pt>
                <c:pt idx="1708">
                  <c:v>42022.791666666664</c:v>
                </c:pt>
                <c:pt idx="1709">
                  <c:v>42022.802083333336</c:v>
                </c:pt>
                <c:pt idx="1710">
                  <c:v>42022.8125</c:v>
                </c:pt>
                <c:pt idx="1711">
                  <c:v>42022.822916666664</c:v>
                </c:pt>
                <c:pt idx="1712">
                  <c:v>42022.833333333336</c:v>
                </c:pt>
                <c:pt idx="1713">
                  <c:v>42022.84375</c:v>
                </c:pt>
                <c:pt idx="1714">
                  <c:v>42022.854166666664</c:v>
                </c:pt>
                <c:pt idx="1715">
                  <c:v>42022.864583333336</c:v>
                </c:pt>
                <c:pt idx="1716">
                  <c:v>42022.875</c:v>
                </c:pt>
                <c:pt idx="1717">
                  <c:v>42022.885416666664</c:v>
                </c:pt>
                <c:pt idx="1718">
                  <c:v>42022.895833333336</c:v>
                </c:pt>
                <c:pt idx="1719">
                  <c:v>42022.90625</c:v>
                </c:pt>
                <c:pt idx="1720">
                  <c:v>42022.916666666664</c:v>
                </c:pt>
                <c:pt idx="1721">
                  <c:v>42022.927083333336</c:v>
                </c:pt>
                <c:pt idx="1722">
                  <c:v>42022.9375</c:v>
                </c:pt>
                <c:pt idx="1723">
                  <c:v>42022.947916666664</c:v>
                </c:pt>
                <c:pt idx="1724">
                  <c:v>42022.958333333336</c:v>
                </c:pt>
                <c:pt idx="1725">
                  <c:v>42022.96875</c:v>
                </c:pt>
                <c:pt idx="1726">
                  <c:v>42022.979166666664</c:v>
                </c:pt>
                <c:pt idx="1727">
                  <c:v>42022.989583333336</c:v>
                </c:pt>
                <c:pt idx="1728">
                  <c:v>42023</c:v>
                </c:pt>
                <c:pt idx="1729">
                  <c:v>42023.010416666664</c:v>
                </c:pt>
                <c:pt idx="1730">
                  <c:v>42023.020833333336</c:v>
                </c:pt>
                <c:pt idx="1731">
                  <c:v>42023.03125</c:v>
                </c:pt>
                <c:pt idx="1732">
                  <c:v>42023.041666666664</c:v>
                </c:pt>
                <c:pt idx="1733">
                  <c:v>42023.052083333336</c:v>
                </c:pt>
                <c:pt idx="1734">
                  <c:v>42023.0625</c:v>
                </c:pt>
                <c:pt idx="1735">
                  <c:v>42023.072916666664</c:v>
                </c:pt>
                <c:pt idx="1736">
                  <c:v>42023.083333333336</c:v>
                </c:pt>
                <c:pt idx="1737">
                  <c:v>42023.09375</c:v>
                </c:pt>
                <c:pt idx="1738">
                  <c:v>42023.104166666664</c:v>
                </c:pt>
                <c:pt idx="1739">
                  <c:v>42023.114583333336</c:v>
                </c:pt>
                <c:pt idx="1740">
                  <c:v>42023.125</c:v>
                </c:pt>
                <c:pt idx="1741">
                  <c:v>42023.135416666664</c:v>
                </c:pt>
                <c:pt idx="1742">
                  <c:v>42023.145833333336</c:v>
                </c:pt>
                <c:pt idx="1743">
                  <c:v>42023.15625</c:v>
                </c:pt>
                <c:pt idx="1744">
                  <c:v>42023.166666666664</c:v>
                </c:pt>
                <c:pt idx="1745">
                  <c:v>42023.177083333336</c:v>
                </c:pt>
                <c:pt idx="1746">
                  <c:v>42023.1875</c:v>
                </c:pt>
                <c:pt idx="1747">
                  <c:v>42023.197916666664</c:v>
                </c:pt>
                <c:pt idx="1748">
                  <c:v>42023.208333333336</c:v>
                </c:pt>
                <c:pt idx="1749">
                  <c:v>42023.21875</c:v>
                </c:pt>
                <c:pt idx="1750">
                  <c:v>42023.229166666664</c:v>
                </c:pt>
                <c:pt idx="1751">
                  <c:v>42023.239583333336</c:v>
                </c:pt>
                <c:pt idx="1752">
                  <c:v>42023.25</c:v>
                </c:pt>
                <c:pt idx="1753">
                  <c:v>42023.260416666664</c:v>
                </c:pt>
                <c:pt idx="1754">
                  <c:v>42023.270833333336</c:v>
                </c:pt>
                <c:pt idx="1755">
                  <c:v>42023.28125</c:v>
                </c:pt>
                <c:pt idx="1756">
                  <c:v>42023.291666666664</c:v>
                </c:pt>
                <c:pt idx="1757">
                  <c:v>42023.302083333336</c:v>
                </c:pt>
                <c:pt idx="1758">
                  <c:v>42023.3125</c:v>
                </c:pt>
                <c:pt idx="1759">
                  <c:v>42023.322916666664</c:v>
                </c:pt>
                <c:pt idx="1760">
                  <c:v>42023.333333333336</c:v>
                </c:pt>
                <c:pt idx="1761">
                  <c:v>42023.34375</c:v>
                </c:pt>
                <c:pt idx="1762">
                  <c:v>42023.354166666664</c:v>
                </c:pt>
                <c:pt idx="1763">
                  <c:v>42023.364583333336</c:v>
                </c:pt>
                <c:pt idx="1764">
                  <c:v>42023.375</c:v>
                </c:pt>
                <c:pt idx="1765">
                  <c:v>42023.385416666664</c:v>
                </c:pt>
                <c:pt idx="1766">
                  <c:v>42023.395833333336</c:v>
                </c:pt>
                <c:pt idx="1767">
                  <c:v>42023.40625</c:v>
                </c:pt>
                <c:pt idx="1768">
                  <c:v>42023.416666666664</c:v>
                </c:pt>
                <c:pt idx="1769">
                  <c:v>42023.427083333336</c:v>
                </c:pt>
                <c:pt idx="1770">
                  <c:v>42023.4375</c:v>
                </c:pt>
                <c:pt idx="1771">
                  <c:v>42023.447916666664</c:v>
                </c:pt>
                <c:pt idx="1772">
                  <c:v>42023.458333333336</c:v>
                </c:pt>
                <c:pt idx="1773">
                  <c:v>42023.46875</c:v>
                </c:pt>
                <c:pt idx="1774">
                  <c:v>42023.479166666664</c:v>
                </c:pt>
                <c:pt idx="1775">
                  <c:v>42023.489583333336</c:v>
                </c:pt>
                <c:pt idx="1776">
                  <c:v>42023.5</c:v>
                </c:pt>
                <c:pt idx="1777">
                  <c:v>42023.510416666664</c:v>
                </c:pt>
                <c:pt idx="1778">
                  <c:v>42023.520833333336</c:v>
                </c:pt>
                <c:pt idx="1779">
                  <c:v>42023.53125</c:v>
                </c:pt>
                <c:pt idx="1780">
                  <c:v>42023.541666666664</c:v>
                </c:pt>
                <c:pt idx="1781">
                  <c:v>42023.552083333336</c:v>
                </c:pt>
                <c:pt idx="1782">
                  <c:v>42023.5625</c:v>
                </c:pt>
                <c:pt idx="1783">
                  <c:v>42023.572916666664</c:v>
                </c:pt>
                <c:pt idx="1784">
                  <c:v>42023.583333333336</c:v>
                </c:pt>
                <c:pt idx="1785">
                  <c:v>42023.59375</c:v>
                </c:pt>
                <c:pt idx="1786">
                  <c:v>42023.604166666664</c:v>
                </c:pt>
                <c:pt idx="1787">
                  <c:v>42023.614583333336</c:v>
                </c:pt>
                <c:pt idx="1788">
                  <c:v>42023.625</c:v>
                </c:pt>
                <c:pt idx="1789">
                  <c:v>42023.635416666664</c:v>
                </c:pt>
                <c:pt idx="1790">
                  <c:v>42023.645833333336</c:v>
                </c:pt>
                <c:pt idx="1791">
                  <c:v>42023.65625</c:v>
                </c:pt>
                <c:pt idx="1792">
                  <c:v>42023.666666666664</c:v>
                </c:pt>
                <c:pt idx="1793">
                  <c:v>42023.677083333336</c:v>
                </c:pt>
                <c:pt idx="1794">
                  <c:v>42023.6875</c:v>
                </c:pt>
                <c:pt idx="1795">
                  <c:v>42023.697916666664</c:v>
                </c:pt>
                <c:pt idx="1796">
                  <c:v>42023.708333333336</c:v>
                </c:pt>
                <c:pt idx="1797">
                  <c:v>42023.71875</c:v>
                </c:pt>
                <c:pt idx="1798">
                  <c:v>42023.729166666664</c:v>
                </c:pt>
                <c:pt idx="1799">
                  <c:v>42023.739583333336</c:v>
                </c:pt>
                <c:pt idx="1800">
                  <c:v>42023.75</c:v>
                </c:pt>
                <c:pt idx="1801">
                  <c:v>42023.760416666664</c:v>
                </c:pt>
                <c:pt idx="1802">
                  <c:v>42023.770833333336</c:v>
                </c:pt>
                <c:pt idx="1803">
                  <c:v>42023.78125</c:v>
                </c:pt>
                <c:pt idx="1804">
                  <c:v>42023.791666666664</c:v>
                </c:pt>
                <c:pt idx="1805">
                  <c:v>42023.802083333336</c:v>
                </c:pt>
                <c:pt idx="1806">
                  <c:v>42023.8125</c:v>
                </c:pt>
                <c:pt idx="1807">
                  <c:v>42023.822916666664</c:v>
                </c:pt>
                <c:pt idx="1808">
                  <c:v>42023.833333333336</c:v>
                </c:pt>
                <c:pt idx="1809">
                  <c:v>42023.84375</c:v>
                </c:pt>
                <c:pt idx="1810">
                  <c:v>42023.854166666664</c:v>
                </c:pt>
                <c:pt idx="1811">
                  <c:v>42023.864583333336</c:v>
                </c:pt>
                <c:pt idx="1812">
                  <c:v>42023.875</c:v>
                </c:pt>
                <c:pt idx="1813">
                  <c:v>42023.885416666664</c:v>
                </c:pt>
                <c:pt idx="1814">
                  <c:v>42023.895833333336</c:v>
                </c:pt>
                <c:pt idx="1815">
                  <c:v>42023.90625</c:v>
                </c:pt>
                <c:pt idx="1816">
                  <c:v>42023.916666666664</c:v>
                </c:pt>
                <c:pt idx="1817">
                  <c:v>42023.927083333336</c:v>
                </c:pt>
                <c:pt idx="1818">
                  <c:v>42023.9375</c:v>
                </c:pt>
                <c:pt idx="1819">
                  <c:v>42023.947916666664</c:v>
                </c:pt>
                <c:pt idx="1820">
                  <c:v>42023.958333333336</c:v>
                </c:pt>
                <c:pt idx="1821">
                  <c:v>42023.96875</c:v>
                </c:pt>
                <c:pt idx="1822">
                  <c:v>42023.979166666664</c:v>
                </c:pt>
                <c:pt idx="1823">
                  <c:v>42023.989583333336</c:v>
                </c:pt>
                <c:pt idx="1824">
                  <c:v>42024</c:v>
                </c:pt>
                <c:pt idx="1825">
                  <c:v>42024.010416666664</c:v>
                </c:pt>
                <c:pt idx="1826">
                  <c:v>42024.020833333336</c:v>
                </c:pt>
                <c:pt idx="1827">
                  <c:v>42024.03125</c:v>
                </c:pt>
                <c:pt idx="1828">
                  <c:v>42024.041666666664</c:v>
                </c:pt>
                <c:pt idx="1829">
                  <c:v>42024.052083333336</c:v>
                </c:pt>
                <c:pt idx="1830">
                  <c:v>42024.0625</c:v>
                </c:pt>
                <c:pt idx="1831">
                  <c:v>42024.072916666664</c:v>
                </c:pt>
                <c:pt idx="1832">
                  <c:v>42024.083333333336</c:v>
                </c:pt>
                <c:pt idx="1833">
                  <c:v>42024.09375</c:v>
                </c:pt>
                <c:pt idx="1834">
                  <c:v>42024.104166666664</c:v>
                </c:pt>
                <c:pt idx="1835">
                  <c:v>42024.114583333336</c:v>
                </c:pt>
                <c:pt idx="1836">
                  <c:v>42024.125</c:v>
                </c:pt>
                <c:pt idx="1837">
                  <c:v>42024.135416666664</c:v>
                </c:pt>
                <c:pt idx="1838">
                  <c:v>42024.145833333336</c:v>
                </c:pt>
                <c:pt idx="1839">
                  <c:v>42024.15625</c:v>
                </c:pt>
                <c:pt idx="1840">
                  <c:v>42024.166666666664</c:v>
                </c:pt>
                <c:pt idx="1841">
                  <c:v>42024.177083333336</c:v>
                </c:pt>
                <c:pt idx="1842">
                  <c:v>42024.1875</c:v>
                </c:pt>
                <c:pt idx="1843">
                  <c:v>42024.197916666664</c:v>
                </c:pt>
                <c:pt idx="1844">
                  <c:v>42024.208333333336</c:v>
                </c:pt>
                <c:pt idx="1845">
                  <c:v>42024.21875</c:v>
                </c:pt>
                <c:pt idx="1846">
                  <c:v>42024.229166666664</c:v>
                </c:pt>
                <c:pt idx="1847">
                  <c:v>42024.239583333336</c:v>
                </c:pt>
                <c:pt idx="1848">
                  <c:v>42024.25</c:v>
                </c:pt>
                <c:pt idx="1849">
                  <c:v>42024.260416666664</c:v>
                </c:pt>
                <c:pt idx="1850">
                  <c:v>42024.270833333336</c:v>
                </c:pt>
                <c:pt idx="1851">
                  <c:v>42024.28125</c:v>
                </c:pt>
                <c:pt idx="1852">
                  <c:v>42024.291666666664</c:v>
                </c:pt>
                <c:pt idx="1853">
                  <c:v>42024.302083333336</c:v>
                </c:pt>
                <c:pt idx="1854">
                  <c:v>42024.3125</c:v>
                </c:pt>
                <c:pt idx="1855">
                  <c:v>42024.322916666664</c:v>
                </c:pt>
                <c:pt idx="1856">
                  <c:v>42024.333333333336</c:v>
                </c:pt>
                <c:pt idx="1857">
                  <c:v>42024.34375</c:v>
                </c:pt>
                <c:pt idx="1858">
                  <c:v>42024.354166666664</c:v>
                </c:pt>
                <c:pt idx="1859">
                  <c:v>42024.364583333336</c:v>
                </c:pt>
                <c:pt idx="1860">
                  <c:v>42024.375</c:v>
                </c:pt>
                <c:pt idx="1861">
                  <c:v>42024.385416666664</c:v>
                </c:pt>
                <c:pt idx="1862">
                  <c:v>42024.395833333336</c:v>
                </c:pt>
                <c:pt idx="1863">
                  <c:v>42024.40625</c:v>
                </c:pt>
                <c:pt idx="1864">
                  <c:v>42024.416666666664</c:v>
                </c:pt>
                <c:pt idx="1865">
                  <c:v>42024.427083333336</c:v>
                </c:pt>
                <c:pt idx="1866">
                  <c:v>42024.4375</c:v>
                </c:pt>
                <c:pt idx="1867">
                  <c:v>42024.447916666664</c:v>
                </c:pt>
                <c:pt idx="1868">
                  <c:v>42024.458333333336</c:v>
                </c:pt>
                <c:pt idx="1869">
                  <c:v>42024.46875</c:v>
                </c:pt>
                <c:pt idx="1870">
                  <c:v>42024.479166666664</c:v>
                </c:pt>
                <c:pt idx="1871">
                  <c:v>42024.489583333336</c:v>
                </c:pt>
                <c:pt idx="1872">
                  <c:v>42024.5</c:v>
                </c:pt>
                <c:pt idx="1873">
                  <c:v>42024.510416666664</c:v>
                </c:pt>
                <c:pt idx="1874">
                  <c:v>42024.520833333336</c:v>
                </c:pt>
                <c:pt idx="1875">
                  <c:v>42024.53125</c:v>
                </c:pt>
                <c:pt idx="1876">
                  <c:v>42024.541666666664</c:v>
                </c:pt>
                <c:pt idx="1877">
                  <c:v>42024.552083333336</c:v>
                </c:pt>
                <c:pt idx="1878">
                  <c:v>42024.5625</c:v>
                </c:pt>
                <c:pt idx="1879">
                  <c:v>42024.572916666664</c:v>
                </c:pt>
                <c:pt idx="1880">
                  <c:v>42024.583333333336</c:v>
                </c:pt>
                <c:pt idx="1881">
                  <c:v>42024.59375</c:v>
                </c:pt>
                <c:pt idx="1882">
                  <c:v>42024.604166666664</c:v>
                </c:pt>
                <c:pt idx="1883">
                  <c:v>42024.614583333336</c:v>
                </c:pt>
                <c:pt idx="1884">
                  <c:v>42024.625</c:v>
                </c:pt>
                <c:pt idx="1885">
                  <c:v>42024.635416666664</c:v>
                </c:pt>
                <c:pt idx="1886">
                  <c:v>42024.645833333336</c:v>
                </c:pt>
                <c:pt idx="1887">
                  <c:v>42024.65625</c:v>
                </c:pt>
                <c:pt idx="1888">
                  <c:v>42024.666666666664</c:v>
                </c:pt>
                <c:pt idx="1889">
                  <c:v>42024.677083333336</c:v>
                </c:pt>
                <c:pt idx="1890">
                  <c:v>42024.6875</c:v>
                </c:pt>
                <c:pt idx="1891">
                  <c:v>42024.697916666664</c:v>
                </c:pt>
                <c:pt idx="1892">
                  <c:v>42024.708333333336</c:v>
                </c:pt>
                <c:pt idx="1893">
                  <c:v>42024.71875</c:v>
                </c:pt>
                <c:pt idx="1894">
                  <c:v>42024.729166666664</c:v>
                </c:pt>
                <c:pt idx="1895">
                  <c:v>42024.739583333336</c:v>
                </c:pt>
                <c:pt idx="1896">
                  <c:v>42024.75</c:v>
                </c:pt>
                <c:pt idx="1897">
                  <c:v>42024.760416666664</c:v>
                </c:pt>
                <c:pt idx="1898">
                  <c:v>42024.770833333336</c:v>
                </c:pt>
                <c:pt idx="1899">
                  <c:v>42024.78125</c:v>
                </c:pt>
                <c:pt idx="1900">
                  <c:v>42024.791666666664</c:v>
                </c:pt>
                <c:pt idx="1901">
                  <c:v>42024.802083333336</c:v>
                </c:pt>
                <c:pt idx="1902">
                  <c:v>42024.8125</c:v>
                </c:pt>
                <c:pt idx="1903">
                  <c:v>42024.822916666664</c:v>
                </c:pt>
                <c:pt idx="1904">
                  <c:v>42024.833333333336</c:v>
                </c:pt>
                <c:pt idx="1905">
                  <c:v>42024.84375</c:v>
                </c:pt>
                <c:pt idx="1906">
                  <c:v>42024.854166666664</c:v>
                </c:pt>
                <c:pt idx="1907">
                  <c:v>42024.864583333336</c:v>
                </c:pt>
                <c:pt idx="1908">
                  <c:v>42024.875</c:v>
                </c:pt>
                <c:pt idx="1909">
                  <c:v>42024.885416666664</c:v>
                </c:pt>
                <c:pt idx="1910">
                  <c:v>42024.895833333336</c:v>
                </c:pt>
                <c:pt idx="1911">
                  <c:v>42024.90625</c:v>
                </c:pt>
                <c:pt idx="1912">
                  <c:v>42024.916666666664</c:v>
                </c:pt>
                <c:pt idx="1913">
                  <c:v>42024.927083333336</c:v>
                </c:pt>
                <c:pt idx="1914">
                  <c:v>42024.9375</c:v>
                </c:pt>
                <c:pt idx="1915">
                  <c:v>42024.947916666664</c:v>
                </c:pt>
                <c:pt idx="1916">
                  <c:v>42024.958333333336</c:v>
                </c:pt>
                <c:pt idx="1917">
                  <c:v>42024.96875</c:v>
                </c:pt>
                <c:pt idx="1918">
                  <c:v>42024.979166666664</c:v>
                </c:pt>
                <c:pt idx="1919">
                  <c:v>42024.989583333336</c:v>
                </c:pt>
                <c:pt idx="1920">
                  <c:v>42025</c:v>
                </c:pt>
                <c:pt idx="1921">
                  <c:v>42025.010416666664</c:v>
                </c:pt>
                <c:pt idx="1922">
                  <c:v>42025.020833333336</c:v>
                </c:pt>
                <c:pt idx="1923">
                  <c:v>42025.03125</c:v>
                </c:pt>
                <c:pt idx="1924">
                  <c:v>42025.041666666664</c:v>
                </c:pt>
                <c:pt idx="1925">
                  <c:v>42025.052083333336</c:v>
                </c:pt>
                <c:pt idx="1926">
                  <c:v>42025.0625</c:v>
                </c:pt>
                <c:pt idx="1927">
                  <c:v>42025.072916666664</c:v>
                </c:pt>
                <c:pt idx="1928">
                  <c:v>42025.083333333336</c:v>
                </c:pt>
                <c:pt idx="1929">
                  <c:v>42025.09375</c:v>
                </c:pt>
                <c:pt idx="1930">
                  <c:v>42025.104166666664</c:v>
                </c:pt>
                <c:pt idx="1931">
                  <c:v>42025.114583333336</c:v>
                </c:pt>
                <c:pt idx="1932">
                  <c:v>42025.125</c:v>
                </c:pt>
                <c:pt idx="1933">
                  <c:v>42025.135416666664</c:v>
                </c:pt>
                <c:pt idx="1934">
                  <c:v>42025.145833333336</c:v>
                </c:pt>
                <c:pt idx="1935">
                  <c:v>42025.15625</c:v>
                </c:pt>
                <c:pt idx="1936">
                  <c:v>42025.166666666664</c:v>
                </c:pt>
                <c:pt idx="1937">
                  <c:v>42025.177083333336</c:v>
                </c:pt>
                <c:pt idx="1938">
                  <c:v>42025.1875</c:v>
                </c:pt>
                <c:pt idx="1939">
                  <c:v>42025.197916666664</c:v>
                </c:pt>
                <c:pt idx="1940">
                  <c:v>42025.208333333336</c:v>
                </c:pt>
                <c:pt idx="1941">
                  <c:v>42025.21875</c:v>
                </c:pt>
                <c:pt idx="1942">
                  <c:v>42025.229166666664</c:v>
                </c:pt>
                <c:pt idx="1943">
                  <c:v>42025.239583333336</c:v>
                </c:pt>
                <c:pt idx="1944">
                  <c:v>42025.25</c:v>
                </c:pt>
                <c:pt idx="1945">
                  <c:v>42025.260416666664</c:v>
                </c:pt>
                <c:pt idx="1946">
                  <c:v>42025.270833333336</c:v>
                </c:pt>
                <c:pt idx="1947">
                  <c:v>42025.28125</c:v>
                </c:pt>
                <c:pt idx="1948">
                  <c:v>42025.291666666664</c:v>
                </c:pt>
                <c:pt idx="1949">
                  <c:v>42025.302083333336</c:v>
                </c:pt>
                <c:pt idx="1950">
                  <c:v>42025.3125</c:v>
                </c:pt>
                <c:pt idx="1951">
                  <c:v>42025.322916666664</c:v>
                </c:pt>
                <c:pt idx="1952">
                  <c:v>42025.333333333336</c:v>
                </c:pt>
                <c:pt idx="1953">
                  <c:v>42025.34375</c:v>
                </c:pt>
                <c:pt idx="1954">
                  <c:v>42025.354166666664</c:v>
                </c:pt>
                <c:pt idx="1955">
                  <c:v>42025.364583333336</c:v>
                </c:pt>
                <c:pt idx="1956">
                  <c:v>42025.375</c:v>
                </c:pt>
                <c:pt idx="1957">
                  <c:v>42025.385416666664</c:v>
                </c:pt>
                <c:pt idx="1958">
                  <c:v>42025.395833333336</c:v>
                </c:pt>
                <c:pt idx="1959">
                  <c:v>42025.40625</c:v>
                </c:pt>
                <c:pt idx="1960">
                  <c:v>42025.416666666664</c:v>
                </c:pt>
                <c:pt idx="1961">
                  <c:v>42025.427083333336</c:v>
                </c:pt>
                <c:pt idx="1962">
                  <c:v>42025.4375</c:v>
                </c:pt>
                <c:pt idx="1963">
                  <c:v>42025.447916666664</c:v>
                </c:pt>
                <c:pt idx="1964">
                  <c:v>42025.458333333336</c:v>
                </c:pt>
                <c:pt idx="1965">
                  <c:v>42025.46875</c:v>
                </c:pt>
                <c:pt idx="1966">
                  <c:v>42025.479166666664</c:v>
                </c:pt>
                <c:pt idx="1967">
                  <c:v>42025.489583333336</c:v>
                </c:pt>
                <c:pt idx="1968">
                  <c:v>42025.5</c:v>
                </c:pt>
                <c:pt idx="1969">
                  <c:v>42025.510416666664</c:v>
                </c:pt>
                <c:pt idx="1970">
                  <c:v>42025.520833333336</c:v>
                </c:pt>
                <c:pt idx="1971">
                  <c:v>42025.53125</c:v>
                </c:pt>
                <c:pt idx="1972">
                  <c:v>42025.541666666664</c:v>
                </c:pt>
                <c:pt idx="1973">
                  <c:v>42025.552083333336</c:v>
                </c:pt>
                <c:pt idx="1974">
                  <c:v>42025.5625</c:v>
                </c:pt>
                <c:pt idx="1975">
                  <c:v>42025.572916666664</c:v>
                </c:pt>
                <c:pt idx="1976">
                  <c:v>42025.583333333336</c:v>
                </c:pt>
                <c:pt idx="1977">
                  <c:v>42025.59375</c:v>
                </c:pt>
                <c:pt idx="1978">
                  <c:v>42025.604166666664</c:v>
                </c:pt>
                <c:pt idx="1979">
                  <c:v>42025.614583333336</c:v>
                </c:pt>
                <c:pt idx="1980">
                  <c:v>42025.625</c:v>
                </c:pt>
                <c:pt idx="1981">
                  <c:v>42025.635416666664</c:v>
                </c:pt>
                <c:pt idx="1982">
                  <c:v>42025.645833333336</c:v>
                </c:pt>
                <c:pt idx="1983">
                  <c:v>42025.65625</c:v>
                </c:pt>
                <c:pt idx="1984">
                  <c:v>42025.666666666664</c:v>
                </c:pt>
                <c:pt idx="1985">
                  <c:v>42025.677083333336</c:v>
                </c:pt>
                <c:pt idx="1986">
                  <c:v>42025.6875</c:v>
                </c:pt>
                <c:pt idx="1987">
                  <c:v>42025.697916666664</c:v>
                </c:pt>
                <c:pt idx="1988">
                  <c:v>42025.708333333336</c:v>
                </c:pt>
                <c:pt idx="1989">
                  <c:v>42025.71875</c:v>
                </c:pt>
                <c:pt idx="1990">
                  <c:v>42025.729166666664</c:v>
                </c:pt>
                <c:pt idx="1991">
                  <c:v>42025.739583333336</c:v>
                </c:pt>
                <c:pt idx="1992">
                  <c:v>42025.75</c:v>
                </c:pt>
                <c:pt idx="1993">
                  <c:v>42025.760416666664</c:v>
                </c:pt>
                <c:pt idx="1994">
                  <c:v>42025.770833333336</c:v>
                </c:pt>
                <c:pt idx="1995">
                  <c:v>42025.78125</c:v>
                </c:pt>
                <c:pt idx="1996">
                  <c:v>42025.791666666664</c:v>
                </c:pt>
                <c:pt idx="1997">
                  <c:v>42025.802083333336</c:v>
                </c:pt>
                <c:pt idx="1998">
                  <c:v>42025.8125</c:v>
                </c:pt>
                <c:pt idx="1999">
                  <c:v>42025.822916666664</c:v>
                </c:pt>
                <c:pt idx="2000">
                  <c:v>42025.833333333336</c:v>
                </c:pt>
                <c:pt idx="2001">
                  <c:v>42025.84375</c:v>
                </c:pt>
                <c:pt idx="2002">
                  <c:v>42025.854166666664</c:v>
                </c:pt>
                <c:pt idx="2003">
                  <c:v>42025.864583333336</c:v>
                </c:pt>
                <c:pt idx="2004">
                  <c:v>42025.875</c:v>
                </c:pt>
                <c:pt idx="2005">
                  <c:v>42025.885416666664</c:v>
                </c:pt>
                <c:pt idx="2006">
                  <c:v>42025.895833333336</c:v>
                </c:pt>
                <c:pt idx="2007">
                  <c:v>42025.90625</c:v>
                </c:pt>
                <c:pt idx="2008">
                  <c:v>42025.916666666664</c:v>
                </c:pt>
                <c:pt idx="2009">
                  <c:v>42025.927083333336</c:v>
                </c:pt>
                <c:pt idx="2010">
                  <c:v>42025.9375</c:v>
                </c:pt>
                <c:pt idx="2011">
                  <c:v>42025.947916666664</c:v>
                </c:pt>
                <c:pt idx="2012">
                  <c:v>42025.958333333336</c:v>
                </c:pt>
                <c:pt idx="2013">
                  <c:v>42025.96875</c:v>
                </c:pt>
                <c:pt idx="2014">
                  <c:v>42025.979166666664</c:v>
                </c:pt>
                <c:pt idx="2015">
                  <c:v>42025.989583333336</c:v>
                </c:pt>
                <c:pt idx="2016">
                  <c:v>42026</c:v>
                </c:pt>
                <c:pt idx="2017">
                  <c:v>42026.010416666664</c:v>
                </c:pt>
                <c:pt idx="2018">
                  <c:v>42026.020833333336</c:v>
                </c:pt>
                <c:pt idx="2019">
                  <c:v>42026.03125</c:v>
                </c:pt>
                <c:pt idx="2020">
                  <c:v>42026.041666666664</c:v>
                </c:pt>
                <c:pt idx="2021">
                  <c:v>42026.052083333336</c:v>
                </c:pt>
                <c:pt idx="2022">
                  <c:v>42026.0625</c:v>
                </c:pt>
                <c:pt idx="2023">
                  <c:v>42026.072916666664</c:v>
                </c:pt>
                <c:pt idx="2024">
                  <c:v>42026.083333333336</c:v>
                </c:pt>
                <c:pt idx="2025">
                  <c:v>42026.09375</c:v>
                </c:pt>
                <c:pt idx="2026">
                  <c:v>42026.104166666664</c:v>
                </c:pt>
                <c:pt idx="2027">
                  <c:v>42026.114583333336</c:v>
                </c:pt>
                <c:pt idx="2028">
                  <c:v>42026.125</c:v>
                </c:pt>
                <c:pt idx="2029">
                  <c:v>42026.135416666664</c:v>
                </c:pt>
                <c:pt idx="2030">
                  <c:v>42026.145833333336</c:v>
                </c:pt>
                <c:pt idx="2031">
                  <c:v>42026.15625</c:v>
                </c:pt>
                <c:pt idx="2032">
                  <c:v>42026.166666666664</c:v>
                </c:pt>
                <c:pt idx="2033">
                  <c:v>42026.177083333336</c:v>
                </c:pt>
                <c:pt idx="2034">
                  <c:v>42026.1875</c:v>
                </c:pt>
                <c:pt idx="2035">
                  <c:v>42026.197916666664</c:v>
                </c:pt>
                <c:pt idx="2036">
                  <c:v>42026.208333333336</c:v>
                </c:pt>
                <c:pt idx="2037">
                  <c:v>42026.21875</c:v>
                </c:pt>
                <c:pt idx="2038">
                  <c:v>42026.229166666664</c:v>
                </c:pt>
                <c:pt idx="2039">
                  <c:v>42026.239583333336</c:v>
                </c:pt>
                <c:pt idx="2040">
                  <c:v>42026.25</c:v>
                </c:pt>
                <c:pt idx="2041">
                  <c:v>42026.260416666664</c:v>
                </c:pt>
                <c:pt idx="2042">
                  <c:v>42026.270833333336</c:v>
                </c:pt>
                <c:pt idx="2043">
                  <c:v>42026.28125</c:v>
                </c:pt>
                <c:pt idx="2044">
                  <c:v>42026.291666666664</c:v>
                </c:pt>
                <c:pt idx="2045">
                  <c:v>42026.302083333336</c:v>
                </c:pt>
                <c:pt idx="2046">
                  <c:v>42026.3125</c:v>
                </c:pt>
                <c:pt idx="2047">
                  <c:v>42026.322916666664</c:v>
                </c:pt>
                <c:pt idx="2048">
                  <c:v>42026.333333333336</c:v>
                </c:pt>
                <c:pt idx="2049">
                  <c:v>42026.34375</c:v>
                </c:pt>
                <c:pt idx="2050">
                  <c:v>42026.354166666664</c:v>
                </c:pt>
                <c:pt idx="2051">
                  <c:v>42026.364583333336</c:v>
                </c:pt>
                <c:pt idx="2052">
                  <c:v>42026.375</c:v>
                </c:pt>
                <c:pt idx="2053">
                  <c:v>42026.385416666664</c:v>
                </c:pt>
                <c:pt idx="2054">
                  <c:v>42026.395833333336</c:v>
                </c:pt>
                <c:pt idx="2055">
                  <c:v>42026.40625</c:v>
                </c:pt>
                <c:pt idx="2056">
                  <c:v>42026.416666666664</c:v>
                </c:pt>
                <c:pt idx="2057">
                  <c:v>42026.427083333336</c:v>
                </c:pt>
                <c:pt idx="2058">
                  <c:v>42026.4375</c:v>
                </c:pt>
                <c:pt idx="2059">
                  <c:v>42026.447916666664</c:v>
                </c:pt>
                <c:pt idx="2060">
                  <c:v>42026.458333333336</c:v>
                </c:pt>
                <c:pt idx="2061">
                  <c:v>42026.46875</c:v>
                </c:pt>
                <c:pt idx="2062">
                  <c:v>42026.479166666664</c:v>
                </c:pt>
                <c:pt idx="2063">
                  <c:v>42026.489583333336</c:v>
                </c:pt>
                <c:pt idx="2064">
                  <c:v>42026.5</c:v>
                </c:pt>
                <c:pt idx="2065">
                  <c:v>42026.510416666664</c:v>
                </c:pt>
                <c:pt idx="2066">
                  <c:v>42026.520833333336</c:v>
                </c:pt>
                <c:pt idx="2067">
                  <c:v>42026.53125</c:v>
                </c:pt>
                <c:pt idx="2068">
                  <c:v>42026.541666666664</c:v>
                </c:pt>
                <c:pt idx="2069">
                  <c:v>42026.552083333336</c:v>
                </c:pt>
                <c:pt idx="2070">
                  <c:v>42026.5625</c:v>
                </c:pt>
                <c:pt idx="2071">
                  <c:v>42026.572916666664</c:v>
                </c:pt>
                <c:pt idx="2072">
                  <c:v>42026.583333333336</c:v>
                </c:pt>
                <c:pt idx="2073">
                  <c:v>42026.59375</c:v>
                </c:pt>
                <c:pt idx="2074">
                  <c:v>42026.604166666664</c:v>
                </c:pt>
                <c:pt idx="2075">
                  <c:v>42026.614583333336</c:v>
                </c:pt>
                <c:pt idx="2076">
                  <c:v>42026.625</c:v>
                </c:pt>
                <c:pt idx="2077">
                  <c:v>42026.635416666664</c:v>
                </c:pt>
                <c:pt idx="2078">
                  <c:v>42026.645833333336</c:v>
                </c:pt>
                <c:pt idx="2079">
                  <c:v>42026.65625</c:v>
                </c:pt>
                <c:pt idx="2080">
                  <c:v>42026.666666666664</c:v>
                </c:pt>
                <c:pt idx="2081">
                  <c:v>42026.677083333336</c:v>
                </c:pt>
                <c:pt idx="2082">
                  <c:v>42026.6875</c:v>
                </c:pt>
                <c:pt idx="2083">
                  <c:v>42026.697916666664</c:v>
                </c:pt>
                <c:pt idx="2084">
                  <c:v>42026.708333333336</c:v>
                </c:pt>
                <c:pt idx="2085">
                  <c:v>42026.71875</c:v>
                </c:pt>
                <c:pt idx="2086">
                  <c:v>42026.729166666664</c:v>
                </c:pt>
                <c:pt idx="2087">
                  <c:v>42026.739583333336</c:v>
                </c:pt>
                <c:pt idx="2088">
                  <c:v>42026.75</c:v>
                </c:pt>
                <c:pt idx="2089">
                  <c:v>42026.760416666664</c:v>
                </c:pt>
                <c:pt idx="2090">
                  <c:v>42026.770833333336</c:v>
                </c:pt>
                <c:pt idx="2091">
                  <c:v>42026.78125</c:v>
                </c:pt>
                <c:pt idx="2092">
                  <c:v>42026.791666666664</c:v>
                </c:pt>
                <c:pt idx="2093">
                  <c:v>42026.802083333336</c:v>
                </c:pt>
                <c:pt idx="2094">
                  <c:v>42026.8125</c:v>
                </c:pt>
                <c:pt idx="2095">
                  <c:v>42026.822916666664</c:v>
                </c:pt>
                <c:pt idx="2096">
                  <c:v>42026.833333333336</c:v>
                </c:pt>
                <c:pt idx="2097">
                  <c:v>42026.84375</c:v>
                </c:pt>
                <c:pt idx="2098">
                  <c:v>42026.854166666664</c:v>
                </c:pt>
                <c:pt idx="2099">
                  <c:v>42026.864583333336</c:v>
                </c:pt>
                <c:pt idx="2100">
                  <c:v>42026.875</c:v>
                </c:pt>
                <c:pt idx="2101">
                  <c:v>42026.885416666664</c:v>
                </c:pt>
                <c:pt idx="2102">
                  <c:v>42026.895833333336</c:v>
                </c:pt>
                <c:pt idx="2103">
                  <c:v>42026.90625</c:v>
                </c:pt>
                <c:pt idx="2104">
                  <c:v>42026.916666666664</c:v>
                </c:pt>
                <c:pt idx="2105">
                  <c:v>42026.927083333336</c:v>
                </c:pt>
                <c:pt idx="2106">
                  <c:v>42026.9375</c:v>
                </c:pt>
                <c:pt idx="2107">
                  <c:v>42026.947916666664</c:v>
                </c:pt>
                <c:pt idx="2108">
                  <c:v>42026.958333333336</c:v>
                </c:pt>
                <c:pt idx="2109">
                  <c:v>42026.96875</c:v>
                </c:pt>
                <c:pt idx="2110">
                  <c:v>42026.979166666664</c:v>
                </c:pt>
                <c:pt idx="2111">
                  <c:v>42026.989583333336</c:v>
                </c:pt>
                <c:pt idx="2112">
                  <c:v>42027</c:v>
                </c:pt>
                <c:pt idx="2113">
                  <c:v>42027.010416666664</c:v>
                </c:pt>
                <c:pt idx="2114">
                  <c:v>42027.020833333336</c:v>
                </c:pt>
                <c:pt idx="2115">
                  <c:v>42027.03125</c:v>
                </c:pt>
                <c:pt idx="2116">
                  <c:v>42027.041666666664</c:v>
                </c:pt>
                <c:pt idx="2117">
                  <c:v>42027.052083333336</c:v>
                </c:pt>
                <c:pt idx="2118">
                  <c:v>42027.0625</c:v>
                </c:pt>
                <c:pt idx="2119">
                  <c:v>42027.072916666664</c:v>
                </c:pt>
                <c:pt idx="2120">
                  <c:v>42027.083333333336</c:v>
                </c:pt>
                <c:pt idx="2121">
                  <c:v>42027.09375</c:v>
                </c:pt>
                <c:pt idx="2122">
                  <c:v>42027.104166666664</c:v>
                </c:pt>
                <c:pt idx="2123">
                  <c:v>42027.114583333336</c:v>
                </c:pt>
                <c:pt idx="2124">
                  <c:v>42027.125</c:v>
                </c:pt>
                <c:pt idx="2125">
                  <c:v>42027.135416666664</c:v>
                </c:pt>
                <c:pt idx="2126">
                  <c:v>42027.145833333336</c:v>
                </c:pt>
                <c:pt idx="2127">
                  <c:v>42027.15625</c:v>
                </c:pt>
                <c:pt idx="2128">
                  <c:v>42027.166666666664</c:v>
                </c:pt>
                <c:pt idx="2129">
                  <c:v>42027.177083333336</c:v>
                </c:pt>
                <c:pt idx="2130">
                  <c:v>42027.1875</c:v>
                </c:pt>
                <c:pt idx="2131">
                  <c:v>42027.197916666664</c:v>
                </c:pt>
                <c:pt idx="2132">
                  <c:v>42027.208333333336</c:v>
                </c:pt>
                <c:pt idx="2133">
                  <c:v>42027.21875</c:v>
                </c:pt>
                <c:pt idx="2134">
                  <c:v>42027.229166666664</c:v>
                </c:pt>
                <c:pt idx="2135">
                  <c:v>42027.239583333336</c:v>
                </c:pt>
                <c:pt idx="2136">
                  <c:v>42027.25</c:v>
                </c:pt>
                <c:pt idx="2137">
                  <c:v>42027.260416666664</c:v>
                </c:pt>
                <c:pt idx="2138">
                  <c:v>42027.270833333336</c:v>
                </c:pt>
                <c:pt idx="2139">
                  <c:v>42027.28125</c:v>
                </c:pt>
                <c:pt idx="2140">
                  <c:v>42027.291666666664</c:v>
                </c:pt>
                <c:pt idx="2141">
                  <c:v>42027.302083333336</c:v>
                </c:pt>
                <c:pt idx="2142">
                  <c:v>42027.3125</c:v>
                </c:pt>
                <c:pt idx="2143">
                  <c:v>42027.322916666664</c:v>
                </c:pt>
                <c:pt idx="2144">
                  <c:v>42027.333333333336</c:v>
                </c:pt>
                <c:pt idx="2145">
                  <c:v>42027.34375</c:v>
                </c:pt>
                <c:pt idx="2146">
                  <c:v>42027.354166666664</c:v>
                </c:pt>
                <c:pt idx="2147">
                  <c:v>42027.364583333336</c:v>
                </c:pt>
                <c:pt idx="2148">
                  <c:v>42027.375</c:v>
                </c:pt>
                <c:pt idx="2149">
                  <c:v>42027.385416666664</c:v>
                </c:pt>
                <c:pt idx="2150">
                  <c:v>42027.395833333336</c:v>
                </c:pt>
                <c:pt idx="2151">
                  <c:v>42027.40625</c:v>
                </c:pt>
                <c:pt idx="2152">
                  <c:v>42027.416666666664</c:v>
                </c:pt>
                <c:pt idx="2153">
                  <c:v>42027.427083333336</c:v>
                </c:pt>
                <c:pt idx="2154">
                  <c:v>42027.4375</c:v>
                </c:pt>
                <c:pt idx="2155">
                  <c:v>42027.447916666664</c:v>
                </c:pt>
                <c:pt idx="2156">
                  <c:v>42027.458333333336</c:v>
                </c:pt>
                <c:pt idx="2157">
                  <c:v>42027.46875</c:v>
                </c:pt>
                <c:pt idx="2158">
                  <c:v>42027.479166666664</c:v>
                </c:pt>
                <c:pt idx="2159">
                  <c:v>42027.489583333336</c:v>
                </c:pt>
                <c:pt idx="2160">
                  <c:v>42027.5</c:v>
                </c:pt>
                <c:pt idx="2161">
                  <c:v>42027.510416666664</c:v>
                </c:pt>
                <c:pt idx="2162">
                  <c:v>42027.520833333336</c:v>
                </c:pt>
                <c:pt idx="2163">
                  <c:v>42027.53125</c:v>
                </c:pt>
                <c:pt idx="2164">
                  <c:v>42027.541666666664</c:v>
                </c:pt>
                <c:pt idx="2165">
                  <c:v>42027.552083333336</c:v>
                </c:pt>
                <c:pt idx="2166">
                  <c:v>42027.5625</c:v>
                </c:pt>
                <c:pt idx="2167">
                  <c:v>42027.572916666664</c:v>
                </c:pt>
                <c:pt idx="2168">
                  <c:v>42027.583333333336</c:v>
                </c:pt>
                <c:pt idx="2169">
                  <c:v>42027.59375</c:v>
                </c:pt>
                <c:pt idx="2170">
                  <c:v>42027.604166666664</c:v>
                </c:pt>
                <c:pt idx="2171">
                  <c:v>42027.614583333336</c:v>
                </c:pt>
                <c:pt idx="2172">
                  <c:v>42027.625</c:v>
                </c:pt>
                <c:pt idx="2173">
                  <c:v>42027.635416666664</c:v>
                </c:pt>
                <c:pt idx="2174">
                  <c:v>42027.645833333336</c:v>
                </c:pt>
                <c:pt idx="2175">
                  <c:v>42027.65625</c:v>
                </c:pt>
                <c:pt idx="2176">
                  <c:v>42027.666666666664</c:v>
                </c:pt>
                <c:pt idx="2177">
                  <c:v>42027.677083333336</c:v>
                </c:pt>
                <c:pt idx="2178">
                  <c:v>42027.6875</c:v>
                </c:pt>
                <c:pt idx="2179">
                  <c:v>42027.697916666664</c:v>
                </c:pt>
                <c:pt idx="2180">
                  <c:v>42027.708333333336</c:v>
                </c:pt>
                <c:pt idx="2181">
                  <c:v>42027.71875</c:v>
                </c:pt>
                <c:pt idx="2182">
                  <c:v>42027.729166666664</c:v>
                </c:pt>
                <c:pt idx="2183">
                  <c:v>42027.739583333336</c:v>
                </c:pt>
                <c:pt idx="2184">
                  <c:v>42027.75</c:v>
                </c:pt>
                <c:pt idx="2185">
                  <c:v>42027.760416666664</c:v>
                </c:pt>
                <c:pt idx="2186">
                  <c:v>42027.770833333336</c:v>
                </c:pt>
                <c:pt idx="2187">
                  <c:v>42027.78125</c:v>
                </c:pt>
                <c:pt idx="2188">
                  <c:v>42027.791666666664</c:v>
                </c:pt>
                <c:pt idx="2189">
                  <c:v>42027.802083333336</c:v>
                </c:pt>
                <c:pt idx="2190">
                  <c:v>42027.8125</c:v>
                </c:pt>
                <c:pt idx="2191">
                  <c:v>42027.822916666664</c:v>
                </c:pt>
                <c:pt idx="2192">
                  <c:v>42027.833333333336</c:v>
                </c:pt>
                <c:pt idx="2193">
                  <c:v>42027.84375</c:v>
                </c:pt>
                <c:pt idx="2194">
                  <c:v>42027.854166666664</c:v>
                </c:pt>
                <c:pt idx="2195">
                  <c:v>42027.864583333336</c:v>
                </c:pt>
                <c:pt idx="2196">
                  <c:v>42027.875</c:v>
                </c:pt>
                <c:pt idx="2197">
                  <c:v>42027.885416666664</c:v>
                </c:pt>
                <c:pt idx="2198">
                  <c:v>42027.895833333336</c:v>
                </c:pt>
                <c:pt idx="2199">
                  <c:v>42027.90625</c:v>
                </c:pt>
                <c:pt idx="2200">
                  <c:v>42027.916666666664</c:v>
                </c:pt>
                <c:pt idx="2201">
                  <c:v>42027.927083333336</c:v>
                </c:pt>
                <c:pt idx="2202">
                  <c:v>42027.9375</c:v>
                </c:pt>
                <c:pt idx="2203">
                  <c:v>42027.947916666664</c:v>
                </c:pt>
                <c:pt idx="2204">
                  <c:v>42027.958333333336</c:v>
                </c:pt>
                <c:pt idx="2205">
                  <c:v>42027.96875</c:v>
                </c:pt>
                <c:pt idx="2206">
                  <c:v>42027.979166666664</c:v>
                </c:pt>
                <c:pt idx="2207">
                  <c:v>42027.989583333336</c:v>
                </c:pt>
                <c:pt idx="2208">
                  <c:v>42028</c:v>
                </c:pt>
                <c:pt idx="2209">
                  <c:v>42028.010416666664</c:v>
                </c:pt>
                <c:pt idx="2210">
                  <c:v>42028.020833333336</c:v>
                </c:pt>
                <c:pt idx="2211">
                  <c:v>42028.03125</c:v>
                </c:pt>
                <c:pt idx="2212">
                  <c:v>42028.041666666664</c:v>
                </c:pt>
                <c:pt idx="2213">
                  <c:v>42028.052083333336</c:v>
                </c:pt>
                <c:pt idx="2214">
                  <c:v>42028.0625</c:v>
                </c:pt>
                <c:pt idx="2215">
                  <c:v>42028.072916666664</c:v>
                </c:pt>
                <c:pt idx="2216">
                  <c:v>42028.083333333336</c:v>
                </c:pt>
                <c:pt idx="2217">
                  <c:v>42028.09375</c:v>
                </c:pt>
                <c:pt idx="2218">
                  <c:v>42028.104166666664</c:v>
                </c:pt>
                <c:pt idx="2219">
                  <c:v>42028.114583333336</c:v>
                </c:pt>
                <c:pt idx="2220">
                  <c:v>42028.125</c:v>
                </c:pt>
                <c:pt idx="2221">
                  <c:v>42028.135416666664</c:v>
                </c:pt>
                <c:pt idx="2222">
                  <c:v>42028.145833333336</c:v>
                </c:pt>
                <c:pt idx="2223">
                  <c:v>42028.15625</c:v>
                </c:pt>
                <c:pt idx="2224">
                  <c:v>42028.166666666664</c:v>
                </c:pt>
                <c:pt idx="2225">
                  <c:v>42028.177083333336</c:v>
                </c:pt>
                <c:pt idx="2226">
                  <c:v>42028.1875</c:v>
                </c:pt>
                <c:pt idx="2227">
                  <c:v>42028.197916666664</c:v>
                </c:pt>
                <c:pt idx="2228">
                  <c:v>42028.208333333336</c:v>
                </c:pt>
                <c:pt idx="2229">
                  <c:v>42028.21875</c:v>
                </c:pt>
                <c:pt idx="2230">
                  <c:v>42028.229166666664</c:v>
                </c:pt>
                <c:pt idx="2231">
                  <c:v>42028.239583333336</c:v>
                </c:pt>
                <c:pt idx="2232">
                  <c:v>42028.25</c:v>
                </c:pt>
                <c:pt idx="2233">
                  <c:v>42028.260416666664</c:v>
                </c:pt>
                <c:pt idx="2234">
                  <c:v>42028.270833333336</c:v>
                </c:pt>
                <c:pt idx="2235">
                  <c:v>42028.28125</c:v>
                </c:pt>
                <c:pt idx="2236">
                  <c:v>42028.291666666664</c:v>
                </c:pt>
                <c:pt idx="2237">
                  <c:v>42028.302083333336</c:v>
                </c:pt>
                <c:pt idx="2238">
                  <c:v>42028.3125</c:v>
                </c:pt>
                <c:pt idx="2239">
                  <c:v>42028.322916666664</c:v>
                </c:pt>
                <c:pt idx="2240">
                  <c:v>42028.333333333336</c:v>
                </c:pt>
                <c:pt idx="2241">
                  <c:v>42028.34375</c:v>
                </c:pt>
                <c:pt idx="2242">
                  <c:v>42028.354166666664</c:v>
                </c:pt>
                <c:pt idx="2243">
                  <c:v>42028.364583333336</c:v>
                </c:pt>
                <c:pt idx="2244">
                  <c:v>42028.375</c:v>
                </c:pt>
                <c:pt idx="2245">
                  <c:v>42028.385416666664</c:v>
                </c:pt>
                <c:pt idx="2246">
                  <c:v>42028.395833333336</c:v>
                </c:pt>
                <c:pt idx="2247">
                  <c:v>42028.40625</c:v>
                </c:pt>
                <c:pt idx="2248">
                  <c:v>42028.416666666664</c:v>
                </c:pt>
                <c:pt idx="2249">
                  <c:v>42028.427083333336</c:v>
                </c:pt>
                <c:pt idx="2250">
                  <c:v>42028.4375</c:v>
                </c:pt>
                <c:pt idx="2251">
                  <c:v>42028.447916666664</c:v>
                </c:pt>
                <c:pt idx="2252">
                  <c:v>42028.458333333336</c:v>
                </c:pt>
                <c:pt idx="2253">
                  <c:v>42028.46875</c:v>
                </c:pt>
                <c:pt idx="2254">
                  <c:v>42028.479166666664</c:v>
                </c:pt>
                <c:pt idx="2255">
                  <c:v>42028.489583333336</c:v>
                </c:pt>
                <c:pt idx="2256">
                  <c:v>42028.5</c:v>
                </c:pt>
                <c:pt idx="2257">
                  <c:v>42028.510416666664</c:v>
                </c:pt>
                <c:pt idx="2258">
                  <c:v>42028.520833333336</c:v>
                </c:pt>
                <c:pt idx="2259">
                  <c:v>42028.53125</c:v>
                </c:pt>
                <c:pt idx="2260">
                  <c:v>42028.541666666664</c:v>
                </c:pt>
                <c:pt idx="2261">
                  <c:v>42028.552083333336</c:v>
                </c:pt>
                <c:pt idx="2262">
                  <c:v>42028.5625</c:v>
                </c:pt>
                <c:pt idx="2263">
                  <c:v>42028.572916666664</c:v>
                </c:pt>
                <c:pt idx="2264">
                  <c:v>42028.583333333336</c:v>
                </c:pt>
                <c:pt idx="2265">
                  <c:v>42028.59375</c:v>
                </c:pt>
                <c:pt idx="2266">
                  <c:v>42028.604166666664</c:v>
                </c:pt>
                <c:pt idx="2267">
                  <c:v>42028.614583333336</c:v>
                </c:pt>
                <c:pt idx="2268">
                  <c:v>42028.625</c:v>
                </c:pt>
                <c:pt idx="2269">
                  <c:v>42028.635416666664</c:v>
                </c:pt>
                <c:pt idx="2270">
                  <c:v>42028.645833333336</c:v>
                </c:pt>
                <c:pt idx="2271">
                  <c:v>42028.65625</c:v>
                </c:pt>
                <c:pt idx="2272">
                  <c:v>42028.666666666664</c:v>
                </c:pt>
                <c:pt idx="2273">
                  <c:v>42028.677083333336</c:v>
                </c:pt>
                <c:pt idx="2274">
                  <c:v>42028.6875</c:v>
                </c:pt>
                <c:pt idx="2275">
                  <c:v>42028.697916666664</c:v>
                </c:pt>
                <c:pt idx="2276">
                  <c:v>42028.708333333336</c:v>
                </c:pt>
                <c:pt idx="2277">
                  <c:v>42028.71875</c:v>
                </c:pt>
                <c:pt idx="2278">
                  <c:v>42028.729166666664</c:v>
                </c:pt>
                <c:pt idx="2279">
                  <c:v>42028.739583333336</c:v>
                </c:pt>
                <c:pt idx="2280">
                  <c:v>42028.75</c:v>
                </c:pt>
                <c:pt idx="2281">
                  <c:v>42028.760416666664</c:v>
                </c:pt>
                <c:pt idx="2282">
                  <c:v>42028.770833333336</c:v>
                </c:pt>
                <c:pt idx="2283">
                  <c:v>42028.78125</c:v>
                </c:pt>
                <c:pt idx="2284">
                  <c:v>42028.791666666664</c:v>
                </c:pt>
                <c:pt idx="2285">
                  <c:v>42028.802083333336</c:v>
                </c:pt>
                <c:pt idx="2286">
                  <c:v>42028.8125</c:v>
                </c:pt>
                <c:pt idx="2287">
                  <c:v>42028.822916666664</c:v>
                </c:pt>
                <c:pt idx="2288">
                  <c:v>42028.833333333336</c:v>
                </c:pt>
                <c:pt idx="2289">
                  <c:v>42028.84375</c:v>
                </c:pt>
                <c:pt idx="2290">
                  <c:v>42028.854166666664</c:v>
                </c:pt>
                <c:pt idx="2291">
                  <c:v>42028.864583333336</c:v>
                </c:pt>
                <c:pt idx="2292">
                  <c:v>42028.875</c:v>
                </c:pt>
                <c:pt idx="2293">
                  <c:v>42028.885416666664</c:v>
                </c:pt>
                <c:pt idx="2294">
                  <c:v>42028.895833333336</c:v>
                </c:pt>
                <c:pt idx="2295">
                  <c:v>42028.90625</c:v>
                </c:pt>
                <c:pt idx="2296">
                  <c:v>42028.916666666664</c:v>
                </c:pt>
                <c:pt idx="2297">
                  <c:v>42028.927083333336</c:v>
                </c:pt>
                <c:pt idx="2298">
                  <c:v>42028.9375</c:v>
                </c:pt>
                <c:pt idx="2299">
                  <c:v>42028.947916666664</c:v>
                </c:pt>
                <c:pt idx="2300">
                  <c:v>42028.958333333336</c:v>
                </c:pt>
                <c:pt idx="2301">
                  <c:v>42028.96875</c:v>
                </c:pt>
                <c:pt idx="2302">
                  <c:v>42028.979166666664</c:v>
                </c:pt>
                <c:pt idx="2303">
                  <c:v>42028.989583333336</c:v>
                </c:pt>
                <c:pt idx="2304">
                  <c:v>42029</c:v>
                </c:pt>
                <c:pt idx="2305">
                  <c:v>42029.010416666664</c:v>
                </c:pt>
                <c:pt idx="2306">
                  <c:v>42029.020833333336</c:v>
                </c:pt>
                <c:pt idx="2307">
                  <c:v>42029.03125</c:v>
                </c:pt>
                <c:pt idx="2308">
                  <c:v>42029.041666666664</c:v>
                </c:pt>
                <c:pt idx="2309">
                  <c:v>42029.052083333336</c:v>
                </c:pt>
                <c:pt idx="2310">
                  <c:v>42029.0625</c:v>
                </c:pt>
                <c:pt idx="2311">
                  <c:v>42029.072916666664</c:v>
                </c:pt>
                <c:pt idx="2312">
                  <c:v>42029.083333333336</c:v>
                </c:pt>
                <c:pt idx="2313">
                  <c:v>42029.09375</c:v>
                </c:pt>
                <c:pt idx="2314">
                  <c:v>42029.104166666664</c:v>
                </c:pt>
                <c:pt idx="2315">
                  <c:v>42029.114583333336</c:v>
                </c:pt>
                <c:pt idx="2316">
                  <c:v>42029.125</c:v>
                </c:pt>
                <c:pt idx="2317">
                  <c:v>42029.135416666664</c:v>
                </c:pt>
                <c:pt idx="2318">
                  <c:v>42029.145833333336</c:v>
                </c:pt>
                <c:pt idx="2319">
                  <c:v>42029.15625</c:v>
                </c:pt>
                <c:pt idx="2320">
                  <c:v>42029.166666666664</c:v>
                </c:pt>
                <c:pt idx="2321">
                  <c:v>42029.177083333336</c:v>
                </c:pt>
                <c:pt idx="2322">
                  <c:v>42029.1875</c:v>
                </c:pt>
                <c:pt idx="2323">
                  <c:v>42029.197916666664</c:v>
                </c:pt>
                <c:pt idx="2324">
                  <c:v>42029.208333333336</c:v>
                </c:pt>
                <c:pt idx="2325">
                  <c:v>42029.21875</c:v>
                </c:pt>
                <c:pt idx="2326">
                  <c:v>42029.229166666664</c:v>
                </c:pt>
                <c:pt idx="2327">
                  <c:v>42029.239583333336</c:v>
                </c:pt>
                <c:pt idx="2328">
                  <c:v>42029.25</c:v>
                </c:pt>
                <c:pt idx="2329">
                  <c:v>42029.260416666664</c:v>
                </c:pt>
                <c:pt idx="2330">
                  <c:v>42029.270833333336</c:v>
                </c:pt>
                <c:pt idx="2331">
                  <c:v>42029.28125</c:v>
                </c:pt>
                <c:pt idx="2332">
                  <c:v>42029.291666666664</c:v>
                </c:pt>
                <c:pt idx="2333">
                  <c:v>42029.302083333336</c:v>
                </c:pt>
                <c:pt idx="2334">
                  <c:v>42029.3125</c:v>
                </c:pt>
                <c:pt idx="2335">
                  <c:v>42029.322916666664</c:v>
                </c:pt>
                <c:pt idx="2336">
                  <c:v>42029.333333333336</c:v>
                </c:pt>
                <c:pt idx="2337">
                  <c:v>42029.34375</c:v>
                </c:pt>
                <c:pt idx="2338">
                  <c:v>42029.354166666664</c:v>
                </c:pt>
                <c:pt idx="2339">
                  <c:v>42029.364583333336</c:v>
                </c:pt>
                <c:pt idx="2340">
                  <c:v>42029.375</c:v>
                </c:pt>
                <c:pt idx="2341">
                  <c:v>42029.385416666664</c:v>
                </c:pt>
                <c:pt idx="2342">
                  <c:v>42029.395833333336</c:v>
                </c:pt>
                <c:pt idx="2343">
                  <c:v>42029.40625</c:v>
                </c:pt>
                <c:pt idx="2344">
                  <c:v>42029.416666666664</c:v>
                </c:pt>
                <c:pt idx="2345">
                  <c:v>42029.427083333336</c:v>
                </c:pt>
                <c:pt idx="2346">
                  <c:v>42029.4375</c:v>
                </c:pt>
                <c:pt idx="2347">
                  <c:v>42029.447916666664</c:v>
                </c:pt>
                <c:pt idx="2348">
                  <c:v>42029.458333333336</c:v>
                </c:pt>
                <c:pt idx="2349">
                  <c:v>42029.46875</c:v>
                </c:pt>
                <c:pt idx="2350">
                  <c:v>42029.479166666664</c:v>
                </c:pt>
                <c:pt idx="2351">
                  <c:v>42029.489583333336</c:v>
                </c:pt>
                <c:pt idx="2352">
                  <c:v>42029.5</c:v>
                </c:pt>
                <c:pt idx="2353">
                  <c:v>42029.510416666664</c:v>
                </c:pt>
                <c:pt idx="2354">
                  <c:v>42029.520833333336</c:v>
                </c:pt>
                <c:pt idx="2355">
                  <c:v>42029.53125</c:v>
                </c:pt>
                <c:pt idx="2356">
                  <c:v>42029.541666666664</c:v>
                </c:pt>
                <c:pt idx="2357">
                  <c:v>42029.552083333336</c:v>
                </c:pt>
                <c:pt idx="2358">
                  <c:v>42029.5625</c:v>
                </c:pt>
                <c:pt idx="2359">
                  <c:v>42029.572916666664</c:v>
                </c:pt>
                <c:pt idx="2360">
                  <c:v>42029.583333333336</c:v>
                </c:pt>
                <c:pt idx="2361">
                  <c:v>42029.59375</c:v>
                </c:pt>
                <c:pt idx="2362">
                  <c:v>42029.604166666664</c:v>
                </c:pt>
                <c:pt idx="2363">
                  <c:v>42029.614583333336</c:v>
                </c:pt>
                <c:pt idx="2364">
                  <c:v>42029.625</c:v>
                </c:pt>
                <c:pt idx="2365">
                  <c:v>42029.635416666664</c:v>
                </c:pt>
                <c:pt idx="2366">
                  <c:v>42029.645833333336</c:v>
                </c:pt>
                <c:pt idx="2367">
                  <c:v>42029.65625</c:v>
                </c:pt>
                <c:pt idx="2368">
                  <c:v>42029.666666666664</c:v>
                </c:pt>
                <c:pt idx="2369">
                  <c:v>42029.677083333336</c:v>
                </c:pt>
                <c:pt idx="2370">
                  <c:v>42029.6875</c:v>
                </c:pt>
                <c:pt idx="2371">
                  <c:v>42029.697916666664</c:v>
                </c:pt>
                <c:pt idx="2372">
                  <c:v>42029.708333333336</c:v>
                </c:pt>
                <c:pt idx="2373">
                  <c:v>42029.71875</c:v>
                </c:pt>
                <c:pt idx="2374">
                  <c:v>42029.729166666664</c:v>
                </c:pt>
                <c:pt idx="2375">
                  <c:v>42029.739583333336</c:v>
                </c:pt>
                <c:pt idx="2376">
                  <c:v>42029.75</c:v>
                </c:pt>
                <c:pt idx="2377">
                  <c:v>42029.760416666664</c:v>
                </c:pt>
                <c:pt idx="2378">
                  <c:v>42029.770833333336</c:v>
                </c:pt>
                <c:pt idx="2379">
                  <c:v>42029.78125</c:v>
                </c:pt>
                <c:pt idx="2380">
                  <c:v>42029.791666666664</c:v>
                </c:pt>
                <c:pt idx="2381">
                  <c:v>42029.802083333336</c:v>
                </c:pt>
                <c:pt idx="2382">
                  <c:v>42029.8125</c:v>
                </c:pt>
                <c:pt idx="2383">
                  <c:v>42029.822916666664</c:v>
                </c:pt>
                <c:pt idx="2384">
                  <c:v>42029.833333333336</c:v>
                </c:pt>
                <c:pt idx="2385">
                  <c:v>42029.84375</c:v>
                </c:pt>
                <c:pt idx="2386">
                  <c:v>42029.854166666664</c:v>
                </c:pt>
                <c:pt idx="2387">
                  <c:v>42029.864583333336</c:v>
                </c:pt>
                <c:pt idx="2388">
                  <c:v>42029.875</c:v>
                </c:pt>
                <c:pt idx="2389">
                  <c:v>42029.885416666664</c:v>
                </c:pt>
                <c:pt idx="2390">
                  <c:v>42029.895833333336</c:v>
                </c:pt>
                <c:pt idx="2391">
                  <c:v>42029.90625</c:v>
                </c:pt>
                <c:pt idx="2392">
                  <c:v>42029.916666666664</c:v>
                </c:pt>
                <c:pt idx="2393">
                  <c:v>42029.927083333336</c:v>
                </c:pt>
                <c:pt idx="2394">
                  <c:v>42029.9375</c:v>
                </c:pt>
                <c:pt idx="2395">
                  <c:v>42029.947916666664</c:v>
                </c:pt>
                <c:pt idx="2396">
                  <c:v>42029.958333333336</c:v>
                </c:pt>
                <c:pt idx="2397">
                  <c:v>42029.96875</c:v>
                </c:pt>
                <c:pt idx="2398">
                  <c:v>42029.979166666664</c:v>
                </c:pt>
                <c:pt idx="2399">
                  <c:v>42029.989583333336</c:v>
                </c:pt>
                <c:pt idx="2400">
                  <c:v>42030</c:v>
                </c:pt>
                <c:pt idx="2401">
                  <c:v>42030.010416666664</c:v>
                </c:pt>
                <c:pt idx="2402">
                  <c:v>42030.020833333336</c:v>
                </c:pt>
                <c:pt idx="2403">
                  <c:v>42030.03125</c:v>
                </c:pt>
                <c:pt idx="2404">
                  <c:v>42030.041666666664</c:v>
                </c:pt>
                <c:pt idx="2405">
                  <c:v>42030.052083333336</c:v>
                </c:pt>
                <c:pt idx="2406">
                  <c:v>42030.0625</c:v>
                </c:pt>
                <c:pt idx="2407">
                  <c:v>42030.072916666664</c:v>
                </c:pt>
                <c:pt idx="2408">
                  <c:v>42030.083333333336</c:v>
                </c:pt>
                <c:pt idx="2409">
                  <c:v>42030.09375</c:v>
                </c:pt>
                <c:pt idx="2410">
                  <c:v>42030.104166666664</c:v>
                </c:pt>
                <c:pt idx="2411">
                  <c:v>42030.114583333336</c:v>
                </c:pt>
                <c:pt idx="2412">
                  <c:v>42030.125</c:v>
                </c:pt>
                <c:pt idx="2413">
                  <c:v>42030.135416666664</c:v>
                </c:pt>
                <c:pt idx="2414">
                  <c:v>42030.145833333336</c:v>
                </c:pt>
                <c:pt idx="2415">
                  <c:v>42030.15625</c:v>
                </c:pt>
                <c:pt idx="2416">
                  <c:v>42030.166666666664</c:v>
                </c:pt>
                <c:pt idx="2417">
                  <c:v>42030.177083333336</c:v>
                </c:pt>
                <c:pt idx="2418">
                  <c:v>42030.1875</c:v>
                </c:pt>
                <c:pt idx="2419">
                  <c:v>42030.197916666664</c:v>
                </c:pt>
                <c:pt idx="2420">
                  <c:v>42030.208333333336</c:v>
                </c:pt>
                <c:pt idx="2421">
                  <c:v>42030.21875</c:v>
                </c:pt>
                <c:pt idx="2422">
                  <c:v>42030.229166666664</c:v>
                </c:pt>
                <c:pt idx="2423">
                  <c:v>42030.239583333336</c:v>
                </c:pt>
                <c:pt idx="2424">
                  <c:v>42030.25</c:v>
                </c:pt>
                <c:pt idx="2425">
                  <c:v>42030.260416666664</c:v>
                </c:pt>
                <c:pt idx="2426">
                  <c:v>42030.270833333336</c:v>
                </c:pt>
                <c:pt idx="2427">
                  <c:v>42030.28125</c:v>
                </c:pt>
                <c:pt idx="2428">
                  <c:v>42030.291666666664</c:v>
                </c:pt>
                <c:pt idx="2429">
                  <c:v>42030.302083333336</c:v>
                </c:pt>
                <c:pt idx="2430">
                  <c:v>42030.3125</c:v>
                </c:pt>
                <c:pt idx="2431">
                  <c:v>42030.322916666664</c:v>
                </c:pt>
                <c:pt idx="2432">
                  <c:v>42030.333333333336</c:v>
                </c:pt>
                <c:pt idx="2433">
                  <c:v>42030.34375</c:v>
                </c:pt>
                <c:pt idx="2434">
                  <c:v>42030.354166666664</c:v>
                </c:pt>
                <c:pt idx="2435">
                  <c:v>42030.364583333336</c:v>
                </c:pt>
                <c:pt idx="2436">
                  <c:v>42030.375</c:v>
                </c:pt>
                <c:pt idx="2437">
                  <c:v>42030.385416666664</c:v>
                </c:pt>
                <c:pt idx="2438">
                  <c:v>42030.395833333336</c:v>
                </c:pt>
                <c:pt idx="2439">
                  <c:v>42030.40625</c:v>
                </c:pt>
                <c:pt idx="2440">
                  <c:v>42030.416666666664</c:v>
                </c:pt>
                <c:pt idx="2441">
                  <c:v>42030.427083333336</c:v>
                </c:pt>
                <c:pt idx="2442">
                  <c:v>42030.4375</c:v>
                </c:pt>
                <c:pt idx="2443">
                  <c:v>42030.447916666664</c:v>
                </c:pt>
                <c:pt idx="2444">
                  <c:v>42030.458333333336</c:v>
                </c:pt>
                <c:pt idx="2445">
                  <c:v>42030.46875</c:v>
                </c:pt>
                <c:pt idx="2446">
                  <c:v>42030.479166666664</c:v>
                </c:pt>
                <c:pt idx="2447">
                  <c:v>42030.489583333336</c:v>
                </c:pt>
                <c:pt idx="2448">
                  <c:v>42030.5</c:v>
                </c:pt>
                <c:pt idx="2449">
                  <c:v>42030.510416666664</c:v>
                </c:pt>
                <c:pt idx="2450">
                  <c:v>42030.520833333336</c:v>
                </c:pt>
                <c:pt idx="2451">
                  <c:v>42030.53125</c:v>
                </c:pt>
                <c:pt idx="2452">
                  <c:v>42030.541666666664</c:v>
                </c:pt>
                <c:pt idx="2453">
                  <c:v>42030.552083333336</c:v>
                </c:pt>
                <c:pt idx="2454">
                  <c:v>42030.5625</c:v>
                </c:pt>
                <c:pt idx="2455">
                  <c:v>42030.572916666664</c:v>
                </c:pt>
                <c:pt idx="2456">
                  <c:v>42030.583333333336</c:v>
                </c:pt>
                <c:pt idx="2457">
                  <c:v>42030.59375</c:v>
                </c:pt>
                <c:pt idx="2458">
                  <c:v>42030.604166666664</c:v>
                </c:pt>
                <c:pt idx="2459">
                  <c:v>42030.614583333336</c:v>
                </c:pt>
                <c:pt idx="2460">
                  <c:v>42030.625</c:v>
                </c:pt>
                <c:pt idx="2461">
                  <c:v>42030.635416666664</c:v>
                </c:pt>
                <c:pt idx="2462">
                  <c:v>42030.645833333336</c:v>
                </c:pt>
                <c:pt idx="2463">
                  <c:v>42030.65625</c:v>
                </c:pt>
                <c:pt idx="2464">
                  <c:v>42030.666666666664</c:v>
                </c:pt>
                <c:pt idx="2465">
                  <c:v>42030.677083333336</c:v>
                </c:pt>
                <c:pt idx="2466">
                  <c:v>42030.6875</c:v>
                </c:pt>
                <c:pt idx="2467">
                  <c:v>42030.697916666664</c:v>
                </c:pt>
                <c:pt idx="2468">
                  <c:v>42030.708333333336</c:v>
                </c:pt>
                <c:pt idx="2469">
                  <c:v>42030.71875</c:v>
                </c:pt>
                <c:pt idx="2470">
                  <c:v>42030.729166666664</c:v>
                </c:pt>
                <c:pt idx="2471">
                  <c:v>42030.739583333336</c:v>
                </c:pt>
                <c:pt idx="2472">
                  <c:v>42030.75</c:v>
                </c:pt>
                <c:pt idx="2473">
                  <c:v>42030.760416666664</c:v>
                </c:pt>
                <c:pt idx="2474">
                  <c:v>42030.770833333336</c:v>
                </c:pt>
                <c:pt idx="2475">
                  <c:v>42030.78125</c:v>
                </c:pt>
                <c:pt idx="2476">
                  <c:v>42030.791666666664</c:v>
                </c:pt>
                <c:pt idx="2477">
                  <c:v>42030.802083333336</c:v>
                </c:pt>
                <c:pt idx="2478">
                  <c:v>42030.8125</c:v>
                </c:pt>
                <c:pt idx="2479">
                  <c:v>42030.822916666664</c:v>
                </c:pt>
                <c:pt idx="2480">
                  <c:v>42030.833333333336</c:v>
                </c:pt>
                <c:pt idx="2481">
                  <c:v>42030.84375</c:v>
                </c:pt>
                <c:pt idx="2482">
                  <c:v>42030.854166666664</c:v>
                </c:pt>
                <c:pt idx="2483">
                  <c:v>42030.864583333336</c:v>
                </c:pt>
                <c:pt idx="2484">
                  <c:v>42030.875</c:v>
                </c:pt>
                <c:pt idx="2485">
                  <c:v>42030.885416666664</c:v>
                </c:pt>
                <c:pt idx="2486">
                  <c:v>42030.895833333336</c:v>
                </c:pt>
                <c:pt idx="2487">
                  <c:v>42030.90625</c:v>
                </c:pt>
                <c:pt idx="2488">
                  <c:v>42030.916666666664</c:v>
                </c:pt>
                <c:pt idx="2489">
                  <c:v>42030.927083333336</c:v>
                </c:pt>
                <c:pt idx="2490">
                  <c:v>42030.9375</c:v>
                </c:pt>
                <c:pt idx="2491">
                  <c:v>42030.947916666664</c:v>
                </c:pt>
                <c:pt idx="2492">
                  <c:v>42030.958333333336</c:v>
                </c:pt>
                <c:pt idx="2493">
                  <c:v>42030.96875</c:v>
                </c:pt>
                <c:pt idx="2494">
                  <c:v>42030.979166666664</c:v>
                </c:pt>
                <c:pt idx="2495">
                  <c:v>42030.989583333336</c:v>
                </c:pt>
                <c:pt idx="2496">
                  <c:v>42031</c:v>
                </c:pt>
                <c:pt idx="2497">
                  <c:v>42031.010416666664</c:v>
                </c:pt>
                <c:pt idx="2498">
                  <c:v>42031.020833333336</c:v>
                </c:pt>
                <c:pt idx="2499">
                  <c:v>42031.03125</c:v>
                </c:pt>
                <c:pt idx="2500">
                  <c:v>42031.041666666664</c:v>
                </c:pt>
                <c:pt idx="2501">
                  <c:v>42031.052083333336</c:v>
                </c:pt>
                <c:pt idx="2502">
                  <c:v>42031.0625</c:v>
                </c:pt>
                <c:pt idx="2503">
                  <c:v>42031.072916666664</c:v>
                </c:pt>
                <c:pt idx="2504">
                  <c:v>42031.083333333336</c:v>
                </c:pt>
                <c:pt idx="2505">
                  <c:v>42031.09375</c:v>
                </c:pt>
                <c:pt idx="2506">
                  <c:v>42031.104166666664</c:v>
                </c:pt>
                <c:pt idx="2507">
                  <c:v>42031.114583333336</c:v>
                </c:pt>
                <c:pt idx="2508">
                  <c:v>42031.125</c:v>
                </c:pt>
                <c:pt idx="2509">
                  <c:v>42031.135416666664</c:v>
                </c:pt>
                <c:pt idx="2510">
                  <c:v>42031.145833333336</c:v>
                </c:pt>
                <c:pt idx="2511">
                  <c:v>42031.15625</c:v>
                </c:pt>
                <c:pt idx="2512">
                  <c:v>42031.166666666664</c:v>
                </c:pt>
                <c:pt idx="2513">
                  <c:v>42031.177083333336</c:v>
                </c:pt>
                <c:pt idx="2514">
                  <c:v>42031.1875</c:v>
                </c:pt>
                <c:pt idx="2515">
                  <c:v>42031.197916666664</c:v>
                </c:pt>
                <c:pt idx="2516">
                  <c:v>42031.208333333336</c:v>
                </c:pt>
                <c:pt idx="2517">
                  <c:v>42031.21875</c:v>
                </c:pt>
                <c:pt idx="2518">
                  <c:v>42031.229166666664</c:v>
                </c:pt>
                <c:pt idx="2519">
                  <c:v>42031.239583333336</c:v>
                </c:pt>
                <c:pt idx="2520">
                  <c:v>42031.25</c:v>
                </c:pt>
                <c:pt idx="2521">
                  <c:v>42031.260416666664</c:v>
                </c:pt>
                <c:pt idx="2522">
                  <c:v>42031.270833333336</c:v>
                </c:pt>
                <c:pt idx="2523">
                  <c:v>42031.28125</c:v>
                </c:pt>
                <c:pt idx="2524">
                  <c:v>42031.291666666664</c:v>
                </c:pt>
                <c:pt idx="2525">
                  <c:v>42031.302083333336</c:v>
                </c:pt>
                <c:pt idx="2526">
                  <c:v>42031.3125</c:v>
                </c:pt>
                <c:pt idx="2527">
                  <c:v>42031.322916666664</c:v>
                </c:pt>
                <c:pt idx="2528">
                  <c:v>42031.333333333336</c:v>
                </c:pt>
                <c:pt idx="2529">
                  <c:v>42031.34375</c:v>
                </c:pt>
                <c:pt idx="2530">
                  <c:v>42031.354166666664</c:v>
                </c:pt>
                <c:pt idx="2531">
                  <c:v>42031.364583333336</c:v>
                </c:pt>
                <c:pt idx="2532">
                  <c:v>42031.375</c:v>
                </c:pt>
                <c:pt idx="2533">
                  <c:v>42031.385416666664</c:v>
                </c:pt>
                <c:pt idx="2534">
                  <c:v>42031.395833333336</c:v>
                </c:pt>
                <c:pt idx="2535">
                  <c:v>42031.40625</c:v>
                </c:pt>
                <c:pt idx="2536">
                  <c:v>42031.416666666664</c:v>
                </c:pt>
                <c:pt idx="2537">
                  <c:v>42031.427083333336</c:v>
                </c:pt>
                <c:pt idx="2538">
                  <c:v>42031.4375</c:v>
                </c:pt>
                <c:pt idx="2539">
                  <c:v>42031.447916666664</c:v>
                </c:pt>
                <c:pt idx="2540">
                  <c:v>42031.458333333336</c:v>
                </c:pt>
                <c:pt idx="2541">
                  <c:v>42031.46875</c:v>
                </c:pt>
                <c:pt idx="2542">
                  <c:v>42031.479166666664</c:v>
                </c:pt>
                <c:pt idx="2543">
                  <c:v>42031.489583333336</c:v>
                </c:pt>
                <c:pt idx="2544">
                  <c:v>42031.5</c:v>
                </c:pt>
                <c:pt idx="2545">
                  <c:v>42031.510416666664</c:v>
                </c:pt>
                <c:pt idx="2546">
                  <c:v>42031.520833333336</c:v>
                </c:pt>
                <c:pt idx="2547">
                  <c:v>42031.53125</c:v>
                </c:pt>
                <c:pt idx="2548">
                  <c:v>42031.541666666664</c:v>
                </c:pt>
                <c:pt idx="2549">
                  <c:v>42031.552083333336</c:v>
                </c:pt>
                <c:pt idx="2550">
                  <c:v>42031.5625</c:v>
                </c:pt>
                <c:pt idx="2551">
                  <c:v>42031.572916666664</c:v>
                </c:pt>
                <c:pt idx="2552">
                  <c:v>42031.583333333336</c:v>
                </c:pt>
                <c:pt idx="2553">
                  <c:v>42031.59375</c:v>
                </c:pt>
                <c:pt idx="2554">
                  <c:v>42031.604166666664</c:v>
                </c:pt>
                <c:pt idx="2555">
                  <c:v>42031.614583333336</c:v>
                </c:pt>
                <c:pt idx="2556">
                  <c:v>42031.625</c:v>
                </c:pt>
                <c:pt idx="2557">
                  <c:v>42031.635416666664</c:v>
                </c:pt>
                <c:pt idx="2558">
                  <c:v>42031.645833333336</c:v>
                </c:pt>
                <c:pt idx="2559">
                  <c:v>42031.65625</c:v>
                </c:pt>
                <c:pt idx="2560">
                  <c:v>42031.666666666664</c:v>
                </c:pt>
                <c:pt idx="2561">
                  <c:v>42031.677083333336</c:v>
                </c:pt>
                <c:pt idx="2562">
                  <c:v>42031.6875</c:v>
                </c:pt>
                <c:pt idx="2563">
                  <c:v>42031.697916666664</c:v>
                </c:pt>
                <c:pt idx="2564">
                  <c:v>42031.708333333336</c:v>
                </c:pt>
                <c:pt idx="2565">
                  <c:v>42031.71875</c:v>
                </c:pt>
                <c:pt idx="2566">
                  <c:v>42031.729166666664</c:v>
                </c:pt>
                <c:pt idx="2567">
                  <c:v>42031.739583333336</c:v>
                </c:pt>
                <c:pt idx="2568">
                  <c:v>42031.75</c:v>
                </c:pt>
                <c:pt idx="2569">
                  <c:v>42031.760416666664</c:v>
                </c:pt>
                <c:pt idx="2570">
                  <c:v>42031.770833333336</c:v>
                </c:pt>
                <c:pt idx="2571">
                  <c:v>42031.78125</c:v>
                </c:pt>
                <c:pt idx="2572">
                  <c:v>42031.791666666664</c:v>
                </c:pt>
                <c:pt idx="2573">
                  <c:v>42031.802083333336</c:v>
                </c:pt>
                <c:pt idx="2574">
                  <c:v>42031.8125</c:v>
                </c:pt>
                <c:pt idx="2575">
                  <c:v>42031.822916666664</c:v>
                </c:pt>
                <c:pt idx="2576">
                  <c:v>42031.833333333336</c:v>
                </c:pt>
                <c:pt idx="2577">
                  <c:v>42031.84375</c:v>
                </c:pt>
                <c:pt idx="2578">
                  <c:v>42031.854166666664</c:v>
                </c:pt>
                <c:pt idx="2579">
                  <c:v>42031.864583333336</c:v>
                </c:pt>
                <c:pt idx="2580">
                  <c:v>42031.875</c:v>
                </c:pt>
                <c:pt idx="2581">
                  <c:v>42031.885416666664</c:v>
                </c:pt>
                <c:pt idx="2582">
                  <c:v>42031.895833333336</c:v>
                </c:pt>
                <c:pt idx="2583">
                  <c:v>42031.90625</c:v>
                </c:pt>
                <c:pt idx="2584">
                  <c:v>42031.916666666664</c:v>
                </c:pt>
                <c:pt idx="2585">
                  <c:v>42031.927083333336</c:v>
                </c:pt>
                <c:pt idx="2586">
                  <c:v>42031.9375</c:v>
                </c:pt>
                <c:pt idx="2587">
                  <c:v>42031.947916666664</c:v>
                </c:pt>
                <c:pt idx="2588">
                  <c:v>42031.958333333336</c:v>
                </c:pt>
                <c:pt idx="2589">
                  <c:v>42031.96875</c:v>
                </c:pt>
                <c:pt idx="2590">
                  <c:v>42031.979166666664</c:v>
                </c:pt>
                <c:pt idx="2591">
                  <c:v>42031.989583333336</c:v>
                </c:pt>
                <c:pt idx="2592">
                  <c:v>42032</c:v>
                </c:pt>
                <c:pt idx="2593">
                  <c:v>42032.010416666664</c:v>
                </c:pt>
                <c:pt idx="2594">
                  <c:v>42032.020833333336</c:v>
                </c:pt>
                <c:pt idx="2595">
                  <c:v>42032.03125</c:v>
                </c:pt>
                <c:pt idx="2596">
                  <c:v>42032.041666666664</c:v>
                </c:pt>
                <c:pt idx="2597">
                  <c:v>42032.052083333336</c:v>
                </c:pt>
                <c:pt idx="2598">
                  <c:v>42032.0625</c:v>
                </c:pt>
                <c:pt idx="2599">
                  <c:v>42032.072916666664</c:v>
                </c:pt>
                <c:pt idx="2600">
                  <c:v>42032.083333333336</c:v>
                </c:pt>
                <c:pt idx="2601">
                  <c:v>42032.09375</c:v>
                </c:pt>
                <c:pt idx="2602">
                  <c:v>42032.104166666664</c:v>
                </c:pt>
                <c:pt idx="2603">
                  <c:v>42032.114583333336</c:v>
                </c:pt>
                <c:pt idx="2604">
                  <c:v>42032.125</c:v>
                </c:pt>
                <c:pt idx="2605">
                  <c:v>42032.135416666664</c:v>
                </c:pt>
                <c:pt idx="2606">
                  <c:v>42032.145833333336</c:v>
                </c:pt>
                <c:pt idx="2607">
                  <c:v>42032.15625</c:v>
                </c:pt>
                <c:pt idx="2608">
                  <c:v>42032.166666666664</c:v>
                </c:pt>
                <c:pt idx="2609">
                  <c:v>42032.177083333336</c:v>
                </c:pt>
                <c:pt idx="2610">
                  <c:v>42032.1875</c:v>
                </c:pt>
                <c:pt idx="2611">
                  <c:v>42032.197916666664</c:v>
                </c:pt>
                <c:pt idx="2612">
                  <c:v>42032.208333333336</c:v>
                </c:pt>
                <c:pt idx="2613">
                  <c:v>42032.21875</c:v>
                </c:pt>
                <c:pt idx="2614">
                  <c:v>42032.229166666664</c:v>
                </c:pt>
                <c:pt idx="2615">
                  <c:v>42032.239583333336</c:v>
                </c:pt>
                <c:pt idx="2616">
                  <c:v>42032.25</c:v>
                </c:pt>
                <c:pt idx="2617">
                  <c:v>42032.260416666664</c:v>
                </c:pt>
                <c:pt idx="2618">
                  <c:v>42032.270833333336</c:v>
                </c:pt>
                <c:pt idx="2619">
                  <c:v>42032.28125</c:v>
                </c:pt>
                <c:pt idx="2620">
                  <c:v>42032.291666666664</c:v>
                </c:pt>
                <c:pt idx="2621">
                  <c:v>42032.302083333336</c:v>
                </c:pt>
                <c:pt idx="2622">
                  <c:v>42032.3125</c:v>
                </c:pt>
                <c:pt idx="2623">
                  <c:v>42032.322916666664</c:v>
                </c:pt>
                <c:pt idx="2624">
                  <c:v>42032.333333333336</c:v>
                </c:pt>
                <c:pt idx="2625">
                  <c:v>42032.34375</c:v>
                </c:pt>
                <c:pt idx="2626">
                  <c:v>42032.354166666664</c:v>
                </c:pt>
                <c:pt idx="2627">
                  <c:v>42032.364583333336</c:v>
                </c:pt>
                <c:pt idx="2628">
                  <c:v>42032.375</c:v>
                </c:pt>
                <c:pt idx="2629">
                  <c:v>42032.385416666664</c:v>
                </c:pt>
                <c:pt idx="2630">
                  <c:v>42032.395833333336</c:v>
                </c:pt>
                <c:pt idx="2631">
                  <c:v>42032.40625</c:v>
                </c:pt>
                <c:pt idx="2632">
                  <c:v>42032.416666666664</c:v>
                </c:pt>
                <c:pt idx="2633">
                  <c:v>42032.427083333336</c:v>
                </c:pt>
                <c:pt idx="2634">
                  <c:v>42032.4375</c:v>
                </c:pt>
                <c:pt idx="2635">
                  <c:v>42032.447916666664</c:v>
                </c:pt>
                <c:pt idx="2636">
                  <c:v>42032.458333333336</c:v>
                </c:pt>
                <c:pt idx="2637">
                  <c:v>42032.46875</c:v>
                </c:pt>
                <c:pt idx="2638">
                  <c:v>42032.479166666664</c:v>
                </c:pt>
                <c:pt idx="2639">
                  <c:v>42032.489583333336</c:v>
                </c:pt>
                <c:pt idx="2640">
                  <c:v>42032.5</c:v>
                </c:pt>
                <c:pt idx="2641">
                  <c:v>42032.510416666664</c:v>
                </c:pt>
                <c:pt idx="2642">
                  <c:v>42032.520833333336</c:v>
                </c:pt>
                <c:pt idx="2643">
                  <c:v>42032.53125</c:v>
                </c:pt>
                <c:pt idx="2644">
                  <c:v>42032.541666666664</c:v>
                </c:pt>
                <c:pt idx="2645">
                  <c:v>42032.552083333336</c:v>
                </c:pt>
                <c:pt idx="2646">
                  <c:v>42032.5625</c:v>
                </c:pt>
                <c:pt idx="2647">
                  <c:v>42032.572916666664</c:v>
                </c:pt>
                <c:pt idx="2648">
                  <c:v>42032.583333333336</c:v>
                </c:pt>
                <c:pt idx="2649">
                  <c:v>42032.59375</c:v>
                </c:pt>
                <c:pt idx="2650">
                  <c:v>42032.604166666664</c:v>
                </c:pt>
                <c:pt idx="2651">
                  <c:v>42032.614583333336</c:v>
                </c:pt>
                <c:pt idx="2652">
                  <c:v>42032.625</c:v>
                </c:pt>
                <c:pt idx="2653">
                  <c:v>42032.635416666664</c:v>
                </c:pt>
                <c:pt idx="2654">
                  <c:v>42032.645833333336</c:v>
                </c:pt>
                <c:pt idx="2655">
                  <c:v>42032.65625</c:v>
                </c:pt>
                <c:pt idx="2656">
                  <c:v>42032.666666666664</c:v>
                </c:pt>
                <c:pt idx="2657">
                  <c:v>42032.677083333336</c:v>
                </c:pt>
                <c:pt idx="2658">
                  <c:v>42032.6875</c:v>
                </c:pt>
                <c:pt idx="2659">
                  <c:v>42032.697916666664</c:v>
                </c:pt>
                <c:pt idx="2660">
                  <c:v>42032.708333333336</c:v>
                </c:pt>
                <c:pt idx="2661">
                  <c:v>42032.71875</c:v>
                </c:pt>
                <c:pt idx="2662">
                  <c:v>42032.729166666664</c:v>
                </c:pt>
                <c:pt idx="2663">
                  <c:v>42032.739583333336</c:v>
                </c:pt>
                <c:pt idx="2664">
                  <c:v>42032.75</c:v>
                </c:pt>
                <c:pt idx="2665">
                  <c:v>42032.760416666664</c:v>
                </c:pt>
                <c:pt idx="2666">
                  <c:v>42032.770833333336</c:v>
                </c:pt>
                <c:pt idx="2667">
                  <c:v>42032.78125</c:v>
                </c:pt>
                <c:pt idx="2668">
                  <c:v>42032.791666666664</c:v>
                </c:pt>
                <c:pt idx="2669">
                  <c:v>42032.802083333336</c:v>
                </c:pt>
                <c:pt idx="2670">
                  <c:v>42032.8125</c:v>
                </c:pt>
                <c:pt idx="2671">
                  <c:v>42032.822916666664</c:v>
                </c:pt>
                <c:pt idx="2672">
                  <c:v>42032.833333333336</c:v>
                </c:pt>
                <c:pt idx="2673">
                  <c:v>42032.84375</c:v>
                </c:pt>
                <c:pt idx="2674">
                  <c:v>42032.854166666664</c:v>
                </c:pt>
                <c:pt idx="2675">
                  <c:v>42032.864583333336</c:v>
                </c:pt>
                <c:pt idx="2676">
                  <c:v>42032.875</c:v>
                </c:pt>
                <c:pt idx="2677">
                  <c:v>42032.885416666664</c:v>
                </c:pt>
                <c:pt idx="2678">
                  <c:v>42032.895833333336</c:v>
                </c:pt>
                <c:pt idx="2679">
                  <c:v>42032.90625</c:v>
                </c:pt>
                <c:pt idx="2680">
                  <c:v>42032.916666666664</c:v>
                </c:pt>
                <c:pt idx="2681">
                  <c:v>42032.927083333336</c:v>
                </c:pt>
                <c:pt idx="2682">
                  <c:v>42032.9375</c:v>
                </c:pt>
                <c:pt idx="2683">
                  <c:v>42032.947916666664</c:v>
                </c:pt>
                <c:pt idx="2684">
                  <c:v>42032.958333333336</c:v>
                </c:pt>
                <c:pt idx="2685">
                  <c:v>42032.96875</c:v>
                </c:pt>
                <c:pt idx="2686">
                  <c:v>42032.979166666664</c:v>
                </c:pt>
                <c:pt idx="2687">
                  <c:v>42032.989583333336</c:v>
                </c:pt>
                <c:pt idx="2688">
                  <c:v>42033</c:v>
                </c:pt>
                <c:pt idx="2689">
                  <c:v>42033.010416666664</c:v>
                </c:pt>
                <c:pt idx="2690">
                  <c:v>42033.020833333336</c:v>
                </c:pt>
                <c:pt idx="2691">
                  <c:v>42033.03125</c:v>
                </c:pt>
                <c:pt idx="2692">
                  <c:v>42033.041666666664</c:v>
                </c:pt>
                <c:pt idx="2693">
                  <c:v>42033.052083333336</c:v>
                </c:pt>
                <c:pt idx="2694">
                  <c:v>42033.0625</c:v>
                </c:pt>
                <c:pt idx="2695">
                  <c:v>42033.072916666664</c:v>
                </c:pt>
                <c:pt idx="2696">
                  <c:v>42033.083333333336</c:v>
                </c:pt>
                <c:pt idx="2697">
                  <c:v>42033.09375</c:v>
                </c:pt>
                <c:pt idx="2698">
                  <c:v>42033.104166666664</c:v>
                </c:pt>
                <c:pt idx="2699">
                  <c:v>42033.114583333336</c:v>
                </c:pt>
                <c:pt idx="2700">
                  <c:v>42033.125</c:v>
                </c:pt>
                <c:pt idx="2701">
                  <c:v>42033.135416666664</c:v>
                </c:pt>
                <c:pt idx="2702">
                  <c:v>42033.145833333336</c:v>
                </c:pt>
                <c:pt idx="2703">
                  <c:v>42033.15625</c:v>
                </c:pt>
                <c:pt idx="2704">
                  <c:v>42033.166666666664</c:v>
                </c:pt>
                <c:pt idx="2705">
                  <c:v>42033.177083333336</c:v>
                </c:pt>
                <c:pt idx="2706">
                  <c:v>42033.1875</c:v>
                </c:pt>
                <c:pt idx="2707">
                  <c:v>42033.197916666664</c:v>
                </c:pt>
                <c:pt idx="2708">
                  <c:v>42033.208333333336</c:v>
                </c:pt>
                <c:pt idx="2709">
                  <c:v>42033.21875</c:v>
                </c:pt>
                <c:pt idx="2710">
                  <c:v>42033.229166666664</c:v>
                </c:pt>
                <c:pt idx="2711">
                  <c:v>42033.239583333336</c:v>
                </c:pt>
                <c:pt idx="2712">
                  <c:v>42033.25</c:v>
                </c:pt>
                <c:pt idx="2713">
                  <c:v>42033.260416666664</c:v>
                </c:pt>
                <c:pt idx="2714">
                  <c:v>42033.270833333336</c:v>
                </c:pt>
                <c:pt idx="2715">
                  <c:v>42033.28125</c:v>
                </c:pt>
                <c:pt idx="2716">
                  <c:v>42033.291666666664</c:v>
                </c:pt>
                <c:pt idx="2717">
                  <c:v>42033.302083333336</c:v>
                </c:pt>
                <c:pt idx="2718">
                  <c:v>42033.3125</c:v>
                </c:pt>
                <c:pt idx="2719">
                  <c:v>42033.322916666664</c:v>
                </c:pt>
                <c:pt idx="2720">
                  <c:v>42033.333333333336</c:v>
                </c:pt>
                <c:pt idx="2721">
                  <c:v>42033.34375</c:v>
                </c:pt>
                <c:pt idx="2722">
                  <c:v>42033.354166666664</c:v>
                </c:pt>
                <c:pt idx="2723">
                  <c:v>42033.364583333336</c:v>
                </c:pt>
                <c:pt idx="2724">
                  <c:v>42033.375</c:v>
                </c:pt>
                <c:pt idx="2725">
                  <c:v>42033.385416666664</c:v>
                </c:pt>
                <c:pt idx="2726">
                  <c:v>42033.395833333336</c:v>
                </c:pt>
                <c:pt idx="2727">
                  <c:v>42033.40625</c:v>
                </c:pt>
                <c:pt idx="2728">
                  <c:v>42033.416666666664</c:v>
                </c:pt>
                <c:pt idx="2729">
                  <c:v>42033.427083333336</c:v>
                </c:pt>
                <c:pt idx="2730">
                  <c:v>42033.4375</c:v>
                </c:pt>
                <c:pt idx="2731">
                  <c:v>42033.447916666664</c:v>
                </c:pt>
                <c:pt idx="2732">
                  <c:v>42033.458333333336</c:v>
                </c:pt>
                <c:pt idx="2733">
                  <c:v>42033.46875</c:v>
                </c:pt>
                <c:pt idx="2734">
                  <c:v>42033.479166666664</c:v>
                </c:pt>
                <c:pt idx="2735">
                  <c:v>42033.489583333336</c:v>
                </c:pt>
                <c:pt idx="2736">
                  <c:v>42033.5</c:v>
                </c:pt>
                <c:pt idx="2737">
                  <c:v>42033.510416666664</c:v>
                </c:pt>
                <c:pt idx="2738">
                  <c:v>42033.520833333336</c:v>
                </c:pt>
                <c:pt idx="2739">
                  <c:v>42033.53125</c:v>
                </c:pt>
                <c:pt idx="2740">
                  <c:v>42033.541666666664</c:v>
                </c:pt>
                <c:pt idx="2741">
                  <c:v>42033.552083333336</c:v>
                </c:pt>
                <c:pt idx="2742">
                  <c:v>42033.5625</c:v>
                </c:pt>
                <c:pt idx="2743">
                  <c:v>42033.572916666664</c:v>
                </c:pt>
                <c:pt idx="2744">
                  <c:v>42033.583333333336</c:v>
                </c:pt>
                <c:pt idx="2745">
                  <c:v>42033.59375</c:v>
                </c:pt>
                <c:pt idx="2746">
                  <c:v>42033.604166666664</c:v>
                </c:pt>
                <c:pt idx="2747">
                  <c:v>42033.614583333336</c:v>
                </c:pt>
                <c:pt idx="2748">
                  <c:v>42033.625</c:v>
                </c:pt>
                <c:pt idx="2749">
                  <c:v>42033.635416666664</c:v>
                </c:pt>
                <c:pt idx="2750">
                  <c:v>42033.645833333336</c:v>
                </c:pt>
                <c:pt idx="2751">
                  <c:v>42033.65625</c:v>
                </c:pt>
                <c:pt idx="2752">
                  <c:v>42033.666666666664</c:v>
                </c:pt>
                <c:pt idx="2753">
                  <c:v>42033.677083333336</c:v>
                </c:pt>
                <c:pt idx="2754">
                  <c:v>42033.6875</c:v>
                </c:pt>
                <c:pt idx="2755">
                  <c:v>42033.697916666664</c:v>
                </c:pt>
                <c:pt idx="2756">
                  <c:v>42033.708333333336</c:v>
                </c:pt>
                <c:pt idx="2757">
                  <c:v>42033.71875</c:v>
                </c:pt>
                <c:pt idx="2758">
                  <c:v>42033.729166666664</c:v>
                </c:pt>
                <c:pt idx="2759">
                  <c:v>42033.739583333336</c:v>
                </c:pt>
                <c:pt idx="2760">
                  <c:v>42033.75</c:v>
                </c:pt>
                <c:pt idx="2761">
                  <c:v>42033.760416666664</c:v>
                </c:pt>
                <c:pt idx="2762">
                  <c:v>42033.770833333336</c:v>
                </c:pt>
                <c:pt idx="2763">
                  <c:v>42033.78125</c:v>
                </c:pt>
                <c:pt idx="2764">
                  <c:v>42033.791666666664</c:v>
                </c:pt>
                <c:pt idx="2765">
                  <c:v>42033.802083333336</c:v>
                </c:pt>
                <c:pt idx="2766">
                  <c:v>42033.8125</c:v>
                </c:pt>
                <c:pt idx="2767">
                  <c:v>42033.822916666664</c:v>
                </c:pt>
                <c:pt idx="2768">
                  <c:v>42033.833333333336</c:v>
                </c:pt>
                <c:pt idx="2769">
                  <c:v>42033.84375</c:v>
                </c:pt>
                <c:pt idx="2770">
                  <c:v>42033.854166666664</c:v>
                </c:pt>
                <c:pt idx="2771">
                  <c:v>42033.864583333336</c:v>
                </c:pt>
                <c:pt idx="2772">
                  <c:v>42033.875</c:v>
                </c:pt>
                <c:pt idx="2773">
                  <c:v>42033.885416666664</c:v>
                </c:pt>
                <c:pt idx="2774">
                  <c:v>42033.895833333336</c:v>
                </c:pt>
                <c:pt idx="2775">
                  <c:v>42033.90625</c:v>
                </c:pt>
                <c:pt idx="2776">
                  <c:v>42033.916666666664</c:v>
                </c:pt>
                <c:pt idx="2777">
                  <c:v>42033.927083333336</c:v>
                </c:pt>
                <c:pt idx="2778">
                  <c:v>42033.9375</c:v>
                </c:pt>
                <c:pt idx="2779">
                  <c:v>42033.947916666664</c:v>
                </c:pt>
                <c:pt idx="2780">
                  <c:v>42033.958333333336</c:v>
                </c:pt>
                <c:pt idx="2781">
                  <c:v>42033.96875</c:v>
                </c:pt>
                <c:pt idx="2782">
                  <c:v>42033.979166666664</c:v>
                </c:pt>
                <c:pt idx="2783">
                  <c:v>42033.989583333336</c:v>
                </c:pt>
                <c:pt idx="2784">
                  <c:v>42034</c:v>
                </c:pt>
                <c:pt idx="2785">
                  <c:v>42034.010416666664</c:v>
                </c:pt>
                <c:pt idx="2786">
                  <c:v>42034.020833333336</c:v>
                </c:pt>
                <c:pt idx="2787">
                  <c:v>42034.03125</c:v>
                </c:pt>
                <c:pt idx="2788">
                  <c:v>42034.041666666664</c:v>
                </c:pt>
                <c:pt idx="2789">
                  <c:v>42034.052083333336</c:v>
                </c:pt>
                <c:pt idx="2790">
                  <c:v>42034.0625</c:v>
                </c:pt>
                <c:pt idx="2791">
                  <c:v>42034.072916666664</c:v>
                </c:pt>
                <c:pt idx="2792">
                  <c:v>42034.083333333336</c:v>
                </c:pt>
                <c:pt idx="2793">
                  <c:v>42034.09375</c:v>
                </c:pt>
                <c:pt idx="2794">
                  <c:v>42034.104166666664</c:v>
                </c:pt>
                <c:pt idx="2795">
                  <c:v>42034.114583333336</c:v>
                </c:pt>
                <c:pt idx="2796">
                  <c:v>42034.125</c:v>
                </c:pt>
                <c:pt idx="2797">
                  <c:v>42034.135416666664</c:v>
                </c:pt>
                <c:pt idx="2798">
                  <c:v>42034.145833333336</c:v>
                </c:pt>
                <c:pt idx="2799">
                  <c:v>42034.15625</c:v>
                </c:pt>
                <c:pt idx="2800">
                  <c:v>42034.166666666664</c:v>
                </c:pt>
                <c:pt idx="2801">
                  <c:v>42034.177083333336</c:v>
                </c:pt>
                <c:pt idx="2802">
                  <c:v>42034.1875</c:v>
                </c:pt>
                <c:pt idx="2803">
                  <c:v>42034.197916666664</c:v>
                </c:pt>
                <c:pt idx="2804">
                  <c:v>42034.208333333336</c:v>
                </c:pt>
                <c:pt idx="2805">
                  <c:v>42034.21875</c:v>
                </c:pt>
                <c:pt idx="2806">
                  <c:v>42034.229166666664</c:v>
                </c:pt>
                <c:pt idx="2807">
                  <c:v>42034.239583333336</c:v>
                </c:pt>
                <c:pt idx="2808">
                  <c:v>42034.25</c:v>
                </c:pt>
                <c:pt idx="2809">
                  <c:v>42034.260416666664</c:v>
                </c:pt>
                <c:pt idx="2810">
                  <c:v>42034.270833333336</c:v>
                </c:pt>
                <c:pt idx="2811">
                  <c:v>42034.28125</c:v>
                </c:pt>
                <c:pt idx="2812">
                  <c:v>42034.291666666664</c:v>
                </c:pt>
                <c:pt idx="2813">
                  <c:v>42034.302083333336</c:v>
                </c:pt>
                <c:pt idx="2814">
                  <c:v>42034.3125</c:v>
                </c:pt>
                <c:pt idx="2815">
                  <c:v>42034.322916666664</c:v>
                </c:pt>
                <c:pt idx="2816">
                  <c:v>42034.333333333336</c:v>
                </c:pt>
                <c:pt idx="2817">
                  <c:v>42034.34375</c:v>
                </c:pt>
                <c:pt idx="2818">
                  <c:v>42034.354166666664</c:v>
                </c:pt>
                <c:pt idx="2819">
                  <c:v>42034.364583333336</c:v>
                </c:pt>
                <c:pt idx="2820">
                  <c:v>42034.375</c:v>
                </c:pt>
                <c:pt idx="2821">
                  <c:v>42034.385416666664</c:v>
                </c:pt>
                <c:pt idx="2822">
                  <c:v>42034.395833333336</c:v>
                </c:pt>
                <c:pt idx="2823">
                  <c:v>42034.40625</c:v>
                </c:pt>
                <c:pt idx="2824">
                  <c:v>42034.416666666664</c:v>
                </c:pt>
                <c:pt idx="2825">
                  <c:v>42034.427083333336</c:v>
                </c:pt>
                <c:pt idx="2826">
                  <c:v>42034.4375</c:v>
                </c:pt>
                <c:pt idx="2827">
                  <c:v>42034.447916666664</c:v>
                </c:pt>
                <c:pt idx="2828">
                  <c:v>42034.458333333336</c:v>
                </c:pt>
                <c:pt idx="2829">
                  <c:v>42034.46875</c:v>
                </c:pt>
                <c:pt idx="2830">
                  <c:v>42034.479166666664</c:v>
                </c:pt>
                <c:pt idx="2831">
                  <c:v>42034.489583333336</c:v>
                </c:pt>
                <c:pt idx="2832">
                  <c:v>42034.5</c:v>
                </c:pt>
                <c:pt idx="2833">
                  <c:v>42034.510416666664</c:v>
                </c:pt>
                <c:pt idx="2834">
                  <c:v>42034.520833333336</c:v>
                </c:pt>
                <c:pt idx="2835">
                  <c:v>42034.53125</c:v>
                </c:pt>
                <c:pt idx="2836">
                  <c:v>42034.541666666664</c:v>
                </c:pt>
                <c:pt idx="2837">
                  <c:v>42034.552083333336</c:v>
                </c:pt>
                <c:pt idx="2838">
                  <c:v>42034.5625</c:v>
                </c:pt>
                <c:pt idx="2839">
                  <c:v>42034.572916666664</c:v>
                </c:pt>
                <c:pt idx="2840">
                  <c:v>42034.583333333336</c:v>
                </c:pt>
                <c:pt idx="2841">
                  <c:v>42034.59375</c:v>
                </c:pt>
                <c:pt idx="2842">
                  <c:v>42034.604166666664</c:v>
                </c:pt>
                <c:pt idx="2843">
                  <c:v>42034.614583333336</c:v>
                </c:pt>
                <c:pt idx="2844">
                  <c:v>42034.625</c:v>
                </c:pt>
                <c:pt idx="2845">
                  <c:v>42034.635416666664</c:v>
                </c:pt>
                <c:pt idx="2846">
                  <c:v>42034.645833333336</c:v>
                </c:pt>
                <c:pt idx="2847">
                  <c:v>42034.65625</c:v>
                </c:pt>
                <c:pt idx="2848">
                  <c:v>42034.666666666664</c:v>
                </c:pt>
                <c:pt idx="2849">
                  <c:v>42034.677083333336</c:v>
                </c:pt>
                <c:pt idx="2850">
                  <c:v>42034.6875</c:v>
                </c:pt>
                <c:pt idx="2851">
                  <c:v>42034.697916666664</c:v>
                </c:pt>
                <c:pt idx="2852">
                  <c:v>42034.708333333336</c:v>
                </c:pt>
                <c:pt idx="2853">
                  <c:v>42034.71875</c:v>
                </c:pt>
                <c:pt idx="2854">
                  <c:v>42034.729166666664</c:v>
                </c:pt>
                <c:pt idx="2855">
                  <c:v>42034.739583333336</c:v>
                </c:pt>
                <c:pt idx="2856">
                  <c:v>42034.75</c:v>
                </c:pt>
                <c:pt idx="2857">
                  <c:v>42034.760416666664</c:v>
                </c:pt>
                <c:pt idx="2858">
                  <c:v>42034.770833333336</c:v>
                </c:pt>
                <c:pt idx="2859">
                  <c:v>42034.78125</c:v>
                </c:pt>
                <c:pt idx="2860">
                  <c:v>42034.791666666664</c:v>
                </c:pt>
                <c:pt idx="2861">
                  <c:v>42034.802083333336</c:v>
                </c:pt>
                <c:pt idx="2862">
                  <c:v>42034.8125</c:v>
                </c:pt>
                <c:pt idx="2863">
                  <c:v>42034.822916666664</c:v>
                </c:pt>
                <c:pt idx="2864">
                  <c:v>42034.833333333336</c:v>
                </c:pt>
                <c:pt idx="2865">
                  <c:v>42034.84375</c:v>
                </c:pt>
                <c:pt idx="2866">
                  <c:v>42034.854166666664</c:v>
                </c:pt>
                <c:pt idx="2867">
                  <c:v>42034.864583333336</c:v>
                </c:pt>
                <c:pt idx="2868">
                  <c:v>42034.875</c:v>
                </c:pt>
                <c:pt idx="2869">
                  <c:v>42034.885416666664</c:v>
                </c:pt>
                <c:pt idx="2870">
                  <c:v>42034.895833333336</c:v>
                </c:pt>
                <c:pt idx="2871">
                  <c:v>42034.90625</c:v>
                </c:pt>
                <c:pt idx="2872">
                  <c:v>42034.916666666664</c:v>
                </c:pt>
                <c:pt idx="2873">
                  <c:v>42034.927083333336</c:v>
                </c:pt>
                <c:pt idx="2874">
                  <c:v>42034.9375</c:v>
                </c:pt>
                <c:pt idx="2875">
                  <c:v>42034.947916666664</c:v>
                </c:pt>
                <c:pt idx="2876">
                  <c:v>42034.958333333336</c:v>
                </c:pt>
                <c:pt idx="2877">
                  <c:v>42034.96875</c:v>
                </c:pt>
                <c:pt idx="2878">
                  <c:v>42034.979166666664</c:v>
                </c:pt>
                <c:pt idx="2879">
                  <c:v>42034.989583333336</c:v>
                </c:pt>
                <c:pt idx="2880">
                  <c:v>42035</c:v>
                </c:pt>
                <c:pt idx="2881">
                  <c:v>42035.010416666664</c:v>
                </c:pt>
                <c:pt idx="2882">
                  <c:v>42035.020833333336</c:v>
                </c:pt>
                <c:pt idx="2883">
                  <c:v>42035.03125</c:v>
                </c:pt>
                <c:pt idx="2884">
                  <c:v>42035.041666666664</c:v>
                </c:pt>
                <c:pt idx="2885">
                  <c:v>42035.052083333336</c:v>
                </c:pt>
                <c:pt idx="2886">
                  <c:v>42035.0625</c:v>
                </c:pt>
                <c:pt idx="2887">
                  <c:v>42035.072916666664</c:v>
                </c:pt>
                <c:pt idx="2888">
                  <c:v>42035.083333333336</c:v>
                </c:pt>
                <c:pt idx="2889">
                  <c:v>42035.09375</c:v>
                </c:pt>
                <c:pt idx="2890">
                  <c:v>42035.104166666664</c:v>
                </c:pt>
                <c:pt idx="2891">
                  <c:v>42035.114583333336</c:v>
                </c:pt>
                <c:pt idx="2892">
                  <c:v>42035.125</c:v>
                </c:pt>
                <c:pt idx="2893">
                  <c:v>42035.135416666664</c:v>
                </c:pt>
                <c:pt idx="2894">
                  <c:v>42035.145833333336</c:v>
                </c:pt>
                <c:pt idx="2895">
                  <c:v>42035.15625</c:v>
                </c:pt>
                <c:pt idx="2896">
                  <c:v>42035.166666666664</c:v>
                </c:pt>
                <c:pt idx="2897">
                  <c:v>42035.177083333336</c:v>
                </c:pt>
                <c:pt idx="2898">
                  <c:v>42035.1875</c:v>
                </c:pt>
                <c:pt idx="2899">
                  <c:v>42035.197916666664</c:v>
                </c:pt>
                <c:pt idx="2900">
                  <c:v>42035.208333333336</c:v>
                </c:pt>
                <c:pt idx="2901">
                  <c:v>42035.21875</c:v>
                </c:pt>
                <c:pt idx="2902">
                  <c:v>42035.229166666664</c:v>
                </c:pt>
                <c:pt idx="2903">
                  <c:v>42035.239583333336</c:v>
                </c:pt>
                <c:pt idx="2904">
                  <c:v>42035.25</c:v>
                </c:pt>
                <c:pt idx="2905">
                  <c:v>42035.260416666664</c:v>
                </c:pt>
                <c:pt idx="2906">
                  <c:v>42035.270833333336</c:v>
                </c:pt>
                <c:pt idx="2907">
                  <c:v>42035.28125</c:v>
                </c:pt>
                <c:pt idx="2908">
                  <c:v>42035.291666666664</c:v>
                </c:pt>
                <c:pt idx="2909">
                  <c:v>42035.302083333336</c:v>
                </c:pt>
                <c:pt idx="2910">
                  <c:v>42035.3125</c:v>
                </c:pt>
                <c:pt idx="2911">
                  <c:v>42035.322916666664</c:v>
                </c:pt>
                <c:pt idx="2912">
                  <c:v>42035.333333333336</c:v>
                </c:pt>
                <c:pt idx="2913">
                  <c:v>42035.34375</c:v>
                </c:pt>
                <c:pt idx="2914">
                  <c:v>42035.354166666664</c:v>
                </c:pt>
                <c:pt idx="2915">
                  <c:v>42035.364583333336</c:v>
                </c:pt>
                <c:pt idx="2916">
                  <c:v>42035.375</c:v>
                </c:pt>
                <c:pt idx="2917">
                  <c:v>42035.385416666664</c:v>
                </c:pt>
                <c:pt idx="2918">
                  <c:v>42035.395833333336</c:v>
                </c:pt>
                <c:pt idx="2919">
                  <c:v>42035.40625</c:v>
                </c:pt>
                <c:pt idx="2920">
                  <c:v>42035.416666666664</c:v>
                </c:pt>
                <c:pt idx="2921">
                  <c:v>42035.427083333336</c:v>
                </c:pt>
                <c:pt idx="2922">
                  <c:v>42035.4375</c:v>
                </c:pt>
                <c:pt idx="2923">
                  <c:v>42035.447916666664</c:v>
                </c:pt>
                <c:pt idx="2924">
                  <c:v>42035.458333333336</c:v>
                </c:pt>
                <c:pt idx="2925">
                  <c:v>42035.46875</c:v>
                </c:pt>
                <c:pt idx="2926">
                  <c:v>42035.479166666664</c:v>
                </c:pt>
                <c:pt idx="2927">
                  <c:v>42035.489583333336</c:v>
                </c:pt>
                <c:pt idx="2928">
                  <c:v>42035.5</c:v>
                </c:pt>
                <c:pt idx="2929">
                  <c:v>42035.510416666664</c:v>
                </c:pt>
                <c:pt idx="2930">
                  <c:v>42035.520833333336</c:v>
                </c:pt>
                <c:pt idx="2931">
                  <c:v>42035.53125</c:v>
                </c:pt>
                <c:pt idx="2932">
                  <c:v>42035.541666666664</c:v>
                </c:pt>
                <c:pt idx="2933">
                  <c:v>42035.552083333336</c:v>
                </c:pt>
                <c:pt idx="2934">
                  <c:v>42035.5625</c:v>
                </c:pt>
                <c:pt idx="2935">
                  <c:v>42035.572916666664</c:v>
                </c:pt>
                <c:pt idx="2936">
                  <c:v>42035.583333333336</c:v>
                </c:pt>
                <c:pt idx="2937">
                  <c:v>42035.59375</c:v>
                </c:pt>
                <c:pt idx="2938">
                  <c:v>42035.604166666664</c:v>
                </c:pt>
                <c:pt idx="2939">
                  <c:v>42035.614583333336</c:v>
                </c:pt>
                <c:pt idx="2940">
                  <c:v>42035.625</c:v>
                </c:pt>
                <c:pt idx="2941">
                  <c:v>42035.635416666664</c:v>
                </c:pt>
                <c:pt idx="2942">
                  <c:v>42035.645833333336</c:v>
                </c:pt>
                <c:pt idx="2943">
                  <c:v>42035.65625</c:v>
                </c:pt>
                <c:pt idx="2944">
                  <c:v>42035.666666666664</c:v>
                </c:pt>
                <c:pt idx="2945">
                  <c:v>42035.677083333336</c:v>
                </c:pt>
                <c:pt idx="2946">
                  <c:v>42035.6875</c:v>
                </c:pt>
                <c:pt idx="2947">
                  <c:v>42035.697916666664</c:v>
                </c:pt>
                <c:pt idx="2948">
                  <c:v>42035.708333333336</c:v>
                </c:pt>
                <c:pt idx="2949">
                  <c:v>42035.71875</c:v>
                </c:pt>
                <c:pt idx="2950">
                  <c:v>42035.729166666664</c:v>
                </c:pt>
                <c:pt idx="2951">
                  <c:v>42035.739583333336</c:v>
                </c:pt>
                <c:pt idx="2952">
                  <c:v>42035.75</c:v>
                </c:pt>
                <c:pt idx="2953">
                  <c:v>42035.760416666664</c:v>
                </c:pt>
                <c:pt idx="2954">
                  <c:v>42035.770833333336</c:v>
                </c:pt>
                <c:pt idx="2955">
                  <c:v>42035.78125</c:v>
                </c:pt>
                <c:pt idx="2956">
                  <c:v>42035.791666666664</c:v>
                </c:pt>
                <c:pt idx="2957">
                  <c:v>42035.802083333336</c:v>
                </c:pt>
                <c:pt idx="2958">
                  <c:v>42035.8125</c:v>
                </c:pt>
                <c:pt idx="2959">
                  <c:v>42035.822916666664</c:v>
                </c:pt>
                <c:pt idx="2960">
                  <c:v>42035.833333333336</c:v>
                </c:pt>
                <c:pt idx="2961">
                  <c:v>42035.84375</c:v>
                </c:pt>
                <c:pt idx="2962">
                  <c:v>42035.854166666664</c:v>
                </c:pt>
                <c:pt idx="2963">
                  <c:v>42035.864583333336</c:v>
                </c:pt>
                <c:pt idx="2964">
                  <c:v>42035.875</c:v>
                </c:pt>
                <c:pt idx="2965">
                  <c:v>42035.885416666664</c:v>
                </c:pt>
                <c:pt idx="2966">
                  <c:v>42035.895833333336</c:v>
                </c:pt>
                <c:pt idx="2967">
                  <c:v>42035.90625</c:v>
                </c:pt>
                <c:pt idx="2968">
                  <c:v>42035.916666666664</c:v>
                </c:pt>
                <c:pt idx="2969">
                  <c:v>42035.927083333336</c:v>
                </c:pt>
                <c:pt idx="2970">
                  <c:v>42035.9375</c:v>
                </c:pt>
                <c:pt idx="2971">
                  <c:v>42035.947916666664</c:v>
                </c:pt>
                <c:pt idx="2972">
                  <c:v>42035.958333333336</c:v>
                </c:pt>
                <c:pt idx="2973">
                  <c:v>42035.96875</c:v>
                </c:pt>
                <c:pt idx="2974">
                  <c:v>42035.979166666664</c:v>
                </c:pt>
                <c:pt idx="2975">
                  <c:v>42035.989583333336</c:v>
                </c:pt>
                <c:pt idx="2976">
                  <c:v>42036</c:v>
                </c:pt>
                <c:pt idx="2977">
                  <c:v>42036.010416666664</c:v>
                </c:pt>
                <c:pt idx="2978">
                  <c:v>42036.020833333336</c:v>
                </c:pt>
                <c:pt idx="2979">
                  <c:v>42036.03125</c:v>
                </c:pt>
                <c:pt idx="2980">
                  <c:v>42036.041666666664</c:v>
                </c:pt>
                <c:pt idx="2981">
                  <c:v>42036.052083333336</c:v>
                </c:pt>
                <c:pt idx="2982">
                  <c:v>42036.0625</c:v>
                </c:pt>
                <c:pt idx="2983">
                  <c:v>42036.072916666664</c:v>
                </c:pt>
                <c:pt idx="2984">
                  <c:v>42036.083333333336</c:v>
                </c:pt>
                <c:pt idx="2985">
                  <c:v>42036.09375</c:v>
                </c:pt>
                <c:pt idx="2986">
                  <c:v>42036.104166666664</c:v>
                </c:pt>
                <c:pt idx="2987">
                  <c:v>42036.114583333336</c:v>
                </c:pt>
                <c:pt idx="2988">
                  <c:v>42036.125</c:v>
                </c:pt>
                <c:pt idx="2989">
                  <c:v>42036.135416666664</c:v>
                </c:pt>
                <c:pt idx="2990">
                  <c:v>42036.145833333336</c:v>
                </c:pt>
                <c:pt idx="2991">
                  <c:v>42036.15625</c:v>
                </c:pt>
                <c:pt idx="2992">
                  <c:v>42036.166666666664</c:v>
                </c:pt>
                <c:pt idx="2993">
                  <c:v>42036.177083333336</c:v>
                </c:pt>
                <c:pt idx="2994">
                  <c:v>42036.1875</c:v>
                </c:pt>
                <c:pt idx="2995">
                  <c:v>42036.197916666664</c:v>
                </c:pt>
                <c:pt idx="2996">
                  <c:v>42036.208333333336</c:v>
                </c:pt>
                <c:pt idx="2997">
                  <c:v>42036.21875</c:v>
                </c:pt>
                <c:pt idx="2998">
                  <c:v>42036.229166666664</c:v>
                </c:pt>
                <c:pt idx="2999">
                  <c:v>42036.239583333336</c:v>
                </c:pt>
                <c:pt idx="3000">
                  <c:v>42036.25</c:v>
                </c:pt>
                <c:pt idx="3001">
                  <c:v>42036.260416666664</c:v>
                </c:pt>
                <c:pt idx="3002">
                  <c:v>42036.270833333336</c:v>
                </c:pt>
                <c:pt idx="3003">
                  <c:v>42036.28125</c:v>
                </c:pt>
                <c:pt idx="3004">
                  <c:v>42036.291666666664</c:v>
                </c:pt>
                <c:pt idx="3005">
                  <c:v>42036.302083333336</c:v>
                </c:pt>
                <c:pt idx="3006">
                  <c:v>42036.3125</c:v>
                </c:pt>
                <c:pt idx="3007">
                  <c:v>42036.322916666664</c:v>
                </c:pt>
                <c:pt idx="3008">
                  <c:v>42036.333333333336</c:v>
                </c:pt>
                <c:pt idx="3009">
                  <c:v>42036.34375</c:v>
                </c:pt>
                <c:pt idx="3010">
                  <c:v>42036.354166666664</c:v>
                </c:pt>
                <c:pt idx="3011">
                  <c:v>42036.364583333336</c:v>
                </c:pt>
                <c:pt idx="3012">
                  <c:v>42036.375</c:v>
                </c:pt>
                <c:pt idx="3013">
                  <c:v>42036.385416666664</c:v>
                </c:pt>
                <c:pt idx="3014">
                  <c:v>42036.395833333336</c:v>
                </c:pt>
                <c:pt idx="3015">
                  <c:v>42036.40625</c:v>
                </c:pt>
                <c:pt idx="3016">
                  <c:v>42036.416666666664</c:v>
                </c:pt>
                <c:pt idx="3017">
                  <c:v>42036.427083333336</c:v>
                </c:pt>
                <c:pt idx="3018">
                  <c:v>42036.4375</c:v>
                </c:pt>
                <c:pt idx="3019">
                  <c:v>42036.447916666664</c:v>
                </c:pt>
                <c:pt idx="3020">
                  <c:v>42036.458333333336</c:v>
                </c:pt>
                <c:pt idx="3021">
                  <c:v>42036.46875</c:v>
                </c:pt>
                <c:pt idx="3022">
                  <c:v>42036.479166666664</c:v>
                </c:pt>
                <c:pt idx="3023">
                  <c:v>42036.489583333336</c:v>
                </c:pt>
                <c:pt idx="3024">
                  <c:v>42036.5</c:v>
                </c:pt>
                <c:pt idx="3025">
                  <c:v>42036.510416666664</c:v>
                </c:pt>
                <c:pt idx="3026">
                  <c:v>42036.520833333336</c:v>
                </c:pt>
                <c:pt idx="3027">
                  <c:v>42036.53125</c:v>
                </c:pt>
                <c:pt idx="3028">
                  <c:v>42036.541666666664</c:v>
                </c:pt>
                <c:pt idx="3029">
                  <c:v>42036.552083333336</c:v>
                </c:pt>
                <c:pt idx="3030">
                  <c:v>42036.5625</c:v>
                </c:pt>
                <c:pt idx="3031">
                  <c:v>42036.572916666664</c:v>
                </c:pt>
                <c:pt idx="3032">
                  <c:v>42036.583333333336</c:v>
                </c:pt>
                <c:pt idx="3033">
                  <c:v>42036.59375</c:v>
                </c:pt>
                <c:pt idx="3034">
                  <c:v>42036.604166666664</c:v>
                </c:pt>
                <c:pt idx="3035">
                  <c:v>42036.614583333336</c:v>
                </c:pt>
                <c:pt idx="3036">
                  <c:v>42036.625</c:v>
                </c:pt>
                <c:pt idx="3037">
                  <c:v>42036.635416666664</c:v>
                </c:pt>
                <c:pt idx="3038">
                  <c:v>42036.645833333336</c:v>
                </c:pt>
                <c:pt idx="3039">
                  <c:v>42036.65625</c:v>
                </c:pt>
                <c:pt idx="3040">
                  <c:v>42036.666666666664</c:v>
                </c:pt>
                <c:pt idx="3041">
                  <c:v>42036.677083333336</c:v>
                </c:pt>
                <c:pt idx="3042">
                  <c:v>42036.6875</c:v>
                </c:pt>
                <c:pt idx="3043">
                  <c:v>42036.697916666664</c:v>
                </c:pt>
                <c:pt idx="3044">
                  <c:v>42036.708333333336</c:v>
                </c:pt>
                <c:pt idx="3045">
                  <c:v>42036.71875</c:v>
                </c:pt>
                <c:pt idx="3046">
                  <c:v>42036.729166666664</c:v>
                </c:pt>
                <c:pt idx="3047">
                  <c:v>42036.739583333336</c:v>
                </c:pt>
                <c:pt idx="3048">
                  <c:v>42036.75</c:v>
                </c:pt>
                <c:pt idx="3049">
                  <c:v>42036.760416666664</c:v>
                </c:pt>
                <c:pt idx="3050">
                  <c:v>42036.770833333336</c:v>
                </c:pt>
                <c:pt idx="3051">
                  <c:v>42036.78125</c:v>
                </c:pt>
                <c:pt idx="3052">
                  <c:v>42036.791666666664</c:v>
                </c:pt>
                <c:pt idx="3053">
                  <c:v>42036.802083333336</c:v>
                </c:pt>
                <c:pt idx="3054">
                  <c:v>42036.8125</c:v>
                </c:pt>
                <c:pt idx="3055">
                  <c:v>42036.822916666664</c:v>
                </c:pt>
                <c:pt idx="3056">
                  <c:v>42036.833333333336</c:v>
                </c:pt>
                <c:pt idx="3057">
                  <c:v>42036.84375</c:v>
                </c:pt>
                <c:pt idx="3058">
                  <c:v>42036.854166666664</c:v>
                </c:pt>
                <c:pt idx="3059">
                  <c:v>42036.864583333336</c:v>
                </c:pt>
                <c:pt idx="3060">
                  <c:v>42036.875</c:v>
                </c:pt>
                <c:pt idx="3061">
                  <c:v>42036.885416666664</c:v>
                </c:pt>
                <c:pt idx="3062">
                  <c:v>42036.895833333336</c:v>
                </c:pt>
                <c:pt idx="3063">
                  <c:v>42036.90625</c:v>
                </c:pt>
                <c:pt idx="3064">
                  <c:v>42036.916666666664</c:v>
                </c:pt>
                <c:pt idx="3065">
                  <c:v>42036.927083333336</c:v>
                </c:pt>
                <c:pt idx="3066">
                  <c:v>42036.9375</c:v>
                </c:pt>
                <c:pt idx="3067">
                  <c:v>42036.947916666664</c:v>
                </c:pt>
                <c:pt idx="3068">
                  <c:v>42036.958333333336</c:v>
                </c:pt>
                <c:pt idx="3069">
                  <c:v>42036.96875</c:v>
                </c:pt>
                <c:pt idx="3070">
                  <c:v>42036.979166666664</c:v>
                </c:pt>
                <c:pt idx="3071">
                  <c:v>42036.989583333336</c:v>
                </c:pt>
                <c:pt idx="3072">
                  <c:v>42037</c:v>
                </c:pt>
                <c:pt idx="3073">
                  <c:v>42037.010416666664</c:v>
                </c:pt>
                <c:pt idx="3074">
                  <c:v>42037.020833333336</c:v>
                </c:pt>
                <c:pt idx="3075">
                  <c:v>42037.03125</c:v>
                </c:pt>
                <c:pt idx="3076">
                  <c:v>42037.041666666664</c:v>
                </c:pt>
                <c:pt idx="3077">
                  <c:v>42037.052083333336</c:v>
                </c:pt>
                <c:pt idx="3078">
                  <c:v>42037.0625</c:v>
                </c:pt>
                <c:pt idx="3079">
                  <c:v>42037.072916666664</c:v>
                </c:pt>
                <c:pt idx="3080">
                  <c:v>42037.083333333336</c:v>
                </c:pt>
                <c:pt idx="3081">
                  <c:v>42037.09375</c:v>
                </c:pt>
                <c:pt idx="3082">
                  <c:v>42037.104166666664</c:v>
                </c:pt>
                <c:pt idx="3083">
                  <c:v>42037.114583333336</c:v>
                </c:pt>
                <c:pt idx="3084">
                  <c:v>42037.125</c:v>
                </c:pt>
                <c:pt idx="3085">
                  <c:v>42037.135416666664</c:v>
                </c:pt>
                <c:pt idx="3086">
                  <c:v>42037.145833333336</c:v>
                </c:pt>
                <c:pt idx="3087">
                  <c:v>42037.15625</c:v>
                </c:pt>
                <c:pt idx="3088">
                  <c:v>42037.166666666664</c:v>
                </c:pt>
                <c:pt idx="3089">
                  <c:v>42037.177083333336</c:v>
                </c:pt>
                <c:pt idx="3090">
                  <c:v>42037.1875</c:v>
                </c:pt>
                <c:pt idx="3091">
                  <c:v>42037.197916666664</c:v>
                </c:pt>
                <c:pt idx="3092">
                  <c:v>42037.208333333336</c:v>
                </c:pt>
                <c:pt idx="3093">
                  <c:v>42037.21875</c:v>
                </c:pt>
                <c:pt idx="3094">
                  <c:v>42037.229166666664</c:v>
                </c:pt>
                <c:pt idx="3095">
                  <c:v>42037.239583333336</c:v>
                </c:pt>
                <c:pt idx="3096">
                  <c:v>42037.25</c:v>
                </c:pt>
                <c:pt idx="3097">
                  <c:v>42037.260416666664</c:v>
                </c:pt>
                <c:pt idx="3098">
                  <c:v>42037.270833333336</c:v>
                </c:pt>
                <c:pt idx="3099">
                  <c:v>42037.28125</c:v>
                </c:pt>
                <c:pt idx="3100">
                  <c:v>42037.291666666664</c:v>
                </c:pt>
                <c:pt idx="3101">
                  <c:v>42037.302083333336</c:v>
                </c:pt>
                <c:pt idx="3102">
                  <c:v>42037.3125</c:v>
                </c:pt>
                <c:pt idx="3103">
                  <c:v>42037.322916666664</c:v>
                </c:pt>
                <c:pt idx="3104">
                  <c:v>42037.333333333336</c:v>
                </c:pt>
                <c:pt idx="3105">
                  <c:v>42037.34375</c:v>
                </c:pt>
                <c:pt idx="3106">
                  <c:v>42037.354166666664</c:v>
                </c:pt>
                <c:pt idx="3107">
                  <c:v>42037.364583333336</c:v>
                </c:pt>
                <c:pt idx="3108">
                  <c:v>42037.375</c:v>
                </c:pt>
                <c:pt idx="3109">
                  <c:v>42037.385416666664</c:v>
                </c:pt>
                <c:pt idx="3110">
                  <c:v>42037.395833333336</c:v>
                </c:pt>
                <c:pt idx="3111">
                  <c:v>42037.40625</c:v>
                </c:pt>
                <c:pt idx="3112">
                  <c:v>42037.416666666664</c:v>
                </c:pt>
                <c:pt idx="3113">
                  <c:v>42037.427083333336</c:v>
                </c:pt>
                <c:pt idx="3114">
                  <c:v>42037.4375</c:v>
                </c:pt>
                <c:pt idx="3115">
                  <c:v>42037.447916666664</c:v>
                </c:pt>
                <c:pt idx="3116">
                  <c:v>42037.458333333336</c:v>
                </c:pt>
                <c:pt idx="3117">
                  <c:v>42037.46875</c:v>
                </c:pt>
                <c:pt idx="3118">
                  <c:v>42037.479166666664</c:v>
                </c:pt>
                <c:pt idx="3119">
                  <c:v>42037.489583333336</c:v>
                </c:pt>
                <c:pt idx="3120">
                  <c:v>42037.5</c:v>
                </c:pt>
                <c:pt idx="3121">
                  <c:v>42037.510416666664</c:v>
                </c:pt>
                <c:pt idx="3122">
                  <c:v>42037.520833333336</c:v>
                </c:pt>
                <c:pt idx="3123">
                  <c:v>42037.53125</c:v>
                </c:pt>
                <c:pt idx="3124">
                  <c:v>42037.541666666664</c:v>
                </c:pt>
                <c:pt idx="3125">
                  <c:v>42037.552083333336</c:v>
                </c:pt>
                <c:pt idx="3126">
                  <c:v>42037.5625</c:v>
                </c:pt>
                <c:pt idx="3127">
                  <c:v>42037.572916666664</c:v>
                </c:pt>
                <c:pt idx="3128">
                  <c:v>42037.583333333336</c:v>
                </c:pt>
                <c:pt idx="3129">
                  <c:v>42037.59375</c:v>
                </c:pt>
                <c:pt idx="3130">
                  <c:v>42037.604166666664</c:v>
                </c:pt>
                <c:pt idx="3131">
                  <c:v>42037.614583333336</c:v>
                </c:pt>
                <c:pt idx="3132">
                  <c:v>42037.625</c:v>
                </c:pt>
                <c:pt idx="3133">
                  <c:v>42037.635416666664</c:v>
                </c:pt>
                <c:pt idx="3134">
                  <c:v>42037.645833333336</c:v>
                </c:pt>
                <c:pt idx="3135">
                  <c:v>42037.65625</c:v>
                </c:pt>
                <c:pt idx="3136">
                  <c:v>42037.666666666664</c:v>
                </c:pt>
                <c:pt idx="3137">
                  <c:v>42037.677083333336</c:v>
                </c:pt>
                <c:pt idx="3138">
                  <c:v>42037.6875</c:v>
                </c:pt>
                <c:pt idx="3139">
                  <c:v>42037.697916666664</c:v>
                </c:pt>
                <c:pt idx="3140">
                  <c:v>42037.708333333336</c:v>
                </c:pt>
                <c:pt idx="3141">
                  <c:v>42037.71875</c:v>
                </c:pt>
                <c:pt idx="3142">
                  <c:v>42037.729166666664</c:v>
                </c:pt>
                <c:pt idx="3143">
                  <c:v>42037.739583333336</c:v>
                </c:pt>
                <c:pt idx="3144">
                  <c:v>42037.75</c:v>
                </c:pt>
                <c:pt idx="3145">
                  <c:v>42037.760416666664</c:v>
                </c:pt>
                <c:pt idx="3146">
                  <c:v>42037.770833333336</c:v>
                </c:pt>
                <c:pt idx="3147">
                  <c:v>42037.78125</c:v>
                </c:pt>
                <c:pt idx="3148">
                  <c:v>42037.791666666664</c:v>
                </c:pt>
                <c:pt idx="3149">
                  <c:v>42037.802083333336</c:v>
                </c:pt>
                <c:pt idx="3150">
                  <c:v>42037.8125</c:v>
                </c:pt>
                <c:pt idx="3151">
                  <c:v>42037.822916666664</c:v>
                </c:pt>
                <c:pt idx="3152">
                  <c:v>42037.833333333336</c:v>
                </c:pt>
                <c:pt idx="3153">
                  <c:v>42037.84375</c:v>
                </c:pt>
                <c:pt idx="3154">
                  <c:v>42037.854166666664</c:v>
                </c:pt>
                <c:pt idx="3155">
                  <c:v>42037.864583333336</c:v>
                </c:pt>
                <c:pt idx="3156">
                  <c:v>42037.875</c:v>
                </c:pt>
                <c:pt idx="3157">
                  <c:v>42037.885416666664</c:v>
                </c:pt>
                <c:pt idx="3158">
                  <c:v>42037.895833333336</c:v>
                </c:pt>
                <c:pt idx="3159">
                  <c:v>42037.90625</c:v>
                </c:pt>
                <c:pt idx="3160">
                  <c:v>42037.916666666664</c:v>
                </c:pt>
                <c:pt idx="3161">
                  <c:v>42037.927083333336</c:v>
                </c:pt>
                <c:pt idx="3162">
                  <c:v>42037.9375</c:v>
                </c:pt>
                <c:pt idx="3163">
                  <c:v>42037.947916666664</c:v>
                </c:pt>
                <c:pt idx="3164">
                  <c:v>42037.958333333336</c:v>
                </c:pt>
                <c:pt idx="3165">
                  <c:v>42037.96875</c:v>
                </c:pt>
                <c:pt idx="3166">
                  <c:v>42037.979166666664</c:v>
                </c:pt>
                <c:pt idx="3167">
                  <c:v>42037.989583333336</c:v>
                </c:pt>
                <c:pt idx="3168">
                  <c:v>42038</c:v>
                </c:pt>
                <c:pt idx="3169">
                  <c:v>42038.010416666664</c:v>
                </c:pt>
                <c:pt idx="3170">
                  <c:v>42038.020833333336</c:v>
                </c:pt>
                <c:pt idx="3171">
                  <c:v>42038.03125</c:v>
                </c:pt>
                <c:pt idx="3172">
                  <c:v>42038.041666666664</c:v>
                </c:pt>
                <c:pt idx="3173">
                  <c:v>42038.052083333336</c:v>
                </c:pt>
                <c:pt idx="3174">
                  <c:v>42038.0625</c:v>
                </c:pt>
                <c:pt idx="3175">
                  <c:v>42038.072916666664</c:v>
                </c:pt>
                <c:pt idx="3176">
                  <c:v>42038.083333333336</c:v>
                </c:pt>
                <c:pt idx="3177">
                  <c:v>42038.09375</c:v>
                </c:pt>
                <c:pt idx="3178">
                  <c:v>42038.104166666664</c:v>
                </c:pt>
                <c:pt idx="3179">
                  <c:v>42038.114583333336</c:v>
                </c:pt>
                <c:pt idx="3180">
                  <c:v>42038.125</c:v>
                </c:pt>
                <c:pt idx="3181">
                  <c:v>42038.135416666664</c:v>
                </c:pt>
                <c:pt idx="3182">
                  <c:v>42038.145833333336</c:v>
                </c:pt>
                <c:pt idx="3183">
                  <c:v>42038.15625</c:v>
                </c:pt>
                <c:pt idx="3184">
                  <c:v>42038.166666666664</c:v>
                </c:pt>
                <c:pt idx="3185">
                  <c:v>42038.177083333336</c:v>
                </c:pt>
                <c:pt idx="3186">
                  <c:v>42038.1875</c:v>
                </c:pt>
                <c:pt idx="3187">
                  <c:v>42038.197916666664</c:v>
                </c:pt>
                <c:pt idx="3188">
                  <c:v>42038.208333333336</c:v>
                </c:pt>
                <c:pt idx="3189">
                  <c:v>42038.21875</c:v>
                </c:pt>
                <c:pt idx="3190">
                  <c:v>42038.229166666664</c:v>
                </c:pt>
                <c:pt idx="3191">
                  <c:v>42038.239583333336</c:v>
                </c:pt>
                <c:pt idx="3192">
                  <c:v>42038.25</c:v>
                </c:pt>
                <c:pt idx="3193">
                  <c:v>42038.260416666664</c:v>
                </c:pt>
                <c:pt idx="3194">
                  <c:v>42038.270833333336</c:v>
                </c:pt>
                <c:pt idx="3195">
                  <c:v>42038.28125</c:v>
                </c:pt>
                <c:pt idx="3196">
                  <c:v>42038.291666666664</c:v>
                </c:pt>
                <c:pt idx="3197">
                  <c:v>42038.302083333336</c:v>
                </c:pt>
                <c:pt idx="3198">
                  <c:v>42038.3125</c:v>
                </c:pt>
                <c:pt idx="3199">
                  <c:v>42038.322916666664</c:v>
                </c:pt>
                <c:pt idx="3200">
                  <c:v>42038.333333333336</c:v>
                </c:pt>
                <c:pt idx="3201">
                  <c:v>42038.34375</c:v>
                </c:pt>
                <c:pt idx="3202">
                  <c:v>42038.354166666664</c:v>
                </c:pt>
                <c:pt idx="3203">
                  <c:v>42038.364583333336</c:v>
                </c:pt>
                <c:pt idx="3204">
                  <c:v>42038.375</c:v>
                </c:pt>
                <c:pt idx="3205">
                  <c:v>42038.385416666664</c:v>
                </c:pt>
                <c:pt idx="3206">
                  <c:v>42038.395833333336</c:v>
                </c:pt>
                <c:pt idx="3207">
                  <c:v>42038.40625</c:v>
                </c:pt>
                <c:pt idx="3208">
                  <c:v>42038.416666666664</c:v>
                </c:pt>
                <c:pt idx="3209">
                  <c:v>42038.427083333336</c:v>
                </c:pt>
                <c:pt idx="3210">
                  <c:v>42038.4375</c:v>
                </c:pt>
                <c:pt idx="3211">
                  <c:v>42038.447916666664</c:v>
                </c:pt>
                <c:pt idx="3212">
                  <c:v>42038.458333333336</c:v>
                </c:pt>
                <c:pt idx="3213">
                  <c:v>42038.46875</c:v>
                </c:pt>
                <c:pt idx="3214">
                  <c:v>42038.479166666664</c:v>
                </c:pt>
                <c:pt idx="3215">
                  <c:v>42038.489583333336</c:v>
                </c:pt>
                <c:pt idx="3216">
                  <c:v>42038.5</c:v>
                </c:pt>
                <c:pt idx="3217">
                  <c:v>42038.510416666664</c:v>
                </c:pt>
                <c:pt idx="3218">
                  <c:v>42038.520833333336</c:v>
                </c:pt>
                <c:pt idx="3219">
                  <c:v>42038.53125</c:v>
                </c:pt>
                <c:pt idx="3220">
                  <c:v>42038.541666666664</c:v>
                </c:pt>
                <c:pt idx="3221">
                  <c:v>42038.552083333336</c:v>
                </c:pt>
                <c:pt idx="3222">
                  <c:v>42038.5625</c:v>
                </c:pt>
                <c:pt idx="3223">
                  <c:v>42038.572916666664</c:v>
                </c:pt>
                <c:pt idx="3224">
                  <c:v>42038.583333333336</c:v>
                </c:pt>
                <c:pt idx="3225">
                  <c:v>42038.59375</c:v>
                </c:pt>
                <c:pt idx="3226">
                  <c:v>42038.604166666664</c:v>
                </c:pt>
                <c:pt idx="3227">
                  <c:v>42038.614583333336</c:v>
                </c:pt>
                <c:pt idx="3228">
                  <c:v>42038.625</c:v>
                </c:pt>
                <c:pt idx="3229">
                  <c:v>42038.635416666664</c:v>
                </c:pt>
                <c:pt idx="3230">
                  <c:v>42038.645833333336</c:v>
                </c:pt>
                <c:pt idx="3231">
                  <c:v>42038.65625</c:v>
                </c:pt>
                <c:pt idx="3232">
                  <c:v>42038.666666666664</c:v>
                </c:pt>
                <c:pt idx="3233">
                  <c:v>42038.677083333336</c:v>
                </c:pt>
                <c:pt idx="3234">
                  <c:v>42038.6875</c:v>
                </c:pt>
                <c:pt idx="3235">
                  <c:v>42038.697916666664</c:v>
                </c:pt>
                <c:pt idx="3236">
                  <c:v>42038.708333333336</c:v>
                </c:pt>
                <c:pt idx="3237">
                  <c:v>42038.71875</c:v>
                </c:pt>
                <c:pt idx="3238">
                  <c:v>42038.729166666664</c:v>
                </c:pt>
                <c:pt idx="3239">
                  <c:v>42038.739583333336</c:v>
                </c:pt>
                <c:pt idx="3240">
                  <c:v>42038.75</c:v>
                </c:pt>
                <c:pt idx="3241">
                  <c:v>42038.760416666664</c:v>
                </c:pt>
                <c:pt idx="3242">
                  <c:v>42038.770833333336</c:v>
                </c:pt>
                <c:pt idx="3243">
                  <c:v>42038.78125</c:v>
                </c:pt>
                <c:pt idx="3244">
                  <c:v>42038.791666666664</c:v>
                </c:pt>
                <c:pt idx="3245">
                  <c:v>42038.802083333336</c:v>
                </c:pt>
                <c:pt idx="3246">
                  <c:v>42038.8125</c:v>
                </c:pt>
                <c:pt idx="3247">
                  <c:v>42038.822916666664</c:v>
                </c:pt>
                <c:pt idx="3248">
                  <c:v>42038.833333333336</c:v>
                </c:pt>
                <c:pt idx="3249">
                  <c:v>42038.84375</c:v>
                </c:pt>
                <c:pt idx="3250">
                  <c:v>42038.854166666664</c:v>
                </c:pt>
                <c:pt idx="3251">
                  <c:v>42038.864583333336</c:v>
                </c:pt>
                <c:pt idx="3252">
                  <c:v>42038.875</c:v>
                </c:pt>
                <c:pt idx="3253">
                  <c:v>42038.885416666664</c:v>
                </c:pt>
                <c:pt idx="3254">
                  <c:v>42038.895833333336</c:v>
                </c:pt>
                <c:pt idx="3255">
                  <c:v>42038.90625</c:v>
                </c:pt>
                <c:pt idx="3256">
                  <c:v>42038.916666666664</c:v>
                </c:pt>
                <c:pt idx="3257">
                  <c:v>42038.927083333336</c:v>
                </c:pt>
                <c:pt idx="3258">
                  <c:v>42038.9375</c:v>
                </c:pt>
                <c:pt idx="3259">
                  <c:v>42038.947916666664</c:v>
                </c:pt>
                <c:pt idx="3260">
                  <c:v>42038.958333333336</c:v>
                </c:pt>
                <c:pt idx="3261">
                  <c:v>42038.96875</c:v>
                </c:pt>
                <c:pt idx="3262">
                  <c:v>42038.979166666664</c:v>
                </c:pt>
                <c:pt idx="3263">
                  <c:v>42038.989583333336</c:v>
                </c:pt>
                <c:pt idx="3264">
                  <c:v>42039</c:v>
                </c:pt>
                <c:pt idx="3265">
                  <c:v>42039.010416666664</c:v>
                </c:pt>
                <c:pt idx="3266">
                  <c:v>42039.020833333336</c:v>
                </c:pt>
                <c:pt idx="3267">
                  <c:v>42039.03125</c:v>
                </c:pt>
                <c:pt idx="3268">
                  <c:v>42039.041666666664</c:v>
                </c:pt>
                <c:pt idx="3269">
                  <c:v>42039.052083333336</c:v>
                </c:pt>
                <c:pt idx="3270">
                  <c:v>42039.0625</c:v>
                </c:pt>
                <c:pt idx="3271">
                  <c:v>42039.072916666664</c:v>
                </c:pt>
                <c:pt idx="3272">
                  <c:v>42039.083333333336</c:v>
                </c:pt>
                <c:pt idx="3273">
                  <c:v>42039.09375</c:v>
                </c:pt>
                <c:pt idx="3274">
                  <c:v>42039.104166666664</c:v>
                </c:pt>
                <c:pt idx="3275">
                  <c:v>42039.114583333336</c:v>
                </c:pt>
                <c:pt idx="3276">
                  <c:v>42039.125</c:v>
                </c:pt>
                <c:pt idx="3277">
                  <c:v>42039.135416666664</c:v>
                </c:pt>
                <c:pt idx="3278">
                  <c:v>42039.145833333336</c:v>
                </c:pt>
                <c:pt idx="3279">
                  <c:v>42039.15625</c:v>
                </c:pt>
                <c:pt idx="3280">
                  <c:v>42039.166666666664</c:v>
                </c:pt>
                <c:pt idx="3281">
                  <c:v>42039.177083333336</c:v>
                </c:pt>
                <c:pt idx="3282">
                  <c:v>42039.1875</c:v>
                </c:pt>
                <c:pt idx="3283">
                  <c:v>42039.197916666664</c:v>
                </c:pt>
                <c:pt idx="3284">
                  <c:v>42039.208333333336</c:v>
                </c:pt>
                <c:pt idx="3285">
                  <c:v>42039.21875</c:v>
                </c:pt>
                <c:pt idx="3286">
                  <c:v>42039.229166666664</c:v>
                </c:pt>
                <c:pt idx="3287">
                  <c:v>42039.239583333336</c:v>
                </c:pt>
                <c:pt idx="3288">
                  <c:v>42039.25</c:v>
                </c:pt>
                <c:pt idx="3289">
                  <c:v>42039.260416666664</c:v>
                </c:pt>
                <c:pt idx="3290">
                  <c:v>42039.270833333336</c:v>
                </c:pt>
                <c:pt idx="3291">
                  <c:v>42039.28125</c:v>
                </c:pt>
                <c:pt idx="3292">
                  <c:v>42039.291666666664</c:v>
                </c:pt>
                <c:pt idx="3293">
                  <c:v>42039.302083333336</c:v>
                </c:pt>
                <c:pt idx="3294">
                  <c:v>42039.3125</c:v>
                </c:pt>
                <c:pt idx="3295">
                  <c:v>42039.322916666664</c:v>
                </c:pt>
                <c:pt idx="3296">
                  <c:v>42039.333333333336</c:v>
                </c:pt>
                <c:pt idx="3297">
                  <c:v>42039.34375</c:v>
                </c:pt>
                <c:pt idx="3298">
                  <c:v>42039.354166666664</c:v>
                </c:pt>
                <c:pt idx="3299">
                  <c:v>42039.364583333336</c:v>
                </c:pt>
                <c:pt idx="3300">
                  <c:v>42039.375</c:v>
                </c:pt>
                <c:pt idx="3301">
                  <c:v>42039.385416666664</c:v>
                </c:pt>
                <c:pt idx="3302">
                  <c:v>42039.395833333336</c:v>
                </c:pt>
                <c:pt idx="3303">
                  <c:v>42039.40625</c:v>
                </c:pt>
                <c:pt idx="3304">
                  <c:v>42039.416666666664</c:v>
                </c:pt>
                <c:pt idx="3305">
                  <c:v>42039.427083333336</c:v>
                </c:pt>
                <c:pt idx="3306">
                  <c:v>42039.4375</c:v>
                </c:pt>
                <c:pt idx="3307">
                  <c:v>42039.447916666664</c:v>
                </c:pt>
                <c:pt idx="3308">
                  <c:v>42039.458333333336</c:v>
                </c:pt>
                <c:pt idx="3309">
                  <c:v>42039.46875</c:v>
                </c:pt>
                <c:pt idx="3310">
                  <c:v>42039.479166666664</c:v>
                </c:pt>
                <c:pt idx="3311">
                  <c:v>42039.489583333336</c:v>
                </c:pt>
                <c:pt idx="3312">
                  <c:v>42039.5</c:v>
                </c:pt>
                <c:pt idx="3313">
                  <c:v>42039.510416666664</c:v>
                </c:pt>
                <c:pt idx="3314">
                  <c:v>42039.520833333336</c:v>
                </c:pt>
                <c:pt idx="3315">
                  <c:v>42039.53125</c:v>
                </c:pt>
                <c:pt idx="3316">
                  <c:v>42039.541666666664</c:v>
                </c:pt>
                <c:pt idx="3317">
                  <c:v>42039.552083333336</c:v>
                </c:pt>
                <c:pt idx="3318">
                  <c:v>42039.5625</c:v>
                </c:pt>
                <c:pt idx="3319">
                  <c:v>42039.572916666664</c:v>
                </c:pt>
                <c:pt idx="3320">
                  <c:v>42039.583333333336</c:v>
                </c:pt>
                <c:pt idx="3321">
                  <c:v>42039.59375</c:v>
                </c:pt>
                <c:pt idx="3322">
                  <c:v>42039.604166666664</c:v>
                </c:pt>
                <c:pt idx="3323">
                  <c:v>42039.614583333336</c:v>
                </c:pt>
                <c:pt idx="3324">
                  <c:v>42039.625</c:v>
                </c:pt>
                <c:pt idx="3325">
                  <c:v>42039.635416666664</c:v>
                </c:pt>
                <c:pt idx="3326">
                  <c:v>42039.645833333336</c:v>
                </c:pt>
                <c:pt idx="3327">
                  <c:v>42039.65625</c:v>
                </c:pt>
                <c:pt idx="3328">
                  <c:v>42039.666666666664</c:v>
                </c:pt>
                <c:pt idx="3329">
                  <c:v>42039.677083333336</c:v>
                </c:pt>
                <c:pt idx="3330">
                  <c:v>42039.6875</c:v>
                </c:pt>
                <c:pt idx="3331">
                  <c:v>42039.697916666664</c:v>
                </c:pt>
                <c:pt idx="3332">
                  <c:v>42039.708333333336</c:v>
                </c:pt>
                <c:pt idx="3333">
                  <c:v>42039.71875</c:v>
                </c:pt>
                <c:pt idx="3334">
                  <c:v>42039.729166666664</c:v>
                </c:pt>
                <c:pt idx="3335">
                  <c:v>42039.739583333336</c:v>
                </c:pt>
                <c:pt idx="3336">
                  <c:v>42039.75</c:v>
                </c:pt>
                <c:pt idx="3337">
                  <c:v>42039.760416666664</c:v>
                </c:pt>
                <c:pt idx="3338">
                  <c:v>42039.770833333336</c:v>
                </c:pt>
                <c:pt idx="3339">
                  <c:v>42039.78125</c:v>
                </c:pt>
                <c:pt idx="3340">
                  <c:v>42039.791666666664</c:v>
                </c:pt>
                <c:pt idx="3341">
                  <c:v>42039.802083333336</c:v>
                </c:pt>
                <c:pt idx="3342">
                  <c:v>42039.8125</c:v>
                </c:pt>
                <c:pt idx="3343">
                  <c:v>42039.822916666664</c:v>
                </c:pt>
                <c:pt idx="3344">
                  <c:v>42039.833333333336</c:v>
                </c:pt>
                <c:pt idx="3345">
                  <c:v>42039.84375</c:v>
                </c:pt>
                <c:pt idx="3346">
                  <c:v>42039.854166666664</c:v>
                </c:pt>
                <c:pt idx="3347">
                  <c:v>42039.864583333336</c:v>
                </c:pt>
                <c:pt idx="3348">
                  <c:v>42039.875</c:v>
                </c:pt>
                <c:pt idx="3349">
                  <c:v>42039.885416666664</c:v>
                </c:pt>
                <c:pt idx="3350">
                  <c:v>42039.895833333336</c:v>
                </c:pt>
                <c:pt idx="3351">
                  <c:v>42039.90625</c:v>
                </c:pt>
                <c:pt idx="3352">
                  <c:v>42039.916666666664</c:v>
                </c:pt>
                <c:pt idx="3353">
                  <c:v>42039.927083333336</c:v>
                </c:pt>
                <c:pt idx="3354">
                  <c:v>42039.9375</c:v>
                </c:pt>
                <c:pt idx="3355">
                  <c:v>42039.947916666664</c:v>
                </c:pt>
                <c:pt idx="3356">
                  <c:v>42039.958333333336</c:v>
                </c:pt>
                <c:pt idx="3357">
                  <c:v>42039.96875</c:v>
                </c:pt>
                <c:pt idx="3358">
                  <c:v>42039.979166666664</c:v>
                </c:pt>
                <c:pt idx="3359">
                  <c:v>42039.989583333336</c:v>
                </c:pt>
                <c:pt idx="3360">
                  <c:v>42040</c:v>
                </c:pt>
                <c:pt idx="3361">
                  <c:v>42040.010416666664</c:v>
                </c:pt>
                <c:pt idx="3362">
                  <c:v>42040.020833333336</c:v>
                </c:pt>
                <c:pt idx="3363">
                  <c:v>42040.03125</c:v>
                </c:pt>
                <c:pt idx="3364">
                  <c:v>42040.041666666664</c:v>
                </c:pt>
                <c:pt idx="3365">
                  <c:v>42040.052083333336</c:v>
                </c:pt>
                <c:pt idx="3366">
                  <c:v>42040.0625</c:v>
                </c:pt>
                <c:pt idx="3367">
                  <c:v>42040.072916666664</c:v>
                </c:pt>
                <c:pt idx="3368">
                  <c:v>42040.083333333336</c:v>
                </c:pt>
                <c:pt idx="3369">
                  <c:v>42040.09375</c:v>
                </c:pt>
                <c:pt idx="3370">
                  <c:v>42040.104166666664</c:v>
                </c:pt>
                <c:pt idx="3371">
                  <c:v>42040.114583333336</c:v>
                </c:pt>
                <c:pt idx="3372">
                  <c:v>42040.125</c:v>
                </c:pt>
                <c:pt idx="3373">
                  <c:v>42040.135416666664</c:v>
                </c:pt>
                <c:pt idx="3374">
                  <c:v>42040.145833333336</c:v>
                </c:pt>
                <c:pt idx="3375">
                  <c:v>42040.15625</c:v>
                </c:pt>
                <c:pt idx="3376">
                  <c:v>42040.166666666664</c:v>
                </c:pt>
                <c:pt idx="3377">
                  <c:v>42040.177083333336</c:v>
                </c:pt>
                <c:pt idx="3378">
                  <c:v>42040.1875</c:v>
                </c:pt>
                <c:pt idx="3379">
                  <c:v>42040.197916666664</c:v>
                </c:pt>
                <c:pt idx="3380">
                  <c:v>42040.208333333336</c:v>
                </c:pt>
                <c:pt idx="3381">
                  <c:v>42040.21875</c:v>
                </c:pt>
                <c:pt idx="3382">
                  <c:v>42040.229166666664</c:v>
                </c:pt>
                <c:pt idx="3383">
                  <c:v>42040.239583333336</c:v>
                </c:pt>
                <c:pt idx="3384">
                  <c:v>42040.25</c:v>
                </c:pt>
                <c:pt idx="3385">
                  <c:v>42040.260416666664</c:v>
                </c:pt>
                <c:pt idx="3386">
                  <c:v>42040.270833333336</c:v>
                </c:pt>
                <c:pt idx="3387">
                  <c:v>42040.28125</c:v>
                </c:pt>
                <c:pt idx="3388">
                  <c:v>42040.291666666664</c:v>
                </c:pt>
                <c:pt idx="3389">
                  <c:v>42040.302083333336</c:v>
                </c:pt>
                <c:pt idx="3390">
                  <c:v>42040.3125</c:v>
                </c:pt>
                <c:pt idx="3391">
                  <c:v>42040.322916666664</c:v>
                </c:pt>
                <c:pt idx="3392">
                  <c:v>42040.333333333336</c:v>
                </c:pt>
                <c:pt idx="3393">
                  <c:v>42040.34375</c:v>
                </c:pt>
                <c:pt idx="3394">
                  <c:v>42040.354166666664</c:v>
                </c:pt>
                <c:pt idx="3395">
                  <c:v>42040.364583333336</c:v>
                </c:pt>
                <c:pt idx="3396">
                  <c:v>42040.375</c:v>
                </c:pt>
                <c:pt idx="3397">
                  <c:v>42040.385416666664</c:v>
                </c:pt>
                <c:pt idx="3398">
                  <c:v>42040.395833333336</c:v>
                </c:pt>
                <c:pt idx="3399">
                  <c:v>42040.40625</c:v>
                </c:pt>
                <c:pt idx="3400">
                  <c:v>42040.416666666664</c:v>
                </c:pt>
                <c:pt idx="3401">
                  <c:v>42040.427083333336</c:v>
                </c:pt>
                <c:pt idx="3402">
                  <c:v>42040.4375</c:v>
                </c:pt>
                <c:pt idx="3403">
                  <c:v>42040.447916666664</c:v>
                </c:pt>
                <c:pt idx="3404">
                  <c:v>42040.458333333336</c:v>
                </c:pt>
                <c:pt idx="3405">
                  <c:v>42040.46875</c:v>
                </c:pt>
                <c:pt idx="3406">
                  <c:v>42040.479166666664</c:v>
                </c:pt>
                <c:pt idx="3407">
                  <c:v>42040.489583333336</c:v>
                </c:pt>
                <c:pt idx="3408">
                  <c:v>42040.5</c:v>
                </c:pt>
                <c:pt idx="3409">
                  <c:v>42040.510416666664</c:v>
                </c:pt>
                <c:pt idx="3410">
                  <c:v>42040.520833333336</c:v>
                </c:pt>
                <c:pt idx="3411">
                  <c:v>42040.53125</c:v>
                </c:pt>
                <c:pt idx="3412">
                  <c:v>42040.541666666664</c:v>
                </c:pt>
                <c:pt idx="3413">
                  <c:v>42040.552083333336</c:v>
                </c:pt>
                <c:pt idx="3414">
                  <c:v>42040.5625</c:v>
                </c:pt>
                <c:pt idx="3415">
                  <c:v>42040.572916666664</c:v>
                </c:pt>
                <c:pt idx="3416">
                  <c:v>42040.583333333336</c:v>
                </c:pt>
                <c:pt idx="3417">
                  <c:v>42040.59375</c:v>
                </c:pt>
                <c:pt idx="3418">
                  <c:v>42040.604166666664</c:v>
                </c:pt>
                <c:pt idx="3419">
                  <c:v>42040.614583333336</c:v>
                </c:pt>
                <c:pt idx="3420">
                  <c:v>42040.625</c:v>
                </c:pt>
                <c:pt idx="3421">
                  <c:v>42040.635416666664</c:v>
                </c:pt>
                <c:pt idx="3422">
                  <c:v>42040.645833333336</c:v>
                </c:pt>
                <c:pt idx="3423">
                  <c:v>42040.65625</c:v>
                </c:pt>
                <c:pt idx="3424">
                  <c:v>42040.666666666664</c:v>
                </c:pt>
                <c:pt idx="3425">
                  <c:v>42040.677083333336</c:v>
                </c:pt>
                <c:pt idx="3426">
                  <c:v>42040.6875</c:v>
                </c:pt>
                <c:pt idx="3427">
                  <c:v>42040.697916666664</c:v>
                </c:pt>
                <c:pt idx="3428">
                  <c:v>42040.708333333336</c:v>
                </c:pt>
                <c:pt idx="3429">
                  <c:v>42040.71875</c:v>
                </c:pt>
                <c:pt idx="3430">
                  <c:v>42040.729166666664</c:v>
                </c:pt>
                <c:pt idx="3431">
                  <c:v>42040.739583333336</c:v>
                </c:pt>
                <c:pt idx="3432">
                  <c:v>42040.75</c:v>
                </c:pt>
                <c:pt idx="3433">
                  <c:v>42040.760416666664</c:v>
                </c:pt>
                <c:pt idx="3434">
                  <c:v>42040.770833333336</c:v>
                </c:pt>
                <c:pt idx="3435">
                  <c:v>42040.78125</c:v>
                </c:pt>
                <c:pt idx="3436">
                  <c:v>42040.791666666664</c:v>
                </c:pt>
                <c:pt idx="3437">
                  <c:v>42040.802083333336</c:v>
                </c:pt>
                <c:pt idx="3438">
                  <c:v>42040.8125</c:v>
                </c:pt>
                <c:pt idx="3439">
                  <c:v>42040.822916666664</c:v>
                </c:pt>
                <c:pt idx="3440">
                  <c:v>42040.833333333336</c:v>
                </c:pt>
                <c:pt idx="3441">
                  <c:v>42040.84375</c:v>
                </c:pt>
                <c:pt idx="3442">
                  <c:v>42040.854166666664</c:v>
                </c:pt>
                <c:pt idx="3443">
                  <c:v>42040.864583333336</c:v>
                </c:pt>
                <c:pt idx="3444">
                  <c:v>42040.875</c:v>
                </c:pt>
                <c:pt idx="3445">
                  <c:v>42040.885416666664</c:v>
                </c:pt>
                <c:pt idx="3446">
                  <c:v>42040.895833333336</c:v>
                </c:pt>
                <c:pt idx="3447">
                  <c:v>42040.90625</c:v>
                </c:pt>
                <c:pt idx="3448">
                  <c:v>42040.916666666664</c:v>
                </c:pt>
                <c:pt idx="3449">
                  <c:v>42040.927083333336</c:v>
                </c:pt>
                <c:pt idx="3450">
                  <c:v>42040.9375</c:v>
                </c:pt>
                <c:pt idx="3451">
                  <c:v>42040.947916666664</c:v>
                </c:pt>
                <c:pt idx="3452">
                  <c:v>42040.958333333336</c:v>
                </c:pt>
                <c:pt idx="3453">
                  <c:v>42040.96875</c:v>
                </c:pt>
                <c:pt idx="3454">
                  <c:v>42040.979166666664</c:v>
                </c:pt>
                <c:pt idx="3455">
                  <c:v>42040.989583333336</c:v>
                </c:pt>
                <c:pt idx="3456">
                  <c:v>42041</c:v>
                </c:pt>
                <c:pt idx="3457">
                  <c:v>42041.010416666664</c:v>
                </c:pt>
                <c:pt idx="3458">
                  <c:v>42041.020833333336</c:v>
                </c:pt>
                <c:pt idx="3459">
                  <c:v>42041.03125</c:v>
                </c:pt>
                <c:pt idx="3460">
                  <c:v>42041.041666666664</c:v>
                </c:pt>
                <c:pt idx="3461">
                  <c:v>42041.052083333336</c:v>
                </c:pt>
                <c:pt idx="3462">
                  <c:v>42041.0625</c:v>
                </c:pt>
                <c:pt idx="3463">
                  <c:v>42041.072916666664</c:v>
                </c:pt>
                <c:pt idx="3464">
                  <c:v>42041.083333333336</c:v>
                </c:pt>
                <c:pt idx="3465">
                  <c:v>42041.09375</c:v>
                </c:pt>
                <c:pt idx="3466">
                  <c:v>42041.104166666664</c:v>
                </c:pt>
                <c:pt idx="3467">
                  <c:v>42041.114583333336</c:v>
                </c:pt>
                <c:pt idx="3468">
                  <c:v>42041.125</c:v>
                </c:pt>
                <c:pt idx="3469">
                  <c:v>42041.135416666664</c:v>
                </c:pt>
                <c:pt idx="3470">
                  <c:v>42041.145833333336</c:v>
                </c:pt>
                <c:pt idx="3471">
                  <c:v>42041.15625</c:v>
                </c:pt>
                <c:pt idx="3472">
                  <c:v>42041.166666666664</c:v>
                </c:pt>
                <c:pt idx="3473">
                  <c:v>42041.177083333336</c:v>
                </c:pt>
                <c:pt idx="3474">
                  <c:v>42041.1875</c:v>
                </c:pt>
                <c:pt idx="3475">
                  <c:v>42041.197916666664</c:v>
                </c:pt>
                <c:pt idx="3476">
                  <c:v>42041.208333333336</c:v>
                </c:pt>
                <c:pt idx="3477">
                  <c:v>42041.21875</c:v>
                </c:pt>
                <c:pt idx="3478">
                  <c:v>42041.229166666664</c:v>
                </c:pt>
                <c:pt idx="3479">
                  <c:v>42041.239583333336</c:v>
                </c:pt>
                <c:pt idx="3480">
                  <c:v>42041.25</c:v>
                </c:pt>
                <c:pt idx="3481">
                  <c:v>42041.260416666664</c:v>
                </c:pt>
                <c:pt idx="3482">
                  <c:v>42041.270833333336</c:v>
                </c:pt>
                <c:pt idx="3483">
                  <c:v>42041.28125</c:v>
                </c:pt>
                <c:pt idx="3484">
                  <c:v>42041.291666666664</c:v>
                </c:pt>
                <c:pt idx="3485">
                  <c:v>42041.302083333336</c:v>
                </c:pt>
                <c:pt idx="3486">
                  <c:v>42041.3125</c:v>
                </c:pt>
                <c:pt idx="3487">
                  <c:v>42041.322916666664</c:v>
                </c:pt>
                <c:pt idx="3488">
                  <c:v>42041.333333333336</c:v>
                </c:pt>
                <c:pt idx="3489">
                  <c:v>42041.34375</c:v>
                </c:pt>
                <c:pt idx="3490">
                  <c:v>42041.354166666664</c:v>
                </c:pt>
                <c:pt idx="3491">
                  <c:v>42041.364583333336</c:v>
                </c:pt>
                <c:pt idx="3492">
                  <c:v>42041.375</c:v>
                </c:pt>
                <c:pt idx="3493">
                  <c:v>42041.385416666664</c:v>
                </c:pt>
                <c:pt idx="3494">
                  <c:v>42041.395833333336</c:v>
                </c:pt>
                <c:pt idx="3495">
                  <c:v>42041.40625</c:v>
                </c:pt>
                <c:pt idx="3496">
                  <c:v>42041.416666666664</c:v>
                </c:pt>
                <c:pt idx="3497">
                  <c:v>42041.427083333336</c:v>
                </c:pt>
                <c:pt idx="3498">
                  <c:v>42041.4375</c:v>
                </c:pt>
                <c:pt idx="3499">
                  <c:v>42041.447916666664</c:v>
                </c:pt>
                <c:pt idx="3500">
                  <c:v>42041.458333333336</c:v>
                </c:pt>
                <c:pt idx="3501">
                  <c:v>42041.46875</c:v>
                </c:pt>
                <c:pt idx="3502">
                  <c:v>42041.479166666664</c:v>
                </c:pt>
                <c:pt idx="3503">
                  <c:v>42041.489583333336</c:v>
                </c:pt>
                <c:pt idx="3504">
                  <c:v>42041.5</c:v>
                </c:pt>
                <c:pt idx="3505">
                  <c:v>42041.510416666664</c:v>
                </c:pt>
                <c:pt idx="3506">
                  <c:v>42041.520833333336</c:v>
                </c:pt>
                <c:pt idx="3507">
                  <c:v>42041.53125</c:v>
                </c:pt>
                <c:pt idx="3508">
                  <c:v>42041.541666666664</c:v>
                </c:pt>
                <c:pt idx="3509">
                  <c:v>42041.552083333336</c:v>
                </c:pt>
                <c:pt idx="3510">
                  <c:v>42041.5625</c:v>
                </c:pt>
                <c:pt idx="3511">
                  <c:v>42041.572916666664</c:v>
                </c:pt>
                <c:pt idx="3512">
                  <c:v>42041.583333333336</c:v>
                </c:pt>
                <c:pt idx="3513">
                  <c:v>42041.59375</c:v>
                </c:pt>
                <c:pt idx="3514">
                  <c:v>42041.604166666664</c:v>
                </c:pt>
                <c:pt idx="3515">
                  <c:v>42041.614583333336</c:v>
                </c:pt>
                <c:pt idx="3516">
                  <c:v>42041.625</c:v>
                </c:pt>
                <c:pt idx="3517">
                  <c:v>42041.635416666664</c:v>
                </c:pt>
                <c:pt idx="3518">
                  <c:v>42041.645833333336</c:v>
                </c:pt>
                <c:pt idx="3519">
                  <c:v>42041.65625</c:v>
                </c:pt>
                <c:pt idx="3520">
                  <c:v>42041.666666666664</c:v>
                </c:pt>
                <c:pt idx="3521">
                  <c:v>42041.677083333336</c:v>
                </c:pt>
                <c:pt idx="3522">
                  <c:v>42041.6875</c:v>
                </c:pt>
                <c:pt idx="3523">
                  <c:v>42041.697916666664</c:v>
                </c:pt>
                <c:pt idx="3524">
                  <c:v>42041.708333333336</c:v>
                </c:pt>
                <c:pt idx="3525">
                  <c:v>42041.71875</c:v>
                </c:pt>
                <c:pt idx="3526">
                  <c:v>42041.729166666664</c:v>
                </c:pt>
                <c:pt idx="3527">
                  <c:v>42041.739583333336</c:v>
                </c:pt>
                <c:pt idx="3528">
                  <c:v>42041.75</c:v>
                </c:pt>
                <c:pt idx="3529">
                  <c:v>42041.760416666664</c:v>
                </c:pt>
                <c:pt idx="3530">
                  <c:v>42041.770833333336</c:v>
                </c:pt>
                <c:pt idx="3531">
                  <c:v>42041.78125</c:v>
                </c:pt>
                <c:pt idx="3532">
                  <c:v>42041.791666666664</c:v>
                </c:pt>
                <c:pt idx="3533">
                  <c:v>42041.802083333336</c:v>
                </c:pt>
                <c:pt idx="3534">
                  <c:v>42041.8125</c:v>
                </c:pt>
                <c:pt idx="3535">
                  <c:v>42041.822916666664</c:v>
                </c:pt>
                <c:pt idx="3536">
                  <c:v>42041.833333333336</c:v>
                </c:pt>
                <c:pt idx="3537">
                  <c:v>42041.84375</c:v>
                </c:pt>
                <c:pt idx="3538">
                  <c:v>42041.854166666664</c:v>
                </c:pt>
                <c:pt idx="3539">
                  <c:v>42041.864583333336</c:v>
                </c:pt>
                <c:pt idx="3540">
                  <c:v>42041.875</c:v>
                </c:pt>
                <c:pt idx="3541">
                  <c:v>42041.885416666664</c:v>
                </c:pt>
                <c:pt idx="3542">
                  <c:v>42041.895833333336</c:v>
                </c:pt>
                <c:pt idx="3543">
                  <c:v>42041.90625</c:v>
                </c:pt>
                <c:pt idx="3544">
                  <c:v>42041.916666666664</c:v>
                </c:pt>
                <c:pt idx="3545">
                  <c:v>42041.927083333336</c:v>
                </c:pt>
                <c:pt idx="3546">
                  <c:v>42041.9375</c:v>
                </c:pt>
                <c:pt idx="3547">
                  <c:v>42041.947916666664</c:v>
                </c:pt>
                <c:pt idx="3548">
                  <c:v>42041.958333333336</c:v>
                </c:pt>
                <c:pt idx="3549">
                  <c:v>42041.96875</c:v>
                </c:pt>
                <c:pt idx="3550">
                  <c:v>42041.979166666664</c:v>
                </c:pt>
                <c:pt idx="3551">
                  <c:v>42041.989583333336</c:v>
                </c:pt>
                <c:pt idx="3552">
                  <c:v>42042</c:v>
                </c:pt>
                <c:pt idx="3553">
                  <c:v>42042.010416666664</c:v>
                </c:pt>
                <c:pt idx="3554">
                  <c:v>42042.020833333336</c:v>
                </c:pt>
                <c:pt idx="3555">
                  <c:v>42042.03125</c:v>
                </c:pt>
                <c:pt idx="3556">
                  <c:v>42042.041666666664</c:v>
                </c:pt>
                <c:pt idx="3557">
                  <c:v>42042.052083333336</c:v>
                </c:pt>
                <c:pt idx="3558">
                  <c:v>42042.0625</c:v>
                </c:pt>
                <c:pt idx="3559">
                  <c:v>42042.072916666664</c:v>
                </c:pt>
                <c:pt idx="3560">
                  <c:v>42042.083333333336</c:v>
                </c:pt>
                <c:pt idx="3561">
                  <c:v>42042.09375</c:v>
                </c:pt>
                <c:pt idx="3562">
                  <c:v>42042.104166666664</c:v>
                </c:pt>
                <c:pt idx="3563">
                  <c:v>42042.114583333336</c:v>
                </c:pt>
                <c:pt idx="3564">
                  <c:v>42042.125</c:v>
                </c:pt>
                <c:pt idx="3565">
                  <c:v>42042.135416666664</c:v>
                </c:pt>
                <c:pt idx="3566">
                  <c:v>42042.145833333336</c:v>
                </c:pt>
                <c:pt idx="3567">
                  <c:v>42042.15625</c:v>
                </c:pt>
                <c:pt idx="3568">
                  <c:v>42042.166666666664</c:v>
                </c:pt>
                <c:pt idx="3569">
                  <c:v>42042.177083333336</c:v>
                </c:pt>
                <c:pt idx="3570">
                  <c:v>42042.1875</c:v>
                </c:pt>
                <c:pt idx="3571">
                  <c:v>42042.197916666664</c:v>
                </c:pt>
                <c:pt idx="3572">
                  <c:v>42042.208333333336</c:v>
                </c:pt>
                <c:pt idx="3573">
                  <c:v>42042.21875</c:v>
                </c:pt>
                <c:pt idx="3574">
                  <c:v>42042.229166666664</c:v>
                </c:pt>
                <c:pt idx="3575">
                  <c:v>42042.239583333336</c:v>
                </c:pt>
                <c:pt idx="3576">
                  <c:v>42042.25</c:v>
                </c:pt>
                <c:pt idx="3577">
                  <c:v>42042.260416666664</c:v>
                </c:pt>
                <c:pt idx="3578">
                  <c:v>42042.270833333336</c:v>
                </c:pt>
                <c:pt idx="3579">
                  <c:v>42042.28125</c:v>
                </c:pt>
                <c:pt idx="3580">
                  <c:v>42042.291666666664</c:v>
                </c:pt>
                <c:pt idx="3581">
                  <c:v>42042.302083333336</c:v>
                </c:pt>
                <c:pt idx="3582">
                  <c:v>42042.3125</c:v>
                </c:pt>
                <c:pt idx="3583">
                  <c:v>42042.322916666664</c:v>
                </c:pt>
                <c:pt idx="3584">
                  <c:v>42042.333333333336</c:v>
                </c:pt>
                <c:pt idx="3585">
                  <c:v>42042.34375</c:v>
                </c:pt>
                <c:pt idx="3586">
                  <c:v>42042.354166666664</c:v>
                </c:pt>
                <c:pt idx="3587">
                  <c:v>42042.364583333336</c:v>
                </c:pt>
                <c:pt idx="3588">
                  <c:v>42042.375</c:v>
                </c:pt>
                <c:pt idx="3589">
                  <c:v>42042.385416666664</c:v>
                </c:pt>
                <c:pt idx="3590">
                  <c:v>42042.395833333336</c:v>
                </c:pt>
                <c:pt idx="3591">
                  <c:v>42042.40625</c:v>
                </c:pt>
                <c:pt idx="3592">
                  <c:v>42042.416666666664</c:v>
                </c:pt>
                <c:pt idx="3593">
                  <c:v>42042.427083333336</c:v>
                </c:pt>
                <c:pt idx="3594">
                  <c:v>42042.4375</c:v>
                </c:pt>
                <c:pt idx="3595">
                  <c:v>42042.447916666664</c:v>
                </c:pt>
                <c:pt idx="3596">
                  <c:v>42042.458333333336</c:v>
                </c:pt>
                <c:pt idx="3597">
                  <c:v>42042.46875</c:v>
                </c:pt>
                <c:pt idx="3598">
                  <c:v>42042.479166666664</c:v>
                </c:pt>
                <c:pt idx="3599">
                  <c:v>42042.489583333336</c:v>
                </c:pt>
                <c:pt idx="3600">
                  <c:v>42042.5</c:v>
                </c:pt>
                <c:pt idx="3601">
                  <c:v>42042.510416666664</c:v>
                </c:pt>
                <c:pt idx="3602">
                  <c:v>42042.520833333336</c:v>
                </c:pt>
                <c:pt idx="3603">
                  <c:v>42042.53125</c:v>
                </c:pt>
                <c:pt idx="3604">
                  <c:v>42042.541666666664</c:v>
                </c:pt>
                <c:pt idx="3605">
                  <c:v>42042.552083333336</c:v>
                </c:pt>
                <c:pt idx="3606">
                  <c:v>42042.5625</c:v>
                </c:pt>
                <c:pt idx="3607">
                  <c:v>42042.572916666664</c:v>
                </c:pt>
                <c:pt idx="3608">
                  <c:v>42042.583333333336</c:v>
                </c:pt>
                <c:pt idx="3609">
                  <c:v>42042.59375</c:v>
                </c:pt>
                <c:pt idx="3610">
                  <c:v>42042.604166666664</c:v>
                </c:pt>
                <c:pt idx="3611">
                  <c:v>42042.614583333336</c:v>
                </c:pt>
                <c:pt idx="3612">
                  <c:v>42042.625</c:v>
                </c:pt>
                <c:pt idx="3613">
                  <c:v>42042.635416666664</c:v>
                </c:pt>
                <c:pt idx="3614">
                  <c:v>42042.645833333336</c:v>
                </c:pt>
                <c:pt idx="3615">
                  <c:v>42042.65625</c:v>
                </c:pt>
                <c:pt idx="3616">
                  <c:v>42042.666666666664</c:v>
                </c:pt>
                <c:pt idx="3617">
                  <c:v>42042.677083333336</c:v>
                </c:pt>
                <c:pt idx="3618">
                  <c:v>42042.6875</c:v>
                </c:pt>
                <c:pt idx="3619">
                  <c:v>42042.697916666664</c:v>
                </c:pt>
                <c:pt idx="3620">
                  <c:v>42042.708333333336</c:v>
                </c:pt>
                <c:pt idx="3621">
                  <c:v>42042.71875</c:v>
                </c:pt>
                <c:pt idx="3622">
                  <c:v>42042.729166666664</c:v>
                </c:pt>
                <c:pt idx="3623">
                  <c:v>42042.739583333336</c:v>
                </c:pt>
                <c:pt idx="3624">
                  <c:v>42042.75</c:v>
                </c:pt>
                <c:pt idx="3625">
                  <c:v>42042.760416666664</c:v>
                </c:pt>
                <c:pt idx="3626">
                  <c:v>42042.770833333336</c:v>
                </c:pt>
                <c:pt idx="3627">
                  <c:v>42042.78125</c:v>
                </c:pt>
                <c:pt idx="3628">
                  <c:v>42042.791666666664</c:v>
                </c:pt>
                <c:pt idx="3629">
                  <c:v>42042.802083333336</c:v>
                </c:pt>
                <c:pt idx="3630">
                  <c:v>42042.8125</c:v>
                </c:pt>
                <c:pt idx="3631">
                  <c:v>42042.822916666664</c:v>
                </c:pt>
                <c:pt idx="3632">
                  <c:v>42042.833333333336</c:v>
                </c:pt>
                <c:pt idx="3633">
                  <c:v>42042.84375</c:v>
                </c:pt>
                <c:pt idx="3634">
                  <c:v>42042.854166666664</c:v>
                </c:pt>
                <c:pt idx="3635">
                  <c:v>42042.864583333336</c:v>
                </c:pt>
                <c:pt idx="3636">
                  <c:v>42042.875</c:v>
                </c:pt>
                <c:pt idx="3637">
                  <c:v>42042.885416666664</c:v>
                </c:pt>
                <c:pt idx="3638">
                  <c:v>42042.895833333336</c:v>
                </c:pt>
                <c:pt idx="3639">
                  <c:v>42042.90625</c:v>
                </c:pt>
                <c:pt idx="3640">
                  <c:v>42042.916666666664</c:v>
                </c:pt>
                <c:pt idx="3641">
                  <c:v>42042.927083333336</c:v>
                </c:pt>
                <c:pt idx="3642">
                  <c:v>42042.9375</c:v>
                </c:pt>
                <c:pt idx="3643">
                  <c:v>42042.947916666664</c:v>
                </c:pt>
                <c:pt idx="3644">
                  <c:v>42042.958333333336</c:v>
                </c:pt>
                <c:pt idx="3645">
                  <c:v>42042.96875</c:v>
                </c:pt>
                <c:pt idx="3646">
                  <c:v>42042.979166666664</c:v>
                </c:pt>
                <c:pt idx="3647">
                  <c:v>42042.989583333336</c:v>
                </c:pt>
                <c:pt idx="3648">
                  <c:v>42043</c:v>
                </c:pt>
                <c:pt idx="3649">
                  <c:v>42043.010416666664</c:v>
                </c:pt>
                <c:pt idx="3650">
                  <c:v>42043.020833333336</c:v>
                </c:pt>
                <c:pt idx="3651">
                  <c:v>42043.03125</c:v>
                </c:pt>
                <c:pt idx="3652">
                  <c:v>42043.041666666664</c:v>
                </c:pt>
                <c:pt idx="3653">
                  <c:v>42043.052083333336</c:v>
                </c:pt>
                <c:pt idx="3654">
                  <c:v>42043.0625</c:v>
                </c:pt>
                <c:pt idx="3655">
                  <c:v>42043.072916666664</c:v>
                </c:pt>
                <c:pt idx="3656">
                  <c:v>42043.083333333336</c:v>
                </c:pt>
                <c:pt idx="3657">
                  <c:v>42043.09375</c:v>
                </c:pt>
                <c:pt idx="3658">
                  <c:v>42043.104166666664</c:v>
                </c:pt>
                <c:pt idx="3659">
                  <c:v>42043.114583333336</c:v>
                </c:pt>
                <c:pt idx="3660">
                  <c:v>42043.125</c:v>
                </c:pt>
                <c:pt idx="3661">
                  <c:v>42043.135416666664</c:v>
                </c:pt>
                <c:pt idx="3662">
                  <c:v>42043.145833333336</c:v>
                </c:pt>
                <c:pt idx="3663">
                  <c:v>42043.15625</c:v>
                </c:pt>
                <c:pt idx="3664">
                  <c:v>42043.166666666664</c:v>
                </c:pt>
                <c:pt idx="3665">
                  <c:v>42043.177083333336</c:v>
                </c:pt>
                <c:pt idx="3666">
                  <c:v>42043.1875</c:v>
                </c:pt>
                <c:pt idx="3667">
                  <c:v>42043.197916666664</c:v>
                </c:pt>
                <c:pt idx="3668">
                  <c:v>42043.208333333336</c:v>
                </c:pt>
                <c:pt idx="3669">
                  <c:v>42043.21875</c:v>
                </c:pt>
                <c:pt idx="3670">
                  <c:v>42043.229166666664</c:v>
                </c:pt>
                <c:pt idx="3671">
                  <c:v>42043.239583333336</c:v>
                </c:pt>
                <c:pt idx="3672">
                  <c:v>42043.25</c:v>
                </c:pt>
                <c:pt idx="3673">
                  <c:v>42043.260416666664</c:v>
                </c:pt>
                <c:pt idx="3674">
                  <c:v>42043.270833333336</c:v>
                </c:pt>
                <c:pt idx="3675">
                  <c:v>42043.28125</c:v>
                </c:pt>
                <c:pt idx="3676">
                  <c:v>42043.291666666664</c:v>
                </c:pt>
                <c:pt idx="3677">
                  <c:v>42043.302083333336</c:v>
                </c:pt>
                <c:pt idx="3678">
                  <c:v>42043.3125</c:v>
                </c:pt>
                <c:pt idx="3679">
                  <c:v>42043.322916666664</c:v>
                </c:pt>
                <c:pt idx="3680">
                  <c:v>42043.333333333336</c:v>
                </c:pt>
                <c:pt idx="3681">
                  <c:v>42043.34375</c:v>
                </c:pt>
                <c:pt idx="3682">
                  <c:v>42043.354166666664</c:v>
                </c:pt>
                <c:pt idx="3683">
                  <c:v>42043.364583333336</c:v>
                </c:pt>
                <c:pt idx="3684">
                  <c:v>42043.375</c:v>
                </c:pt>
                <c:pt idx="3685">
                  <c:v>42043.385416666664</c:v>
                </c:pt>
                <c:pt idx="3686">
                  <c:v>42043.395833333336</c:v>
                </c:pt>
                <c:pt idx="3687">
                  <c:v>42043.40625</c:v>
                </c:pt>
                <c:pt idx="3688">
                  <c:v>42043.416666666664</c:v>
                </c:pt>
                <c:pt idx="3689">
                  <c:v>42043.427083333336</c:v>
                </c:pt>
                <c:pt idx="3690">
                  <c:v>42043.4375</c:v>
                </c:pt>
                <c:pt idx="3691">
                  <c:v>42043.447916666664</c:v>
                </c:pt>
                <c:pt idx="3692">
                  <c:v>42043.458333333336</c:v>
                </c:pt>
                <c:pt idx="3693">
                  <c:v>42043.46875</c:v>
                </c:pt>
                <c:pt idx="3694">
                  <c:v>42043.479166666664</c:v>
                </c:pt>
                <c:pt idx="3695">
                  <c:v>42043.489583333336</c:v>
                </c:pt>
                <c:pt idx="3696">
                  <c:v>42043.5</c:v>
                </c:pt>
                <c:pt idx="3697">
                  <c:v>42043.510416666664</c:v>
                </c:pt>
                <c:pt idx="3698">
                  <c:v>42043.520833333336</c:v>
                </c:pt>
                <c:pt idx="3699">
                  <c:v>42043.53125</c:v>
                </c:pt>
                <c:pt idx="3700">
                  <c:v>42043.541666666664</c:v>
                </c:pt>
                <c:pt idx="3701">
                  <c:v>42043.552083333336</c:v>
                </c:pt>
                <c:pt idx="3702">
                  <c:v>42043.5625</c:v>
                </c:pt>
                <c:pt idx="3703">
                  <c:v>42043.572916666664</c:v>
                </c:pt>
                <c:pt idx="3704">
                  <c:v>42043.583333333336</c:v>
                </c:pt>
                <c:pt idx="3705">
                  <c:v>42043.59375</c:v>
                </c:pt>
                <c:pt idx="3706">
                  <c:v>42043.604166666664</c:v>
                </c:pt>
                <c:pt idx="3707">
                  <c:v>42043.614583333336</c:v>
                </c:pt>
                <c:pt idx="3708">
                  <c:v>42043.625</c:v>
                </c:pt>
                <c:pt idx="3709">
                  <c:v>42043.635416666664</c:v>
                </c:pt>
                <c:pt idx="3710">
                  <c:v>42043.645833333336</c:v>
                </c:pt>
                <c:pt idx="3711">
                  <c:v>42043.65625</c:v>
                </c:pt>
                <c:pt idx="3712">
                  <c:v>42043.666666666664</c:v>
                </c:pt>
                <c:pt idx="3713">
                  <c:v>42043.677083333336</c:v>
                </c:pt>
                <c:pt idx="3714">
                  <c:v>42043.6875</c:v>
                </c:pt>
                <c:pt idx="3715">
                  <c:v>42043.697916666664</c:v>
                </c:pt>
                <c:pt idx="3716">
                  <c:v>42043.708333333336</c:v>
                </c:pt>
                <c:pt idx="3717">
                  <c:v>42043.71875</c:v>
                </c:pt>
                <c:pt idx="3718">
                  <c:v>42043.729166666664</c:v>
                </c:pt>
                <c:pt idx="3719">
                  <c:v>42043.739583333336</c:v>
                </c:pt>
                <c:pt idx="3720">
                  <c:v>42043.75</c:v>
                </c:pt>
                <c:pt idx="3721">
                  <c:v>42043.760416666664</c:v>
                </c:pt>
                <c:pt idx="3722">
                  <c:v>42043.770833333336</c:v>
                </c:pt>
                <c:pt idx="3723">
                  <c:v>42043.78125</c:v>
                </c:pt>
                <c:pt idx="3724">
                  <c:v>42043.791666666664</c:v>
                </c:pt>
                <c:pt idx="3725">
                  <c:v>42043.802083333336</c:v>
                </c:pt>
                <c:pt idx="3726">
                  <c:v>42043.8125</c:v>
                </c:pt>
                <c:pt idx="3727">
                  <c:v>42043.822916666664</c:v>
                </c:pt>
                <c:pt idx="3728">
                  <c:v>42043.833333333336</c:v>
                </c:pt>
                <c:pt idx="3729">
                  <c:v>42043.84375</c:v>
                </c:pt>
                <c:pt idx="3730">
                  <c:v>42043.854166666664</c:v>
                </c:pt>
                <c:pt idx="3731">
                  <c:v>42043.864583333336</c:v>
                </c:pt>
                <c:pt idx="3732">
                  <c:v>42043.875</c:v>
                </c:pt>
                <c:pt idx="3733">
                  <c:v>42043.885416666664</c:v>
                </c:pt>
                <c:pt idx="3734">
                  <c:v>42043.895833333336</c:v>
                </c:pt>
                <c:pt idx="3735">
                  <c:v>42043.90625</c:v>
                </c:pt>
                <c:pt idx="3736">
                  <c:v>42043.916666666664</c:v>
                </c:pt>
                <c:pt idx="3737">
                  <c:v>42043.927083333336</c:v>
                </c:pt>
                <c:pt idx="3738">
                  <c:v>42043.9375</c:v>
                </c:pt>
                <c:pt idx="3739">
                  <c:v>42043.947916666664</c:v>
                </c:pt>
                <c:pt idx="3740">
                  <c:v>42043.958333333336</c:v>
                </c:pt>
                <c:pt idx="3741">
                  <c:v>42043.96875</c:v>
                </c:pt>
                <c:pt idx="3742">
                  <c:v>42043.979166666664</c:v>
                </c:pt>
                <c:pt idx="3743">
                  <c:v>42043.989583333336</c:v>
                </c:pt>
                <c:pt idx="3744">
                  <c:v>42044</c:v>
                </c:pt>
                <c:pt idx="3745">
                  <c:v>42044.010416666664</c:v>
                </c:pt>
                <c:pt idx="3746">
                  <c:v>42044.020833333336</c:v>
                </c:pt>
                <c:pt idx="3747">
                  <c:v>42044.03125</c:v>
                </c:pt>
                <c:pt idx="3748">
                  <c:v>42044.041666666664</c:v>
                </c:pt>
                <c:pt idx="3749">
                  <c:v>42044.052083333336</c:v>
                </c:pt>
                <c:pt idx="3750">
                  <c:v>42044.0625</c:v>
                </c:pt>
                <c:pt idx="3751">
                  <c:v>42044.072916666664</c:v>
                </c:pt>
                <c:pt idx="3752">
                  <c:v>42044.083333333336</c:v>
                </c:pt>
                <c:pt idx="3753">
                  <c:v>42044.09375</c:v>
                </c:pt>
                <c:pt idx="3754">
                  <c:v>42044.104166666664</c:v>
                </c:pt>
                <c:pt idx="3755">
                  <c:v>42044.114583333336</c:v>
                </c:pt>
                <c:pt idx="3756">
                  <c:v>42044.125</c:v>
                </c:pt>
                <c:pt idx="3757">
                  <c:v>42044.135416666664</c:v>
                </c:pt>
                <c:pt idx="3758">
                  <c:v>42044.145833333336</c:v>
                </c:pt>
                <c:pt idx="3759">
                  <c:v>42044.15625</c:v>
                </c:pt>
                <c:pt idx="3760">
                  <c:v>42044.166666666664</c:v>
                </c:pt>
                <c:pt idx="3761">
                  <c:v>42044.177083333336</c:v>
                </c:pt>
                <c:pt idx="3762">
                  <c:v>42044.1875</c:v>
                </c:pt>
                <c:pt idx="3763">
                  <c:v>42044.197916666664</c:v>
                </c:pt>
                <c:pt idx="3764">
                  <c:v>42044.208333333336</c:v>
                </c:pt>
                <c:pt idx="3765">
                  <c:v>42044.21875</c:v>
                </c:pt>
                <c:pt idx="3766">
                  <c:v>42044.229166666664</c:v>
                </c:pt>
                <c:pt idx="3767">
                  <c:v>42044.239583333336</c:v>
                </c:pt>
                <c:pt idx="3768">
                  <c:v>42044.25</c:v>
                </c:pt>
                <c:pt idx="3769">
                  <c:v>42044.260416666664</c:v>
                </c:pt>
                <c:pt idx="3770">
                  <c:v>42044.270833333336</c:v>
                </c:pt>
                <c:pt idx="3771">
                  <c:v>42044.28125</c:v>
                </c:pt>
                <c:pt idx="3772">
                  <c:v>42044.291666666664</c:v>
                </c:pt>
                <c:pt idx="3773">
                  <c:v>42044.302083333336</c:v>
                </c:pt>
                <c:pt idx="3774">
                  <c:v>42044.3125</c:v>
                </c:pt>
                <c:pt idx="3775">
                  <c:v>42044.322916666664</c:v>
                </c:pt>
                <c:pt idx="3776">
                  <c:v>42044.333333333336</c:v>
                </c:pt>
                <c:pt idx="3777">
                  <c:v>42044.34375</c:v>
                </c:pt>
                <c:pt idx="3778">
                  <c:v>42044.354166666664</c:v>
                </c:pt>
                <c:pt idx="3779">
                  <c:v>42044.364583333336</c:v>
                </c:pt>
                <c:pt idx="3780">
                  <c:v>42044.375</c:v>
                </c:pt>
                <c:pt idx="3781">
                  <c:v>42044.385416666664</c:v>
                </c:pt>
                <c:pt idx="3782">
                  <c:v>42044.395833333336</c:v>
                </c:pt>
                <c:pt idx="3783">
                  <c:v>42044.40625</c:v>
                </c:pt>
                <c:pt idx="3784">
                  <c:v>42044.416666666664</c:v>
                </c:pt>
                <c:pt idx="3785">
                  <c:v>42044.427083333336</c:v>
                </c:pt>
                <c:pt idx="3786">
                  <c:v>42044.4375</c:v>
                </c:pt>
                <c:pt idx="3787">
                  <c:v>42044.447916666664</c:v>
                </c:pt>
                <c:pt idx="3788">
                  <c:v>42044.458333333336</c:v>
                </c:pt>
                <c:pt idx="3789">
                  <c:v>42044.46875</c:v>
                </c:pt>
                <c:pt idx="3790">
                  <c:v>42044.479166666664</c:v>
                </c:pt>
                <c:pt idx="3791">
                  <c:v>42044.489583333336</c:v>
                </c:pt>
                <c:pt idx="3792">
                  <c:v>42044.5</c:v>
                </c:pt>
                <c:pt idx="3793">
                  <c:v>42044.510416666664</c:v>
                </c:pt>
                <c:pt idx="3794">
                  <c:v>42044.520833333336</c:v>
                </c:pt>
                <c:pt idx="3795">
                  <c:v>42044.53125</c:v>
                </c:pt>
                <c:pt idx="3796">
                  <c:v>42044.541666666664</c:v>
                </c:pt>
                <c:pt idx="3797">
                  <c:v>42044.552083333336</c:v>
                </c:pt>
                <c:pt idx="3798">
                  <c:v>42044.5625</c:v>
                </c:pt>
                <c:pt idx="3799">
                  <c:v>42044.572916666664</c:v>
                </c:pt>
                <c:pt idx="3800">
                  <c:v>42044.583333333336</c:v>
                </c:pt>
                <c:pt idx="3801">
                  <c:v>42044.59375</c:v>
                </c:pt>
                <c:pt idx="3802">
                  <c:v>42044.604166666664</c:v>
                </c:pt>
                <c:pt idx="3803">
                  <c:v>42044.614583333336</c:v>
                </c:pt>
                <c:pt idx="3804">
                  <c:v>42044.625</c:v>
                </c:pt>
                <c:pt idx="3805">
                  <c:v>42044.635416666664</c:v>
                </c:pt>
                <c:pt idx="3806">
                  <c:v>42044.645833333336</c:v>
                </c:pt>
                <c:pt idx="3807">
                  <c:v>42044.65625</c:v>
                </c:pt>
                <c:pt idx="3808">
                  <c:v>42044.666666666664</c:v>
                </c:pt>
                <c:pt idx="3809">
                  <c:v>42044.677083333336</c:v>
                </c:pt>
                <c:pt idx="3810">
                  <c:v>42044.6875</c:v>
                </c:pt>
                <c:pt idx="3811">
                  <c:v>42044.697916666664</c:v>
                </c:pt>
                <c:pt idx="3812">
                  <c:v>42044.708333333336</c:v>
                </c:pt>
                <c:pt idx="3813">
                  <c:v>42044.71875</c:v>
                </c:pt>
                <c:pt idx="3814">
                  <c:v>42044.729166666664</c:v>
                </c:pt>
                <c:pt idx="3815">
                  <c:v>42044.739583333336</c:v>
                </c:pt>
                <c:pt idx="3816">
                  <c:v>42044.75</c:v>
                </c:pt>
                <c:pt idx="3817">
                  <c:v>42044.760416666664</c:v>
                </c:pt>
                <c:pt idx="3818">
                  <c:v>42044.770833333336</c:v>
                </c:pt>
                <c:pt idx="3819">
                  <c:v>42044.78125</c:v>
                </c:pt>
                <c:pt idx="3820">
                  <c:v>42044.791666666664</c:v>
                </c:pt>
                <c:pt idx="3821">
                  <c:v>42044.802083333336</c:v>
                </c:pt>
                <c:pt idx="3822">
                  <c:v>42044.8125</c:v>
                </c:pt>
                <c:pt idx="3823">
                  <c:v>42044.822916666664</c:v>
                </c:pt>
                <c:pt idx="3824">
                  <c:v>42044.833333333336</c:v>
                </c:pt>
                <c:pt idx="3825">
                  <c:v>42044.84375</c:v>
                </c:pt>
                <c:pt idx="3826">
                  <c:v>42044.854166666664</c:v>
                </c:pt>
                <c:pt idx="3827">
                  <c:v>42044.864583333336</c:v>
                </c:pt>
                <c:pt idx="3828">
                  <c:v>42044.875</c:v>
                </c:pt>
                <c:pt idx="3829">
                  <c:v>42044.885416666664</c:v>
                </c:pt>
                <c:pt idx="3830">
                  <c:v>42044.895833333336</c:v>
                </c:pt>
                <c:pt idx="3831">
                  <c:v>42044.90625</c:v>
                </c:pt>
                <c:pt idx="3832">
                  <c:v>42044.916666666664</c:v>
                </c:pt>
                <c:pt idx="3833">
                  <c:v>42044.927083333336</c:v>
                </c:pt>
                <c:pt idx="3834">
                  <c:v>42044.9375</c:v>
                </c:pt>
                <c:pt idx="3835">
                  <c:v>42044.947916666664</c:v>
                </c:pt>
                <c:pt idx="3836">
                  <c:v>42044.958333333336</c:v>
                </c:pt>
                <c:pt idx="3837">
                  <c:v>42044.96875</c:v>
                </c:pt>
                <c:pt idx="3838">
                  <c:v>42044.979166666664</c:v>
                </c:pt>
                <c:pt idx="3839">
                  <c:v>42044.989583333336</c:v>
                </c:pt>
                <c:pt idx="3840">
                  <c:v>42045</c:v>
                </c:pt>
                <c:pt idx="3841">
                  <c:v>42045.010416666664</c:v>
                </c:pt>
                <c:pt idx="3842">
                  <c:v>42045.020833333336</c:v>
                </c:pt>
                <c:pt idx="3843">
                  <c:v>42045.03125</c:v>
                </c:pt>
                <c:pt idx="3844">
                  <c:v>42045.041666666664</c:v>
                </c:pt>
                <c:pt idx="3845">
                  <c:v>42045.052083333336</c:v>
                </c:pt>
                <c:pt idx="3846">
                  <c:v>42045.0625</c:v>
                </c:pt>
                <c:pt idx="3847">
                  <c:v>42045.072916666664</c:v>
                </c:pt>
                <c:pt idx="3848">
                  <c:v>42045.083333333336</c:v>
                </c:pt>
                <c:pt idx="3849">
                  <c:v>42045.09375</c:v>
                </c:pt>
                <c:pt idx="3850">
                  <c:v>42045.104166666664</c:v>
                </c:pt>
                <c:pt idx="3851">
                  <c:v>42045.114583333336</c:v>
                </c:pt>
                <c:pt idx="3852">
                  <c:v>42045.125</c:v>
                </c:pt>
                <c:pt idx="3853">
                  <c:v>42045.135416666664</c:v>
                </c:pt>
                <c:pt idx="3854">
                  <c:v>42045.145833333336</c:v>
                </c:pt>
                <c:pt idx="3855">
                  <c:v>42045.15625</c:v>
                </c:pt>
                <c:pt idx="3856">
                  <c:v>42045.166666666664</c:v>
                </c:pt>
                <c:pt idx="3857">
                  <c:v>42045.177083333336</c:v>
                </c:pt>
                <c:pt idx="3858">
                  <c:v>42045.1875</c:v>
                </c:pt>
                <c:pt idx="3859">
                  <c:v>42045.197916666664</c:v>
                </c:pt>
                <c:pt idx="3860">
                  <c:v>42045.208333333336</c:v>
                </c:pt>
                <c:pt idx="3861">
                  <c:v>42045.21875</c:v>
                </c:pt>
                <c:pt idx="3862">
                  <c:v>42045.229166666664</c:v>
                </c:pt>
                <c:pt idx="3863">
                  <c:v>42045.239583333336</c:v>
                </c:pt>
                <c:pt idx="3864">
                  <c:v>42045.25</c:v>
                </c:pt>
                <c:pt idx="3865">
                  <c:v>42045.260416666664</c:v>
                </c:pt>
                <c:pt idx="3866">
                  <c:v>42045.270833333336</c:v>
                </c:pt>
                <c:pt idx="3867">
                  <c:v>42045.28125</c:v>
                </c:pt>
                <c:pt idx="3868">
                  <c:v>42045.291666666664</c:v>
                </c:pt>
                <c:pt idx="3869">
                  <c:v>42045.302083333336</c:v>
                </c:pt>
                <c:pt idx="3870">
                  <c:v>42045.3125</c:v>
                </c:pt>
                <c:pt idx="3871">
                  <c:v>42045.322916666664</c:v>
                </c:pt>
                <c:pt idx="3872">
                  <c:v>42045.333333333336</c:v>
                </c:pt>
                <c:pt idx="3873">
                  <c:v>42045.34375</c:v>
                </c:pt>
                <c:pt idx="3874">
                  <c:v>42045.354166666664</c:v>
                </c:pt>
                <c:pt idx="3875">
                  <c:v>42045.364583333336</c:v>
                </c:pt>
                <c:pt idx="3876">
                  <c:v>42045.375</c:v>
                </c:pt>
                <c:pt idx="3877">
                  <c:v>42045.385416666664</c:v>
                </c:pt>
                <c:pt idx="3878">
                  <c:v>42045.395833333336</c:v>
                </c:pt>
                <c:pt idx="3879">
                  <c:v>42045.40625</c:v>
                </c:pt>
                <c:pt idx="3880">
                  <c:v>42045.416666666664</c:v>
                </c:pt>
                <c:pt idx="3881">
                  <c:v>42045.427083333336</c:v>
                </c:pt>
                <c:pt idx="3882">
                  <c:v>42045.4375</c:v>
                </c:pt>
                <c:pt idx="3883">
                  <c:v>42045.447916666664</c:v>
                </c:pt>
                <c:pt idx="3884">
                  <c:v>42045.458333333336</c:v>
                </c:pt>
                <c:pt idx="3885">
                  <c:v>42045.46875</c:v>
                </c:pt>
                <c:pt idx="3886">
                  <c:v>42045.479166666664</c:v>
                </c:pt>
                <c:pt idx="3887">
                  <c:v>42045.489583333336</c:v>
                </c:pt>
                <c:pt idx="3888">
                  <c:v>42045.5</c:v>
                </c:pt>
                <c:pt idx="3889">
                  <c:v>42045.510416666664</c:v>
                </c:pt>
                <c:pt idx="3890">
                  <c:v>42045.520833333336</c:v>
                </c:pt>
                <c:pt idx="3891">
                  <c:v>42045.53125</c:v>
                </c:pt>
                <c:pt idx="3892">
                  <c:v>42045.541666666664</c:v>
                </c:pt>
                <c:pt idx="3893">
                  <c:v>42045.552083333336</c:v>
                </c:pt>
                <c:pt idx="3894">
                  <c:v>42045.5625</c:v>
                </c:pt>
                <c:pt idx="3895">
                  <c:v>42045.572916666664</c:v>
                </c:pt>
                <c:pt idx="3896">
                  <c:v>42045.583333333336</c:v>
                </c:pt>
                <c:pt idx="3897">
                  <c:v>42045.59375</c:v>
                </c:pt>
                <c:pt idx="3898">
                  <c:v>42045.604166666664</c:v>
                </c:pt>
                <c:pt idx="3899">
                  <c:v>42045.614583333336</c:v>
                </c:pt>
                <c:pt idx="3900">
                  <c:v>42045.625</c:v>
                </c:pt>
                <c:pt idx="3901">
                  <c:v>42045.635416666664</c:v>
                </c:pt>
                <c:pt idx="3902">
                  <c:v>42045.645833333336</c:v>
                </c:pt>
                <c:pt idx="3903">
                  <c:v>42045.65625</c:v>
                </c:pt>
                <c:pt idx="3904">
                  <c:v>42045.666666666664</c:v>
                </c:pt>
                <c:pt idx="3905">
                  <c:v>42045.677083333336</c:v>
                </c:pt>
                <c:pt idx="3906">
                  <c:v>42045.6875</c:v>
                </c:pt>
                <c:pt idx="3907">
                  <c:v>42045.697916666664</c:v>
                </c:pt>
                <c:pt idx="3908">
                  <c:v>42045.708333333336</c:v>
                </c:pt>
                <c:pt idx="3909">
                  <c:v>42045.71875</c:v>
                </c:pt>
                <c:pt idx="3910">
                  <c:v>42045.729166666664</c:v>
                </c:pt>
                <c:pt idx="3911">
                  <c:v>42045.739583333336</c:v>
                </c:pt>
                <c:pt idx="3912">
                  <c:v>42045.75</c:v>
                </c:pt>
                <c:pt idx="3913">
                  <c:v>42045.760416666664</c:v>
                </c:pt>
                <c:pt idx="3914">
                  <c:v>42045.770833333336</c:v>
                </c:pt>
                <c:pt idx="3915">
                  <c:v>42045.78125</c:v>
                </c:pt>
                <c:pt idx="3916">
                  <c:v>42045.791666666664</c:v>
                </c:pt>
                <c:pt idx="3917">
                  <c:v>42045.802083333336</c:v>
                </c:pt>
                <c:pt idx="3918">
                  <c:v>42045.8125</c:v>
                </c:pt>
                <c:pt idx="3919">
                  <c:v>42045.822916666664</c:v>
                </c:pt>
                <c:pt idx="3920">
                  <c:v>42045.833333333336</c:v>
                </c:pt>
                <c:pt idx="3921">
                  <c:v>42045.84375</c:v>
                </c:pt>
                <c:pt idx="3922">
                  <c:v>42045.854166666664</c:v>
                </c:pt>
                <c:pt idx="3923">
                  <c:v>42045.864583333336</c:v>
                </c:pt>
                <c:pt idx="3924">
                  <c:v>42045.875</c:v>
                </c:pt>
                <c:pt idx="3925">
                  <c:v>42045.885416666664</c:v>
                </c:pt>
                <c:pt idx="3926">
                  <c:v>42045.895833333336</c:v>
                </c:pt>
                <c:pt idx="3927">
                  <c:v>42045.90625</c:v>
                </c:pt>
                <c:pt idx="3928">
                  <c:v>42045.916666666664</c:v>
                </c:pt>
                <c:pt idx="3929">
                  <c:v>42045.927083333336</c:v>
                </c:pt>
                <c:pt idx="3930">
                  <c:v>42045.9375</c:v>
                </c:pt>
                <c:pt idx="3931">
                  <c:v>42045.947916666664</c:v>
                </c:pt>
                <c:pt idx="3932">
                  <c:v>42045.958333333336</c:v>
                </c:pt>
                <c:pt idx="3933">
                  <c:v>42045.96875</c:v>
                </c:pt>
                <c:pt idx="3934">
                  <c:v>42045.979166666664</c:v>
                </c:pt>
                <c:pt idx="3935">
                  <c:v>42045.989583333336</c:v>
                </c:pt>
                <c:pt idx="3936">
                  <c:v>42046</c:v>
                </c:pt>
                <c:pt idx="3937">
                  <c:v>42046.010416666664</c:v>
                </c:pt>
                <c:pt idx="3938">
                  <c:v>42046.020833333336</c:v>
                </c:pt>
                <c:pt idx="3939">
                  <c:v>42046.03125</c:v>
                </c:pt>
                <c:pt idx="3940">
                  <c:v>42046.041666666664</c:v>
                </c:pt>
                <c:pt idx="3941">
                  <c:v>42046.052083333336</c:v>
                </c:pt>
                <c:pt idx="3942">
                  <c:v>42046.0625</c:v>
                </c:pt>
                <c:pt idx="3943">
                  <c:v>42046.072916666664</c:v>
                </c:pt>
                <c:pt idx="3944">
                  <c:v>42046.083333333336</c:v>
                </c:pt>
                <c:pt idx="3945">
                  <c:v>42046.09375</c:v>
                </c:pt>
                <c:pt idx="3946">
                  <c:v>42046.104166666664</c:v>
                </c:pt>
                <c:pt idx="3947">
                  <c:v>42046.114583333336</c:v>
                </c:pt>
                <c:pt idx="3948">
                  <c:v>42046.125</c:v>
                </c:pt>
                <c:pt idx="3949">
                  <c:v>42046.135416666664</c:v>
                </c:pt>
                <c:pt idx="3950">
                  <c:v>42046.145833333336</c:v>
                </c:pt>
                <c:pt idx="3951">
                  <c:v>42046.15625</c:v>
                </c:pt>
                <c:pt idx="3952">
                  <c:v>42046.166666666664</c:v>
                </c:pt>
                <c:pt idx="3953">
                  <c:v>42046.177083333336</c:v>
                </c:pt>
                <c:pt idx="3954">
                  <c:v>42046.1875</c:v>
                </c:pt>
                <c:pt idx="3955">
                  <c:v>42046.197916666664</c:v>
                </c:pt>
                <c:pt idx="3956">
                  <c:v>42046.208333333336</c:v>
                </c:pt>
                <c:pt idx="3957">
                  <c:v>42046.21875</c:v>
                </c:pt>
                <c:pt idx="3958">
                  <c:v>42046.229166666664</c:v>
                </c:pt>
                <c:pt idx="3959">
                  <c:v>42046.239583333336</c:v>
                </c:pt>
                <c:pt idx="3960">
                  <c:v>42046.25</c:v>
                </c:pt>
                <c:pt idx="3961">
                  <c:v>42046.260416666664</c:v>
                </c:pt>
                <c:pt idx="3962">
                  <c:v>42046.270833333336</c:v>
                </c:pt>
                <c:pt idx="3963">
                  <c:v>42046.28125</c:v>
                </c:pt>
                <c:pt idx="3964">
                  <c:v>42046.291666666664</c:v>
                </c:pt>
                <c:pt idx="3965">
                  <c:v>42046.302083333336</c:v>
                </c:pt>
                <c:pt idx="3966">
                  <c:v>42046.3125</c:v>
                </c:pt>
                <c:pt idx="3967">
                  <c:v>42046.322916666664</c:v>
                </c:pt>
                <c:pt idx="3968">
                  <c:v>42046.333333333336</c:v>
                </c:pt>
                <c:pt idx="3969">
                  <c:v>42046.34375</c:v>
                </c:pt>
                <c:pt idx="3970">
                  <c:v>42046.354166666664</c:v>
                </c:pt>
                <c:pt idx="3971">
                  <c:v>42046.364583333336</c:v>
                </c:pt>
                <c:pt idx="3972">
                  <c:v>42046.375</c:v>
                </c:pt>
                <c:pt idx="3973">
                  <c:v>42046.385416666664</c:v>
                </c:pt>
                <c:pt idx="3974">
                  <c:v>42046.395833333336</c:v>
                </c:pt>
                <c:pt idx="3975">
                  <c:v>42046.40625</c:v>
                </c:pt>
                <c:pt idx="3976">
                  <c:v>42046.416666666664</c:v>
                </c:pt>
                <c:pt idx="3977">
                  <c:v>42046.427083333336</c:v>
                </c:pt>
                <c:pt idx="3978">
                  <c:v>42046.4375</c:v>
                </c:pt>
                <c:pt idx="3979">
                  <c:v>42046.447916666664</c:v>
                </c:pt>
                <c:pt idx="3980">
                  <c:v>42046.458333333336</c:v>
                </c:pt>
                <c:pt idx="3981">
                  <c:v>42046.46875</c:v>
                </c:pt>
                <c:pt idx="3982">
                  <c:v>42046.479166666664</c:v>
                </c:pt>
                <c:pt idx="3983">
                  <c:v>42046.489583333336</c:v>
                </c:pt>
                <c:pt idx="3984">
                  <c:v>42046.5</c:v>
                </c:pt>
                <c:pt idx="3985">
                  <c:v>42046.510416666664</c:v>
                </c:pt>
                <c:pt idx="3986">
                  <c:v>42046.520833333336</c:v>
                </c:pt>
                <c:pt idx="3987">
                  <c:v>42046.53125</c:v>
                </c:pt>
                <c:pt idx="3988">
                  <c:v>42046.541666666664</c:v>
                </c:pt>
                <c:pt idx="3989">
                  <c:v>42046.552083333336</c:v>
                </c:pt>
                <c:pt idx="3990">
                  <c:v>42046.5625</c:v>
                </c:pt>
                <c:pt idx="3991">
                  <c:v>42046.572916666664</c:v>
                </c:pt>
                <c:pt idx="3992">
                  <c:v>42046.583333333336</c:v>
                </c:pt>
                <c:pt idx="3993">
                  <c:v>42046.59375</c:v>
                </c:pt>
                <c:pt idx="3994">
                  <c:v>42046.604166666664</c:v>
                </c:pt>
                <c:pt idx="3995">
                  <c:v>42046.614583333336</c:v>
                </c:pt>
                <c:pt idx="3996">
                  <c:v>42046.625</c:v>
                </c:pt>
                <c:pt idx="3997">
                  <c:v>42046.635416666664</c:v>
                </c:pt>
                <c:pt idx="3998">
                  <c:v>42046.645833333336</c:v>
                </c:pt>
                <c:pt idx="3999">
                  <c:v>42046.65625</c:v>
                </c:pt>
                <c:pt idx="4000">
                  <c:v>42046.666666666664</c:v>
                </c:pt>
                <c:pt idx="4001">
                  <c:v>42046.677083333336</c:v>
                </c:pt>
                <c:pt idx="4002">
                  <c:v>42046.6875</c:v>
                </c:pt>
                <c:pt idx="4003">
                  <c:v>42046.697916666664</c:v>
                </c:pt>
                <c:pt idx="4004">
                  <c:v>42046.708333333336</c:v>
                </c:pt>
                <c:pt idx="4005">
                  <c:v>42046.71875</c:v>
                </c:pt>
                <c:pt idx="4006">
                  <c:v>42046.729166666664</c:v>
                </c:pt>
                <c:pt idx="4007">
                  <c:v>42046.739583333336</c:v>
                </c:pt>
                <c:pt idx="4008">
                  <c:v>42046.75</c:v>
                </c:pt>
                <c:pt idx="4009">
                  <c:v>42046.760416666664</c:v>
                </c:pt>
                <c:pt idx="4010">
                  <c:v>42046.770833333336</c:v>
                </c:pt>
                <c:pt idx="4011">
                  <c:v>42046.78125</c:v>
                </c:pt>
                <c:pt idx="4012">
                  <c:v>42046.791666666664</c:v>
                </c:pt>
                <c:pt idx="4013">
                  <c:v>42046.802083333336</c:v>
                </c:pt>
                <c:pt idx="4014">
                  <c:v>42046.8125</c:v>
                </c:pt>
                <c:pt idx="4015">
                  <c:v>42046.822916666664</c:v>
                </c:pt>
                <c:pt idx="4016">
                  <c:v>42046.833333333336</c:v>
                </c:pt>
                <c:pt idx="4017">
                  <c:v>42046.84375</c:v>
                </c:pt>
                <c:pt idx="4018">
                  <c:v>42046.854166666664</c:v>
                </c:pt>
                <c:pt idx="4019">
                  <c:v>42046.864583333336</c:v>
                </c:pt>
                <c:pt idx="4020">
                  <c:v>42046.875</c:v>
                </c:pt>
                <c:pt idx="4021">
                  <c:v>42046.885416666664</c:v>
                </c:pt>
                <c:pt idx="4022">
                  <c:v>42046.895833333336</c:v>
                </c:pt>
                <c:pt idx="4023">
                  <c:v>42046.90625</c:v>
                </c:pt>
                <c:pt idx="4024">
                  <c:v>42046.916666666664</c:v>
                </c:pt>
                <c:pt idx="4025">
                  <c:v>42046.927083333336</c:v>
                </c:pt>
                <c:pt idx="4026">
                  <c:v>42046.9375</c:v>
                </c:pt>
                <c:pt idx="4027">
                  <c:v>42046.947916666664</c:v>
                </c:pt>
                <c:pt idx="4028">
                  <c:v>42046.958333333336</c:v>
                </c:pt>
                <c:pt idx="4029">
                  <c:v>42046.96875</c:v>
                </c:pt>
                <c:pt idx="4030">
                  <c:v>42046.979166666664</c:v>
                </c:pt>
                <c:pt idx="4031">
                  <c:v>42046.989583333336</c:v>
                </c:pt>
                <c:pt idx="4032">
                  <c:v>42047</c:v>
                </c:pt>
                <c:pt idx="4033">
                  <c:v>42047.010416666664</c:v>
                </c:pt>
                <c:pt idx="4034">
                  <c:v>42047.020833333336</c:v>
                </c:pt>
                <c:pt idx="4035">
                  <c:v>42047.03125</c:v>
                </c:pt>
                <c:pt idx="4036">
                  <c:v>42047.041666666664</c:v>
                </c:pt>
                <c:pt idx="4037">
                  <c:v>42047.052083333336</c:v>
                </c:pt>
                <c:pt idx="4038">
                  <c:v>42047.0625</c:v>
                </c:pt>
                <c:pt idx="4039">
                  <c:v>42047.072916666664</c:v>
                </c:pt>
                <c:pt idx="4040">
                  <c:v>42047.083333333336</c:v>
                </c:pt>
                <c:pt idx="4041">
                  <c:v>42047.09375</c:v>
                </c:pt>
                <c:pt idx="4042">
                  <c:v>42047.104166666664</c:v>
                </c:pt>
                <c:pt idx="4043">
                  <c:v>42047.114583333336</c:v>
                </c:pt>
                <c:pt idx="4044">
                  <c:v>42047.125</c:v>
                </c:pt>
                <c:pt idx="4045">
                  <c:v>42047.135416666664</c:v>
                </c:pt>
                <c:pt idx="4046">
                  <c:v>42047.145833333336</c:v>
                </c:pt>
                <c:pt idx="4047">
                  <c:v>42047.15625</c:v>
                </c:pt>
                <c:pt idx="4048">
                  <c:v>42047.166666666664</c:v>
                </c:pt>
                <c:pt idx="4049">
                  <c:v>42047.177083333336</c:v>
                </c:pt>
                <c:pt idx="4050">
                  <c:v>42047.1875</c:v>
                </c:pt>
                <c:pt idx="4051">
                  <c:v>42047.197916666664</c:v>
                </c:pt>
                <c:pt idx="4052">
                  <c:v>42047.208333333336</c:v>
                </c:pt>
                <c:pt idx="4053">
                  <c:v>42047.21875</c:v>
                </c:pt>
                <c:pt idx="4054">
                  <c:v>42047.229166666664</c:v>
                </c:pt>
                <c:pt idx="4055">
                  <c:v>42047.239583333336</c:v>
                </c:pt>
                <c:pt idx="4056">
                  <c:v>42047.25</c:v>
                </c:pt>
                <c:pt idx="4057">
                  <c:v>42047.260416666664</c:v>
                </c:pt>
                <c:pt idx="4058">
                  <c:v>42047.270833333336</c:v>
                </c:pt>
                <c:pt idx="4059">
                  <c:v>42047.28125</c:v>
                </c:pt>
                <c:pt idx="4060">
                  <c:v>42047.291666666664</c:v>
                </c:pt>
                <c:pt idx="4061">
                  <c:v>42047.302083333336</c:v>
                </c:pt>
                <c:pt idx="4062">
                  <c:v>42047.3125</c:v>
                </c:pt>
                <c:pt idx="4063">
                  <c:v>42047.322916666664</c:v>
                </c:pt>
                <c:pt idx="4064">
                  <c:v>42047.333333333336</c:v>
                </c:pt>
                <c:pt idx="4065">
                  <c:v>42047.34375</c:v>
                </c:pt>
                <c:pt idx="4066">
                  <c:v>42047.354166666664</c:v>
                </c:pt>
                <c:pt idx="4067">
                  <c:v>42047.364583333336</c:v>
                </c:pt>
                <c:pt idx="4068">
                  <c:v>42047.375</c:v>
                </c:pt>
                <c:pt idx="4069">
                  <c:v>42047.385416666664</c:v>
                </c:pt>
                <c:pt idx="4070">
                  <c:v>42047.395833333336</c:v>
                </c:pt>
                <c:pt idx="4071">
                  <c:v>42047.40625</c:v>
                </c:pt>
                <c:pt idx="4072">
                  <c:v>42047.416666666664</c:v>
                </c:pt>
                <c:pt idx="4073">
                  <c:v>42047.427083333336</c:v>
                </c:pt>
                <c:pt idx="4074">
                  <c:v>42047.4375</c:v>
                </c:pt>
                <c:pt idx="4075">
                  <c:v>42047.447916666664</c:v>
                </c:pt>
                <c:pt idx="4076">
                  <c:v>42047.458333333336</c:v>
                </c:pt>
                <c:pt idx="4077">
                  <c:v>42047.46875</c:v>
                </c:pt>
                <c:pt idx="4078">
                  <c:v>42047.479166666664</c:v>
                </c:pt>
                <c:pt idx="4079">
                  <c:v>42047.489583333336</c:v>
                </c:pt>
                <c:pt idx="4080">
                  <c:v>42047.5</c:v>
                </c:pt>
                <c:pt idx="4081">
                  <c:v>42047.510416666664</c:v>
                </c:pt>
                <c:pt idx="4082">
                  <c:v>42047.520833333336</c:v>
                </c:pt>
                <c:pt idx="4083">
                  <c:v>42047.53125</c:v>
                </c:pt>
                <c:pt idx="4084">
                  <c:v>42047.541666666664</c:v>
                </c:pt>
                <c:pt idx="4085">
                  <c:v>42047.552083333336</c:v>
                </c:pt>
                <c:pt idx="4086">
                  <c:v>42047.5625</c:v>
                </c:pt>
                <c:pt idx="4087">
                  <c:v>42047.572916666664</c:v>
                </c:pt>
                <c:pt idx="4088">
                  <c:v>42047.583333333336</c:v>
                </c:pt>
                <c:pt idx="4089">
                  <c:v>42047.59375</c:v>
                </c:pt>
                <c:pt idx="4090">
                  <c:v>42047.604166666664</c:v>
                </c:pt>
                <c:pt idx="4091">
                  <c:v>42047.614583333336</c:v>
                </c:pt>
                <c:pt idx="4092">
                  <c:v>42047.625</c:v>
                </c:pt>
                <c:pt idx="4093">
                  <c:v>42047.635416666664</c:v>
                </c:pt>
                <c:pt idx="4094">
                  <c:v>42047.645833333336</c:v>
                </c:pt>
                <c:pt idx="4095">
                  <c:v>42047.65625</c:v>
                </c:pt>
                <c:pt idx="4096">
                  <c:v>42047.666666666664</c:v>
                </c:pt>
                <c:pt idx="4097">
                  <c:v>42047.677083333336</c:v>
                </c:pt>
                <c:pt idx="4098">
                  <c:v>42047.6875</c:v>
                </c:pt>
                <c:pt idx="4099">
                  <c:v>42047.697916666664</c:v>
                </c:pt>
                <c:pt idx="4100">
                  <c:v>42047.708333333336</c:v>
                </c:pt>
                <c:pt idx="4101">
                  <c:v>42047.71875</c:v>
                </c:pt>
                <c:pt idx="4102">
                  <c:v>42047.729166666664</c:v>
                </c:pt>
                <c:pt idx="4103">
                  <c:v>42047.739583333336</c:v>
                </c:pt>
                <c:pt idx="4104">
                  <c:v>42047.75</c:v>
                </c:pt>
                <c:pt idx="4105">
                  <c:v>42047.760416666664</c:v>
                </c:pt>
                <c:pt idx="4106">
                  <c:v>42047.770833333336</c:v>
                </c:pt>
                <c:pt idx="4107">
                  <c:v>42047.78125</c:v>
                </c:pt>
                <c:pt idx="4108">
                  <c:v>42047.791666666664</c:v>
                </c:pt>
                <c:pt idx="4109">
                  <c:v>42047.802083333336</c:v>
                </c:pt>
                <c:pt idx="4110">
                  <c:v>42047.8125</c:v>
                </c:pt>
                <c:pt idx="4111">
                  <c:v>42047.822916666664</c:v>
                </c:pt>
                <c:pt idx="4112">
                  <c:v>42047.833333333336</c:v>
                </c:pt>
                <c:pt idx="4113">
                  <c:v>42047.84375</c:v>
                </c:pt>
                <c:pt idx="4114">
                  <c:v>42047.854166666664</c:v>
                </c:pt>
                <c:pt idx="4115">
                  <c:v>42047.864583333336</c:v>
                </c:pt>
                <c:pt idx="4116">
                  <c:v>42047.875</c:v>
                </c:pt>
                <c:pt idx="4117">
                  <c:v>42047.885416666664</c:v>
                </c:pt>
                <c:pt idx="4118">
                  <c:v>42047.895833333336</c:v>
                </c:pt>
                <c:pt idx="4119">
                  <c:v>42047.90625</c:v>
                </c:pt>
                <c:pt idx="4120">
                  <c:v>42047.916666666664</c:v>
                </c:pt>
                <c:pt idx="4121">
                  <c:v>42047.927083333336</c:v>
                </c:pt>
                <c:pt idx="4122">
                  <c:v>42047.9375</c:v>
                </c:pt>
                <c:pt idx="4123">
                  <c:v>42047.947916666664</c:v>
                </c:pt>
                <c:pt idx="4124">
                  <c:v>42047.958333333336</c:v>
                </c:pt>
                <c:pt idx="4125">
                  <c:v>42047.96875</c:v>
                </c:pt>
                <c:pt idx="4126">
                  <c:v>42047.979166666664</c:v>
                </c:pt>
                <c:pt idx="4127">
                  <c:v>42047.989583333336</c:v>
                </c:pt>
                <c:pt idx="4128">
                  <c:v>42048</c:v>
                </c:pt>
                <c:pt idx="4129">
                  <c:v>42048.010416666664</c:v>
                </c:pt>
                <c:pt idx="4130">
                  <c:v>42048.020833333336</c:v>
                </c:pt>
                <c:pt idx="4131">
                  <c:v>42048.03125</c:v>
                </c:pt>
                <c:pt idx="4132">
                  <c:v>42048.041666666664</c:v>
                </c:pt>
                <c:pt idx="4133">
                  <c:v>42048.052083333336</c:v>
                </c:pt>
                <c:pt idx="4134">
                  <c:v>42048.0625</c:v>
                </c:pt>
                <c:pt idx="4135">
                  <c:v>42048.072916666664</c:v>
                </c:pt>
                <c:pt idx="4136">
                  <c:v>42048.083333333336</c:v>
                </c:pt>
                <c:pt idx="4137">
                  <c:v>42048.09375</c:v>
                </c:pt>
                <c:pt idx="4138">
                  <c:v>42048.104166666664</c:v>
                </c:pt>
                <c:pt idx="4139">
                  <c:v>42048.114583333336</c:v>
                </c:pt>
                <c:pt idx="4140">
                  <c:v>42048.125</c:v>
                </c:pt>
                <c:pt idx="4141">
                  <c:v>42048.135416666664</c:v>
                </c:pt>
                <c:pt idx="4142">
                  <c:v>42048.145833333336</c:v>
                </c:pt>
                <c:pt idx="4143">
                  <c:v>42048.15625</c:v>
                </c:pt>
                <c:pt idx="4144">
                  <c:v>42048.166666666664</c:v>
                </c:pt>
                <c:pt idx="4145">
                  <c:v>42048.177083333336</c:v>
                </c:pt>
                <c:pt idx="4146">
                  <c:v>42048.1875</c:v>
                </c:pt>
                <c:pt idx="4147">
                  <c:v>42048.197916666664</c:v>
                </c:pt>
                <c:pt idx="4148">
                  <c:v>42048.208333333336</c:v>
                </c:pt>
                <c:pt idx="4149">
                  <c:v>42048.21875</c:v>
                </c:pt>
                <c:pt idx="4150">
                  <c:v>42048.229166666664</c:v>
                </c:pt>
                <c:pt idx="4151">
                  <c:v>42048.239583333336</c:v>
                </c:pt>
                <c:pt idx="4152">
                  <c:v>42048.25</c:v>
                </c:pt>
                <c:pt idx="4153">
                  <c:v>42048.260416666664</c:v>
                </c:pt>
                <c:pt idx="4154">
                  <c:v>42048.270833333336</c:v>
                </c:pt>
                <c:pt idx="4155">
                  <c:v>42048.28125</c:v>
                </c:pt>
                <c:pt idx="4156">
                  <c:v>42048.291666666664</c:v>
                </c:pt>
                <c:pt idx="4157">
                  <c:v>42048.302083333336</c:v>
                </c:pt>
                <c:pt idx="4158">
                  <c:v>42048.3125</c:v>
                </c:pt>
                <c:pt idx="4159">
                  <c:v>42048.322916666664</c:v>
                </c:pt>
                <c:pt idx="4160">
                  <c:v>42048.333333333336</c:v>
                </c:pt>
                <c:pt idx="4161">
                  <c:v>42048.34375</c:v>
                </c:pt>
                <c:pt idx="4162">
                  <c:v>42048.354166666664</c:v>
                </c:pt>
                <c:pt idx="4163">
                  <c:v>42048.364583333336</c:v>
                </c:pt>
                <c:pt idx="4164">
                  <c:v>42048.375</c:v>
                </c:pt>
                <c:pt idx="4165">
                  <c:v>42048.385416666664</c:v>
                </c:pt>
                <c:pt idx="4166">
                  <c:v>42048.395833333336</c:v>
                </c:pt>
                <c:pt idx="4167">
                  <c:v>42048.40625</c:v>
                </c:pt>
                <c:pt idx="4168">
                  <c:v>42048.416666666664</c:v>
                </c:pt>
                <c:pt idx="4169">
                  <c:v>42048.427083333336</c:v>
                </c:pt>
                <c:pt idx="4170">
                  <c:v>42048.4375</c:v>
                </c:pt>
                <c:pt idx="4171">
                  <c:v>42048.447916666664</c:v>
                </c:pt>
                <c:pt idx="4172">
                  <c:v>42048.458333333336</c:v>
                </c:pt>
                <c:pt idx="4173">
                  <c:v>42048.46875</c:v>
                </c:pt>
                <c:pt idx="4174">
                  <c:v>42048.479166666664</c:v>
                </c:pt>
                <c:pt idx="4175">
                  <c:v>42048.489583333336</c:v>
                </c:pt>
                <c:pt idx="4176">
                  <c:v>42048.5</c:v>
                </c:pt>
                <c:pt idx="4177">
                  <c:v>42048.510416666664</c:v>
                </c:pt>
                <c:pt idx="4178">
                  <c:v>42048.520833333336</c:v>
                </c:pt>
                <c:pt idx="4179">
                  <c:v>42048.53125</c:v>
                </c:pt>
                <c:pt idx="4180">
                  <c:v>42048.541666666664</c:v>
                </c:pt>
                <c:pt idx="4181">
                  <c:v>42048.552083333336</c:v>
                </c:pt>
                <c:pt idx="4182">
                  <c:v>42048.5625</c:v>
                </c:pt>
                <c:pt idx="4183">
                  <c:v>42048.572916666664</c:v>
                </c:pt>
                <c:pt idx="4184">
                  <c:v>42048.583333333336</c:v>
                </c:pt>
                <c:pt idx="4185">
                  <c:v>42048.59375</c:v>
                </c:pt>
                <c:pt idx="4186">
                  <c:v>42048.604166666664</c:v>
                </c:pt>
                <c:pt idx="4187">
                  <c:v>42048.614583333336</c:v>
                </c:pt>
                <c:pt idx="4188">
                  <c:v>42048.625</c:v>
                </c:pt>
                <c:pt idx="4189">
                  <c:v>42048.635416666664</c:v>
                </c:pt>
                <c:pt idx="4190">
                  <c:v>42048.645833333336</c:v>
                </c:pt>
                <c:pt idx="4191">
                  <c:v>42048.65625</c:v>
                </c:pt>
                <c:pt idx="4192">
                  <c:v>42048.666666666664</c:v>
                </c:pt>
                <c:pt idx="4193">
                  <c:v>42048.677083333336</c:v>
                </c:pt>
                <c:pt idx="4194">
                  <c:v>42048.6875</c:v>
                </c:pt>
                <c:pt idx="4195">
                  <c:v>42048.697916666664</c:v>
                </c:pt>
                <c:pt idx="4196">
                  <c:v>42048.708333333336</c:v>
                </c:pt>
                <c:pt idx="4197">
                  <c:v>42048.71875</c:v>
                </c:pt>
                <c:pt idx="4198">
                  <c:v>42048.729166666664</c:v>
                </c:pt>
                <c:pt idx="4199">
                  <c:v>42048.739583333336</c:v>
                </c:pt>
                <c:pt idx="4200">
                  <c:v>42048.75</c:v>
                </c:pt>
                <c:pt idx="4201">
                  <c:v>42048.760416666664</c:v>
                </c:pt>
                <c:pt idx="4202">
                  <c:v>42048.770833333336</c:v>
                </c:pt>
                <c:pt idx="4203">
                  <c:v>42048.78125</c:v>
                </c:pt>
                <c:pt idx="4204">
                  <c:v>42048.791666666664</c:v>
                </c:pt>
                <c:pt idx="4205">
                  <c:v>42048.802083333336</c:v>
                </c:pt>
                <c:pt idx="4206">
                  <c:v>42048.8125</c:v>
                </c:pt>
                <c:pt idx="4207">
                  <c:v>42048.822916666664</c:v>
                </c:pt>
                <c:pt idx="4208">
                  <c:v>42048.833333333336</c:v>
                </c:pt>
                <c:pt idx="4209">
                  <c:v>42048.84375</c:v>
                </c:pt>
                <c:pt idx="4210">
                  <c:v>42048.854166666664</c:v>
                </c:pt>
                <c:pt idx="4211">
                  <c:v>42048.864583333336</c:v>
                </c:pt>
                <c:pt idx="4212">
                  <c:v>42048.875</c:v>
                </c:pt>
                <c:pt idx="4213">
                  <c:v>42048.885416666664</c:v>
                </c:pt>
                <c:pt idx="4214">
                  <c:v>42048.895833333336</c:v>
                </c:pt>
                <c:pt idx="4215">
                  <c:v>42048.90625</c:v>
                </c:pt>
                <c:pt idx="4216">
                  <c:v>42048.916666666664</c:v>
                </c:pt>
                <c:pt idx="4217">
                  <c:v>42048.927083333336</c:v>
                </c:pt>
                <c:pt idx="4218">
                  <c:v>42048.9375</c:v>
                </c:pt>
                <c:pt idx="4219">
                  <c:v>42048.947916666664</c:v>
                </c:pt>
                <c:pt idx="4220">
                  <c:v>42048.958333333336</c:v>
                </c:pt>
                <c:pt idx="4221">
                  <c:v>42048.96875</c:v>
                </c:pt>
                <c:pt idx="4222">
                  <c:v>42048.979166666664</c:v>
                </c:pt>
                <c:pt idx="4223">
                  <c:v>42048.989583333336</c:v>
                </c:pt>
                <c:pt idx="4224">
                  <c:v>42049</c:v>
                </c:pt>
                <c:pt idx="4225">
                  <c:v>42049.010416666664</c:v>
                </c:pt>
                <c:pt idx="4226">
                  <c:v>42049.020833333336</c:v>
                </c:pt>
                <c:pt idx="4227">
                  <c:v>42049.03125</c:v>
                </c:pt>
                <c:pt idx="4228">
                  <c:v>42049.041666666664</c:v>
                </c:pt>
                <c:pt idx="4229">
                  <c:v>42049.052083333336</c:v>
                </c:pt>
                <c:pt idx="4230">
                  <c:v>42049.0625</c:v>
                </c:pt>
                <c:pt idx="4231">
                  <c:v>42049.072916666664</c:v>
                </c:pt>
                <c:pt idx="4232">
                  <c:v>42049.083333333336</c:v>
                </c:pt>
                <c:pt idx="4233">
                  <c:v>42049.09375</c:v>
                </c:pt>
                <c:pt idx="4234">
                  <c:v>42049.104166666664</c:v>
                </c:pt>
                <c:pt idx="4235">
                  <c:v>42049.114583333336</c:v>
                </c:pt>
                <c:pt idx="4236">
                  <c:v>42049.125</c:v>
                </c:pt>
                <c:pt idx="4237">
                  <c:v>42049.135416666664</c:v>
                </c:pt>
                <c:pt idx="4238">
                  <c:v>42049.145833333336</c:v>
                </c:pt>
                <c:pt idx="4239">
                  <c:v>42049.15625</c:v>
                </c:pt>
                <c:pt idx="4240">
                  <c:v>42049.166666666664</c:v>
                </c:pt>
                <c:pt idx="4241">
                  <c:v>42049.177083333336</c:v>
                </c:pt>
                <c:pt idx="4242">
                  <c:v>42049.1875</c:v>
                </c:pt>
                <c:pt idx="4243">
                  <c:v>42049.197916666664</c:v>
                </c:pt>
                <c:pt idx="4244">
                  <c:v>42049.208333333336</c:v>
                </c:pt>
                <c:pt idx="4245">
                  <c:v>42049.21875</c:v>
                </c:pt>
                <c:pt idx="4246">
                  <c:v>42049.229166666664</c:v>
                </c:pt>
                <c:pt idx="4247">
                  <c:v>42049.239583333336</c:v>
                </c:pt>
                <c:pt idx="4248">
                  <c:v>42049.25</c:v>
                </c:pt>
                <c:pt idx="4249">
                  <c:v>42049.260416666664</c:v>
                </c:pt>
                <c:pt idx="4250">
                  <c:v>42049.270833333336</c:v>
                </c:pt>
                <c:pt idx="4251">
                  <c:v>42049.28125</c:v>
                </c:pt>
                <c:pt idx="4252">
                  <c:v>42049.291666666664</c:v>
                </c:pt>
                <c:pt idx="4253">
                  <c:v>42049.302083333336</c:v>
                </c:pt>
                <c:pt idx="4254">
                  <c:v>42049.3125</c:v>
                </c:pt>
                <c:pt idx="4255">
                  <c:v>42049.322916666664</c:v>
                </c:pt>
                <c:pt idx="4256">
                  <c:v>42049.333333333336</c:v>
                </c:pt>
                <c:pt idx="4257">
                  <c:v>42049.34375</c:v>
                </c:pt>
                <c:pt idx="4258">
                  <c:v>42049.354166666664</c:v>
                </c:pt>
                <c:pt idx="4259">
                  <c:v>42049.364583333336</c:v>
                </c:pt>
                <c:pt idx="4260">
                  <c:v>42049.375</c:v>
                </c:pt>
                <c:pt idx="4261">
                  <c:v>42049.385416666664</c:v>
                </c:pt>
                <c:pt idx="4262">
                  <c:v>42049.395833333336</c:v>
                </c:pt>
                <c:pt idx="4263">
                  <c:v>42049.40625</c:v>
                </c:pt>
                <c:pt idx="4264">
                  <c:v>42049.416666666664</c:v>
                </c:pt>
                <c:pt idx="4265">
                  <c:v>42049.427083333336</c:v>
                </c:pt>
                <c:pt idx="4266">
                  <c:v>42049.4375</c:v>
                </c:pt>
                <c:pt idx="4267">
                  <c:v>42049.447916666664</c:v>
                </c:pt>
                <c:pt idx="4268">
                  <c:v>42049.458333333336</c:v>
                </c:pt>
                <c:pt idx="4269">
                  <c:v>42049.46875</c:v>
                </c:pt>
                <c:pt idx="4270">
                  <c:v>42049.479166666664</c:v>
                </c:pt>
                <c:pt idx="4271">
                  <c:v>42049.489583333336</c:v>
                </c:pt>
                <c:pt idx="4272">
                  <c:v>42049.5</c:v>
                </c:pt>
                <c:pt idx="4273">
                  <c:v>42049.510416666664</c:v>
                </c:pt>
                <c:pt idx="4274">
                  <c:v>42049.520833333336</c:v>
                </c:pt>
                <c:pt idx="4275">
                  <c:v>42049.53125</c:v>
                </c:pt>
                <c:pt idx="4276">
                  <c:v>42049.541666666664</c:v>
                </c:pt>
                <c:pt idx="4277">
                  <c:v>42049.552083333336</c:v>
                </c:pt>
                <c:pt idx="4278">
                  <c:v>42049.5625</c:v>
                </c:pt>
                <c:pt idx="4279">
                  <c:v>42049.572916666664</c:v>
                </c:pt>
                <c:pt idx="4280">
                  <c:v>42049.583333333336</c:v>
                </c:pt>
                <c:pt idx="4281">
                  <c:v>42049.59375</c:v>
                </c:pt>
                <c:pt idx="4282">
                  <c:v>42049.604166666664</c:v>
                </c:pt>
                <c:pt idx="4283">
                  <c:v>42049.614583333336</c:v>
                </c:pt>
                <c:pt idx="4284">
                  <c:v>42049.625</c:v>
                </c:pt>
                <c:pt idx="4285">
                  <c:v>42049.635416666664</c:v>
                </c:pt>
                <c:pt idx="4286">
                  <c:v>42049.645833333336</c:v>
                </c:pt>
                <c:pt idx="4287">
                  <c:v>42049.65625</c:v>
                </c:pt>
                <c:pt idx="4288">
                  <c:v>42049.666666666664</c:v>
                </c:pt>
                <c:pt idx="4289">
                  <c:v>42049.677083333336</c:v>
                </c:pt>
                <c:pt idx="4290">
                  <c:v>42049.6875</c:v>
                </c:pt>
                <c:pt idx="4291">
                  <c:v>42049.697916666664</c:v>
                </c:pt>
                <c:pt idx="4292">
                  <c:v>42049.708333333336</c:v>
                </c:pt>
                <c:pt idx="4293">
                  <c:v>42049.71875</c:v>
                </c:pt>
                <c:pt idx="4294">
                  <c:v>42049.729166666664</c:v>
                </c:pt>
                <c:pt idx="4295">
                  <c:v>42049.739583333336</c:v>
                </c:pt>
                <c:pt idx="4296">
                  <c:v>42049.75</c:v>
                </c:pt>
                <c:pt idx="4297">
                  <c:v>42049.760416666664</c:v>
                </c:pt>
                <c:pt idx="4298">
                  <c:v>42049.770833333336</c:v>
                </c:pt>
                <c:pt idx="4299">
                  <c:v>42049.78125</c:v>
                </c:pt>
                <c:pt idx="4300">
                  <c:v>42049.791666666664</c:v>
                </c:pt>
                <c:pt idx="4301">
                  <c:v>42049.802083333336</c:v>
                </c:pt>
                <c:pt idx="4302">
                  <c:v>42049.8125</c:v>
                </c:pt>
                <c:pt idx="4303">
                  <c:v>42049.822916666664</c:v>
                </c:pt>
                <c:pt idx="4304">
                  <c:v>42049.833333333336</c:v>
                </c:pt>
                <c:pt idx="4305">
                  <c:v>42049.84375</c:v>
                </c:pt>
                <c:pt idx="4306">
                  <c:v>42049.854166666664</c:v>
                </c:pt>
                <c:pt idx="4307">
                  <c:v>42049.864583333336</c:v>
                </c:pt>
                <c:pt idx="4308">
                  <c:v>42049.875</c:v>
                </c:pt>
                <c:pt idx="4309">
                  <c:v>42049.885416666664</c:v>
                </c:pt>
                <c:pt idx="4310">
                  <c:v>42049.895833333336</c:v>
                </c:pt>
                <c:pt idx="4311">
                  <c:v>42049.90625</c:v>
                </c:pt>
                <c:pt idx="4312">
                  <c:v>42049.916666666664</c:v>
                </c:pt>
                <c:pt idx="4313">
                  <c:v>42049.927083333336</c:v>
                </c:pt>
                <c:pt idx="4314">
                  <c:v>42049.9375</c:v>
                </c:pt>
                <c:pt idx="4315">
                  <c:v>42049.947916666664</c:v>
                </c:pt>
                <c:pt idx="4316">
                  <c:v>42049.958333333336</c:v>
                </c:pt>
                <c:pt idx="4317">
                  <c:v>42049.96875</c:v>
                </c:pt>
                <c:pt idx="4318">
                  <c:v>42049.979166666664</c:v>
                </c:pt>
                <c:pt idx="4319">
                  <c:v>42049.989583333336</c:v>
                </c:pt>
                <c:pt idx="4320">
                  <c:v>42050</c:v>
                </c:pt>
                <c:pt idx="4321">
                  <c:v>42050.010416666664</c:v>
                </c:pt>
                <c:pt idx="4322">
                  <c:v>42050.020833333336</c:v>
                </c:pt>
                <c:pt idx="4323">
                  <c:v>42050.03125</c:v>
                </c:pt>
                <c:pt idx="4324">
                  <c:v>42050.041666666664</c:v>
                </c:pt>
                <c:pt idx="4325">
                  <c:v>42050.052083333336</c:v>
                </c:pt>
                <c:pt idx="4326">
                  <c:v>42050.0625</c:v>
                </c:pt>
                <c:pt idx="4327">
                  <c:v>42050.072916666664</c:v>
                </c:pt>
                <c:pt idx="4328">
                  <c:v>42050.083333333336</c:v>
                </c:pt>
                <c:pt idx="4329">
                  <c:v>42050.09375</c:v>
                </c:pt>
                <c:pt idx="4330">
                  <c:v>42050.104166666664</c:v>
                </c:pt>
                <c:pt idx="4331">
                  <c:v>42050.114583333336</c:v>
                </c:pt>
                <c:pt idx="4332">
                  <c:v>42050.125</c:v>
                </c:pt>
                <c:pt idx="4333">
                  <c:v>42050.135416666664</c:v>
                </c:pt>
                <c:pt idx="4334">
                  <c:v>42050.145833333336</c:v>
                </c:pt>
                <c:pt idx="4335">
                  <c:v>42050.15625</c:v>
                </c:pt>
                <c:pt idx="4336">
                  <c:v>42050.166666666664</c:v>
                </c:pt>
                <c:pt idx="4337">
                  <c:v>42050.177083333336</c:v>
                </c:pt>
                <c:pt idx="4338">
                  <c:v>42050.1875</c:v>
                </c:pt>
                <c:pt idx="4339">
                  <c:v>42050.197916666664</c:v>
                </c:pt>
                <c:pt idx="4340">
                  <c:v>42050.208333333336</c:v>
                </c:pt>
                <c:pt idx="4341">
                  <c:v>42050.21875</c:v>
                </c:pt>
                <c:pt idx="4342">
                  <c:v>42050.229166666664</c:v>
                </c:pt>
                <c:pt idx="4343">
                  <c:v>42050.239583333336</c:v>
                </c:pt>
                <c:pt idx="4344">
                  <c:v>42050.25</c:v>
                </c:pt>
                <c:pt idx="4345">
                  <c:v>42050.260416666664</c:v>
                </c:pt>
                <c:pt idx="4346">
                  <c:v>42050.270833333336</c:v>
                </c:pt>
                <c:pt idx="4347">
                  <c:v>42050.28125</c:v>
                </c:pt>
                <c:pt idx="4348">
                  <c:v>42050.291666666664</c:v>
                </c:pt>
                <c:pt idx="4349">
                  <c:v>42050.302083333336</c:v>
                </c:pt>
                <c:pt idx="4350">
                  <c:v>42050.3125</c:v>
                </c:pt>
                <c:pt idx="4351">
                  <c:v>42050.322916666664</c:v>
                </c:pt>
                <c:pt idx="4352">
                  <c:v>42050.333333333336</c:v>
                </c:pt>
                <c:pt idx="4353">
                  <c:v>42050.34375</c:v>
                </c:pt>
                <c:pt idx="4354">
                  <c:v>42050.354166666664</c:v>
                </c:pt>
                <c:pt idx="4355">
                  <c:v>42050.364583333336</c:v>
                </c:pt>
                <c:pt idx="4356">
                  <c:v>42050.375</c:v>
                </c:pt>
                <c:pt idx="4357">
                  <c:v>42050.385416666664</c:v>
                </c:pt>
                <c:pt idx="4358">
                  <c:v>42050.395833333336</c:v>
                </c:pt>
                <c:pt idx="4359">
                  <c:v>42050.40625</c:v>
                </c:pt>
                <c:pt idx="4360">
                  <c:v>42050.416666666664</c:v>
                </c:pt>
                <c:pt idx="4361">
                  <c:v>42050.427083333336</c:v>
                </c:pt>
                <c:pt idx="4362">
                  <c:v>42050.4375</c:v>
                </c:pt>
                <c:pt idx="4363">
                  <c:v>42050.447916666664</c:v>
                </c:pt>
                <c:pt idx="4364">
                  <c:v>42050.458333333336</c:v>
                </c:pt>
                <c:pt idx="4365">
                  <c:v>42050.46875</c:v>
                </c:pt>
                <c:pt idx="4366">
                  <c:v>42050.479166666664</c:v>
                </c:pt>
                <c:pt idx="4367">
                  <c:v>42050.489583333336</c:v>
                </c:pt>
                <c:pt idx="4368">
                  <c:v>42050.5</c:v>
                </c:pt>
                <c:pt idx="4369">
                  <c:v>42050.510416666664</c:v>
                </c:pt>
                <c:pt idx="4370">
                  <c:v>42050.520833333336</c:v>
                </c:pt>
                <c:pt idx="4371">
                  <c:v>42050.53125</c:v>
                </c:pt>
                <c:pt idx="4372">
                  <c:v>42050.541666666664</c:v>
                </c:pt>
                <c:pt idx="4373">
                  <c:v>42050.552083333336</c:v>
                </c:pt>
                <c:pt idx="4374">
                  <c:v>42050.5625</c:v>
                </c:pt>
                <c:pt idx="4375">
                  <c:v>42050.572916666664</c:v>
                </c:pt>
                <c:pt idx="4376">
                  <c:v>42050.583333333336</c:v>
                </c:pt>
                <c:pt idx="4377">
                  <c:v>42050.59375</c:v>
                </c:pt>
                <c:pt idx="4378">
                  <c:v>42050.604166666664</c:v>
                </c:pt>
                <c:pt idx="4379">
                  <c:v>42050.614583333336</c:v>
                </c:pt>
                <c:pt idx="4380">
                  <c:v>42050.625</c:v>
                </c:pt>
                <c:pt idx="4381">
                  <c:v>42050.635416666664</c:v>
                </c:pt>
                <c:pt idx="4382">
                  <c:v>42050.645833333336</c:v>
                </c:pt>
                <c:pt idx="4383">
                  <c:v>42050.65625</c:v>
                </c:pt>
                <c:pt idx="4384">
                  <c:v>42050.666666666664</c:v>
                </c:pt>
                <c:pt idx="4385">
                  <c:v>42050.677083333336</c:v>
                </c:pt>
                <c:pt idx="4386">
                  <c:v>42050.6875</c:v>
                </c:pt>
                <c:pt idx="4387">
                  <c:v>42050.697916666664</c:v>
                </c:pt>
                <c:pt idx="4388">
                  <c:v>42050.708333333336</c:v>
                </c:pt>
                <c:pt idx="4389">
                  <c:v>42050.71875</c:v>
                </c:pt>
                <c:pt idx="4390">
                  <c:v>42050.729166666664</c:v>
                </c:pt>
                <c:pt idx="4391">
                  <c:v>42050.739583333336</c:v>
                </c:pt>
                <c:pt idx="4392">
                  <c:v>42050.75</c:v>
                </c:pt>
                <c:pt idx="4393">
                  <c:v>42050.760416666664</c:v>
                </c:pt>
                <c:pt idx="4394">
                  <c:v>42050.770833333336</c:v>
                </c:pt>
                <c:pt idx="4395">
                  <c:v>42050.78125</c:v>
                </c:pt>
                <c:pt idx="4396">
                  <c:v>42050.791666666664</c:v>
                </c:pt>
                <c:pt idx="4397">
                  <c:v>42050.802083333336</c:v>
                </c:pt>
                <c:pt idx="4398">
                  <c:v>42050.8125</c:v>
                </c:pt>
                <c:pt idx="4399">
                  <c:v>42050.822916666664</c:v>
                </c:pt>
                <c:pt idx="4400">
                  <c:v>42050.833333333336</c:v>
                </c:pt>
                <c:pt idx="4401">
                  <c:v>42050.84375</c:v>
                </c:pt>
                <c:pt idx="4402">
                  <c:v>42050.854166666664</c:v>
                </c:pt>
                <c:pt idx="4403">
                  <c:v>42050.864583333336</c:v>
                </c:pt>
                <c:pt idx="4404">
                  <c:v>42050.875</c:v>
                </c:pt>
                <c:pt idx="4405">
                  <c:v>42050.885416666664</c:v>
                </c:pt>
                <c:pt idx="4406">
                  <c:v>42050.895833333336</c:v>
                </c:pt>
                <c:pt idx="4407">
                  <c:v>42050.90625</c:v>
                </c:pt>
                <c:pt idx="4408">
                  <c:v>42050.916666666664</c:v>
                </c:pt>
                <c:pt idx="4409">
                  <c:v>42050.927083333336</c:v>
                </c:pt>
                <c:pt idx="4410">
                  <c:v>42050.9375</c:v>
                </c:pt>
                <c:pt idx="4411">
                  <c:v>42050.947916666664</c:v>
                </c:pt>
                <c:pt idx="4412">
                  <c:v>42050.958333333336</c:v>
                </c:pt>
                <c:pt idx="4413">
                  <c:v>42050.96875</c:v>
                </c:pt>
                <c:pt idx="4414">
                  <c:v>42050.979166666664</c:v>
                </c:pt>
                <c:pt idx="4415">
                  <c:v>42050.989583333336</c:v>
                </c:pt>
                <c:pt idx="4416">
                  <c:v>42051</c:v>
                </c:pt>
                <c:pt idx="4417">
                  <c:v>42051.010416666664</c:v>
                </c:pt>
                <c:pt idx="4418">
                  <c:v>42051.020833333336</c:v>
                </c:pt>
                <c:pt idx="4419">
                  <c:v>42051.03125</c:v>
                </c:pt>
                <c:pt idx="4420">
                  <c:v>42051.041666666664</c:v>
                </c:pt>
                <c:pt idx="4421">
                  <c:v>42051.052083333336</c:v>
                </c:pt>
                <c:pt idx="4422">
                  <c:v>42051.0625</c:v>
                </c:pt>
                <c:pt idx="4423">
                  <c:v>42051.072916666664</c:v>
                </c:pt>
                <c:pt idx="4424">
                  <c:v>42051.083333333336</c:v>
                </c:pt>
                <c:pt idx="4425">
                  <c:v>42051.09375</c:v>
                </c:pt>
                <c:pt idx="4426">
                  <c:v>42051.104166666664</c:v>
                </c:pt>
                <c:pt idx="4427">
                  <c:v>42051.114583333336</c:v>
                </c:pt>
                <c:pt idx="4428">
                  <c:v>42051.125</c:v>
                </c:pt>
                <c:pt idx="4429">
                  <c:v>42051.135416666664</c:v>
                </c:pt>
                <c:pt idx="4430">
                  <c:v>42051.145833333336</c:v>
                </c:pt>
                <c:pt idx="4431">
                  <c:v>42051.15625</c:v>
                </c:pt>
                <c:pt idx="4432">
                  <c:v>42051.166666666664</c:v>
                </c:pt>
                <c:pt idx="4433">
                  <c:v>42051.177083333336</c:v>
                </c:pt>
                <c:pt idx="4434">
                  <c:v>42051.1875</c:v>
                </c:pt>
                <c:pt idx="4435">
                  <c:v>42051.197916666664</c:v>
                </c:pt>
                <c:pt idx="4436">
                  <c:v>42051.208333333336</c:v>
                </c:pt>
                <c:pt idx="4437">
                  <c:v>42051.21875</c:v>
                </c:pt>
                <c:pt idx="4438">
                  <c:v>42051.229166666664</c:v>
                </c:pt>
                <c:pt idx="4439">
                  <c:v>42051.239583333336</c:v>
                </c:pt>
                <c:pt idx="4440">
                  <c:v>42051.25</c:v>
                </c:pt>
                <c:pt idx="4441">
                  <c:v>42051.260416666664</c:v>
                </c:pt>
                <c:pt idx="4442">
                  <c:v>42051.270833333336</c:v>
                </c:pt>
                <c:pt idx="4443">
                  <c:v>42051.28125</c:v>
                </c:pt>
                <c:pt idx="4444">
                  <c:v>42051.291666666664</c:v>
                </c:pt>
                <c:pt idx="4445">
                  <c:v>42051.302083333336</c:v>
                </c:pt>
                <c:pt idx="4446">
                  <c:v>42051.3125</c:v>
                </c:pt>
                <c:pt idx="4447">
                  <c:v>42051.322916666664</c:v>
                </c:pt>
                <c:pt idx="4448">
                  <c:v>42051.333333333336</c:v>
                </c:pt>
                <c:pt idx="4449">
                  <c:v>42051.34375</c:v>
                </c:pt>
                <c:pt idx="4450">
                  <c:v>42051.354166666664</c:v>
                </c:pt>
                <c:pt idx="4451">
                  <c:v>42051.364583333336</c:v>
                </c:pt>
                <c:pt idx="4452">
                  <c:v>42051.375</c:v>
                </c:pt>
                <c:pt idx="4453">
                  <c:v>42051.385416666664</c:v>
                </c:pt>
                <c:pt idx="4454">
                  <c:v>42051.395833333336</c:v>
                </c:pt>
                <c:pt idx="4455">
                  <c:v>42051.40625</c:v>
                </c:pt>
                <c:pt idx="4456">
                  <c:v>42051.416666666664</c:v>
                </c:pt>
                <c:pt idx="4457">
                  <c:v>42051.427083333336</c:v>
                </c:pt>
                <c:pt idx="4458">
                  <c:v>42051.4375</c:v>
                </c:pt>
                <c:pt idx="4459">
                  <c:v>42051.447916666664</c:v>
                </c:pt>
                <c:pt idx="4460">
                  <c:v>42051.458333333336</c:v>
                </c:pt>
                <c:pt idx="4461">
                  <c:v>42051.46875</c:v>
                </c:pt>
                <c:pt idx="4462">
                  <c:v>42051.479166666664</c:v>
                </c:pt>
                <c:pt idx="4463">
                  <c:v>42051.489583333336</c:v>
                </c:pt>
                <c:pt idx="4464">
                  <c:v>42051.5</c:v>
                </c:pt>
                <c:pt idx="4465">
                  <c:v>42051.510416666664</c:v>
                </c:pt>
                <c:pt idx="4466">
                  <c:v>42051.520833333336</c:v>
                </c:pt>
                <c:pt idx="4467">
                  <c:v>42051.53125</c:v>
                </c:pt>
                <c:pt idx="4468">
                  <c:v>42051.541666666664</c:v>
                </c:pt>
                <c:pt idx="4469">
                  <c:v>42051.552083333336</c:v>
                </c:pt>
                <c:pt idx="4470">
                  <c:v>42051.5625</c:v>
                </c:pt>
                <c:pt idx="4471">
                  <c:v>42051.572916666664</c:v>
                </c:pt>
                <c:pt idx="4472">
                  <c:v>42051.583333333336</c:v>
                </c:pt>
                <c:pt idx="4473">
                  <c:v>42051.59375</c:v>
                </c:pt>
                <c:pt idx="4474">
                  <c:v>42051.604166666664</c:v>
                </c:pt>
                <c:pt idx="4475">
                  <c:v>42051.614583333336</c:v>
                </c:pt>
                <c:pt idx="4476">
                  <c:v>42051.625</c:v>
                </c:pt>
                <c:pt idx="4477">
                  <c:v>42051.635416666664</c:v>
                </c:pt>
                <c:pt idx="4478">
                  <c:v>42051.645833333336</c:v>
                </c:pt>
                <c:pt idx="4479">
                  <c:v>42051.65625</c:v>
                </c:pt>
                <c:pt idx="4480">
                  <c:v>42051.666666666664</c:v>
                </c:pt>
                <c:pt idx="4481">
                  <c:v>42051.677083333336</c:v>
                </c:pt>
                <c:pt idx="4482">
                  <c:v>42051.6875</c:v>
                </c:pt>
                <c:pt idx="4483">
                  <c:v>42051.697916666664</c:v>
                </c:pt>
                <c:pt idx="4484">
                  <c:v>42051.708333333336</c:v>
                </c:pt>
                <c:pt idx="4485">
                  <c:v>42051.71875</c:v>
                </c:pt>
                <c:pt idx="4486">
                  <c:v>42051.729166666664</c:v>
                </c:pt>
                <c:pt idx="4487">
                  <c:v>42051.739583333336</c:v>
                </c:pt>
                <c:pt idx="4488">
                  <c:v>42051.75</c:v>
                </c:pt>
                <c:pt idx="4489">
                  <c:v>42051.760416666664</c:v>
                </c:pt>
                <c:pt idx="4490">
                  <c:v>42051.770833333336</c:v>
                </c:pt>
                <c:pt idx="4491">
                  <c:v>42051.78125</c:v>
                </c:pt>
                <c:pt idx="4492">
                  <c:v>42051.791666666664</c:v>
                </c:pt>
                <c:pt idx="4493">
                  <c:v>42051.802083333336</c:v>
                </c:pt>
                <c:pt idx="4494">
                  <c:v>42051.8125</c:v>
                </c:pt>
                <c:pt idx="4495">
                  <c:v>42051.822916666664</c:v>
                </c:pt>
                <c:pt idx="4496">
                  <c:v>42051.833333333336</c:v>
                </c:pt>
                <c:pt idx="4497">
                  <c:v>42051.84375</c:v>
                </c:pt>
                <c:pt idx="4498">
                  <c:v>42051.854166666664</c:v>
                </c:pt>
                <c:pt idx="4499">
                  <c:v>42051.864583333336</c:v>
                </c:pt>
                <c:pt idx="4500">
                  <c:v>42051.875</c:v>
                </c:pt>
                <c:pt idx="4501">
                  <c:v>42051.885416666664</c:v>
                </c:pt>
                <c:pt idx="4502">
                  <c:v>42051.895833333336</c:v>
                </c:pt>
                <c:pt idx="4503">
                  <c:v>42051.90625</c:v>
                </c:pt>
                <c:pt idx="4504">
                  <c:v>42051.916666666664</c:v>
                </c:pt>
                <c:pt idx="4505">
                  <c:v>42051.927083333336</c:v>
                </c:pt>
                <c:pt idx="4506">
                  <c:v>42051.9375</c:v>
                </c:pt>
                <c:pt idx="4507">
                  <c:v>42051.947916666664</c:v>
                </c:pt>
                <c:pt idx="4508">
                  <c:v>42051.958333333336</c:v>
                </c:pt>
                <c:pt idx="4509">
                  <c:v>42051.96875</c:v>
                </c:pt>
                <c:pt idx="4510">
                  <c:v>42051.979166666664</c:v>
                </c:pt>
                <c:pt idx="4511">
                  <c:v>42051.989583333336</c:v>
                </c:pt>
                <c:pt idx="4512">
                  <c:v>42052</c:v>
                </c:pt>
                <c:pt idx="4513">
                  <c:v>42052.010416666664</c:v>
                </c:pt>
                <c:pt idx="4514">
                  <c:v>42052.020833333336</c:v>
                </c:pt>
                <c:pt idx="4515">
                  <c:v>42052.03125</c:v>
                </c:pt>
                <c:pt idx="4516">
                  <c:v>42052.041666666664</c:v>
                </c:pt>
                <c:pt idx="4517">
                  <c:v>42052.052083333336</c:v>
                </c:pt>
                <c:pt idx="4518">
                  <c:v>42052.0625</c:v>
                </c:pt>
                <c:pt idx="4519">
                  <c:v>42052.072916666664</c:v>
                </c:pt>
                <c:pt idx="4520">
                  <c:v>42052.083333333336</c:v>
                </c:pt>
                <c:pt idx="4521">
                  <c:v>42052.09375</c:v>
                </c:pt>
                <c:pt idx="4522">
                  <c:v>42052.104166666664</c:v>
                </c:pt>
                <c:pt idx="4523">
                  <c:v>42052.114583333336</c:v>
                </c:pt>
                <c:pt idx="4524">
                  <c:v>42052.125</c:v>
                </c:pt>
                <c:pt idx="4525">
                  <c:v>42052.135416666664</c:v>
                </c:pt>
                <c:pt idx="4526">
                  <c:v>42052.145833333336</c:v>
                </c:pt>
                <c:pt idx="4527">
                  <c:v>42052.15625</c:v>
                </c:pt>
                <c:pt idx="4528">
                  <c:v>42052.166666666664</c:v>
                </c:pt>
                <c:pt idx="4529">
                  <c:v>42052.177083333336</c:v>
                </c:pt>
                <c:pt idx="4530">
                  <c:v>42052.1875</c:v>
                </c:pt>
                <c:pt idx="4531">
                  <c:v>42052.197916666664</c:v>
                </c:pt>
                <c:pt idx="4532">
                  <c:v>42052.208333333336</c:v>
                </c:pt>
                <c:pt idx="4533">
                  <c:v>42052.21875</c:v>
                </c:pt>
                <c:pt idx="4534">
                  <c:v>42052.229166666664</c:v>
                </c:pt>
                <c:pt idx="4535">
                  <c:v>42052.239583333336</c:v>
                </c:pt>
                <c:pt idx="4536">
                  <c:v>42052.25</c:v>
                </c:pt>
                <c:pt idx="4537">
                  <c:v>42052.260416666664</c:v>
                </c:pt>
                <c:pt idx="4538">
                  <c:v>42052.270833333336</c:v>
                </c:pt>
                <c:pt idx="4539">
                  <c:v>42052.28125</c:v>
                </c:pt>
                <c:pt idx="4540">
                  <c:v>42052.291666666664</c:v>
                </c:pt>
                <c:pt idx="4541">
                  <c:v>42052.302083333336</c:v>
                </c:pt>
                <c:pt idx="4542">
                  <c:v>42052.3125</c:v>
                </c:pt>
                <c:pt idx="4543">
                  <c:v>42052.322916666664</c:v>
                </c:pt>
                <c:pt idx="4544">
                  <c:v>42052.333333333336</c:v>
                </c:pt>
                <c:pt idx="4545">
                  <c:v>42052.34375</c:v>
                </c:pt>
                <c:pt idx="4546">
                  <c:v>42052.354166666664</c:v>
                </c:pt>
                <c:pt idx="4547">
                  <c:v>42052.364583333336</c:v>
                </c:pt>
                <c:pt idx="4548">
                  <c:v>42052.375</c:v>
                </c:pt>
                <c:pt idx="4549">
                  <c:v>42052.385416666664</c:v>
                </c:pt>
                <c:pt idx="4550">
                  <c:v>42052.395833333336</c:v>
                </c:pt>
                <c:pt idx="4551">
                  <c:v>42052.40625</c:v>
                </c:pt>
                <c:pt idx="4552">
                  <c:v>42052.416666666664</c:v>
                </c:pt>
                <c:pt idx="4553">
                  <c:v>42052.427083333336</c:v>
                </c:pt>
                <c:pt idx="4554">
                  <c:v>42052.4375</c:v>
                </c:pt>
                <c:pt idx="4555">
                  <c:v>42052.447916666664</c:v>
                </c:pt>
                <c:pt idx="4556">
                  <c:v>42052.458333333336</c:v>
                </c:pt>
                <c:pt idx="4557">
                  <c:v>42052.46875</c:v>
                </c:pt>
                <c:pt idx="4558">
                  <c:v>42052.479166666664</c:v>
                </c:pt>
                <c:pt idx="4559">
                  <c:v>42052.489583333336</c:v>
                </c:pt>
                <c:pt idx="4560">
                  <c:v>42052.5</c:v>
                </c:pt>
                <c:pt idx="4561">
                  <c:v>42052.510416666664</c:v>
                </c:pt>
                <c:pt idx="4562">
                  <c:v>42052.520833333336</c:v>
                </c:pt>
                <c:pt idx="4563">
                  <c:v>42052.53125</c:v>
                </c:pt>
                <c:pt idx="4564">
                  <c:v>42052.541666666664</c:v>
                </c:pt>
                <c:pt idx="4565">
                  <c:v>42052.552083333336</c:v>
                </c:pt>
                <c:pt idx="4566">
                  <c:v>42052.5625</c:v>
                </c:pt>
                <c:pt idx="4567">
                  <c:v>42052.572916666664</c:v>
                </c:pt>
                <c:pt idx="4568">
                  <c:v>42052.583333333336</c:v>
                </c:pt>
                <c:pt idx="4569">
                  <c:v>42052.59375</c:v>
                </c:pt>
                <c:pt idx="4570">
                  <c:v>42052.604166666664</c:v>
                </c:pt>
                <c:pt idx="4571">
                  <c:v>42052.614583333336</c:v>
                </c:pt>
                <c:pt idx="4572">
                  <c:v>42052.625</c:v>
                </c:pt>
                <c:pt idx="4573">
                  <c:v>42052.635416666664</c:v>
                </c:pt>
                <c:pt idx="4574">
                  <c:v>42052.645833333336</c:v>
                </c:pt>
                <c:pt idx="4575">
                  <c:v>42052.65625</c:v>
                </c:pt>
                <c:pt idx="4576">
                  <c:v>42052.666666666664</c:v>
                </c:pt>
                <c:pt idx="4577">
                  <c:v>42052.677083333336</c:v>
                </c:pt>
                <c:pt idx="4578">
                  <c:v>42052.6875</c:v>
                </c:pt>
                <c:pt idx="4579">
                  <c:v>42052.697916666664</c:v>
                </c:pt>
                <c:pt idx="4580">
                  <c:v>42052.708333333336</c:v>
                </c:pt>
                <c:pt idx="4581">
                  <c:v>42052.71875</c:v>
                </c:pt>
                <c:pt idx="4582">
                  <c:v>42052.729166666664</c:v>
                </c:pt>
                <c:pt idx="4583">
                  <c:v>42052.739583333336</c:v>
                </c:pt>
                <c:pt idx="4584">
                  <c:v>42052.75</c:v>
                </c:pt>
                <c:pt idx="4585">
                  <c:v>42052.760416666664</c:v>
                </c:pt>
                <c:pt idx="4586">
                  <c:v>42052.770833333336</c:v>
                </c:pt>
                <c:pt idx="4587">
                  <c:v>42052.78125</c:v>
                </c:pt>
                <c:pt idx="4588">
                  <c:v>42052.791666666664</c:v>
                </c:pt>
                <c:pt idx="4589">
                  <c:v>42052.802083333336</c:v>
                </c:pt>
                <c:pt idx="4590">
                  <c:v>42052.8125</c:v>
                </c:pt>
                <c:pt idx="4591">
                  <c:v>42052.822916666664</c:v>
                </c:pt>
                <c:pt idx="4592">
                  <c:v>42052.833333333336</c:v>
                </c:pt>
                <c:pt idx="4593">
                  <c:v>42052.84375</c:v>
                </c:pt>
                <c:pt idx="4594">
                  <c:v>42052.854166666664</c:v>
                </c:pt>
                <c:pt idx="4595">
                  <c:v>42052.864583333336</c:v>
                </c:pt>
                <c:pt idx="4596">
                  <c:v>42052.875</c:v>
                </c:pt>
                <c:pt idx="4597">
                  <c:v>42052.885416666664</c:v>
                </c:pt>
                <c:pt idx="4598">
                  <c:v>42052.895833333336</c:v>
                </c:pt>
                <c:pt idx="4599">
                  <c:v>42052.90625</c:v>
                </c:pt>
                <c:pt idx="4600">
                  <c:v>42052.916666666664</c:v>
                </c:pt>
                <c:pt idx="4601">
                  <c:v>42052.927083333336</c:v>
                </c:pt>
                <c:pt idx="4602">
                  <c:v>42052.9375</c:v>
                </c:pt>
                <c:pt idx="4603">
                  <c:v>42052.947916666664</c:v>
                </c:pt>
                <c:pt idx="4604">
                  <c:v>42052.958333333336</c:v>
                </c:pt>
                <c:pt idx="4605">
                  <c:v>42052.96875</c:v>
                </c:pt>
                <c:pt idx="4606">
                  <c:v>42052.979166666664</c:v>
                </c:pt>
                <c:pt idx="4607">
                  <c:v>42052.989583333336</c:v>
                </c:pt>
                <c:pt idx="4608">
                  <c:v>42053</c:v>
                </c:pt>
                <c:pt idx="4609">
                  <c:v>42053.010416666664</c:v>
                </c:pt>
                <c:pt idx="4610">
                  <c:v>42053.020833333336</c:v>
                </c:pt>
                <c:pt idx="4611">
                  <c:v>42053.03125</c:v>
                </c:pt>
                <c:pt idx="4612">
                  <c:v>42053.041666666664</c:v>
                </c:pt>
                <c:pt idx="4613">
                  <c:v>42053.052083333336</c:v>
                </c:pt>
                <c:pt idx="4614">
                  <c:v>42053.0625</c:v>
                </c:pt>
                <c:pt idx="4615">
                  <c:v>42053.072916666664</c:v>
                </c:pt>
                <c:pt idx="4616">
                  <c:v>42053.083333333336</c:v>
                </c:pt>
                <c:pt idx="4617">
                  <c:v>42053.09375</c:v>
                </c:pt>
                <c:pt idx="4618">
                  <c:v>42053.104166666664</c:v>
                </c:pt>
                <c:pt idx="4619">
                  <c:v>42053.114583333336</c:v>
                </c:pt>
                <c:pt idx="4620">
                  <c:v>42053.125</c:v>
                </c:pt>
                <c:pt idx="4621">
                  <c:v>42053.135416666664</c:v>
                </c:pt>
                <c:pt idx="4622">
                  <c:v>42053.145833333336</c:v>
                </c:pt>
                <c:pt idx="4623">
                  <c:v>42053.15625</c:v>
                </c:pt>
                <c:pt idx="4624">
                  <c:v>42053.166666666664</c:v>
                </c:pt>
                <c:pt idx="4625">
                  <c:v>42053.177083333336</c:v>
                </c:pt>
                <c:pt idx="4626">
                  <c:v>42053.1875</c:v>
                </c:pt>
                <c:pt idx="4627">
                  <c:v>42053.197916666664</c:v>
                </c:pt>
                <c:pt idx="4628">
                  <c:v>42053.208333333336</c:v>
                </c:pt>
                <c:pt idx="4629">
                  <c:v>42053.21875</c:v>
                </c:pt>
                <c:pt idx="4630">
                  <c:v>42053.229166666664</c:v>
                </c:pt>
                <c:pt idx="4631">
                  <c:v>42053.239583333336</c:v>
                </c:pt>
                <c:pt idx="4632">
                  <c:v>42053.25</c:v>
                </c:pt>
                <c:pt idx="4633">
                  <c:v>42053.260416666664</c:v>
                </c:pt>
                <c:pt idx="4634">
                  <c:v>42053.270833333336</c:v>
                </c:pt>
                <c:pt idx="4635">
                  <c:v>42053.28125</c:v>
                </c:pt>
                <c:pt idx="4636">
                  <c:v>42053.291666666664</c:v>
                </c:pt>
                <c:pt idx="4637">
                  <c:v>42053.302083333336</c:v>
                </c:pt>
                <c:pt idx="4638">
                  <c:v>42053.3125</c:v>
                </c:pt>
                <c:pt idx="4639">
                  <c:v>42053.322916666664</c:v>
                </c:pt>
                <c:pt idx="4640">
                  <c:v>42053.333333333336</c:v>
                </c:pt>
                <c:pt idx="4641">
                  <c:v>42053.34375</c:v>
                </c:pt>
                <c:pt idx="4642">
                  <c:v>42053.354166666664</c:v>
                </c:pt>
                <c:pt idx="4643">
                  <c:v>42053.364583333336</c:v>
                </c:pt>
                <c:pt idx="4644">
                  <c:v>42053.375</c:v>
                </c:pt>
                <c:pt idx="4645">
                  <c:v>42053.385416666664</c:v>
                </c:pt>
                <c:pt idx="4646">
                  <c:v>42053.395833333336</c:v>
                </c:pt>
                <c:pt idx="4647">
                  <c:v>42053.40625</c:v>
                </c:pt>
                <c:pt idx="4648">
                  <c:v>42053.416666666664</c:v>
                </c:pt>
                <c:pt idx="4649">
                  <c:v>42053.427083333336</c:v>
                </c:pt>
                <c:pt idx="4650">
                  <c:v>42053.4375</c:v>
                </c:pt>
                <c:pt idx="4651">
                  <c:v>42053.447916666664</c:v>
                </c:pt>
                <c:pt idx="4652">
                  <c:v>42053.458333333336</c:v>
                </c:pt>
                <c:pt idx="4653">
                  <c:v>42053.46875</c:v>
                </c:pt>
                <c:pt idx="4654">
                  <c:v>42053.479166666664</c:v>
                </c:pt>
                <c:pt idx="4655">
                  <c:v>42053.489583333336</c:v>
                </c:pt>
                <c:pt idx="4656">
                  <c:v>42053.5</c:v>
                </c:pt>
                <c:pt idx="4657">
                  <c:v>42053.510416666664</c:v>
                </c:pt>
                <c:pt idx="4658">
                  <c:v>42053.520833333336</c:v>
                </c:pt>
                <c:pt idx="4659">
                  <c:v>42053.53125</c:v>
                </c:pt>
                <c:pt idx="4660">
                  <c:v>42053.541666666664</c:v>
                </c:pt>
                <c:pt idx="4661">
                  <c:v>42053.552083333336</c:v>
                </c:pt>
                <c:pt idx="4662">
                  <c:v>42053.5625</c:v>
                </c:pt>
                <c:pt idx="4663">
                  <c:v>42053.572916666664</c:v>
                </c:pt>
                <c:pt idx="4664">
                  <c:v>42053.583333333336</c:v>
                </c:pt>
                <c:pt idx="4665">
                  <c:v>42053.59375</c:v>
                </c:pt>
                <c:pt idx="4666">
                  <c:v>42053.604166666664</c:v>
                </c:pt>
                <c:pt idx="4667">
                  <c:v>42053.614583333336</c:v>
                </c:pt>
                <c:pt idx="4668">
                  <c:v>42053.625</c:v>
                </c:pt>
                <c:pt idx="4669">
                  <c:v>42053.635416666664</c:v>
                </c:pt>
                <c:pt idx="4670">
                  <c:v>42053.645833333336</c:v>
                </c:pt>
                <c:pt idx="4671">
                  <c:v>42053.65625</c:v>
                </c:pt>
                <c:pt idx="4672">
                  <c:v>42053.666666666664</c:v>
                </c:pt>
                <c:pt idx="4673">
                  <c:v>42053.677083333336</c:v>
                </c:pt>
                <c:pt idx="4674">
                  <c:v>42053.6875</c:v>
                </c:pt>
                <c:pt idx="4675">
                  <c:v>42053.697916666664</c:v>
                </c:pt>
                <c:pt idx="4676">
                  <c:v>42053.708333333336</c:v>
                </c:pt>
                <c:pt idx="4677">
                  <c:v>42053.71875</c:v>
                </c:pt>
                <c:pt idx="4678">
                  <c:v>42053.729166666664</c:v>
                </c:pt>
                <c:pt idx="4679">
                  <c:v>42053.739583333336</c:v>
                </c:pt>
                <c:pt idx="4680">
                  <c:v>42053.75</c:v>
                </c:pt>
                <c:pt idx="4681">
                  <c:v>42053.760416666664</c:v>
                </c:pt>
                <c:pt idx="4682">
                  <c:v>42053.770833333336</c:v>
                </c:pt>
                <c:pt idx="4683">
                  <c:v>42053.78125</c:v>
                </c:pt>
                <c:pt idx="4684">
                  <c:v>42053.791666666664</c:v>
                </c:pt>
                <c:pt idx="4685">
                  <c:v>42053.802083333336</c:v>
                </c:pt>
                <c:pt idx="4686">
                  <c:v>42053.8125</c:v>
                </c:pt>
                <c:pt idx="4687">
                  <c:v>42053.822916666664</c:v>
                </c:pt>
                <c:pt idx="4688">
                  <c:v>42053.833333333336</c:v>
                </c:pt>
                <c:pt idx="4689">
                  <c:v>42053.84375</c:v>
                </c:pt>
                <c:pt idx="4690">
                  <c:v>42053.854166666664</c:v>
                </c:pt>
                <c:pt idx="4691">
                  <c:v>42053.864583333336</c:v>
                </c:pt>
                <c:pt idx="4692">
                  <c:v>42053.875</c:v>
                </c:pt>
                <c:pt idx="4693">
                  <c:v>42053.885416666664</c:v>
                </c:pt>
                <c:pt idx="4694">
                  <c:v>42053.895833333336</c:v>
                </c:pt>
                <c:pt idx="4695">
                  <c:v>42053.90625</c:v>
                </c:pt>
                <c:pt idx="4696">
                  <c:v>42053.916666666664</c:v>
                </c:pt>
                <c:pt idx="4697">
                  <c:v>42053.927083333336</c:v>
                </c:pt>
                <c:pt idx="4698">
                  <c:v>42053.9375</c:v>
                </c:pt>
                <c:pt idx="4699">
                  <c:v>42053.947916666664</c:v>
                </c:pt>
                <c:pt idx="4700">
                  <c:v>42053.958333333336</c:v>
                </c:pt>
                <c:pt idx="4701">
                  <c:v>42053.96875</c:v>
                </c:pt>
                <c:pt idx="4702">
                  <c:v>42053.979166666664</c:v>
                </c:pt>
                <c:pt idx="4703">
                  <c:v>42053.989583333336</c:v>
                </c:pt>
                <c:pt idx="4704">
                  <c:v>42054</c:v>
                </c:pt>
                <c:pt idx="4705">
                  <c:v>42054.010416666664</c:v>
                </c:pt>
                <c:pt idx="4706">
                  <c:v>42054.020833333336</c:v>
                </c:pt>
                <c:pt idx="4707">
                  <c:v>42054.03125</c:v>
                </c:pt>
                <c:pt idx="4708">
                  <c:v>42054.041666666664</c:v>
                </c:pt>
                <c:pt idx="4709">
                  <c:v>42054.052083333336</c:v>
                </c:pt>
                <c:pt idx="4710">
                  <c:v>42054.0625</c:v>
                </c:pt>
                <c:pt idx="4711">
                  <c:v>42054.072916666664</c:v>
                </c:pt>
                <c:pt idx="4712">
                  <c:v>42054.083333333336</c:v>
                </c:pt>
                <c:pt idx="4713">
                  <c:v>42054.09375</c:v>
                </c:pt>
                <c:pt idx="4714">
                  <c:v>42054.104166666664</c:v>
                </c:pt>
                <c:pt idx="4715">
                  <c:v>42054.114583333336</c:v>
                </c:pt>
                <c:pt idx="4716">
                  <c:v>42054.125</c:v>
                </c:pt>
                <c:pt idx="4717">
                  <c:v>42054.135416666664</c:v>
                </c:pt>
                <c:pt idx="4718">
                  <c:v>42054.145833333336</c:v>
                </c:pt>
                <c:pt idx="4719">
                  <c:v>42054.15625</c:v>
                </c:pt>
                <c:pt idx="4720">
                  <c:v>42054.166666666664</c:v>
                </c:pt>
                <c:pt idx="4721">
                  <c:v>42054.177083333336</c:v>
                </c:pt>
                <c:pt idx="4722">
                  <c:v>42054.1875</c:v>
                </c:pt>
                <c:pt idx="4723">
                  <c:v>42054.197916666664</c:v>
                </c:pt>
                <c:pt idx="4724">
                  <c:v>42054.208333333336</c:v>
                </c:pt>
                <c:pt idx="4725">
                  <c:v>42054.21875</c:v>
                </c:pt>
                <c:pt idx="4726">
                  <c:v>42054.229166666664</c:v>
                </c:pt>
                <c:pt idx="4727">
                  <c:v>42054.239583333336</c:v>
                </c:pt>
                <c:pt idx="4728">
                  <c:v>42054.25</c:v>
                </c:pt>
                <c:pt idx="4729">
                  <c:v>42054.260416666664</c:v>
                </c:pt>
                <c:pt idx="4730">
                  <c:v>42054.270833333336</c:v>
                </c:pt>
                <c:pt idx="4731">
                  <c:v>42054.28125</c:v>
                </c:pt>
                <c:pt idx="4732">
                  <c:v>42054.291666666664</c:v>
                </c:pt>
                <c:pt idx="4733">
                  <c:v>42054.302083333336</c:v>
                </c:pt>
                <c:pt idx="4734">
                  <c:v>42054.3125</c:v>
                </c:pt>
                <c:pt idx="4735">
                  <c:v>42054.322916666664</c:v>
                </c:pt>
                <c:pt idx="4736">
                  <c:v>42054.333333333336</c:v>
                </c:pt>
                <c:pt idx="4737">
                  <c:v>42054.34375</c:v>
                </c:pt>
                <c:pt idx="4738">
                  <c:v>42054.354166666664</c:v>
                </c:pt>
                <c:pt idx="4739">
                  <c:v>42054.364583333336</c:v>
                </c:pt>
                <c:pt idx="4740">
                  <c:v>42054.375</c:v>
                </c:pt>
                <c:pt idx="4741">
                  <c:v>42054.385416666664</c:v>
                </c:pt>
                <c:pt idx="4742">
                  <c:v>42054.395833333336</c:v>
                </c:pt>
                <c:pt idx="4743">
                  <c:v>42054.40625</c:v>
                </c:pt>
                <c:pt idx="4744">
                  <c:v>42054.416666666664</c:v>
                </c:pt>
                <c:pt idx="4745">
                  <c:v>42054.427083333336</c:v>
                </c:pt>
                <c:pt idx="4746">
                  <c:v>42054.4375</c:v>
                </c:pt>
                <c:pt idx="4747">
                  <c:v>42054.447916666664</c:v>
                </c:pt>
                <c:pt idx="4748">
                  <c:v>42054.458333333336</c:v>
                </c:pt>
                <c:pt idx="4749">
                  <c:v>42054.46875</c:v>
                </c:pt>
                <c:pt idx="4750">
                  <c:v>42054.479166666664</c:v>
                </c:pt>
                <c:pt idx="4751">
                  <c:v>42054.489583333336</c:v>
                </c:pt>
                <c:pt idx="4752">
                  <c:v>42054.5</c:v>
                </c:pt>
                <c:pt idx="4753">
                  <c:v>42054.510416666664</c:v>
                </c:pt>
                <c:pt idx="4754">
                  <c:v>42054.520833333336</c:v>
                </c:pt>
                <c:pt idx="4755">
                  <c:v>42054.53125</c:v>
                </c:pt>
                <c:pt idx="4756">
                  <c:v>42054.541666666664</c:v>
                </c:pt>
                <c:pt idx="4757">
                  <c:v>42054.552083333336</c:v>
                </c:pt>
                <c:pt idx="4758">
                  <c:v>42054.5625</c:v>
                </c:pt>
                <c:pt idx="4759">
                  <c:v>42054.572916666664</c:v>
                </c:pt>
                <c:pt idx="4760">
                  <c:v>42054.583333333336</c:v>
                </c:pt>
                <c:pt idx="4761">
                  <c:v>42054.59375</c:v>
                </c:pt>
                <c:pt idx="4762">
                  <c:v>42054.604166666664</c:v>
                </c:pt>
                <c:pt idx="4763">
                  <c:v>42054.614583333336</c:v>
                </c:pt>
                <c:pt idx="4764">
                  <c:v>42054.625</c:v>
                </c:pt>
                <c:pt idx="4765">
                  <c:v>42054.635416666664</c:v>
                </c:pt>
                <c:pt idx="4766">
                  <c:v>42054.645833333336</c:v>
                </c:pt>
                <c:pt idx="4767">
                  <c:v>42054.65625</c:v>
                </c:pt>
                <c:pt idx="4768">
                  <c:v>42054.666666666664</c:v>
                </c:pt>
                <c:pt idx="4769">
                  <c:v>42054.677083333336</c:v>
                </c:pt>
                <c:pt idx="4770">
                  <c:v>42054.6875</c:v>
                </c:pt>
                <c:pt idx="4771">
                  <c:v>42054.697916666664</c:v>
                </c:pt>
                <c:pt idx="4772">
                  <c:v>42054.708333333336</c:v>
                </c:pt>
                <c:pt idx="4773">
                  <c:v>42054.71875</c:v>
                </c:pt>
                <c:pt idx="4774">
                  <c:v>42054.729166666664</c:v>
                </c:pt>
                <c:pt idx="4775">
                  <c:v>42054.739583333336</c:v>
                </c:pt>
                <c:pt idx="4776">
                  <c:v>42054.75</c:v>
                </c:pt>
                <c:pt idx="4777">
                  <c:v>42054.760416666664</c:v>
                </c:pt>
                <c:pt idx="4778">
                  <c:v>42054.770833333336</c:v>
                </c:pt>
                <c:pt idx="4779">
                  <c:v>42054.78125</c:v>
                </c:pt>
                <c:pt idx="4780">
                  <c:v>42054.791666666664</c:v>
                </c:pt>
                <c:pt idx="4781">
                  <c:v>42054.802083333336</c:v>
                </c:pt>
                <c:pt idx="4782">
                  <c:v>42054.8125</c:v>
                </c:pt>
                <c:pt idx="4783">
                  <c:v>42054.822916666664</c:v>
                </c:pt>
                <c:pt idx="4784">
                  <c:v>42054.833333333336</c:v>
                </c:pt>
                <c:pt idx="4785">
                  <c:v>42054.84375</c:v>
                </c:pt>
                <c:pt idx="4786">
                  <c:v>42054.854166666664</c:v>
                </c:pt>
                <c:pt idx="4787">
                  <c:v>42054.864583333336</c:v>
                </c:pt>
                <c:pt idx="4788">
                  <c:v>42054.875</c:v>
                </c:pt>
                <c:pt idx="4789">
                  <c:v>42054.885416666664</c:v>
                </c:pt>
                <c:pt idx="4790">
                  <c:v>42054.895833333336</c:v>
                </c:pt>
                <c:pt idx="4791">
                  <c:v>42054.90625</c:v>
                </c:pt>
                <c:pt idx="4792">
                  <c:v>42054.916666666664</c:v>
                </c:pt>
                <c:pt idx="4793">
                  <c:v>42054.927083333336</c:v>
                </c:pt>
                <c:pt idx="4794">
                  <c:v>42054.9375</c:v>
                </c:pt>
                <c:pt idx="4795">
                  <c:v>42054.947916666664</c:v>
                </c:pt>
                <c:pt idx="4796">
                  <c:v>42054.958333333336</c:v>
                </c:pt>
                <c:pt idx="4797">
                  <c:v>42054.96875</c:v>
                </c:pt>
                <c:pt idx="4798">
                  <c:v>42054.979166666664</c:v>
                </c:pt>
                <c:pt idx="4799">
                  <c:v>42054.989583333336</c:v>
                </c:pt>
                <c:pt idx="4800">
                  <c:v>42055</c:v>
                </c:pt>
                <c:pt idx="4801">
                  <c:v>42055.010416666664</c:v>
                </c:pt>
                <c:pt idx="4802">
                  <c:v>42055.020833333336</c:v>
                </c:pt>
                <c:pt idx="4803">
                  <c:v>42055.03125</c:v>
                </c:pt>
                <c:pt idx="4804">
                  <c:v>42055.041666666664</c:v>
                </c:pt>
                <c:pt idx="4805">
                  <c:v>42055.052083333336</c:v>
                </c:pt>
                <c:pt idx="4806">
                  <c:v>42055.0625</c:v>
                </c:pt>
                <c:pt idx="4807">
                  <c:v>42055.072916666664</c:v>
                </c:pt>
                <c:pt idx="4808">
                  <c:v>42055.083333333336</c:v>
                </c:pt>
                <c:pt idx="4809">
                  <c:v>42055.09375</c:v>
                </c:pt>
                <c:pt idx="4810">
                  <c:v>42055.104166666664</c:v>
                </c:pt>
                <c:pt idx="4811">
                  <c:v>42055.114583333336</c:v>
                </c:pt>
                <c:pt idx="4812">
                  <c:v>42055.125</c:v>
                </c:pt>
                <c:pt idx="4813">
                  <c:v>42055.135416666664</c:v>
                </c:pt>
                <c:pt idx="4814">
                  <c:v>42055.145833333336</c:v>
                </c:pt>
                <c:pt idx="4815">
                  <c:v>42055.15625</c:v>
                </c:pt>
                <c:pt idx="4816">
                  <c:v>42055.166666666664</c:v>
                </c:pt>
                <c:pt idx="4817">
                  <c:v>42055.177083333336</c:v>
                </c:pt>
                <c:pt idx="4818">
                  <c:v>42055.1875</c:v>
                </c:pt>
                <c:pt idx="4819">
                  <c:v>42055.197916666664</c:v>
                </c:pt>
                <c:pt idx="4820">
                  <c:v>42055.208333333336</c:v>
                </c:pt>
                <c:pt idx="4821">
                  <c:v>42055.21875</c:v>
                </c:pt>
                <c:pt idx="4822">
                  <c:v>42055.229166666664</c:v>
                </c:pt>
                <c:pt idx="4823">
                  <c:v>42055.239583333336</c:v>
                </c:pt>
                <c:pt idx="4824">
                  <c:v>42055.25</c:v>
                </c:pt>
                <c:pt idx="4825">
                  <c:v>42055.260416666664</c:v>
                </c:pt>
                <c:pt idx="4826">
                  <c:v>42055.270833333336</c:v>
                </c:pt>
                <c:pt idx="4827">
                  <c:v>42055.28125</c:v>
                </c:pt>
                <c:pt idx="4828">
                  <c:v>42055.291666666664</c:v>
                </c:pt>
                <c:pt idx="4829">
                  <c:v>42055.302083333336</c:v>
                </c:pt>
                <c:pt idx="4830">
                  <c:v>42055.3125</c:v>
                </c:pt>
                <c:pt idx="4831">
                  <c:v>42055.322916666664</c:v>
                </c:pt>
                <c:pt idx="4832">
                  <c:v>42055.333333333336</c:v>
                </c:pt>
                <c:pt idx="4833">
                  <c:v>42055.34375</c:v>
                </c:pt>
                <c:pt idx="4834">
                  <c:v>42055.354166666664</c:v>
                </c:pt>
                <c:pt idx="4835">
                  <c:v>42055.364583333336</c:v>
                </c:pt>
                <c:pt idx="4836">
                  <c:v>42055.375</c:v>
                </c:pt>
                <c:pt idx="4837">
                  <c:v>42055.385416666664</c:v>
                </c:pt>
                <c:pt idx="4838">
                  <c:v>42055.395833333336</c:v>
                </c:pt>
                <c:pt idx="4839">
                  <c:v>42055.40625</c:v>
                </c:pt>
                <c:pt idx="4840">
                  <c:v>42055.416666666664</c:v>
                </c:pt>
                <c:pt idx="4841">
                  <c:v>42055.427083333336</c:v>
                </c:pt>
                <c:pt idx="4842">
                  <c:v>42055.4375</c:v>
                </c:pt>
                <c:pt idx="4843">
                  <c:v>42055.447916666664</c:v>
                </c:pt>
                <c:pt idx="4844">
                  <c:v>42055.458333333336</c:v>
                </c:pt>
                <c:pt idx="4845">
                  <c:v>42055.46875</c:v>
                </c:pt>
                <c:pt idx="4846">
                  <c:v>42055.479166666664</c:v>
                </c:pt>
                <c:pt idx="4847">
                  <c:v>42055.489583333336</c:v>
                </c:pt>
                <c:pt idx="4848">
                  <c:v>42055.5</c:v>
                </c:pt>
                <c:pt idx="4849">
                  <c:v>42055.510416666664</c:v>
                </c:pt>
                <c:pt idx="4850">
                  <c:v>42055.520833333336</c:v>
                </c:pt>
                <c:pt idx="4851">
                  <c:v>42055.53125</c:v>
                </c:pt>
                <c:pt idx="4852">
                  <c:v>42055.541666666664</c:v>
                </c:pt>
                <c:pt idx="4853">
                  <c:v>42055.552083333336</c:v>
                </c:pt>
                <c:pt idx="4854">
                  <c:v>42055.5625</c:v>
                </c:pt>
                <c:pt idx="4855">
                  <c:v>42055.572916666664</c:v>
                </c:pt>
                <c:pt idx="4856">
                  <c:v>42055.583333333336</c:v>
                </c:pt>
                <c:pt idx="4857">
                  <c:v>42055.59375</c:v>
                </c:pt>
                <c:pt idx="4858">
                  <c:v>42055.604166666664</c:v>
                </c:pt>
                <c:pt idx="4859">
                  <c:v>42055.614583333336</c:v>
                </c:pt>
                <c:pt idx="4860">
                  <c:v>42055.625</c:v>
                </c:pt>
                <c:pt idx="4861">
                  <c:v>42055.635416666664</c:v>
                </c:pt>
                <c:pt idx="4862">
                  <c:v>42055.645833333336</c:v>
                </c:pt>
                <c:pt idx="4863">
                  <c:v>42055.65625</c:v>
                </c:pt>
                <c:pt idx="4864">
                  <c:v>42055.666666666664</c:v>
                </c:pt>
                <c:pt idx="4865">
                  <c:v>42055.677083333336</c:v>
                </c:pt>
                <c:pt idx="4866">
                  <c:v>42055.6875</c:v>
                </c:pt>
                <c:pt idx="4867">
                  <c:v>42055.697916666664</c:v>
                </c:pt>
                <c:pt idx="4868">
                  <c:v>42055.708333333336</c:v>
                </c:pt>
                <c:pt idx="4869">
                  <c:v>42055.71875</c:v>
                </c:pt>
                <c:pt idx="4870">
                  <c:v>42055.729166666664</c:v>
                </c:pt>
                <c:pt idx="4871">
                  <c:v>42055.739583333336</c:v>
                </c:pt>
                <c:pt idx="4872">
                  <c:v>42055.75</c:v>
                </c:pt>
                <c:pt idx="4873">
                  <c:v>42055.760416666664</c:v>
                </c:pt>
                <c:pt idx="4874">
                  <c:v>42055.770833333336</c:v>
                </c:pt>
                <c:pt idx="4875">
                  <c:v>42055.78125</c:v>
                </c:pt>
                <c:pt idx="4876">
                  <c:v>42055.791666666664</c:v>
                </c:pt>
                <c:pt idx="4877">
                  <c:v>42055.802083333336</c:v>
                </c:pt>
                <c:pt idx="4878">
                  <c:v>42055.8125</c:v>
                </c:pt>
                <c:pt idx="4879">
                  <c:v>42055.822916666664</c:v>
                </c:pt>
                <c:pt idx="4880">
                  <c:v>42055.833333333336</c:v>
                </c:pt>
                <c:pt idx="4881">
                  <c:v>42055.84375</c:v>
                </c:pt>
                <c:pt idx="4882">
                  <c:v>42055.854166666664</c:v>
                </c:pt>
                <c:pt idx="4883">
                  <c:v>42055.864583333336</c:v>
                </c:pt>
                <c:pt idx="4884">
                  <c:v>42055.875</c:v>
                </c:pt>
                <c:pt idx="4885">
                  <c:v>42055.885416666664</c:v>
                </c:pt>
                <c:pt idx="4886">
                  <c:v>42055.895833333336</c:v>
                </c:pt>
                <c:pt idx="4887">
                  <c:v>42055.90625</c:v>
                </c:pt>
                <c:pt idx="4888">
                  <c:v>42055.916666666664</c:v>
                </c:pt>
                <c:pt idx="4889">
                  <c:v>42055.927083333336</c:v>
                </c:pt>
                <c:pt idx="4890">
                  <c:v>42055.9375</c:v>
                </c:pt>
                <c:pt idx="4891">
                  <c:v>42055.947916666664</c:v>
                </c:pt>
                <c:pt idx="4892">
                  <c:v>42055.958333333336</c:v>
                </c:pt>
                <c:pt idx="4893">
                  <c:v>42055.96875</c:v>
                </c:pt>
                <c:pt idx="4894">
                  <c:v>42055.979166666664</c:v>
                </c:pt>
                <c:pt idx="4895">
                  <c:v>42055.989583333336</c:v>
                </c:pt>
                <c:pt idx="4896">
                  <c:v>42056</c:v>
                </c:pt>
                <c:pt idx="4897">
                  <c:v>42056.010416666664</c:v>
                </c:pt>
                <c:pt idx="4898">
                  <c:v>42056.020833333336</c:v>
                </c:pt>
                <c:pt idx="4899">
                  <c:v>42056.03125</c:v>
                </c:pt>
                <c:pt idx="4900">
                  <c:v>42056.041666666664</c:v>
                </c:pt>
                <c:pt idx="4901">
                  <c:v>42056.052083333336</c:v>
                </c:pt>
                <c:pt idx="4902">
                  <c:v>42056.0625</c:v>
                </c:pt>
                <c:pt idx="4903">
                  <c:v>42056.072916666664</c:v>
                </c:pt>
                <c:pt idx="4904">
                  <c:v>42056.083333333336</c:v>
                </c:pt>
                <c:pt idx="4905">
                  <c:v>42056.09375</c:v>
                </c:pt>
                <c:pt idx="4906">
                  <c:v>42056.104166666664</c:v>
                </c:pt>
                <c:pt idx="4907">
                  <c:v>42056.114583333336</c:v>
                </c:pt>
                <c:pt idx="4908">
                  <c:v>42056.125</c:v>
                </c:pt>
                <c:pt idx="4909">
                  <c:v>42056.135416666664</c:v>
                </c:pt>
                <c:pt idx="4910">
                  <c:v>42056.145833333336</c:v>
                </c:pt>
                <c:pt idx="4911">
                  <c:v>42056.15625</c:v>
                </c:pt>
                <c:pt idx="4912">
                  <c:v>42056.166666666664</c:v>
                </c:pt>
                <c:pt idx="4913">
                  <c:v>42056.177083333336</c:v>
                </c:pt>
                <c:pt idx="4914">
                  <c:v>42056.1875</c:v>
                </c:pt>
                <c:pt idx="4915">
                  <c:v>42056.197916666664</c:v>
                </c:pt>
                <c:pt idx="4916">
                  <c:v>42056.208333333336</c:v>
                </c:pt>
                <c:pt idx="4917">
                  <c:v>42056.21875</c:v>
                </c:pt>
                <c:pt idx="4918">
                  <c:v>42056.229166666664</c:v>
                </c:pt>
                <c:pt idx="4919">
                  <c:v>42056.239583333336</c:v>
                </c:pt>
                <c:pt idx="4920">
                  <c:v>42056.25</c:v>
                </c:pt>
                <c:pt idx="4921">
                  <c:v>42056.260416666664</c:v>
                </c:pt>
                <c:pt idx="4922">
                  <c:v>42056.270833333336</c:v>
                </c:pt>
                <c:pt idx="4923">
                  <c:v>42056.28125</c:v>
                </c:pt>
                <c:pt idx="4924">
                  <c:v>42056.291666666664</c:v>
                </c:pt>
                <c:pt idx="4925">
                  <c:v>42056.302083333336</c:v>
                </c:pt>
                <c:pt idx="4926">
                  <c:v>42056.3125</c:v>
                </c:pt>
                <c:pt idx="4927">
                  <c:v>42056.322916666664</c:v>
                </c:pt>
                <c:pt idx="4928">
                  <c:v>42056.333333333336</c:v>
                </c:pt>
                <c:pt idx="4929">
                  <c:v>42056.34375</c:v>
                </c:pt>
                <c:pt idx="4930">
                  <c:v>42056.354166666664</c:v>
                </c:pt>
                <c:pt idx="4931">
                  <c:v>42056.364583333336</c:v>
                </c:pt>
                <c:pt idx="4932">
                  <c:v>42056.375</c:v>
                </c:pt>
                <c:pt idx="4933">
                  <c:v>42056.385416666664</c:v>
                </c:pt>
                <c:pt idx="4934">
                  <c:v>42056.395833333336</c:v>
                </c:pt>
                <c:pt idx="4935">
                  <c:v>42056.40625</c:v>
                </c:pt>
                <c:pt idx="4936">
                  <c:v>42056.416666666664</c:v>
                </c:pt>
                <c:pt idx="4937">
                  <c:v>42056.427083333336</c:v>
                </c:pt>
                <c:pt idx="4938">
                  <c:v>42056.4375</c:v>
                </c:pt>
                <c:pt idx="4939">
                  <c:v>42056.447916666664</c:v>
                </c:pt>
                <c:pt idx="4940">
                  <c:v>42056.458333333336</c:v>
                </c:pt>
                <c:pt idx="4941">
                  <c:v>42056.46875</c:v>
                </c:pt>
                <c:pt idx="4942">
                  <c:v>42056.479166666664</c:v>
                </c:pt>
                <c:pt idx="4943">
                  <c:v>42056.489583333336</c:v>
                </c:pt>
                <c:pt idx="4944">
                  <c:v>42056.5</c:v>
                </c:pt>
                <c:pt idx="4945">
                  <c:v>42056.510416666664</c:v>
                </c:pt>
                <c:pt idx="4946">
                  <c:v>42056.520833333336</c:v>
                </c:pt>
                <c:pt idx="4947">
                  <c:v>42056.53125</c:v>
                </c:pt>
                <c:pt idx="4948">
                  <c:v>42056.541666666664</c:v>
                </c:pt>
                <c:pt idx="4949">
                  <c:v>42056.552083333336</c:v>
                </c:pt>
                <c:pt idx="4950">
                  <c:v>42056.5625</c:v>
                </c:pt>
                <c:pt idx="4951">
                  <c:v>42056.572916666664</c:v>
                </c:pt>
                <c:pt idx="4952">
                  <c:v>42056.583333333336</c:v>
                </c:pt>
                <c:pt idx="4953">
                  <c:v>42056.59375</c:v>
                </c:pt>
                <c:pt idx="4954">
                  <c:v>42056.604166666664</c:v>
                </c:pt>
                <c:pt idx="4955">
                  <c:v>42056.614583333336</c:v>
                </c:pt>
                <c:pt idx="4956">
                  <c:v>42056.625</c:v>
                </c:pt>
                <c:pt idx="4957">
                  <c:v>42056.635416666664</c:v>
                </c:pt>
                <c:pt idx="4958">
                  <c:v>42056.645833333336</c:v>
                </c:pt>
                <c:pt idx="4959">
                  <c:v>42056.65625</c:v>
                </c:pt>
                <c:pt idx="4960">
                  <c:v>42056.666666666664</c:v>
                </c:pt>
                <c:pt idx="4961">
                  <c:v>42056.677083333336</c:v>
                </c:pt>
                <c:pt idx="4962">
                  <c:v>42056.6875</c:v>
                </c:pt>
                <c:pt idx="4963">
                  <c:v>42056.697916666664</c:v>
                </c:pt>
                <c:pt idx="4964">
                  <c:v>42056.708333333336</c:v>
                </c:pt>
                <c:pt idx="4965">
                  <c:v>42056.71875</c:v>
                </c:pt>
                <c:pt idx="4966">
                  <c:v>42056.729166666664</c:v>
                </c:pt>
                <c:pt idx="4967">
                  <c:v>42056.739583333336</c:v>
                </c:pt>
                <c:pt idx="4968">
                  <c:v>42056.75</c:v>
                </c:pt>
                <c:pt idx="4969">
                  <c:v>42056.760416666664</c:v>
                </c:pt>
                <c:pt idx="4970">
                  <c:v>42056.770833333336</c:v>
                </c:pt>
                <c:pt idx="4971">
                  <c:v>42056.78125</c:v>
                </c:pt>
                <c:pt idx="4972">
                  <c:v>42056.791666666664</c:v>
                </c:pt>
                <c:pt idx="4973">
                  <c:v>42056.802083333336</c:v>
                </c:pt>
                <c:pt idx="4974">
                  <c:v>42056.8125</c:v>
                </c:pt>
                <c:pt idx="4975">
                  <c:v>42056.822916666664</c:v>
                </c:pt>
                <c:pt idx="4976">
                  <c:v>42056.833333333336</c:v>
                </c:pt>
                <c:pt idx="4977">
                  <c:v>42056.84375</c:v>
                </c:pt>
                <c:pt idx="4978">
                  <c:v>42056.854166666664</c:v>
                </c:pt>
                <c:pt idx="4979">
                  <c:v>42056.864583333336</c:v>
                </c:pt>
                <c:pt idx="4980">
                  <c:v>42056.875</c:v>
                </c:pt>
                <c:pt idx="4981">
                  <c:v>42056.885416666664</c:v>
                </c:pt>
                <c:pt idx="4982">
                  <c:v>42056.895833333336</c:v>
                </c:pt>
                <c:pt idx="4983">
                  <c:v>42056.90625</c:v>
                </c:pt>
                <c:pt idx="4984">
                  <c:v>42056.916666666664</c:v>
                </c:pt>
                <c:pt idx="4985">
                  <c:v>42056.927083333336</c:v>
                </c:pt>
                <c:pt idx="4986">
                  <c:v>42056.9375</c:v>
                </c:pt>
                <c:pt idx="4987">
                  <c:v>42056.947916666664</c:v>
                </c:pt>
                <c:pt idx="4988">
                  <c:v>42056.958333333336</c:v>
                </c:pt>
                <c:pt idx="4989">
                  <c:v>42056.96875</c:v>
                </c:pt>
                <c:pt idx="4990">
                  <c:v>42056.979166666664</c:v>
                </c:pt>
                <c:pt idx="4991">
                  <c:v>42056.989583333336</c:v>
                </c:pt>
                <c:pt idx="4992">
                  <c:v>42057</c:v>
                </c:pt>
                <c:pt idx="4993">
                  <c:v>42057.010416666664</c:v>
                </c:pt>
                <c:pt idx="4994">
                  <c:v>42057.020833333336</c:v>
                </c:pt>
                <c:pt idx="4995">
                  <c:v>42057.03125</c:v>
                </c:pt>
                <c:pt idx="4996">
                  <c:v>42057.041666666664</c:v>
                </c:pt>
                <c:pt idx="4997">
                  <c:v>42057.052083333336</c:v>
                </c:pt>
                <c:pt idx="4998">
                  <c:v>42057.0625</c:v>
                </c:pt>
                <c:pt idx="4999">
                  <c:v>42057.072916666664</c:v>
                </c:pt>
                <c:pt idx="5000">
                  <c:v>42057.083333333336</c:v>
                </c:pt>
                <c:pt idx="5001">
                  <c:v>42057.09375</c:v>
                </c:pt>
                <c:pt idx="5002">
                  <c:v>42057.104166666664</c:v>
                </c:pt>
                <c:pt idx="5003">
                  <c:v>42057.114583333336</c:v>
                </c:pt>
                <c:pt idx="5004">
                  <c:v>42057.125</c:v>
                </c:pt>
                <c:pt idx="5005">
                  <c:v>42057.135416666664</c:v>
                </c:pt>
                <c:pt idx="5006">
                  <c:v>42057.145833333336</c:v>
                </c:pt>
                <c:pt idx="5007">
                  <c:v>42057.15625</c:v>
                </c:pt>
                <c:pt idx="5008">
                  <c:v>42057.166666666664</c:v>
                </c:pt>
                <c:pt idx="5009">
                  <c:v>42057.177083333336</c:v>
                </c:pt>
                <c:pt idx="5010">
                  <c:v>42057.1875</c:v>
                </c:pt>
                <c:pt idx="5011">
                  <c:v>42057.197916666664</c:v>
                </c:pt>
                <c:pt idx="5012">
                  <c:v>42057.208333333336</c:v>
                </c:pt>
                <c:pt idx="5013">
                  <c:v>42057.21875</c:v>
                </c:pt>
                <c:pt idx="5014">
                  <c:v>42057.229166666664</c:v>
                </c:pt>
                <c:pt idx="5015">
                  <c:v>42057.239583333336</c:v>
                </c:pt>
                <c:pt idx="5016">
                  <c:v>42057.25</c:v>
                </c:pt>
                <c:pt idx="5017">
                  <c:v>42057.260416666664</c:v>
                </c:pt>
                <c:pt idx="5018">
                  <c:v>42057.270833333336</c:v>
                </c:pt>
                <c:pt idx="5019">
                  <c:v>42057.28125</c:v>
                </c:pt>
                <c:pt idx="5020">
                  <c:v>42057.291666666664</c:v>
                </c:pt>
                <c:pt idx="5021">
                  <c:v>42057.302083333336</c:v>
                </c:pt>
                <c:pt idx="5022">
                  <c:v>42057.3125</c:v>
                </c:pt>
                <c:pt idx="5023">
                  <c:v>42057.322916666664</c:v>
                </c:pt>
                <c:pt idx="5024">
                  <c:v>42057.333333333336</c:v>
                </c:pt>
                <c:pt idx="5025">
                  <c:v>42057.34375</c:v>
                </c:pt>
                <c:pt idx="5026">
                  <c:v>42057.354166666664</c:v>
                </c:pt>
                <c:pt idx="5027">
                  <c:v>42057.364583333336</c:v>
                </c:pt>
                <c:pt idx="5028">
                  <c:v>42057.375</c:v>
                </c:pt>
                <c:pt idx="5029">
                  <c:v>42057.385416666664</c:v>
                </c:pt>
                <c:pt idx="5030">
                  <c:v>42057.395833333336</c:v>
                </c:pt>
                <c:pt idx="5031">
                  <c:v>42057.40625</c:v>
                </c:pt>
                <c:pt idx="5032">
                  <c:v>42057.416666666664</c:v>
                </c:pt>
                <c:pt idx="5033">
                  <c:v>42057.427083333336</c:v>
                </c:pt>
                <c:pt idx="5034">
                  <c:v>42057.4375</c:v>
                </c:pt>
                <c:pt idx="5035">
                  <c:v>42057.447916666664</c:v>
                </c:pt>
                <c:pt idx="5036">
                  <c:v>42057.458333333336</c:v>
                </c:pt>
                <c:pt idx="5037">
                  <c:v>42057.46875</c:v>
                </c:pt>
                <c:pt idx="5038">
                  <c:v>42057.479166666664</c:v>
                </c:pt>
                <c:pt idx="5039">
                  <c:v>42057.489583333336</c:v>
                </c:pt>
                <c:pt idx="5040">
                  <c:v>42057.5</c:v>
                </c:pt>
                <c:pt idx="5041">
                  <c:v>42057.510416666664</c:v>
                </c:pt>
                <c:pt idx="5042">
                  <c:v>42057.520833333336</c:v>
                </c:pt>
                <c:pt idx="5043">
                  <c:v>42057.53125</c:v>
                </c:pt>
                <c:pt idx="5044">
                  <c:v>42057.541666666664</c:v>
                </c:pt>
                <c:pt idx="5045">
                  <c:v>42057.552083333336</c:v>
                </c:pt>
                <c:pt idx="5046">
                  <c:v>42057.5625</c:v>
                </c:pt>
                <c:pt idx="5047">
                  <c:v>42057.572916666664</c:v>
                </c:pt>
                <c:pt idx="5048">
                  <c:v>42057.583333333336</c:v>
                </c:pt>
                <c:pt idx="5049">
                  <c:v>42057.59375</c:v>
                </c:pt>
                <c:pt idx="5050">
                  <c:v>42057.604166666664</c:v>
                </c:pt>
                <c:pt idx="5051">
                  <c:v>42057.614583333336</c:v>
                </c:pt>
                <c:pt idx="5052">
                  <c:v>42057.625</c:v>
                </c:pt>
                <c:pt idx="5053">
                  <c:v>42057.635416666664</c:v>
                </c:pt>
                <c:pt idx="5054">
                  <c:v>42057.645833333336</c:v>
                </c:pt>
                <c:pt idx="5055">
                  <c:v>42057.65625</c:v>
                </c:pt>
                <c:pt idx="5056">
                  <c:v>42057.666666666664</c:v>
                </c:pt>
                <c:pt idx="5057">
                  <c:v>42057.677083333336</c:v>
                </c:pt>
                <c:pt idx="5058">
                  <c:v>42057.6875</c:v>
                </c:pt>
                <c:pt idx="5059">
                  <c:v>42057.697916666664</c:v>
                </c:pt>
                <c:pt idx="5060">
                  <c:v>42057.708333333336</c:v>
                </c:pt>
                <c:pt idx="5061">
                  <c:v>42057.71875</c:v>
                </c:pt>
                <c:pt idx="5062">
                  <c:v>42057.729166666664</c:v>
                </c:pt>
                <c:pt idx="5063">
                  <c:v>42057.739583333336</c:v>
                </c:pt>
                <c:pt idx="5064">
                  <c:v>42057.75</c:v>
                </c:pt>
                <c:pt idx="5065">
                  <c:v>42057.760416666664</c:v>
                </c:pt>
                <c:pt idx="5066">
                  <c:v>42057.770833333336</c:v>
                </c:pt>
                <c:pt idx="5067">
                  <c:v>42057.78125</c:v>
                </c:pt>
                <c:pt idx="5068">
                  <c:v>42057.791666666664</c:v>
                </c:pt>
                <c:pt idx="5069">
                  <c:v>42057.802083333336</c:v>
                </c:pt>
                <c:pt idx="5070">
                  <c:v>42057.8125</c:v>
                </c:pt>
                <c:pt idx="5071">
                  <c:v>42057.822916666664</c:v>
                </c:pt>
                <c:pt idx="5072">
                  <c:v>42057.833333333336</c:v>
                </c:pt>
                <c:pt idx="5073">
                  <c:v>42057.84375</c:v>
                </c:pt>
                <c:pt idx="5074">
                  <c:v>42057.854166666664</c:v>
                </c:pt>
                <c:pt idx="5075">
                  <c:v>42057.864583333336</c:v>
                </c:pt>
                <c:pt idx="5076">
                  <c:v>42057.875</c:v>
                </c:pt>
                <c:pt idx="5077">
                  <c:v>42057.885416666664</c:v>
                </c:pt>
                <c:pt idx="5078">
                  <c:v>42057.895833333336</c:v>
                </c:pt>
                <c:pt idx="5079">
                  <c:v>42057.90625</c:v>
                </c:pt>
                <c:pt idx="5080">
                  <c:v>42057.916666666664</c:v>
                </c:pt>
                <c:pt idx="5081">
                  <c:v>42057.927083333336</c:v>
                </c:pt>
                <c:pt idx="5082">
                  <c:v>42057.9375</c:v>
                </c:pt>
                <c:pt idx="5083">
                  <c:v>42057.947916666664</c:v>
                </c:pt>
                <c:pt idx="5084">
                  <c:v>42057.958333333336</c:v>
                </c:pt>
                <c:pt idx="5085">
                  <c:v>42057.96875</c:v>
                </c:pt>
                <c:pt idx="5086">
                  <c:v>42057.979166666664</c:v>
                </c:pt>
                <c:pt idx="5087">
                  <c:v>42057.989583333336</c:v>
                </c:pt>
                <c:pt idx="5088">
                  <c:v>42058</c:v>
                </c:pt>
                <c:pt idx="5089">
                  <c:v>42058.010416666664</c:v>
                </c:pt>
                <c:pt idx="5090">
                  <c:v>42058.020833333336</c:v>
                </c:pt>
                <c:pt idx="5091">
                  <c:v>42058.03125</c:v>
                </c:pt>
                <c:pt idx="5092">
                  <c:v>42058.041666666664</c:v>
                </c:pt>
                <c:pt idx="5093">
                  <c:v>42058.052083333336</c:v>
                </c:pt>
                <c:pt idx="5094">
                  <c:v>42058.0625</c:v>
                </c:pt>
                <c:pt idx="5095">
                  <c:v>42058.072916666664</c:v>
                </c:pt>
                <c:pt idx="5096">
                  <c:v>42058.083333333336</c:v>
                </c:pt>
                <c:pt idx="5097">
                  <c:v>42058.09375</c:v>
                </c:pt>
                <c:pt idx="5098">
                  <c:v>42058.104166666664</c:v>
                </c:pt>
                <c:pt idx="5099">
                  <c:v>42058.114583333336</c:v>
                </c:pt>
                <c:pt idx="5100">
                  <c:v>42058.125</c:v>
                </c:pt>
                <c:pt idx="5101">
                  <c:v>42058.135416666664</c:v>
                </c:pt>
                <c:pt idx="5102">
                  <c:v>42058.145833333336</c:v>
                </c:pt>
                <c:pt idx="5103">
                  <c:v>42058.15625</c:v>
                </c:pt>
                <c:pt idx="5104">
                  <c:v>42058.166666666664</c:v>
                </c:pt>
                <c:pt idx="5105">
                  <c:v>42058.177083333336</c:v>
                </c:pt>
                <c:pt idx="5106">
                  <c:v>42058.1875</c:v>
                </c:pt>
                <c:pt idx="5107">
                  <c:v>42058.197916666664</c:v>
                </c:pt>
                <c:pt idx="5108">
                  <c:v>42058.208333333336</c:v>
                </c:pt>
                <c:pt idx="5109">
                  <c:v>42058.21875</c:v>
                </c:pt>
                <c:pt idx="5110">
                  <c:v>42058.229166666664</c:v>
                </c:pt>
                <c:pt idx="5111">
                  <c:v>42058.239583333336</c:v>
                </c:pt>
                <c:pt idx="5112">
                  <c:v>42058.25</c:v>
                </c:pt>
                <c:pt idx="5113">
                  <c:v>42058.260416666664</c:v>
                </c:pt>
                <c:pt idx="5114">
                  <c:v>42058.270833333336</c:v>
                </c:pt>
                <c:pt idx="5115">
                  <c:v>42058.28125</c:v>
                </c:pt>
                <c:pt idx="5116">
                  <c:v>42058.291666666664</c:v>
                </c:pt>
                <c:pt idx="5117">
                  <c:v>42058.302083333336</c:v>
                </c:pt>
                <c:pt idx="5118">
                  <c:v>42058.3125</c:v>
                </c:pt>
                <c:pt idx="5119">
                  <c:v>42058.322916666664</c:v>
                </c:pt>
                <c:pt idx="5120">
                  <c:v>42058.333333333336</c:v>
                </c:pt>
                <c:pt idx="5121">
                  <c:v>42058.34375</c:v>
                </c:pt>
                <c:pt idx="5122">
                  <c:v>42058.354166666664</c:v>
                </c:pt>
                <c:pt idx="5123">
                  <c:v>42058.364583333336</c:v>
                </c:pt>
                <c:pt idx="5124">
                  <c:v>42058.375</c:v>
                </c:pt>
                <c:pt idx="5125">
                  <c:v>42058.385416666664</c:v>
                </c:pt>
                <c:pt idx="5126">
                  <c:v>42058.395833333336</c:v>
                </c:pt>
                <c:pt idx="5127">
                  <c:v>42058.40625</c:v>
                </c:pt>
                <c:pt idx="5128">
                  <c:v>42058.416666666664</c:v>
                </c:pt>
                <c:pt idx="5129">
                  <c:v>42058.427083333336</c:v>
                </c:pt>
                <c:pt idx="5130">
                  <c:v>42058.4375</c:v>
                </c:pt>
                <c:pt idx="5131">
                  <c:v>42058.447916666664</c:v>
                </c:pt>
                <c:pt idx="5132">
                  <c:v>42058.458333333336</c:v>
                </c:pt>
                <c:pt idx="5133">
                  <c:v>42058.46875</c:v>
                </c:pt>
                <c:pt idx="5134">
                  <c:v>42058.479166666664</c:v>
                </c:pt>
                <c:pt idx="5135">
                  <c:v>42058.489583333336</c:v>
                </c:pt>
                <c:pt idx="5136">
                  <c:v>42058.5</c:v>
                </c:pt>
                <c:pt idx="5137">
                  <c:v>42058.510416666664</c:v>
                </c:pt>
                <c:pt idx="5138">
                  <c:v>42058.520833333336</c:v>
                </c:pt>
                <c:pt idx="5139">
                  <c:v>42058.53125</c:v>
                </c:pt>
                <c:pt idx="5140">
                  <c:v>42058.541666666664</c:v>
                </c:pt>
                <c:pt idx="5141">
                  <c:v>42058.552083333336</c:v>
                </c:pt>
                <c:pt idx="5142">
                  <c:v>42058.5625</c:v>
                </c:pt>
                <c:pt idx="5143">
                  <c:v>42058.572916666664</c:v>
                </c:pt>
                <c:pt idx="5144">
                  <c:v>42058.583333333336</c:v>
                </c:pt>
                <c:pt idx="5145">
                  <c:v>42058.59375</c:v>
                </c:pt>
                <c:pt idx="5146">
                  <c:v>42058.604166666664</c:v>
                </c:pt>
                <c:pt idx="5147">
                  <c:v>42058.614583333336</c:v>
                </c:pt>
                <c:pt idx="5148">
                  <c:v>42058.625</c:v>
                </c:pt>
                <c:pt idx="5149">
                  <c:v>42058.635416666664</c:v>
                </c:pt>
                <c:pt idx="5150">
                  <c:v>42058.645833333336</c:v>
                </c:pt>
                <c:pt idx="5151">
                  <c:v>42058.65625</c:v>
                </c:pt>
                <c:pt idx="5152">
                  <c:v>42058.666666666664</c:v>
                </c:pt>
                <c:pt idx="5153">
                  <c:v>42058.677083333336</c:v>
                </c:pt>
                <c:pt idx="5154">
                  <c:v>42058.6875</c:v>
                </c:pt>
                <c:pt idx="5155">
                  <c:v>42058.697916666664</c:v>
                </c:pt>
                <c:pt idx="5156">
                  <c:v>42058.708333333336</c:v>
                </c:pt>
                <c:pt idx="5157">
                  <c:v>42058.71875</c:v>
                </c:pt>
                <c:pt idx="5158">
                  <c:v>42058.729166666664</c:v>
                </c:pt>
                <c:pt idx="5159">
                  <c:v>42058.739583333336</c:v>
                </c:pt>
                <c:pt idx="5160">
                  <c:v>42058.75</c:v>
                </c:pt>
                <c:pt idx="5161">
                  <c:v>42058.760416666664</c:v>
                </c:pt>
                <c:pt idx="5162">
                  <c:v>42058.770833333336</c:v>
                </c:pt>
                <c:pt idx="5163">
                  <c:v>42058.78125</c:v>
                </c:pt>
                <c:pt idx="5164">
                  <c:v>42058.791666666664</c:v>
                </c:pt>
                <c:pt idx="5165">
                  <c:v>42058.802083333336</c:v>
                </c:pt>
                <c:pt idx="5166">
                  <c:v>42058.8125</c:v>
                </c:pt>
                <c:pt idx="5167">
                  <c:v>42058.822916666664</c:v>
                </c:pt>
                <c:pt idx="5168">
                  <c:v>42058.833333333336</c:v>
                </c:pt>
                <c:pt idx="5169">
                  <c:v>42058.84375</c:v>
                </c:pt>
                <c:pt idx="5170">
                  <c:v>42058.854166666664</c:v>
                </c:pt>
                <c:pt idx="5171">
                  <c:v>42058.864583333336</c:v>
                </c:pt>
                <c:pt idx="5172">
                  <c:v>42058.875</c:v>
                </c:pt>
                <c:pt idx="5173">
                  <c:v>42058.885416666664</c:v>
                </c:pt>
                <c:pt idx="5174">
                  <c:v>42058.895833333336</c:v>
                </c:pt>
                <c:pt idx="5175">
                  <c:v>42058.90625</c:v>
                </c:pt>
                <c:pt idx="5176">
                  <c:v>42058.916666666664</c:v>
                </c:pt>
                <c:pt idx="5177">
                  <c:v>42058.927083333336</c:v>
                </c:pt>
                <c:pt idx="5178">
                  <c:v>42058.9375</c:v>
                </c:pt>
                <c:pt idx="5179">
                  <c:v>42058.947916666664</c:v>
                </c:pt>
                <c:pt idx="5180">
                  <c:v>42058.958333333336</c:v>
                </c:pt>
                <c:pt idx="5181">
                  <c:v>42058.96875</c:v>
                </c:pt>
                <c:pt idx="5182">
                  <c:v>42058.979166666664</c:v>
                </c:pt>
                <c:pt idx="5183">
                  <c:v>42058.989583333336</c:v>
                </c:pt>
                <c:pt idx="5184">
                  <c:v>42059</c:v>
                </c:pt>
                <c:pt idx="5185">
                  <c:v>42059.010416666664</c:v>
                </c:pt>
                <c:pt idx="5186">
                  <c:v>42059.020833333336</c:v>
                </c:pt>
                <c:pt idx="5187">
                  <c:v>42059.03125</c:v>
                </c:pt>
                <c:pt idx="5188">
                  <c:v>42059.041666666664</c:v>
                </c:pt>
                <c:pt idx="5189">
                  <c:v>42059.052083333336</c:v>
                </c:pt>
                <c:pt idx="5190">
                  <c:v>42059.0625</c:v>
                </c:pt>
                <c:pt idx="5191">
                  <c:v>42059.072916666664</c:v>
                </c:pt>
                <c:pt idx="5192">
                  <c:v>42059.083333333336</c:v>
                </c:pt>
                <c:pt idx="5193">
                  <c:v>42059.09375</c:v>
                </c:pt>
                <c:pt idx="5194">
                  <c:v>42059.104166666664</c:v>
                </c:pt>
                <c:pt idx="5195">
                  <c:v>42059.114583333336</c:v>
                </c:pt>
                <c:pt idx="5196">
                  <c:v>42059.125</c:v>
                </c:pt>
                <c:pt idx="5197">
                  <c:v>42059.135416666664</c:v>
                </c:pt>
                <c:pt idx="5198">
                  <c:v>42059.145833333336</c:v>
                </c:pt>
                <c:pt idx="5199">
                  <c:v>42059.15625</c:v>
                </c:pt>
                <c:pt idx="5200">
                  <c:v>42059.166666666664</c:v>
                </c:pt>
                <c:pt idx="5201">
                  <c:v>42059.177083333336</c:v>
                </c:pt>
                <c:pt idx="5202">
                  <c:v>42059.1875</c:v>
                </c:pt>
                <c:pt idx="5203">
                  <c:v>42059.197916666664</c:v>
                </c:pt>
                <c:pt idx="5204">
                  <c:v>42059.208333333336</c:v>
                </c:pt>
                <c:pt idx="5205">
                  <c:v>42059.21875</c:v>
                </c:pt>
                <c:pt idx="5206">
                  <c:v>42059.229166666664</c:v>
                </c:pt>
                <c:pt idx="5207">
                  <c:v>42059.239583333336</c:v>
                </c:pt>
                <c:pt idx="5208">
                  <c:v>42059.25</c:v>
                </c:pt>
                <c:pt idx="5209">
                  <c:v>42059.260416666664</c:v>
                </c:pt>
                <c:pt idx="5210">
                  <c:v>42059.270833333336</c:v>
                </c:pt>
                <c:pt idx="5211">
                  <c:v>42059.28125</c:v>
                </c:pt>
                <c:pt idx="5212">
                  <c:v>42059.291666666664</c:v>
                </c:pt>
                <c:pt idx="5213">
                  <c:v>42059.302083333336</c:v>
                </c:pt>
                <c:pt idx="5214">
                  <c:v>42059.3125</c:v>
                </c:pt>
                <c:pt idx="5215">
                  <c:v>42059.322916666664</c:v>
                </c:pt>
                <c:pt idx="5216">
                  <c:v>42059.333333333336</c:v>
                </c:pt>
                <c:pt idx="5217">
                  <c:v>42059.34375</c:v>
                </c:pt>
                <c:pt idx="5218">
                  <c:v>42059.354166666664</c:v>
                </c:pt>
                <c:pt idx="5219">
                  <c:v>42059.364583333336</c:v>
                </c:pt>
                <c:pt idx="5220">
                  <c:v>42059.375</c:v>
                </c:pt>
                <c:pt idx="5221">
                  <c:v>42059.385416666664</c:v>
                </c:pt>
                <c:pt idx="5222">
                  <c:v>42059.395833333336</c:v>
                </c:pt>
                <c:pt idx="5223">
                  <c:v>42059.40625</c:v>
                </c:pt>
                <c:pt idx="5224">
                  <c:v>42059.416666666664</c:v>
                </c:pt>
                <c:pt idx="5225">
                  <c:v>42059.427083333336</c:v>
                </c:pt>
                <c:pt idx="5226">
                  <c:v>42059.4375</c:v>
                </c:pt>
                <c:pt idx="5227">
                  <c:v>42059.447916666664</c:v>
                </c:pt>
                <c:pt idx="5228">
                  <c:v>42059.458333333336</c:v>
                </c:pt>
                <c:pt idx="5229">
                  <c:v>42059.46875</c:v>
                </c:pt>
                <c:pt idx="5230">
                  <c:v>42059.479166666664</c:v>
                </c:pt>
                <c:pt idx="5231">
                  <c:v>42059.489583333336</c:v>
                </c:pt>
                <c:pt idx="5232">
                  <c:v>42059.5</c:v>
                </c:pt>
                <c:pt idx="5233">
                  <c:v>42059.510416666664</c:v>
                </c:pt>
                <c:pt idx="5234">
                  <c:v>42059.520833333336</c:v>
                </c:pt>
                <c:pt idx="5235">
                  <c:v>42059.53125</c:v>
                </c:pt>
                <c:pt idx="5236">
                  <c:v>42059.541666666664</c:v>
                </c:pt>
                <c:pt idx="5237">
                  <c:v>42059.552083333336</c:v>
                </c:pt>
                <c:pt idx="5238">
                  <c:v>42059.5625</c:v>
                </c:pt>
                <c:pt idx="5239">
                  <c:v>42059.572916666664</c:v>
                </c:pt>
                <c:pt idx="5240">
                  <c:v>42059.583333333336</c:v>
                </c:pt>
                <c:pt idx="5241">
                  <c:v>42059.59375</c:v>
                </c:pt>
                <c:pt idx="5242">
                  <c:v>42059.604166666664</c:v>
                </c:pt>
                <c:pt idx="5243">
                  <c:v>42059.614583333336</c:v>
                </c:pt>
                <c:pt idx="5244">
                  <c:v>42059.625</c:v>
                </c:pt>
                <c:pt idx="5245">
                  <c:v>42059.635416666664</c:v>
                </c:pt>
                <c:pt idx="5246">
                  <c:v>42059.645833333336</c:v>
                </c:pt>
                <c:pt idx="5247">
                  <c:v>42059.65625</c:v>
                </c:pt>
                <c:pt idx="5248">
                  <c:v>42059.666666666664</c:v>
                </c:pt>
                <c:pt idx="5249">
                  <c:v>42059.677083333336</c:v>
                </c:pt>
                <c:pt idx="5250">
                  <c:v>42059.6875</c:v>
                </c:pt>
                <c:pt idx="5251">
                  <c:v>42059.697916666664</c:v>
                </c:pt>
                <c:pt idx="5252">
                  <c:v>42059.708333333336</c:v>
                </c:pt>
                <c:pt idx="5253">
                  <c:v>42059.71875</c:v>
                </c:pt>
                <c:pt idx="5254">
                  <c:v>42059.729166666664</c:v>
                </c:pt>
                <c:pt idx="5255">
                  <c:v>42059.739583333336</c:v>
                </c:pt>
                <c:pt idx="5256">
                  <c:v>42059.75</c:v>
                </c:pt>
                <c:pt idx="5257">
                  <c:v>42059.760416666664</c:v>
                </c:pt>
                <c:pt idx="5258">
                  <c:v>42059.770833333336</c:v>
                </c:pt>
                <c:pt idx="5259">
                  <c:v>42059.78125</c:v>
                </c:pt>
                <c:pt idx="5260">
                  <c:v>42059.791666666664</c:v>
                </c:pt>
                <c:pt idx="5261">
                  <c:v>42059.802083333336</c:v>
                </c:pt>
                <c:pt idx="5262">
                  <c:v>42059.8125</c:v>
                </c:pt>
                <c:pt idx="5263">
                  <c:v>42059.822916666664</c:v>
                </c:pt>
                <c:pt idx="5264">
                  <c:v>42059.833333333336</c:v>
                </c:pt>
                <c:pt idx="5265">
                  <c:v>42059.84375</c:v>
                </c:pt>
                <c:pt idx="5266">
                  <c:v>42059.854166666664</c:v>
                </c:pt>
                <c:pt idx="5267">
                  <c:v>42059.864583333336</c:v>
                </c:pt>
                <c:pt idx="5268">
                  <c:v>42059.875</c:v>
                </c:pt>
                <c:pt idx="5269">
                  <c:v>42059.885416666664</c:v>
                </c:pt>
                <c:pt idx="5270">
                  <c:v>42059.895833333336</c:v>
                </c:pt>
                <c:pt idx="5271">
                  <c:v>42059.90625</c:v>
                </c:pt>
                <c:pt idx="5272">
                  <c:v>42059.916666666664</c:v>
                </c:pt>
                <c:pt idx="5273">
                  <c:v>42059.927083333336</c:v>
                </c:pt>
                <c:pt idx="5274">
                  <c:v>42059.9375</c:v>
                </c:pt>
                <c:pt idx="5275">
                  <c:v>42059.947916666664</c:v>
                </c:pt>
                <c:pt idx="5276">
                  <c:v>42059.958333333336</c:v>
                </c:pt>
                <c:pt idx="5277">
                  <c:v>42059.96875</c:v>
                </c:pt>
                <c:pt idx="5278">
                  <c:v>42059.979166666664</c:v>
                </c:pt>
                <c:pt idx="5279">
                  <c:v>42059.989583333336</c:v>
                </c:pt>
                <c:pt idx="5280">
                  <c:v>42060</c:v>
                </c:pt>
                <c:pt idx="5281">
                  <c:v>42060.010416666664</c:v>
                </c:pt>
                <c:pt idx="5282">
                  <c:v>42060.020833333336</c:v>
                </c:pt>
                <c:pt idx="5283">
                  <c:v>42060.03125</c:v>
                </c:pt>
                <c:pt idx="5284">
                  <c:v>42060.041666666664</c:v>
                </c:pt>
                <c:pt idx="5285">
                  <c:v>42060.052083333336</c:v>
                </c:pt>
                <c:pt idx="5286">
                  <c:v>42060.0625</c:v>
                </c:pt>
                <c:pt idx="5287">
                  <c:v>42060.072916666664</c:v>
                </c:pt>
                <c:pt idx="5288">
                  <c:v>42060.083333333336</c:v>
                </c:pt>
                <c:pt idx="5289">
                  <c:v>42060.09375</c:v>
                </c:pt>
                <c:pt idx="5290">
                  <c:v>42060.104166666664</c:v>
                </c:pt>
                <c:pt idx="5291">
                  <c:v>42060.114583333336</c:v>
                </c:pt>
                <c:pt idx="5292">
                  <c:v>42060.125</c:v>
                </c:pt>
                <c:pt idx="5293">
                  <c:v>42060.135416666664</c:v>
                </c:pt>
                <c:pt idx="5294">
                  <c:v>42060.145833333336</c:v>
                </c:pt>
                <c:pt idx="5295">
                  <c:v>42060.15625</c:v>
                </c:pt>
                <c:pt idx="5296">
                  <c:v>42060.166666666664</c:v>
                </c:pt>
                <c:pt idx="5297">
                  <c:v>42060.177083333336</c:v>
                </c:pt>
                <c:pt idx="5298">
                  <c:v>42060.1875</c:v>
                </c:pt>
                <c:pt idx="5299">
                  <c:v>42060.197916666664</c:v>
                </c:pt>
                <c:pt idx="5300">
                  <c:v>42060.208333333336</c:v>
                </c:pt>
                <c:pt idx="5301">
                  <c:v>42060.21875</c:v>
                </c:pt>
                <c:pt idx="5302">
                  <c:v>42060.229166666664</c:v>
                </c:pt>
                <c:pt idx="5303">
                  <c:v>42060.239583333336</c:v>
                </c:pt>
                <c:pt idx="5304">
                  <c:v>42060.25</c:v>
                </c:pt>
                <c:pt idx="5305">
                  <c:v>42060.260416666664</c:v>
                </c:pt>
                <c:pt idx="5306">
                  <c:v>42060.270833333336</c:v>
                </c:pt>
                <c:pt idx="5307">
                  <c:v>42060.28125</c:v>
                </c:pt>
                <c:pt idx="5308">
                  <c:v>42060.291666666664</c:v>
                </c:pt>
                <c:pt idx="5309">
                  <c:v>42060.302083333336</c:v>
                </c:pt>
                <c:pt idx="5310">
                  <c:v>42060.3125</c:v>
                </c:pt>
                <c:pt idx="5311">
                  <c:v>42060.322916666664</c:v>
                </c:pt>
                <c:pt idx="5312">
                  <c:v>42060.333333333336</c:v>
                </c:pt>
                <c:pt idx="5313">
                  <c:v>42060.34375</c:v>
                </c:pt>
                <c:pt idx="5314">
                  <c:v>42060.354166666664</c:v>
                </c:pt>
                <c:pt idx="5315">
                  <c:v>42060.364583333336</c:v>
                </c:pt>
                <c:pt idx="5316">
                  <c:v>42060.375</c:v>
                </c:pt>
                <c:pt idx="5317">
                  <c:v>42060.385416666664</c:v>
                </c:pt>
                <c:pt idx="5318">
                  <c:v>42060.395833333336</c:v>
                </c:pt>
                <c:pt idx="5319">
                  <c:v>42060.40625</c:v>
                </c:pt>
                <c:pt idx="5320">
                  <c:v>42060.416666666664</c:v>
                </c:pt>
                <c:pt idx="5321">
                  <c:v>42060.427083333336</c:v>
                </c:pt>
                <c:pt idx="5322">
                  <c:v>42060.4375</c:v>
                </c:pt>
                <c:pt idx="5323">
                  <c:v>42060.447916666664</c:v>
                </c:pt>
                <c:pt idx="5324">
                  <c:v>42060.458333333336</c:v>
                </c:pt>
                <c:pt idx="5325">
                  <c:v>42060.46875</c:v>
                </c:pt>
                <c:pt idx="5326">
                  <c:v>42060.479166666664</c:v>
                </c:pt>
                <c:pt idx="5327">
                  <c:v>42060.489583333336</c:v>
                </c:pt>
                <c:pt idx="5328">
                  <c:v>42060.5</c:v>
                </c:pt>
                <c:pt idx="5329">
                  <c:v>42060.510416666664</c:v>
                </c:pt>
                <c:pt idx="5330">
                  <c:v>42060.520833333336</c:v>
                </c:pt>
                <c:pt idx="5331">
                  <c:v>42060.53125</c:v>
                </c:pt>
                <c:pt idx="5332">
                  <c:v>42060.541666666664</c:v>
                </c:pt>
                <c:pt idx="5333">
                  <c:v>42060.552083333336</c:v>
                </c:pt>
                <c:pt idx="5334">
                  <c:v>42060.5625</c:v>
                </c:pt>
                <c:pt idx="5335">
                  <c:v>42060.572916666664</c:v>
                </c:pt>
                <c:pt idx="5336">
                  <c:v>42060.583333333336</c:v>
                </c:pt>
                <c:pt idx="5337">
                  <c:v>42060.59375</c:v>
                </c:pt>
                <c:pt idx="5338">
                  <c:v>42060.604166666664</c:v>
                </c:pt>
                <c:pt idx="5339">
                  <c:v>42060.614583333336</c:v>
                </c:pt>
                <c:pt idx="5340">
                  <c:v>42060.625</c:v>
                </c:pt>
                <c:pt idx="5341">
                  <c:v>42060.635416666664</c:v>
                </c:pt>
                <c:pt idx="5342">
                  <c:v>42060.645833333336</c:v>
                </c:pt>
                <c:pt idx="5343">
                  <c:v>42060.65625</c:v>
                </c:pt>
                <c:pt idx="5344">
                  <c:v>42060.666666666664</c:v>
                </c:pt>
                <c:pt idx="5345">
                  <c:v>42060.677083333336</c:v>
                </c:pt>
                <c:pt idx="5346">
                  <c:v>42060.6875</c:v>
                </c:pt>
                <c:pt idx="5347">
                  <c:v>42060.697916666664</c:v>
                </c:pt>
                <c:pt idx="5348">
                  <c:v>42060.708333333336</c:v>
                </c:pt>
                <c:pt idx="5349">
                  <c:v>42060.71875</c:v>
                </c:pt>
                <c:pt idx="5350">
                  <c:v>42060.729166666664</c:v>
                </c:pt>
                <c:pt idx="5351">
                  <c:v>42060.739583333336</c:v>
                </c:pt>
                <c:pt idx="5352">
                  <c:v>42060.75</c:v>
                </c:pt>
                <c:pt idx="5353">
                  <c:v>42060.760416666664</c:v>
                </c:pt>
                <c:pt idx="5354">
                  <c:v>42060.770833333336</c:v>
                </c:pt>
                <c:pt idx="5355">
                  <c:v>42060.78125</c:v>
                </c:pt>
                <c:pt idx="5356">
                  <c:v>42060.791666666664</c:v>
                </c:pt>
                <c:pt idx="5357">
                  <c:v>42060.802083333336</c:v>
                </c:pt>
                <c:pt idx="5358">
                  <c:v>42060.8125</c:v>
                </c:pt>
                <c:pt idx="5359">
                  <c:v>42060.822916666664</c:v>
                </c:pt>
                <c:pt idx="5360">
                  <c:v>42060.833333333336</c:v>
                </c:pt>
                <c:pt idx="5361">
                  <c:v>42060.84375</c:v>
                </c:pt>
                <c:pt idx="5362">
                  <c:v>42060.854166666664</c:v>
                </c:pt>
                <c:pt idx="5363">
                  <c:v>42060.864583333336</c:v>
                </c:pt>
                <c:pt idx="5364">
                  <c:v>42060.875</c:v>
                </c:pt>
                <c:pt idx="5365">
                  <c:v>42060.885416666664</c:v>
                </c:pt>
                <c:pt idx="5366">
                  <c:v>42060.895833333336</c:v>
                </c:pt>
                <c:pt idx="5367">
                  <c:v>42060.90625</c:v>
                </c:pt>
                <c:pt idx="5368">
                  <c:v>42060.916666666664</c:v>
                </c:pt>
                <c:pt idx="5369">
                  <c:v>42060.927083333336</c:v>
                </c:pt>
                <c:pt idx="5370">
                  <c:v>42060.9375</c:v>
                </c:pt>
                <c:pt idx="5371">
                  <c:v>42060.947916666664</c:v>
                </c:pt>
                <c:pt idx="5372">
                  <c:v>42060.958333333336</c:v>
                </c:pt>
                <c:pt idx="5373">
                  <c:v>42060.96875</c:v>
                </c:pt>
                <c:pt idx="5374">
                  <c:v>42060.979166666664</c:v>
                </c:pt>
                <c:pt idx="5375">
                  <c:v>42060.989583333336</c:v>
                </c:pt>
                <c:pt idx="5376">
                  <c:v>42061</c:v>
                </c:pt>
                <c:pt idx="5377">
                  <c:v>42061.010416666664</c:v>
                </c:pt>
                <c:pt idx="5378">
                  <c:v>42061.020833333336</c:v>
                </c:pt>
                <c:pt idx="5379">
                  <c:v>42061.03125</c:v>
                </c:pt>
                <c:pt idx="5380">
                  <c:v>42061.041666666664</c:v>
                </c:pt>
                <c:pt idx="5381">
                  <c:v>42061.052083333336</c:v>
                </c:pt>
                <c:pt idx="5382">
                  <c:v>42061.0625</c:v>
                </c:pt>
                <c:pt idx="5383">
                  <c:v>42061.072916666664</c:v>
                </c:pt>
                <c:pt idx="5384">
                  <c:v>42061.083333333336</c:v>
                </c:pt>
                <c:pt idx="5385">
                  <c:v>42061.09375</c:v>
                </c:pt>
                <c:pt idx="5386">
                  <c:v>42061.104166666664</c:v>
                </c:pt>
                <c:pt idx="5387">
                  <c:v>42061.114583333336</c:v>
                </c:pt>
                <c:pt idx="5388">
                  <c:v>42061.125</c:v>
                </c:pt>
                <c:pt idx="5389">
                  <c:v>42061.135416666664</c:v>
                </c:pt>
                <c:pt idx="5390">
                  <c:v>42061.145833333336</c:v>
                </c:pt>
                <c:pt idx="5391">
                  <c:v>42061.15625</c:v>
                </c:pt>
                <c:pt idx="5392">
                  <c:v>42061.166666666664</c:v>
                </c:pt>
                <c:pt idx="5393">
                  <c:v>42061.177083333336</c:v>
                </c:pt>
                <c:pt idx="5394">
                  <c:v>42061.1875</c:v>
                </c:pt>
                <c:pt idx="5395">
                  <c:v>42061.197916666664</c:v>
                </c:pt>
                <c:pt idx="5396">
                  <c:v>42061.208333333336</c:v>
                </c:pt>
                <c:pt idx="5397">
                  <c:v>42061.21875</c:v>
                </c:pt>
                <c:pt idx="5398">
                  <c:v>42061.229166666664</c:v>
                </c:pt>
                <c:pt idx="5399">
                  <c:v>42061.239583333336</c:v>
                </c:pt>
                <c:pt idx="5400">
                  <c:v>42061.25</c:v>
                </c:pt>
                <c:pt idx="5401">
                  <c:v>42061.260416666664</c:v>
                </c:pt>
                <c:pt idx="5402">
                  <c:v>42061.270833333336</c:v>
                </c:pt>
                <c:pt idx="5403">
                  <c:v>42061.28125</c:v>
                </c:pt>
                <c:pt idx="5404">
                  <c:v>42061.291666666664</c:v>
                </c:pt>
                <c:pt idx="5405">
                  <c:v>42061.302083333336</c:v>
                </c:pt>
                <c:pt idx="5406">
                  <c:v>42061.3125</c:v>
                </c:pt>
                <c:pt idx="5407">
                  <c:v>42061.322916666664</c:v>
                </c:pt>
                <c:pt idx="5408">
                  <c:v>42061.333333333336</c:v>
                </c:pt>
                <c:pt idx="5409">
                  <c:v>42061.34375</c:v>
                </c:pt>
                <c:pt idx="5410">
                  <c:v>42061.354166666664</c:v>
                </c:pt>
                <c:pt idx="5411">
                  <c:v>42061.364583333336</c:v>
                </c:pt>
                <c:pt idx="5412">
                  <c:v>42061.375</c:v>
                </c:pt>
                <c:pt idx="5413">
                  <c:v>42061.385416666664</c:v>
                </c:pt>
                <c:pt idx="5414">
                  <c:v>42061.395833333336</c:v>
                </c:pt>
                <c:pt idx="5415">
                  <c:v>42061.40625</c:v>
                </c:pt>
                <c:pt idx="5416">
                  <c:v>42061.416666666664</c:v>
                </c:pt>
                <c:pt idx="5417">
                  <c:v>42061.427083333336</c:v>
                </c:pt>
                <c:pt idx="5418">
                  <c:v>42061.4375</c:v>
                </c:pt>
                <c:pt idx="5419">
                  <c:v>42061.447916666664</c:v>
                </c:pt>
                <c:pt idx="5420">
                  <c:v>42061.458333333336</c:v>
                </c:pt>
                <c:pt idx="5421">
                  <c:v>42061.46875</c:v>
                </c:pt>
                <c:pt idx="5422">
                  <c:v>42061.479166666664</c:v>
                </c:pt>
                <c:pt idx="5423">
                  <c:v>42061.489583333336</c:v>
                </c:pt>
                <c:pt idx="5424">
                  <c:v>42061.5</c:v>
                </c:pt>
                <c:pt idx="5425">
                  <c:v>42061.510416666664</c:v>
                </c:pt>
                <c:pt idx="5426">
                  <c:v>42061.520833333336</c:v>
                </c:pt>
                <c:pt idx="5427">
                  <c:v>42061.53125</c:v>
                </c:pt>
                <c:pt idx="5428">
                  <c:v>42061.541666666664</c:v>
                </c:pt>
                <c:pt idx="5429">
                  <c:v>42061.552083333336</c:v>
                </c:pt>
                <c:pt idx="5430">
                  <c:v>42061.5625</c:v>
                </c:pt>
                <c:pt idx="5431">
                  <c:v>42061.572916666664</c:v>
                </c:pt>
                <c:pt idx="5432">
                  <c:v>42061.583333333336</c:v>
                </c:pt>
                <c:pt idx="5433">
                  <c:v>42061.59375</c:v>
                </c:pt>
                <c:pt idx="5434">
                  <c:v>42061.604166666664</c:v>
                </c:pt>
                <c:pt idx="5435">
                  <c:v>42061.614583333336</c:v>
                </c:pt>
                <c:pt idx="5436">
                  <c:v>42061.625</c:v>
                </c:pt>
                <c:pt idx="5437">
                  <c:v>42061.635416666664</c:v>
                </c:pt>
                <c:pt idx="5438">
                  <c:v>42061.645833333336</c:v>
                </c:pt>
                <c:pt idx="5439">
                  <c:v>42061.65625</c:v>
                </c:pt>
                <c:pt idx="5440">
                  <c:v>42061.666666666664</c:v>
                </c:pt>
                <c:pt idx="5441">
                  <c:v>42061.677083333336</c:v>
                </c:pt>
                <c:pt idx="5442">
                  <c:v>42061.6875</c:v>
                </c:pt>
                <c:pt idx="5443">
                  <c:v>42061.697916666664</c:v>
                </c:pt>
                <c:pt idx="5444">
                  <c:v>42061.708333333336</c:v>
                </c:pt>
                <c:pt idx="5445">
                  <c:v>42061.71875</c:v>
                </c:pt>
                <c:pt idx="5446">
                  <c:v>42061.729166666664</c:v>
                </c:pt>
                <c:pt idx="5447">
                  <c:v>42061.739583333336</c:v>
                </c:pt>
                <c:pt idx="5448">
                  <c:v>42061.75</c:v>
                </c:pt>
                <c:pt idx="5449">
                  <c:v>42061.760416666664</c:v>
                </c:pt>
                <c:pt idx="5450">
                  <c:v>42061.770833333336</c:v>
                </c:pt>
                <c:pt idx="5451">
                  <c:v>42061.78125</c:v>
                </c:pt>
                <c:pt idx="5452">
                  <c:v>42061.791666666664</c:v>
                </c:pt>
                <c:pt idx="5453">
                  <c:v>42061.802083333336</c:v>
                </c:pt>
                <c:pt idx="5454">
                  <c:v>42061.8125</c:v>
                </c:pt>
                <c:pt idx="5455">
                  <c:v>42061.822916666664</c:v>
                </c:pt>
                <c:pt idx="5456">
                  <c:v>42061.833333333336</c:v>
                </c:pt>
                <c:pt idx="5457">
                  <c:v>42061.84375</c:v>
                </c:pt>
                <c:pt idx="5458">
                  <c:v>42061.854166666664</c:v>
                </c:pt>
                <c:pt idx="5459">
                  <c:v>42061.864583333336</c:v>
                </c:pt>
                <c:pt idx="5460">
                  <c:v>42061.875</c:v>
                </c:pt>
                <c:pt idx="5461">
                  <c:v>42061.885416666664</c:v>
                </c:pt>
                <c:pt idx="5462">
                  <c:v>42061.895833333336</c:v>
                </c:pt>
                <c:pt idx="5463">
                  <c:v>42061.90625</c:v>
                </c:pt>
                <c:pt idx="5464">
                  <c:v>42061.916666666664</c:v>
                </c:pt>
                <c:pt idx="5465">
                  <c:v>42061.927083333336</c:v>
                </c:pt>
                <c:pt idx="5466">
                  <c:v>42061.9375</c:v>
                </c:pt>
                <c:pt idx="5467">
                  <c:v>42061.947916666664</c:v>
                </c:pt>
                <c:pt idx="5468">
                  <c:v>42061.958333333336</c:v>
                </c:pt>
                <c:pt idx="5469">
                  <c:v>42061.96875</c:v>
                </c:pt>
                <c:pt idx="5470">
                  <c:v>42061.979166666664</c:v>
                </c:pt>
                <c:pt idx="5471">
                  <c:v>42061.989583333336</c:v>
                </c:pt>
                <c:pt idx="5472">
                  <c:v>42062</c:v>
                </c:pt>
                <c:pt idx="5473">
                  <c:v>42062.010416666664</c:v>
                </c:pt>
                <c:pt idx="5474">
                  <c:v>42062.020833333336</c:v>
                </c:pt>
                <c:pt idx="5475">
                  <c:v>42062.03125</c:v>
                </c:pt>
                <c:pt idx="5476">
                  <c:v>42062.041666666664</c:v>
                </c:pt>
                <c:pt idx="5477">
                  <c:v>42062.052083333336</c:v>
                </c:pt>
                <c:pt idx="5478">
                  <c:v>42062.0625</c:v>
                </c:pt>
                <c:pt idx="5479">
                  <c:v>42062.072916666664</c:v>
                </c:pt>
                <c:pt idx="5480">
                  <c:v>42062.083333333336</c:v>
                </c:pt>
                <c:pt idx="5481">
                  <c:v>42062.09375</c:v>
                </c:pt>
                <c:pt idx="5482">
                  <c:v>42062.104166666664</c:v>
                </c:pt>
                <c:pt idx="5483">
                  <c:v>42062.114583333336</c:v>
                </c:pt>
                <c:pt idx="5484">
                  <c:v>42062.125</c:v>
                </c:pt>
                <c:pt idx="5485">
                  <c:v>42062.135416666664</c:v>
                </c:pt>
                <c:pt idx="5486">
                  <c:v>42062.145833333336</c:v>
                </c:pt>
                <c:pt idx="5487">
                  <c:v>42062.15625</c:v>
                </c:pt>
                <c:pt idx="5488">
                  <c:v>42062.166666666664</c:v>
                </c:pt>
                <c:pt idx="5489">
                  <c:v>42062.177083333336</c:v>
                </c:pt>
                <c:pt idx="5490">
                  <c:v>42062.1875</c:v>
                </c:pt>
                <c:pt idx="5491">
                  <c:v>42062.197916666664</c:v>
                </c:pt>
                <c:pt idx="5492">
                  <c:v>42062.208333333336</c:v>
                </c:pt>
                <c:pt idx="5493">
                  <c:v>42062.21875</c:v>
                </c:pt>
                <c:pt idx="5494">
                  <c:v>42062.229166666664</c:v>
                </c:pt>
                <c:pt idx="5495">
                  <c:v>42062.239583333336</c:v>
                </c:pt>
                <c:pt idx="5496">
                  <c:v>42062.25</c:v>
                </c:pt>
                <c:pt idx="5497">
                  <c:v>42062.260416666664</c:v>
                </c:pt>
                <c:pt idx="5498">
                  <c:v>42062.270833333336</c:v>
                </c:pt>
                <c:pt idx="5499">
                  <c:v>42062.28125</c:v>
                </c:pt>
                <c:pt idx="5500">
                  <c:v>42062.291666666664</c:v>
                </c:pt>
                <c:pt idx="5501">
                  <c:v>42062.302083333336</c:v>
                </c:pt>
                <c:pt idx="5502">
                  <c:v>42062.3125</c:v>
                </c:pt>
                <c:pt idx="5503">
                  <c:v>42062.322916666664</c:v>
                </c:pt>
                <c:pt idx="5504">
                  <c:v>42062.333333333336</c:v>
                </c:pt>
                <c:pt idx="5505">
                  <c:v>42062.34375</c:v>
                </c:pt>
                <c:pt idx="5506">
                  <c:v>42062.354166666664</c:v>
                </c:pt>
                <c:pt idx="5507">
                  <c:v>42062.364583333336</c:v>
                </c:pt>
                <c:pt idx="5508">
                  <c:v>42062.375</c:v>
                </c:pt>
                <c:pt idx="5509">
                  <c:v>42062.385416666664</c:v>
                </c:pt>
                <c:pt idx="5510">
                  <c:v>42062.395833333336</c:v>
                </c:pt>
                <c:pt idx="5511">
                  <c:v>42062.40625</c:v>
                </c:pt>
                <c:pt idx="5512">
                  <c:v>42062.416666666664</c:v>
                </c:pt>
                <c:pt idx="5513">
                  <c:v>42062.427083333336</c:v>
                </c:pt>
                <c:pt idx="5514">
                  <c:v>42062.4375</c:v>
                </c:pt>
                <c:pt idx="5515">
                  <c:v>42062.447916666664</c:v>
                </c:pt>
                <c:pt idx="5516">
                  <c:v>42062.458333333336</c:v>
                </c:pt>
                <c:pt idx="5517">
                  <c:v>42062.46875</c:v>
                </c:pt>
                <c:pt idx="5518">
                  <c:v>42062.479166666664</c:v>
                </c:pt>
                <c:pt idx="5519">
                  <c:v>42062.489583333336</c:v>
                </c:pt>
                <c:pt idx="5520">
                  <c:v>42062.5</c:v>
                </c:pt>
                <c:pt idx="5521">
                  <c:v>42062.510416666664</c:v>
                </c:pt>
                <c:pt idx="5522">
                  <c:v>42062.520833333336</c:v>
                </c:pt>
                <c:pt idx="5523">
                  <c:v>42062.53125</c:v>
                </c:pt>
                <c:pt idx="5524">
                  <c:v>42062.541666666664</c:v>
                </c:pt>
                <c:pt idx="5525">
                  <c:v>42062.552083333336</c:v>
                </c:pt>
                <c:pt idx="5526">
                  <c:v>42062.5625</c:v>
                </c:pt>
                <c:pt idx="5527">
                  <c:v>42062.572916666664</c:v>
                </c:pt>
                <c:pt idx="5528">
                  <c:v>42062.583333333336</c:v>
                </c:pt>
                <c:pt idx="5529">
                  <c:v>42062.59375</c:v>
                </c:pt>
                <c:pt idx="5530">
                  <c:v>42062.604166666664</c:v>
                </c:pt>
                <c:pt idx="5531">
                  <c:v>42062.614583333336</c:v>
                </c:pt>
                <c:pt idx="5532">
                  <c:v>42062.625</c:v>
                </c:pt>
                <c:pt idx="5533">
                  <c:v>42062.635416666664</c:v>
                </c:pt>
                <c:pt idx="5534">
                  <c:v>42062.645833333336</c:v>
                </c:pt>
                <c:pt idx="5535">
                  <c:v>42062.65625</c:v>
                </c:pt>
                <c:pt idx="5536">
                  <c:v>42062.666666666664</c:v>
                </c:pt>
                <c:pt idx="5537">
                  <c:v>42062.677083333336</c:v>
                </c:pt>
                <c:pt idx="5538">
                  <c:v>42062.6875</c:v>
                </c:pt>
                <c:pt idx="5539">
                  <c:v>42062.697916666664</c:v>
                </c:pt>
                <c:pt idx="5540">
                  <c:v>42062.708333333336</c:v>
                </c:pt>
                <c:pt idx="5541">
                  <c:v>42062.71875</c:v>
                </c:pt>
                <c:pt idx="5542">
                  <c:v>42062.729166666664</c:v>
                </c:pt>
                <c:pt idx="5543">
                  <c:v>42062.739583333336</c:v>
                </c:pt>
                <c:pt idx="5544">
                  <c:v>42062.75</c:v>
                </c:pt>
                <c:pt idx="5545">
                  <c:v>42062.760416666664</c:v>
                </c:pt>
                <c:pt idx="5546">
                  <c:v>42062.770833333336</c:v>
                </c:pt>
                <c:pt idx="5547">
                  <c:v>42062.78125</c:v>
                </c:pt>
                <c:pt idx="5548">
                  <c:v>42062.791666666664</c:v>
                </c:pt>
                <c:pt idx="5549">
                  <c:v>42062.802083333336</c:v>
                </c:pt>
                <c:pt idx="5550">
                  <c:v>42062.8125</c:v>
                </c:pt>
                <c:pt idx="5551">
                  <c:v>42062.822916666664</c:v>
                </c:pt>
                <c:pt idx="5552">
                  <c:v>42062.833333333336</c:v>
                </c:pt>
                <c:pt idx="5553">
                  <c:v>42062.84375</c:v>
                </c:pt>
                <c:pt idx="5554">
                  <c:v>42062.854166666664</c:v>
                </c:pt>
                <c:pt idx="5555">
                  <c:v>42062.864583333336</c:v>
                </c:pt>
                <c:pt idx="5556">
                  <c:v>42062.875</c:v>
                </c:pt>
                <c:pt idx="5557">
                  <c:v>42062.885416666664</c:v>
                </c:pt>
                <c:pt idx="5558">
                  <c:v>42062.895833333336</c:v>
                </c:pt>
                <c:pt idx="5559">
                  <c:v>42062.90625</c:v>
                </c:pt>
                <c:pt idx="5560">
                  <c:v>42062.916666666664</c:v>
                </c:pt>
                <c:pt idx="5561">
                  <c:v>42062.927083333336</c:v>
                </c:pt>
                <c:pt idx="5562">
                  <c:v>42062.9375</c:v>
                </c:pt>
                <c:pt idx="5563">
                  <c:v>42062.947916666664</c:v>
                </c:pt>
                <c:pt idx="5564">
                  <c:v>42062.958333333336</c:v>
                </c:pt>
                <c:pt idx="5565">
                  <c:v>42062.96875</c:v>
                </c:pt>
                <c:pt idx="5566">
                  <c:v>42062.979166666664</c:v>
                </c:pt>
                <c:pt idx="5567">
                  <c:v>42062.989583333336</c:v>
                </c:pt>
                <c:pt idx="5568">
                  <c:v>42063</c:v>
                </c:pt>
                <c:pt idx="5569">
                  <c:v>42063.010416666664</c:v>
                </c:pt>
                <c:pt idx="5570">
                  <c:v>42063.020833333336</c:v>
                </c:pt>
                <c:pt idx="5571">
                  <c:v>42063.03125</c:v>
                </c:pt>
                <c:pt idx="5572">
                  <c:v>42063.041666666664</c:v>
                </c:pt>
                <c:pt idx="5573">
                  <c:v>42063.052083333336</c:v>
                </c:pt>
                <c:pt idx="5574">
                  <c:v>42063.0625</c:v>
                </c:pt>
                <c:pt idx="5575">
                  <c:v>42063.072916666664</c:v>
                </c:pt>
                <c:pt idx="5576">
                  <c:v>42063.083333333336</c:v>
                </c:pt>
                <c:pt idx="5577">
                  <c:v>42063.09375</c:v>
                </c:pt>
                <c:pt idx="5578">
                  <c:v>42063.104166666664</c:v>
                </c:pt>
                <c:pt idx="5579">
                  <c:v>42063.114583333336</c:v>
                </c:pt>
                <c:pt idx="5580">
                  <c:v>42063.125</c:v>
                </c:pt>
                <c:pt idx="5581">
                  <c:v>42063.135416666664</c:v>
                </c:pt>
                <c:pt idx="5582">
                  <c:v>42063.145833333336</c:v>
                </c:pt>
                <c:pt idx="5583">
                  <c:v>42063.15625</c:v>
                </c:pt>
                <c:pt idx="5584">
                  <c:v>42063.166666666664</c:v>
                </c:pt>
                <c:pt idx="5585">
                  <c:v>42063.177083333336</c:v>
                </c:pt>
                <c:pt idx="5586">
                  <c:v>42063.1875</c:v>
                </c:pt>
                <c:pt idx="5587">
                  <c:v>42063.197916666664</c:v>
                </c:pt>
                <c:pt idx="5588">
                  <c:v>42063.208333333336</c:v>
                </c:pt>
                <c:pt idx="5589">
                  <c:v>42063.21875</c:v>
                </c:pt>
                <c:pt idx="5590">
                  <c:v>42063.229166666664</c:v>
                </c:pt>
                <c:pt idx="5591">
                  <c:v>42063.239583333336</c:v>
                </c:pt>
                <c:pt idx="5592">
                  <c:v>42063.25</c:v>
                </c:pt>
                <c:pt idx="5593">
                  <c:v>42063.260416666664</c:v>
                </c:pt>
                <c:pt idx="5594">
                  <c:v>42063.270833333336</c:v>
                </c:pt>
                <c:pt idx="5595">
                  <c:v>42063.28125</c:v>
                </c:pt>
                <c:pt idx="5596">
                  <c:v>42063.291666666664</c:v>
                </c:pt>
                <c:pt idx="5597">
                  <c:v>42063.302083333336</c:v>
                </c:pt>
                <c:pt idx="5598">
                  <c:v>42063.3125</c:v>
                </c:pt>
                <c:pt idx="5599">
                  <c:v>42063.322916666664</c:v>
                </c:pt>
                <c:pt idx="5600">
                  <c:v>42063.333333333336</c:v>
                </c:pt>
                <c:pt idx="5601">
                  <c:v>42063.34375</c:v>
                </c:pt>
                <c:pt idx="5602">
                  <c:v>42063.354166666664</c:v>
                </c:pt>
                <c:pt idx="5603">
                  <c:v>42063.364583333336</c:v>
                </c:pt>
                <c:pt idx="5604">
                  <c:v>42063.375</c:v>
                </c:pt>
                <c:pt idx="5605">
                  <c:v>42063.385416666664</c:v>
                </c:pt>
                <c:pt idx="5606">
                  <c:v>42063.395833333336</c:v>
                </c:pt>
                <c:pt idx="5607">
                  <c:v>42063.40625</c:v>
                </c:pt>
                <c:pt idx="5608">
                  <c:v>42063.416666666664</c:v>
                </c:pt>
                <c:pt idx="5609">
                  <c:v>42063.427083333336</c:v>
                </c:pt>
                <c:pt idx="5610">
                  <c:v>42063.4375</c:v>
                </c:pt>
                <c:pt idx="5611">
                  <c:v>42063.447916666664</c:v>
                </c:pt>
                <c:pt idx="5612">
                  <c:v>42063.458333333336</c:v>
                </c:pt>
                <c:pt idx="5613">
                  <c:v>42063.46875</c:v>
                </c:pt>
                <c:pt idx="5614">
                  <c:v>42063.479166666664</c:v>
                </c:pt>
                <c:pt idx="5615">
                  <c:v>42063.489583333336</c:v>
                </c:pt>
                <c:pt idx="5616">
                  <c:v>42063.5</c:v>
                </c:pt>
                <c:pt idx="5617">
                  <c:v>42063.510416666664</c:v>
                </c:pt>
                <c:pt idx="5618">
                  <c:v>42063.520833333336</c:v>
                </c:pt>
                <c:pt idx="5619">
                  <c:v>42063.53125</c:v>
                </c:pt>
                <c:pt idx="5620">
                  <c:v>42063.541666666664</c:v>
                </c:pt>
                <c:pt idx="5621">
                  <c:v>42063.552083333336</c:v>
                </c:pt>
                <c:pt idx="5622">
                  <c:v>42063.5625</c:v>
                </c:pt>
                <c:pt idx="5623">
                  <c:v>42063.572916666664</c:v>
                </c:pt>
                <c:pt idx="5624">
                  <c:v>42063.583333333336</c:v>
                </c:pt>
                <c:pt idx="5625">
                  <c:v>42063.59375</c:v>
                </c:pt>
                <c:pt idx="5626">
                  <c:v>42063.604166666664</c:v>
                </c:pt>
                <c:pt idx="5627">
                  <c:v>42063.614583333336</c:v>
                </c:pt>
                <c:pt idx="5628">
                  <c:v>42063.625</c:v>
                </c:pt>
                <c:pt idx="5629">
                  <c:v>42063.635416666664</c:v>
                </c:pt>
                <c:pt idx="5630">
                  <c:v>42063.645833333336</c:v>
                </c:pt>
                <c:pt idx="5631">
                  <c:v>42063.65625</c:v>
                </c:pt>
                <c:pt idx="5632">
                  <c:v>42063.666666666664</c:v>
                </c:pt>
                <c:pt idx="5633">
                  <c:v>42063.677083333336</c:v>
                </c:pt>
                <c:pt idx="5634">
                  <c:v>42063.6875</c:v>
                </c:pt>
                <c:pt idx="5635">
                  <c:v>42063.697916666664</c:v>
                </c:pt>
                <c:pt idx="5636">
                  <c:v>42063.708333333336</c:v>
                </c:pt>
                <c:pt idx="5637">
                  <c:v>42063.71875</c:v>
                </c:pt>
                <c:pt idx="5638">
                  <c:v>42063.729166666664</c:v>
                </c:pt>
                <c:pt idx="5639">
                  <c:v>42063.739583333336</c:v>
                </c:pt>
                <c:pt idx="5640">
                  <c:v>42063.75</c:v>
                </c:pt>
                <c:pt idx="5641">
                  <c:v>42063.760416666664</c:v>
                </c:pt>
                <c:pt idx="5642">
                  <c:v>42063.770833333336</c:v>
                </c:pt>
                <c:pt idx="5643">
                  <c:v>42063.78125</c:v>
                </c:pt>
                <c:pt idx="5644">
                  <c:v>42063.791666666664</c:v>
                </c:pt>
                <c:pt idx="5645">
                  <c:v>42063.802083333336</c:v>
                </c:pt>
                <c:pt idx="5646">
                  <c:v>42063.8125</c:v>
                </c:pt>
                <c:pt idx="5647">
                  <c:v>42063.822916666664</c:v>
                </c:pt>
                <c:pt idx="5648">
                  <c:v>42063.833333333336</c:v>
                </c:pt>
                <c:pt idx="5649">
                  <c:v>42063.84375</c:v>
                </c:pt>
                <c:pt idx="5650">
                  <c:v>42063.854166666664</c:v>
                </c:pt>
                <c:pt idx="5651">
                  <c:v>42063.864583333336</c:v>
                </c:pt>
                <c:pt idx="5652">
                  <c:v>42063.875</c:v>
                </c:pt>
                <c:pt idx="5653">
                  <c:v>42063.885416666664</c:v>
                </c:pt>
                <c:pt idx="5654">
                  <c:v>42063.895833333336</c:v>
                </c:pt>
                <c:pt idx="5655">
                  <c:v>42063.90625</c:v>
                </c:pt>
                <c:pt idx="5656">
                  <c:v>42063.916666666664</c:v>
                </c:pt>
                <c:pt idx="5657">
                  <c:v>42063.927083333336</c:v>
                </c:pt>
                <c:pt idx="5658">
                  <c:v>42063.9375</c:v>
                </c:pt>
                <c:pt idx="5659">
                  <c:v>42063.947916666664</c:v>
                </c:pt>
                <c:pt idx="5660">
                  <c:v>42063.958333333336</c:v>
                </c:pt>
                <c:pt idx="5661">
                  <c:v>42063.96875</c:v>
                </c:pt>
                <c:pt idx="5662">
                  <c:v>42063.979166666664</c:v>
                </c:pt>
                <c:pt idx="5663">
                  <c:v>42063.989583333336</c:v>
                </c:pt>
                <c:pt idx="5664">
                  <c:v>42064</c:v>
                </c:pt>
                <c:pt idx="5665">
                  <c:v>42064.010416666664</c:v>
                </c:pt>
                <c:pt idx="5666">
                  <c:v>42064.020833333336</c:v>
                </c:pt>
                <c:pt idx="5667">
                  <c:v>42064.03125</c:v>
                </c:pt>
                <c:pt idx="5668">
                  <c:v>42064.041666666664</c:v>
                </c:pt>
                <c:pt idx="5669">
                  <c:v>42064.052083333336</c:v>
                </c:pt>
                <c:pt idx="5670">
                  <c:v>42064.0625</c:v>
                </c:pt>
                <c:pt idx="5671">
                  <c:v>42064.072916666664</c:v>
                </c:pt>
                <c:pt idx="5672">
                  <c:v>42064.083333333336</c:v>
                </c:pt>
                <c:pt idx="5673">
                  <c:v>42064.09375</c:v>
                </c:pt>
                <c:pt idx="5674">
                  <c:v>42064.104166666664</c:v>
                </c:pt>
                <c:pt idx="5675">
                  <c:v>42064.114583333336</c:v>
                </c:pt>
                <c:pt idx="5676">
                  <c:v>42064.125</c:v>
                </c:pt>
                <c:pt idx="5677">
                  <c:v>42064.135416666664</c:v>
                </c:pt>
                <c:pt idx="5678">
                  <c:v>42064.145833333336</c:v>
                </c:pt>
                <c:pt idx="5679">
                  <c:v>42064.15625</c:v>
                </c:pt>
                <c:pt idx="5680">
                  <c:v>42064.166666666664</c:v>
                </c:pt>
                <c:pt idx="5681">
                  <c:v>42064.177083333336</c:v>
                </c:pt>
                <c:pt idx="5682">
                  <c:v>42064.1875</c:v>
                </c:pt>
                <c:pt idx="5683">
                  <c:v>42064.197916666664</c:v>
                </c:pt>
                <c:pt idx="5684">
                  <c:v>42064.208333333336</c:v>
                </c:pt>
                <c:pt idx="5685">
                  <c:v>42064.21875</c:v>
                </c:pt>
                <c:pt idx="5686">
                  <c:v>42064.229166666664</c:v>
                </c:pt>
                <c:pt idx="5687">
                  <c:v>42064.239583333336</c:v>
                </c:pt>
                <c:pt idx="5688">
                  <c:v>42064.25</c:v>
                </c:pt>
                <c:pt idx="5689">
                  <c:v>42064.260416666664</c:v>
                </c:pt>
                <c:pt idx="5690">
                  <c:v>42064.270833333336</c:v>
                </c:pt>
                <c:pt idx="5691">
                  <c:v>42064.28125</c:v>
                </c:pt>
                <c:pt idx="5692">
                  <c:v>42064.291666666664</c:v>
                </c:pt>
                <c:pt idx="5693">
                  <c:v>42064.302083333336</c:v>
                </c:pt>
                <c:pt idx="5694">
                  <c:v>42064.3125</c:v>
                </c:pt>
                <c:pt idx="5695">
                  <c:v>42064.322916666664</c:v>
                </c:pt>
                <c:pt idx="5696">
                  <c:v>42064.333333333336</c:v>
                </c:pt>
                <c:pt idx="5697">
                  <c:v>42064.34375</c:v>
                </c:pt>
                <c:pt idx="5698">
                  <c:v>42064.354166666664</c:v>
                </c:pt>
                <c:pt idx="5699">
                  <c:v>42064.364583333336</c:v>
                </c:pt>
                <c:pt idx="5700">
                  <c:v>42064.375</c:v>
                </c:pt>
                <c:pt idx="5701">
                  <c:v>42064.385416666664</c:v>
                </c:pt>
                <c:pt idx="5702">
                  <c:v>42064.395833333336</c:v>
                </c:pt>
                <c:pt idx="5703">
                  <c:v>42064.40625</c:v>
                </c:pt>
                <c:pt idx="5704">
                  <c:v>42064.416666666664</c:v>
                </c:pt>
                <c:pt idx="5705">
                  <c:v>42064.427083333336</c:v>
                </c:pt>
                <c:pt idx="5706">
                  <c:v>42064.4375</c:v>
                </c:pt>
                <c:pt idx="5707">
                  <c:v>42064.447916666664</c:v>
                </c:pt>
                <c:pt idx="5708">
                  <c:v>42064.458333333336</c:v>
                </c:pt>
                <c:pt idx="5709">
                  <c:v>42064.46875</c:v>
                </c:pt>
                <c:pt idx="5710">
                  <c:v>42064.479166666664</c:v>
                </c:pt>
                <c:pt idx="5711">
                  <c:v>42064.489583333336</c:v>
                </c:pt>
                <c:pt idx="5712">
                  <c:v>42064.5</c:v>
                </c:pt>
                <c:pt idx="5713">
                  <c:v>42064.510416666664</c:v>
                </c:pt>
                <c:pt idx="5714">
                  <c:v>42064.520833333336</c:v>
                </c:pt>
                <c:pt idx="5715">
                  <c:v>42064.53125</c:v>
                </c:pt>
                <c:pt idx="5716">
                  <c:v>42064.541666666664</c:v>
                </c:pt>
                <c:pt idx="5717">
                  <c:v>42064.552083333336</c:v>
                </c:pt>
                <c:pt idx="5718">
                  <c:v>42064.5625</c:v>
                </c:pt>
                <c:pt idx="5719">
                  <c:v>42064.572916666664</c:v>
                </c:pt>
                <c:pt idx="5720">
                  <c:v>42064.583333333336</c:v>
                </c:pt>
                <c:pt idx="5721">
                  <c:v>42064.59375</c:v>
                </c:pt>
                <c:pt idx="5722">
                  <c:v>42064.604166666664</c:v>
                </c:pt>
                <c:pt idx="5723">
                  <c:v>42064.614583333336</c:v>
                </c:pt>
                <c:pt idx="5724">
                  <c:v>42064.625</c:v>
                </c:pt>
                <c:pt idx="5725">
                  <c:v>42064.635416666664</c:v>
                </c:pt>
                <c:pt idx="5726">
                  <c:v>42064.645833333336</c:v>
                </c:pt>
                <c:pt idx="5727">
                  <c:v>42064.65625</c:v>
                </c:pt>
                <c:pt idx="5728">
                  <c:v>42064.666666666664</c:v>
                </c:pt>
                <c:pt idx="5729">
                  <c:v>42064.677083333336</c:v>
                </c:pt>
                <c:pt idx="5730">
                  <c:v>42064.6875</c:v>
                </c:pt>
                <c:pt idx="5731">
                  <c:v>42064.697916666664</c:v>
                </c:pt>
                <c:pt idx="5732">
                  <c:v>42064.708333333336</c:v>
                </c:pt>
                <c:pt idx="5733">
                  <c:v>42064.71875</c:v>
                </c:pt>
                <c:pt idx="5734">
                  <c:v>42064.729166666664</c:v>
                </c:pt>
                <c:pt idx="5735">
                  <c:v>42064.739583333336</c:v>
                </c:pt>
                <c:pt idx="5736">
                  <c:v>42064.75</c:v>
                </c:pt>
                <c:pt idx="5737">
                  <c:v>42064.760416666664</c:v>
                </c:pt>
                <c:pt idx="5738">
                  <c:v>42064.770833333336</c:v>
                </c:pt>
                <c:pt idx="5739">
                  <c:v>42064.78125</c:v>
                </c:pt>
                <c:pt idx="5740">
                  <c:v>42064.791666666664</c:v>
                </c:pt>
                <c:pt idx="5741">
                  <c:v>42064.802083333336</c:v>
                </c:pt>
                <c:pt idx="5742">
                  <c:v>42064.8125</c:v>
                </c:pt>
                <c:pt idx="5743">
                  <c:v>42064.822916666664</c:v>
                </c:pt>
                <c:pt idx="5744">
                  <c:v>42064.833333333336</c:v>
                </c:pt>
                <c:pt idx="5745">
                  <c:v>42064.84375</c:v>
                </c:pt>
                <c:pt idx="5746">
                  <c:v>42064.854166666664</c:v>
                </c:pt>
                <c:pt idx="5747">
                  <c:v>42064.864583333336</c:v>
                </c:pt>
                <c:pt idx="5748">
                  <c:v>42064.875</c:v>
                </c:pt>
                <c:pt idx="5749">
                  <c:v>42064.885416666664</c:v>
                </c:pt>
                <c:pt idx="5750">
                  <c:v>42064.895833333336</c:v>
                </c:pt>
                <c:pt idx="5751">
                  <c:v>42064.90625</c:v>
                </c:pt>
                <c:pt idx="5752">
                  <c:v>42064.916666666664</c:v>
                </c:pt>
                <c:pt idx="5753">
                  <c:v>42064.927083333336</c:v>
                </c:pt>
                <c:pt idx="5754">
                  <c:v>42064.9375</c:v>
                </c:pt>
                <c:pt idx="5755">
                  <c:v>42064.947916666664</c:v>
                </c:pt>
                <c:pt idx="5756">
                  <c:v>42064.958333333336</c:v>
                </c:pt>
                <c:pt idx="5757">
                  <c:v>42064.96875</c:v>
                </c:pt>
                <c:pt idx="5758">
                  <c:v>42064.979166666664</c:v>
                </c:pt>
                <c:pt idx="5759">
                  <c:v>42064.989583333336</c:v>
                </c:pt>
                <c:pt idx="5760">
                  <c:v>42065</c:v>
                </c:pt>
                <c:pt idx="5761">
                  <c:v>42065.010416666664</c:v>
                </c:pt>
                <c:pt idx="5762">
                  <c:v>42065.020833333336</c:v>
                </c:pt>
                <c:pt idx="5763">
                  <c:v>42065.03125</c:v>
                </c:pt>
                <c:pt idx="5764">
                  <c:v>42065.041666666664</c:v>
                </c:pt>
                <c:pt idx="5765">
                  <c:v>42065.052083333336</c:v>
                </c:pt>
                <c:pt idx="5766">
                  <c:v>42065.0625</c:v>
                </c:pt>
                <c:pt idx="5767">
                  <c:v>42065.072916666664</c:v>
                </c:pt>
                <c:pt idx="5768">
                  <c:v>42065.083333333336</c:v>
                </c:pt>
                <c:pt idx="5769">
                  <c:v>42065.09375</c:v>
                </c:pt>
                <c:pt idx="5770">
                  <c:v>42065.104166666664</c:v>
                </c:pt>
                <c:pt idx="5771">
                  <c:v>42065.114583333336</c:v>
                </c:pt>
                <c:pt idx="5772">
                  <c:v>42065.125</c:v>
                </c:pt>
                <c:pt idx="5773">
                  <c:v>42065.135416666664</c:v>
                </c:pt>
                <c:pt idx="5774">
                  <c:v>42065.145833333336</c:v>
                </c:pt>
                <c:pt idx="5775">
                  <c:v>42065.15625</c:v>
                </c:pt>
                <c:pt idx="5776">
                  <c:v>42065.166666666664</c:v>
                </c:pt>
                <c:pt idx="5777">
                  <c:v>42065.177083333336</c:v>
                </c:pt>
                <c:pt idx="5778">
                  <c:v>42065.1875</c:v>
                </c:pt>
                <c:pt idx="5779">
                  <c:v>42065.197916666664</c:v>
                </c:pt>
                <c:pt idx="5780">
                  <c:v>42065.208333333336</c:v>
                </c:pt>
                <c:pt idx="5781">
                  <c:v>42065.21875</c:v>
                </c:pt>
                <c:pt idx="5782">
                  <c:v>42065.229166666664</c:v>
                </c:pt>
                <c:pt idx="5783">
                  <c:v>42065.239583333336</c:v>
                </c:pt>
                <c:pt idx="5784">
                  <c:v>42065.25</c:v>
                </c:pt>
                <c:pt idx="5785">
                  <c:v>42065.260416666664</c:v>
                </c:pt>
                <c:pt idx="5786">
                  <c:v>42065.270833333336</c:v>
                </c:pt>
                <c:pt idx="5787">
                  <c:v>42065.28125</c:v>
                </c:pt>
                <c:pt idx="5788">
                  <c:v>42065.291666666664</c:v>
                </c:pt>
                <c:pt idx="5789">
                  <c:v>42065.302083333336</c:v>
                </c:pt>
                <c:pt idx="5790">
                  <c:v>42065.3125</c:v>
                </c:pt>
                <c:pt idx="5791">
                  <c:v>42065.322916666664</c:v>
                </c:pt>
                <c:pt idx="5792">
                  <c:v>42065.333333333336</c:v>
                </c:pt>
                <c:pt idx="5793">
                  <c:v>42065.34375</c:v>
                </c:pt>
                <c:pt idx="5794">
                  <c:v>42065.354166666664</c:v>
                </c:pt>
                <c:pt idx="5795">
                  <c:v>42065.364583333336</c:v>
                </c:pt>
                <c:pt idx="5796">
                  <c:v>42065.375</c:v>
                </c:pt>
                <c:pt idx="5797">
                  <c:v>42065.385416666664</c:v>
                </c:pt>
                <c:pt idx="5798">
                  <c:v>42065.395833333336</c:v>
                </c:pt>
                <c:pt idx="5799">
                  <c:v>42065.40625</c:v>
                </c:pt>
                <c:pt idx="5800">
                  <c:v>42065.416666666664</c:v>
                </c:pt>
                <c:pt idx="5801">
                  <c:v>42065.427083333336</c:v>
                </c:pt>
                <c:pt idx="5802">
                  <c:v>42065.4375</c:v>
                </c:pt>
                <c:pt idx="5803">
                  <c:v>42065.447916666664</c:v>
                </c:pt>
                <c:pt idx="5804">
                  <c:v>42065.458333333336</c:v>
                </c:pt>
                <c:pt idx="5805">
                  <c:v>42065.46875</c:v>
                </c:pt>
                <c:pt idx="5806">
                  <c:v>42065.479166666664</c:v>
                </c:pt>
                <c:pt idx="5807">
                  <c:v>42065.489583333336</c:v>
                </c:pt>
                <c:pt idx="5808">
                  <c:v>42065.5</c:v>
                </c:pt>
                <c:pt idx="5809">
                  <c:v>42065.510416666664</c:v>
                </c:pt>
                <c:pt idx="5810">
                  <c:v>42065.520833333336</c:v>
                </c:pt>
                <c:pt idx="5811">
                  <c:v>42065.53125</c:v>
                </c:pt>
                <c:pt idx="5812">
                  <c:v>42065.541666666664</c:v>
                </c:pt>
                <c:pt idx="5813">
                  <c:v>42065.552083333336</c:v>
                </c:pt>
                <c:pt idx="5814">
                  <c:v>42065.5625</c:v>
                </c:pt>
                <c:pt idx="5815">
                  <c:v>42065.572916666664</c:v>
                </c:pt>
                <c:pt idx="5816">
                  <c:v>42065.583333333336</c:v>
                </c:pt>
                <c:pt idx="5817">
                  <c:v>42065.59375</c:v>
                </c:pt>
                <c:pt idx="5818">
                  <c:v>42065.604166666664</c:v>
                </c:pt>
                <c:pt idx="5819">
                  <c:v>42065.614583333336</c:v>
                </c:pt>
                <c:pt idx="5820">
                  <c:v>42065.625</c:v>
                </c:pt>
                <c:pt idx="5821">
                  <c:v>42065.635416666664</c:v>
                </c:pt>
                <c:pt idx="5822">
                  <c:v>42065.645833333336</c:v>
                </c:pt>
                <c:pt idx="5823">
                  <c:v>42065.65625</c:v>
                </c:pt>
                <c:pt idx="5824">
                  <c:v>42065.666666666664</c:v>
                </c:pt>
                <c:pt idx="5825">
                  <c:v>42065.677083333336</c:v>
                </c:pt>
                <c:pt idx="5826">
                  <c:v>42065.6875</c:v>
                </c:pt>
                <c:pt idx="5827">
                  <c:v>42065.697916666664</c:v>
                </c:pt>
                <c:pt idx="5828">
                  <c:v>42065.708333333336</c:v>
                </c:pt>
                <c:pt idx="5829">
                  <c:v>42065.71875</c:v>
                </c:pt>
                <c:pt idx="5830">
                  <c:v>42065.729166666664</c:v>
                </c:pt>
                <c:pt idx="5831">
                  <c:v>42065.739583333336</c:v>
                </c:pt>
                <c:pt idx="5832">
                  <c:v>42065.75</c:v>
                </c:pt>
                <c:pt idx="5833">
                  <c:v>42065.760416666664</c:v>
                </c:pt>
                <c:pt idx="5834">
                  <c:v>42065.770833333336</c:v>
                </c:pt>
                <c:pt idx="5835">
                  <c:v>42065.78125</c:v>
                </c:pt>
                <c:pt idx="5836">
                  <c:v>42065.791666666664</c:v>
                </c:pt>
                <c:pt idx="5837">
                  <c:v>42065.802083333336</c:v>
                </c:pt>
                <c:pt idx="5838">
                  <c:v>42065.8125</c:v>
                </c:pt>
                <c:pt idx="5839">
                  <c:v>42065.822916666664</c:v>
                </c:pt>
                <c:pt idx="5840">
                  <c:v>42065.833333333336</c:v>
                </c:pt>
                <c:pt idx="5841">
                  <c:v>42065.84375</c:v>
                </c:pt>
                <c:pt idx="5842">
                  <c:v>42065.854166666664</c:v>
                </c:pt>
                <c:pt idx="5843">
                  <c:v>42065.864583333336</c:v>
                </c:pt>
                <c:pt idx="5844">
                  <c:v>42065.875</c:v>
                </c:pt>
                <c:pt idx="5845">
                  <c:v>42065.885416666664</c:v>
                </c:pt>
                <c:pt idx="5846">
                  <c:v>42065.895833333336</c:v>
                </c:pt>
                <c:pt idx="5847">
                  <c:v>42065.90625</c:v>
                </c:pt>
                <c:pt idx="5848">
                  <c:v>42065.916666666664</c:v>
                </c:pt>
                <c:pt idx="5849">
                  <c:v>42065.927083333336</c:v>
                </c:pt>
                <c:pt idx="5850">
                  <c:v>42065.9375</c:v>
                </c:pt>
                <c:pt idx="5851">
                  <c:v>42065.947916666664</c:v>
                </c:pt>
                <c:pt idx="5852">
                  <c:v>42065.958333333336</c:v>
                </c:pt>
                <c:pt idx="5853">
                  <c:v>42065.96875</c:v>
                </c:pt>
                <c:pt idx="5854">
                  <c:v>42065.979166666664</c:v>
                </c:pt>
                <c:pt idx="5855">
                  <c:v>42065.989583333336</c:v>
                </c:pt>
                <c:pt idx="5856">
                  <c:v>42066</c:v>
                </c:pt>
                <c:pt idx="5857">
                  <c:v>42066.010416666664</c:v>
                </c:pt>
                <c:pt idx="5858">
                  <c:v>42066.020833333336</c:v>
                </c:pt>
                <c:pt idx="5859">
                  <c:v>42066.03125</c:v>
                </c:pt>
                <c:pt idx="5860">
                  <c:v>42066.041666666664</c:v>
                </c:pt>
                <c:pt idx="5861">
                  <c:v>42066.052083333336</c:v>
                </c:pt>
                <c:pt idx="5862">
                  <c:v>42066.0625</c:v>
                </c:pt>
                <c:pt idx="5863">
                  <c:v>42066.072916666664</c:v>
                </c:pt>
                <c:pt idx="5864">
                  <c:v>42066.083333333336</c:v>
                </c:pt>
                <c:pt idx="5865">
                  <c:v>42066.09375</c:v>
                </c:pt>
                <c:pt idx="5866">
                  <c:v>42066.104166666664</c:v>
                </c:pt>
                <c:pt idx="5867">
                  <c:v>42066.114583333336</c:v>
                </c:pt>
                <c:pt idx="5868">
                  <c:v>42066.125</c:v>
                </c:pt>
                <c:pt idx="5869">
                  <c:v>42066.135416666664</c:v>
                </c:pt>
                <c:pt idx="5870">
                  <c:v>42066.145833333336</c:v>
                </c:pt>
                <c:pt idx="5871">
                  <c:v>42066.15625</c:v>
                </c:pt>
                <c:pt idx="5872">
                  <c:v>42066.166666666664</c:v>
                </c:pt>
                <c:pt idx="5873">
                  <c:v>42066.177083333336</c:v>
                </c:pt>
                <c:pt idx="5874">
                  <c:v>42066.1875</c:v>
                </c:pt>
                <c:pt idx="5875">
                  <c:v>42066.197916666664</c:v>
                </c:pt>
                <c:pt idx="5876">
                  <c:v>42066.208333333336</c:v>
                </c:pt>
                <c:pt idx="5877">
                  <c:v>42066.21875</c:v>
                </c:pt>
                <c:pt idx="5878">
                  <c:v>42066.229166666664</c:v>
                </c:pt>
                <c:pt idx="5879">
                  <c:v>42066.239583333336</c:v>
                </c:pt>
                <c:pt idx="5880">
                  <c:v>42066.25</c:v>
                </c:pt>
                <c:pt idx="5881">
                  <c:v>42066.260416666664</c:v>
                </c:pt>
                <c:pt idx="5882">
                  <c:v>42066.270833333336</c:v>
                </c:pt>
                <c:pt idx="5883">
                  <c:v>42066.28125</c:v>
                </c:pt>
                <c:pt idx="5884">
                  <c:v>42066.291666666664</c:v>
                </c:pt>
                <c:pt idx="5885">
                  <c:v>42066.302083333336</c:v>
                </c:pt>
                <c:pt idx="5886">
                  <c:v>42066.3125</c:v>
                </c:pt>
                <c:pt idx="5887">
                  <c:v>42066.322916666664</c:v>
                </c:pt>
                <c:pt idx="5888">
                  <c:v>42066.333333333336</c:v>
                </c:pt>
                <c:pt idx="5889">
                  <c:v>42066.34375</c:v>
                </c:pt>
                <c:pt idx="5890">
                  <c:v>42066.354166666664</c:v>
                </c:pt>
                <c:pt idx="5891">
                  <c:v>42066.364583333336</c:v>
                </c:pt>
                <c:pt idx="5892">
                  <c:v>42066.375</c:v>
                </c:pt>
                <c:pt idx="5893">
                  <c:v>42066.385416666664</c:v>
                </c:pt>
                <c:pt idx="5894">
                  <c:v>42066.395833333336</c:v>
                </c:pt>
                <c:pt idx="5895">
                  <c:v>42066.40625</c:v>
                </c:pt>
                <c:pt idx="5896">
                  <c:v>42066.416666666664</c:v>
                </c:pt>
                <c:pt idx="5897">
                  <c:v>42066.427083333336</c:v>
                </c:pt>
                <c:pt idx="5898">
                  <c:v>42066.4375</c:v>
                </c:pt>
                <c:pt idx="5899">
                  <c:v>42066.447916666664</c:v>
                </c:pt>
                <c:pt idx="5900">
                  <c:v>42066.458333333336</c:v>
                </c:pt>
                <c:pt idx="5901">
                  <c:v>42066.46875</c:v>
                </c:pt>
                <c:pt idx="5902">
                  <c:v>42066.479166666664</c:v>
                </c:pt>
                <c:pt idx="5903">
                  <c:v>42066.489583333336</c:v>
                </c:pt>
                <c:pt idx="5904">
                  <c:v>42066.5</c:v>
                </c:pt>
                <c:pt idx="5905">
                  <c:v>42066.510416666664</c:v>
                </c:pt>
                <c:pt idx="5906">
                  <c:v>42066.520833333336</c:v>
                </c:pt>
                <c:pt idx="5907">
                  <c:v>42066.53125</c:v>
                </c:pt>
                <c:pt idx="5908">
                  <c:v>42066.541666666664</c:v>
                </c:pt>
                <c:pt idx="5909">
                  <c:v>42066.552083333336</c:v>
                </c:pt>
                <c:pt idx="5910">
                  <c:v>42066.5625</c:v>
                </c:pt>
                <c:pt idx="5911">
                  <c:v>42066.572916666664</c:v>
                </c:pt>
                <c:pt idx="5912">
                  <c:v>42066.583333333336</c:v>
                </c:pt>
                <c:pt idx="5913">
                  <c:v>42066.59375</c:v>
                </c:pt>
                <c:pt idx="5914">
                  <c:v>42066.604166666664</c:v>
                </c:pt>
                <c:pt idx="5915">
                  <c:v>42066.614583333336</c:v>
                </c:pt>
                <c:pt idx="5916">
                  <c:v>42066.625</c:v>
                </c:pt>
                <c:pt idx="5917">
                  <c:v>42066.635416666664</c:v>
                </c:pt>
                <c:pt idx="5918">
                  <c:v>42066.645833333336</c:v>
                </c:pt>
                <c:pt idx="5919">
                  <c:v>42066.65625</c:v>
                </c:pt>
                <c:pt idx="5920">
                  <c:v>42066.666666666664</c:v>
                </c:pt>
                <c:pt idx="5921">
                  <c:v>42066.677083333336</c:v>
                </c:pt>
                <c:pt idx="5922">
                  <c:v>42066.6875</c:v>
                </c:pt>
                <c:pt idx="5923">
                  <c:v>42066.697916666664</c:v>
                </c:pt>
                <c:pt idx="5924">
                  <c:v>42066.708333333336</c:v>
                </c:pt>
                <c:pt idx="5925">
                  <c:v>42066.71875</c:v>
                </c:pt>
                <c:pt idx="5926">
                  <c:v>42066.729166666664</c:v>
                </c:pt>
                <c:pt idx="5927">
                  <c:v>42066.739583333336</c:v>
                </c:pt>
                <c:pt idx="5928">
                  <c:v>42066.75</c:v>
                </c:pt>
                <c:pt idx="5929">
                  <c:v>42066.760416666664</c:v>
                </c:pt>
                <c:pt idx="5930">
                  <c:v>42066.770833333336</c:v>
                </c:pt>
                <c:pt idx="5931">
                  <c:v>42066.78125</c:v>
                </c:pt>
                <c:pt idx="5932">
                  <c:v>42066.791666666664</c:v>
                </c:pt>
                <c:pt idx="5933">
                  <c:v>42066.802083333336</c:v>
                </c:pt>
                <c:pt idx="5934">
                  <c:v>42066.8125</c:v>
                </c:pt>
                <c:pt idx="5935">
                  <c:v>42066.822916666664</c:v>
                </c:pt>
                <c:pt idx="5936">
                  <c:v>42066.833333333336</c:v>
                </c:pt>
                <c:pt idx="5937">
                  <c:v>42066.84375</c:v>
                </c:pt>
                <c:pt idx="5938">
                  <c:v>42066.854166666664</c:v>
                </c:pt>
                <c:pt idx="5939">
                  <c:v>42066.864583333336</c:v>
                </c:pt>
                <c:pt idx="5940">
                  <c:v>42066.875</c:v>
                </c:pt>
                <c:pt idx="5941">
                  <c:v>42066.885416666664</c:v>
                </c:pt>
                <c:pt idx="5942">
                  <c:v>42066.895833333336</c:v>
                </c:pt>
                <c:pt idx="5943">
                  <c:v>42066.90625</c:v>
                </c:pt>
                <c:pt idx="5944">
                  <c:v>42066.916666666664</c:v>
                </c:pt>
                <c:pt idx="5945">
                  <c:v>42066.927083333336</c:v>
                </c:pt>
                <c:pt idx="5946">
                  <c:v>42066.9375</c:v>
                </c:pt>
                <c:pt idx="5947">
                  <c:v>42066.947916666664</c:v>
                </c:pt>
                <c:pt idx="5948">
                  <c:v>42066.958333333336</c:v>
                </c:pt>
                <c:pt idx="5949">
                  <c:v>42066.96875</c:v>
                </c:pt>
                <c:pt idx="5950">
                  <c:v>42066.979166666664</c:v>
                </c:pt>
                <c:pt idx="5951">
                  <c:v>42066.989583333336</c:v>
                </c:pt>
                <c:pt idx="5952">
                  <c:v>42067</c:v>
                </c:pt>
                <c:pt idx="5953">
                  <c:v>42067.010416666664</c:v>
                </c:pt>
                <c:pt idx="5954">
                  <c:v>42067.020833333336</c:v>
                </c:pt>
                <c:pt idx="5955">
                  <c:v>42067.03125</c:v>
                </c:pt>
                <c:pt idx="5956">
                  <c:v>42067.041666666664</c:v>
                </c:pt>
                <c:pt idx="5957">
                  <c:v>42067.052083333336</c:v>
                </c:pt>
                <c:pt idx="5958">
                  <c:v>42067.0625</c:v>
                </c:pt>
                <c:pt idx="5959">
                  <c:v>42067.072916666664</c:v>
                </c:pt>
                <c:pt idx="5960">
                  <c:v>42067.083333333336</c:v>
                </c:pt>
                <c:pt idx="5961">
                  <c:v>42067.09375</c:v>
                </c:pt>
                <c:pt idx="5962">
                  <c:v>42067.104166666664</c:v>
                </c:pt>
                <c:pt idx="5963">
                  <c:v>42067.114583333336</c:v>
                </c:pt>
                <c:pt idx="5964">
                  <c:v>42067.125</c:v>
                </c:pt>
                <c:pt idx="5965">
                  <c:v>42067.135416666664</c:v>
                </c:pt>
                <c:pt idx="5966">
                  <c:v>42067.145833333336</c:v>
                </c:pt>
                <c:pt idx="5967">
                  <c:v>42067.15625</c:v>
                </c:pt>
                <c:pt idx="5968">
                  <c:v>42067.166666666664</c:v>
                </c:pt>
                <c:pt idx="5969">
                  <c:v>42067.177083333336</c:v>
                </c:pt>
                <c:pt idx="5970">
                  <c:v>42067.1875</c:v>
                </c:pt>
                <c:pt idx="5971">
                  <c:v>42067.197916666664</c:v>
                </c:pt>
                <c:pt idx="5972">
                  <c:v>42067.208333333336</c:v>
                </c:pt>
                <c:pt idx="5973">
                  <c:v>42067.21875</c:v>
                </c:pt>
                <c:pt idx="5974">
                  <c:v>42067.229166666664</c:v>
                </c:pt>
                <c:pt idx="5975">
                  <c:v>42067.239583333336</c:v>
                </c:pt>
                <c:pt idx="5976">
                  <c:v>42067.25</c:v>
                </c:pt>
                <c:pt idx="5977">
                  <c:v>42067.260416666664</c:v>
                </c:pt>
                <c:pt idx="5978">
                  <c:v>42067.270833333336</c:v>
                </c:pt>
                <c:pt idx="5979">
                  <c:v>42067.28125</c:v>
                </c:pt>
                <c:pt idx="5980">
                  <c:v>42067.291666666664</c:v>
                </c:pt>
                <c:pt idx="5981">
                  <c:v>42067.302083333336</c:v>
                </c:pt>
                <c:pt idx="5982">
                  <c:v>42067.3125</c:v>
                </c:pt>
                <c:pt idx="5983">
                  <c:v>42067.322916666664</c:v>
                </c:pt>
                <c:pt idx="5984">
                  <c:v>42067.333333333336</c:v>
                </c:pt>
                <c:pt idx="5985">
                  <c:v>42067.34375</c:v>
                </c:pt>
                <c:pt idx="5986">
                  <c:v>42067.354166666664</c:v>
                </c:pt>
                <c:pt idx="5987">
                  <c:v>42067.364583333336</c:v>
                </c:pt>
                <c:pt idx="5988">
                  <c:v>42067.375</c:v>
                </c:pt>
                <c:pt idx="5989">
                  <c:v>42067.385416666664</c:v>
                </c:pt>
                <c:pt idx="5990">
                  <c:v>42067.395833333336</c:v>
                </c:pt>
                <c:pt idx="5991">
                  <c:v>42067.40625</c:v>
                </c:pt>
                <c:pt idx="5992">
                  <c:v>42067.416666666664</c:v>
                </c:pt>
                <c:pt idx="5993">
                  <c:v>42067.427083333336</c:v>
                </c:pt>
                <c:pt idx="5994">
                  <c:v>42067.4375</c:v>
                </c:pt>
                <c:pt idx="5995">
                  <c:v>42067.447916666664</c:v>
                </c:pt>
                <c:pt idx="5996">
                  <c:v>42067.458333333336</c:v>
                </c:pt>
                <c:pt idx="5997">
                  <c:v>42067.46875</c:v>
                </c:pt>
                <c:pt idx="5998">
                  <c:v>42067.479166666664</c:v>
                </c:pt>
                <c:pt idx="5999">
                  <c:v>42067.489583333336</c:v>
                </c:pt>
                <c:pt idx="6000">
                  <c:v>42067.5</c:v>
                </c:pt>
                <c:pt idx="6001">
                  <c:v>42067.510416666664</c:v>
                </c:pt>
                <c:pt idx="6002">
                  <c:v>42067.520833333336</c:v>
                </c:pt>
                <c:pt idx="6003">
                  <c:v>42067.53125</c:v>
                </c:pt>
                <c:pt idx="6004">
                  <c:v>42067.541666666664</c:v>
                </c:pt>
                <c:pt idx="6005">
                  <c:v>42067.552083333336</c:v>
                </c:pt>
                <c:pt idx="6006">
                  <c:v>42067.5625</c:v>
                </c:pt>
                <c:pt idx="6007">
                  <c:v>42067.572916666664</c:v>
                </c:pt>
                <c:pt idx="6008">
                  <c:v>42067.583333333336</c:v>
                </c:pt>
                <c:pt idx="6009">
                  <c:v>42067.59375</c:v>
                </c:pt>
                <c:pt idx="6010">
                  <c:v>42067.604166666664</c:v>
                </c:pt>
                <c:pt idx="6011">
                  <c:v>42067.614583333336</c:v>
                </c:pt>
                <c:pt idx="6012">
                  <c:v>42067.625</c:v>
                </c:pt>
                <c:pt idx="6013">
                  <c:v>42067.635416666664</c:v>
                </c:pt>
                <c:pt idx="6014">
                  <c:v>42067.645833333336</c:v>
                </c:pt>
                <c:pt idx="6015">
                  <c:v>42067.65625</c:v>
                </c:pt>
                <c:pt idx="6016">
                  <c:v>42067.666666666664</c:v>
                </c:pt>
                <c:pt idx="6017">
                  <c:v>42067.677083333336</c:v>
                </c:pt>
                <c:pt idx="6018">
                  <c:v>42067.6875</c:v>
                </c:pt>
                <c:pt idx="6019">
                  <c:v>42067.697916666664</c:v>
                </c:pt>
                <c:pt idx="6020">
                  <c:v>42067.708333333336</c:v>
                </c:pt>
                <c:pt idx="6021">
                  <c:v>42067.71875</c:v>
                </c:pt>
                <c:pt idx="6022">
                  <c:v>42067.729166666664</c:v>
                </c:pt>
                <c:pt idx="6023">
                  <c:v>42067.739583333336</c:v>
                </c:pt>
                <c:pt idx="6024">
                  <c:v>42067.75</c:v>
                </c:pt>
                <c:pt idx="6025">
                  <c:v>42067.760416666664</c:v>
                </c:pt>
                <c:pt idx="6026">
                  <c:v>42067.770833333336</c:v>
                </c:pt>
                <c:pt idx="6027">
                  <c:v>42067.78125</c:v>
                </c:pt>
                <c:pt idx="6028">
                  <c:v>42067.791666666664</c:v>
                </c:pt>
                <c:pt idx="6029">
                  <c:v>42067.802083333336</c:v>
                </c:pt>
                <c:pt idx="6030">
                  <c:v>42067.8125</c:v>
                </c:pt>
                <c:pt idx="6031">
                  <c:v>42067.822916666664</c:v>
                </c:pt>
                <c:pt idx="6032">
                  <c:v>42067.833333333336</c:v>
                </c:pt>
                <c:pt idx="6033">
                  <c:v>42067.84375</c:v>
                </c:pt>
                <c:pt idx="6034">
                  <c:v>42067.854166666664</c:v>
                </c:pt>
                <c:pt idx="6035">
                  <c:v>42067.864583333336</c:v>
                </c:pt>
                <c:pt idx="6036">
                  <c:v>42067.875</c:v>
                </c:pt>
                <c:pt idx="6037">
                  <c:v>42067.885416666664</c:v>
                </c:pt>
                <c:pt idx="6038">
                  <c:v>42067.895833333336</c:v>
                </c:pt>
                <c:pt idx="6039">
                  <c:v>42067.90625</c:v>
                </c:pt>
                <c:pt idx="6040">
                  <c:v>42067.916666666664</c:v>
                </c:pt>
                <c:pt idx="6041">
                  <c:v>42067.927083333336</c:v>
                </c:pt>
                <c:pt idx="6042">
                  <c:v>42067.9375</c:v>
                </c:pt>
                <c:pt idx="6043">
                  <c:v>42067.947916666664</c:v>
                </c:pt>
                <c:pt idx="6044">
                  <c:v>42067.958333333336</c:v>
                </c:pt>
                <c:pt idx="6045">
                  <c:v>42067.96875</c:v>
                </c:pt>
                <c:pt idx="6046">
                  <c:v>42067.979166666664</c:v>
                </c:pt>
                <c:pt idx="6047">
                  <c:v>42067.989583333336</c:v>
                </c:pt>
                <c:pt idx="6048">
                  <c:v>42068</c:v>
                </c:pt>
                <c:pt idx="6049">
                  <c:v>42068.010416666664</c:v>
                </c:pt>
                <c:pt idx="6050">
                  <c:v>42068.020833333336</c:v>
                </c:pt>
                <c:pt idx="6051">
                  <c:v>42068.03125</c:v>
                </c:pt>
                <c:pt idx="6052">
                  <c:v>42068.041666666664</c:v>
                </c:pt>
                <c:pt idx="6053">
                  <c:v>42068.052083333336</c:v>
                </c:pt>
                <c:pt idx="6054">
                  <c:v>42068.0625</c:v>
                </c:pt>
                <c:pt idx="6055">
                  <c:v>42068.072916666664</c:v>
                </c:pt>
                <c:pt idx="6056">
                  <c:v>42068.083333333336</c:v>
                </c:pt>
                <c:pt idx="6057">
                  <c:v>42068.09375</c:v>
                </c:pt>
                <c:pt idx="6058">
                  <c:v>42068.104166666664</c:v>
                </c:pt>
                <c:pt idx="6059">
                  <c:v>42068.114583333336</c:v>
                </c:pt>
                <c:pt idx="6060">
                  <c:v>42068.125</c:v>
                </c:pt>
                <c:pt idx="6061">
                  <c:v>42068.135416666664</c:v>
                </c:pt>
                <c:pt idx="6062">
                  <c:v>42068.145833333336</c:v>
                </c:pt>
                <c:pt idx="6063">
                  <c:v>42068.15625</c:v>
                </c:pt>
                <c:pt idx="6064">
                  <c:v>42068.166666666664</c:v>
                </c:pt>
                <c:pt idx="6065">
                  <c:v>42068.177083333336</c:v>
                </c:pt>
                <c:pt idx="6066">
                  <c:v>42068.1875</c:v>
                </c:pt>
                <c:pt idx="6067">
                  <c:v>42068.197916666664</c:v>
                </c:pt>
                <c:pt idx="6068">
                  <c:v>42068.208333333336</c:v>
                </c:pt>
                <c:pt idx="6069">
                  <c:v>42068.21875</c:v>
                </c:pt>
                <c:pt idx="6070">
                  <c:v>42068.229166666664</c:v>
                </c:pt>
                <c:pt idx="6071">
                  <c:v>42068.239583333336</c:v>
                </c:pt>
                <c:pt idx="6072">
                  <c:v>42068.25</c:v>
                </c:pt>
                <c:pt idx="6073">
                  <c:v>42068.260416666664</c:v>
                </c:pt>
                <c:pt idx="6074">
                  <c:v>42068.270833333336</c:v>
                </c:pt>
                <c:pt idx="6075">
                  <c:v>42068.28125</c:v>
                </c:pt>
                <c:pt idx="6076">
                  <c:v>42068.291666666664</c:v>
                </c:pt>
                <c:pt idx="6077">
                  <c:v>42068.302083333336</c:v>
                </c:pt>
                <c:pt idx="6078">
                  <c:v>42068.3125</c:v>
                </c:pt>
                <c:pt idx="6079">
                  <c:v>42068.322916666664</c:v>
                </c:pt>
                <c:pt idx="6080">
                  <c:v>42068.333333333336</c:v>
                </c:pt>
                <c:pt idx="6081">
                  <c:v>42068.34375</c:v>
                </c:pt>
                <c:pt idx="6082">
                  <c:v>42068.354166666664</c:v>
                </c:pt>
                <c:pt idx="6083">
                  <c:v>42068.364583333336</c:v>
                </c:pt>
                <c:pt idx="6084">
                  <c:v>42068.375</c:v>
                </c:pt>
                <c:pt idx="6085">
                  <c:v>42068.385416666664</c:v>
                </c:pt>
                <c:pt idx="6086">
                  <c:v>42068.395833333336</c:v>
                </c:pt>
                <c:pt idx="6087">
                  <c:v>42068.40625</c:v>
                </c:pt>
                <c:pt idx="6088">
                  <c:v>42068.416666666664</c:v>
                </c:pt>
                <c:pt idx="6089">
                  <c:v>42068.427083333336</c:v>
                </c:pt>
                <c:pt idx="6090">
                  <c:v>42068.4375</c:v>
                </c:pt>
                <c:pt idx="6091">
                  <c:v>42068.447916666664</c:v>
                </c:pt>
                <c:pt idx="6092">
                  <c:v>42068.458333333336</c:v>
                </c:pt>
                <c:pt idx="6093">
                  <c:v>42068.46875</c:v>
                </c:pt>
                <c:pt idx="6094">
                  <c:v>42068.479166666664</c:v>
                </c:pt>
                <c:pt idx="6095">
                  <c:v>42068.489583333336</c:v>
                </c:pt>
                <c:pt idx="6096">
                  <c:v>42068.5</c:v>
                </c:pt>
                <c:pt idx="6097">
                  <c:v>42068.510416666664</c:v>
                </c:pt>
                <c:pt idx="6098">
                  <c:v>42068.520833333336</c:v>
                </c:pt>
                <c:pt idx="6099">
                  <c:v>42068.53125</c:v>
                </c:pt>
                <c:pt idx="6100">
                  <c:v>42068.541666666664</c:v>
                </c:pt>
                <c:pt idx="6101">
                  <c:v>42068.552083333336</c:v>
                </c:pt>
                <c:pt idx="6102">
                  <c:v>42068.5625</c:v>
                </c:pt>
                <c:pt idx="6103">
                  <c:v>42068.572916666664</c:v>
                </c:pt>
                <c:pt idx="6104">
                  <c:v>42068.583333333336</c:v>
                </c:pt>
                <c:pt idx="6105">
                  <c:v>42068.59375</c:v>
                </c:pt>
                <c:pt idx="6106">
                  <c:v>42068.604166666664</c:v>
                </c:pt>
                <c:pt idx="6107">
                  <c:v>42068.614583333336</c:v>
                </c:pt>
                <c:pt idx="6108">
                  <c:v>42068.625</c:v>
                </c:pt>
                <c:pt idx="6109">
                  <c:v>42068.635416666664</c:v>
                </c:pt>
                <c:pt idx="6110">
                  <c:v>42068.645833333336</c:v>
                </c:pt>
                <c:pt idx="6111">
                  <c:v>42068.65625</c:v>
                </c:pt>
                <c:pt idx="6112">
                  <c:v>42068.666666666664</c:v>
                </c:pt>
                <c:pt idx="6113">
                  <c:v>42068.677083333336</c:v>
                </c:pt>
                <c:pt idx="6114">
                  <c:v>42068.6875</c:v>
                </c:pt>
                <c:pt idx="6115">
                  <c:v>42068.697916666664</c:v>
                </c:pt>
                <c:pt idx="6116">
                  <c:v>42068.708333333336</c:v>
                </c:pt>
                <c:pt idx="6117">
                  <c:v>42068.71875</c:v>
                </c:pt>
                <c:pt idx="6118">
                  <c:v>42068.729166666664</c:v>
                </c:pt>
                <c:pt idx="6119">
                  <c:v>42068.739583333336</c:v>
                </c:pt>
                <c:pt idx="6120">
                  <c:v>42068.75</c:v>
                </c:pt>
                <c:pt idx="6121">
                  <c:v>42068.760416666664</c:v>
                </c:pt>
                <c:pt idx="6122">
                  <c:v>42068.770833333336</c:v>
                </c:pt>
                <c:pt idx="6123">
                  <c:v>42068.78125</c:v>
                </c:pt>
                <c:pt idx="6124">
                  <c:v>42068.791666666664</c:v>
                </c:pt>
                <c:pt idx="6125">
                  <c:v>42068.802083333336</c:v>
                </c:pt>
                <c:pt idx="6126">
                  <c:v>42068.8125</c:v>
                </c:pt>
                <c:pt idx="6127">
                  <c:v>42068.822916666664</c:v>
                </c:pt>
                <c:pt idx="6128">
                  <c:v>42068.833333333336</c:v>
                </c:pt>
                <c:pt idx="6129">
                  <c:v>42068.84375</c:v>
                </c:pt>
                <c:pt idx="6130">
                  <c:v>42068.854166666664</c:v>
                </c:pt>
                <c:pt idx="6131">
                  <c:v>42068.864583333336</c:v>
                </c:pt>
                <c:pt idx="6132">
                  <c:v>42068.875</c:v>
                </c:pt>
                <c:pt idx="6133">
                  <c:v>42068.885416666664</c:v>
                </c:pt>
                <c:pt idx="6134">
                  <c:v>42068.895833333336</c:v>
                </c:pt>
                <c:pt idx="6135">
                  <c:v>42068.90625</c:v>
                </c:pt>
                <c:pt idx="6136">
                  <c:v>42068.916666666664</c:v>
                </c:pt>
                <c:pt idx="6137">
                  <c:v>42068.927083333336</c:v>
                </c:pt>
                <c:pt idx="6138">
                  <c:v>42068.9375</c:v>
                </c:pt>
                <c:pt idx="6139">
                  <c:v>42068.947916666664</c:v>
                </c:pt>
                <c:pt idx="6140">
                  <c:v>42068.958333333336</c:v>
                </c:pt>
                <c:pt idx="6141">
                  <c:v>42068.96875</c:v>
                </c:pt>
                <c:pt idx="6142">
                  <c:v>42068.979166666664</c:v>
                </c:pt>
                <c:pt idx="6143">
                  <c:v>42068.989583333336</c:v>
                </c:pt>
                <c:pt idx="6144">
                  <c:v>42069</c:v>
                </c:pt>
                <c:pt idx="6145">
                  <c:v>42069.010416666664</c:v>
                </c:pt>
                <c:pt idx="6146">
                  <c:v>42069.020833333336</c:v>
                </c:pt>
                <c:pt idx="6147">
                  <c:v>42069.03125</c:v>
                </c:pt>
                <c:pt idx="6148">
                  <c:v>42069.041666666664</c:v>
                </c:pt>
                <c:pt idx="6149">
                  <c:v>42069.052083333336</c:v>
                </c:pt>
                <c:pt idx="6150">
                  <c:v>42069.0625</c:v>
                </c:pt>
                <c:pt idx="6151">
                  <c:v>42069.072916666664</c:v>
                </c:pt>
                <c:pt idx="6152">
                  <c:v>42069.083333333336</c:v>
                </c:pt>
                <c:pt idx="6153">
                  <c:v>42069.09375</c:v>
                </c:pt>
                <c:pt idx="6154">
                  <c:v>42069.104166666664</c:v>
                </c:pt>
                <c:pt idx="6155">
                  <c:v>42069.114583333336</c:v>
                </c:pt>
                <c:pt idx="6156">
                  <c:v>42069.125</c:v>
                </c:pt>
                <c:pt idx="6157">
                  <c:v>42069.135416666664</c:v>
                </c:pt>
                <c:pt idx="6158">
                  <c:v>42069.145833333336</c:v>
                </c:pt>
                <c:pt idx="6159">
                  <c:v>42069.15625</c:v>
                </c:pt>
                <c:pt idx="6160">
                  <c:v>42069.166666666664</c:v>
                </c:pt>
                <c:pt idx="6161">
                  <c:v>42069.177083333336</c:v>
                </c:pt>
                <c:pt idx="6162">
                  <c:v>42069.1875</c:v>
                </c:pt>
                <c:pt idx="6163">
                  <c:v>42069.197916666664</c:v>
                </c:pt>
                <c:pt idx="6164">
                  <c:v>42069.208333333336</c:v>
                </c:pt>
                <c:pt idx="6165">
                  <c:v>42069.21875</c:v>
                </c:pt>
                <c:pt idx="6166">
                  <c:v>42069.229166666664</c:v>
                </c:pt>
                <c:pt idx="6167">
                  <c:v>42069.239583333336</c:v>
                </c:pt>
                <c:pt idx="6168">
                  <c:v>42069.25</c:v>
                </c:pt>
                <c:pt idx="6169">
                  <c:v>42069.260416666664</c:v>
                </c:pt>
                <c:pt idx="6170">
                  <c:v>42069.270833333336</c:v>
                </c:pt>
                <c:pt idx="6171">
                  <c:v>42069.28125</c:v>
                </c:pt>
                <c:pt idx="6172">
                  <c:v>42069.291666666664</c:v>
                </c:pt>
                <c:pt idx="6173">
                  <c:v>42069.302083333336</c:v>
                </c:pt>
                <c:pt idx="6174">
                  <c:v>42069.3125</c:v>
                </c:pt>
                <c:pt idx="6175">
                  <c:v>42069.322916666664</c:v>
                </c:pt>
                <c:pt idx="6176">
                  <c:v>42069.333333333336</c:v>
                </c:pt>
                <c:pt idx="6177">
                  <c:v>42069.34375</c:v>
                </c:pt>
                <c:pt idx="6178">
                  <c:v>42069.354166666664</c:v>
                </c:pt>
                <c:pt idx="6179">
                  <c:v>42069.364583333336</c:v>
                </c:pt>
                <c:pt idx="6180">
                  <c:v>42069.375</c:v>
                </c:pt>
                <c:pt idx="6181">
                  <c:v>42069.385416666664</c:v>
                </c:pt>
                <c:pt idx="6182">
                  <c:v>42069.395833333336</c:v>
                </c:pt>
                <c:pt idx="6183">
                  <c:v>42069.40625</c:v>
                </c:pt>
                <c:pt idx="6184">
                  <c:v>42069.416666666664</c:v>
                </c:pt>
                <c:pt idx="6185">
                  <c:v>42069.427083333336</c:v>
                </c:pt>
                <c:pt idx="6186">
                  <c:v>42069.4375</c:v>
                </c:pt>
                <c:pt idx="6187">
                  <c:v>42069.447916666664</c:v>
                </c:pt>
                <c:pt idx="6188">
                  <c:v>42069.458333333336</c:v>
                </c:pt>
                <c:pt idx="6189">
                  <c:v>42069.46875</c:v>
                </c:pt>
                <c:pt idx="6190">
                  <c:v>42069.479166666664</c:v>
                </c:pt>
                <c:pt idx="6191">
                  <c:v>42069.489583333336</c:v>
                </c:pt>
                <c:pt idx="6192">
                  <c:v>42069.5</c:v>
                </c:pt>
                <c:pt idx="6193">
                  <c:v>42069.510416666664</c:v>
                </c:pt>
                <c:pt idx="6194">
                  <c:v>42069.520833333336</c:v>
                </c:pt>
                <c:pt idx="6195">
                  <c:v>42069.53125</c:v>
                </c:pt>
                <c:pt idx="6196">
                  <c:v>42069.541666666664</c:v>
                </c:pt>
                <c:pt idx="6197">
                  <c:v>42069.552083333336</c:v>
                </c:pt>
                <c:pt idx="6198">
                  <c:v>42069.5625</c:v>
                </c:pt>
                <c:pt idx="6199">
                  <c:v>42069.572916666664</c:v>
                </c:pt>
                <c:pt idx="6200">
                  <c:v>42069.583333333336</c:v>
                </c:pt>
                <c:pt idx="6201">
                  <c:v>42069.59375</c:v>
                </c:pt>
                <c:pt idx="6202">
                  <c:v>42069.604166666664</c:v>
                </c:pt>
                <c:pt idx="6203">
                  <c:v>42069.614583333336</c:v>
                </c:pt>
                <c:pt idx="6204">
                  <c:v>42069.625</c:v>
                </c:pt>
                <c:pt idx="6205">
                  <c:v>42069.635416666664</c:v>
                </c:pt>
                <c:pt idx="6206">
                  <c:v>42069.645833333336</c:v>
                </c:pt>
                <c:pt idx="6207">
                  <c:v>42069.65625</c:v>
                </c:pt>
                <c:pt idx="6208">
                  <c:v>42069.666666666664</c:v>
                </c:pt>
                <c:pt idx="6209">
                  <c:v>42069.677083333336</c:v>
                </c:pt>
                <c:pt idx="6210">
                  <c:v>42069.6875</c:v>
                </c:pt>
                <c:pt idx="6211">
                  <c:v>42069.697916666664</c:v>
                </c:pt>
                <c:pt idx="6212">
                  <c:v>42069.708333333336</c:v>
                </c:pt>
                <c:pt idx="6213">
                  <c:v>42069.71875</c:v>
                </c:pt>
                <c:pt idx="6214">
                  <c:v>42069.729166666664</c:v>
                </c:pt>
                <c:pt idx="6215">
                  <c:v>42069.739583333336</c:v>
                </c:pt>
                <c:pt idx="6216">
                  <c:v>42069.75</c:v>
                </c:pt>
                <c:pt idx="6217">
                  <c:v>42069.760416666664</c:v>
                </c:pt>
                <c:pt idx="6218">
                  <c:v>42069.770833333336</c:v>
                </c:pt>
                <c:pt idx="6219">
                  <c:v>42069.78125</c:v>
                </c:pt>
                <c:pt idx="6220">
                  <c:v>42069.791666666664</c:v>
                </c:pt>
                <c:pt idx="6221">
                  <c:v>42069.802083333336</c:v>
                </c:pt>
                <c:pt idx="6222">
                  <c:v>42069.8125</c:v>
                </c:pt>
                <c:pt idx="6223">
                  <c:v>42069.822916666664</c:v>
                </c:pt>
                <c:pt idx="6224">
                  <c:v>42069.833333333336</c:v>
                </c:pt>
                <c:pt idx="6225">
                  <c:v>42069.84375</c:v>
                </c:pt>
                <c:pt idx="6226">
                  <c:v>42069.854166666664</c:v>
                </c:pt>
                <c:pt idx="6227">
                  <c:v>42069.864583333336</c:v>
                </c:pt>
                <c:pt idx="6228">
                  <c:v>42069.875</c:v>
                </c:pt>
                <c:pt idx="6229">
                  <c:v>42069.885416666664</c:v>
                </c:pt>
                <c:pt idx="6230">
                  <c:v>42069.895833333336</c:v>
                </c:pt>
                <c:pt idx="6231">
                  <c:v>42069.90625</c:v>
                </c:pt>
                <c:pt idx="6232">
                  <c:v>42069.916666666664</c:v>
                </c:pt>
                <c:pt idx="6233">
                  <c:v>42069.927083333336</c:v>
                </c:pt>
                <c:pt idx="6234">
                  <c:v>42069.9375</c:v>
                </c:pt>
                <c:pt idx="6235">
                  <c:v>42069.947916666664</c:v>
                </c:pt>
                <c:pt idx="6236">
                  <c:v>42069.958333333336</c:v>
                </c:pt>
                <c:pt idx="6237">
                  <c:v>42069.96875</c:v>
                </c:pt>
                <c:pt idx="6238">
                  <c:v>42069.979166666664</c:v>
                </c:pt>
                <c:pt idx="6239">
                  <c:v>42069.989583333336</c:v>
                </c:pt>
                <c:pt idx="6240">
                  <c:v>42070</c:v>
                </c:pt>
                <c:pt idx="6241">
                  <c:v>42070.010416666664</c:v>
                </c:pt>
                <c:pt idx="6242">
                  <c:v>42070.020833333336</c:v>
                </c:pt>
                <c:pt idx="6243">
                  <c:v>42070.03125</c:v>
                </c:pt>
                <c:pt idx="6244">
                  <c:v>42070.041666666664</c:v>
                </c:pt>
                <c:pt idx="6245">
                  <c:v>42070.052083333336</c:v>
                </c:pt>
                <c:pt idx="6246">
                  <c:v>42070.0625</c:v>
                </c:pt>
                <c:pt idx="6247">
                  <c:v>42070.072916666664</c:v>
                </c:pt>
                <c:pt idx="6248">
                  <c:v>42070.083333333336</c:v>
                </c:pt>
                <c:pt idx="6249">
                  <c:v>42070.09375</c:v>
                </c:pt>
                <c:pt idx="6250">
                  <c:v>42070.104166666664</c:v>
                </c:pt>
                <c:pt idx="6251">
                  <c:v>42070.114583333336</c:v>
                </c:pt>
                <c:pt idx="6252">
                  <c:v>42070.125</c:v>
                </c:pt>
                <c:pt idx="6253">
                  <c:v>42070.135416666664</c:v>
                </c:pt>
                <c:pt idx="6254">
                  <c:v>42070.145833333336</c:v>
                </c:pt>
                <c:pt idx="6255">
                  <c:v>42070.15625</c:v>
                </c:pt>
                <c:pt idx="6256">
                  <c:v>42070.166666666664</c:v>
                </c:pt>
                <c:pt idx="6257">
                  <c:v>42070.177083333336</c:v>
                </c:pt>
                <c:pt idx="6258">
                  <c:v>42070.1875</c:v>
                </c:pt>
                <c:pt idx="6259">
                  <c:v>42070.197916666664</c:v>
                </c:pt>
                <c:pt idx="6260">
                  <c:v>42070.208333333336</c:v>
                </c:pt>
                <c:pt idx="6261">
                  <c:v>42070.21875</c:v>
                </c:pt>
                <c:pt idx="6262">
                  <c:v>42070.229166666664</c:v>
                </c:pt>
                <c:pt idx="6263">
                  <c:v>42070.239583333336</c:v>
                </c:pt>
                <c:pt idx="6264">
                  <c:v>42070.25</c:v>
                </c:pt>
                <c:pt idx="6265">
                  <c:v>42070.260416666664</c:v>
                </c:pt>
                <c:pt idx="6266">
                  <c:v>42070.270833333336</c:v>
                </c:pt>
                <c:pt idx="6267">
                  <c:v>42070.28125</c:v>
                </c:pt>
                <c:pt idx="6268">
                  <c:v>42070.291666666664</c:v>
                </c:pt>
                <c:pt idx="6269">
                  <c:v>42070.302083333336</c:v>
                </c:pt>
                <c:pt idx="6270">
                  <c:v>42070.3125</c:v>
                </c:pt>
                <c:pt idx="6271">
                  <c:v>42070.322916666664</c:v>
                </c:pt>
                <c:pt idx="6272">
                  <c:v>42070.333333333336</c:v>
                </c:pt>
                <c:pt idx="6273">
                  <c:v>42070.34375</c:v>
                </c:pt>
                <c:pt idx="6274">
                  <c:v>42070.354166666664</c:v>
                </c:pt>
                <c:pt idx="6275">
                  <c:v>42070.364583333336</c:v>
                </c:pt>
                <c:pt idx="6276">
                  <c:v>42070.375</c:v>
                </c:pt>
                <c:pt idx="6277">
                  <c:v>42070.385416666664</c:v>
                </c:pt>
                <c:pt idx="6278">
                  <c:v>42070.395833333336</c:v>
                </c:pt>
                <c:pt idx="6279">
                  <c:v>42070.40625</c:v>
                </c:pt>
                <c:pt idx="6280">
                  <c:v>42070.416666666664</c:v>
                </c:pt>
                <c:pt idx="6281">
                  <c:v>42070.427083333336</c:v>
                </c:pt>
                <c:pt idx="6282">
                  <c:v>42070.4375</c:v>
                </c:pt>
                <c:pt idx="6283">
                  <c:v>42070.447916666664</c:v>
                </c:pt>
                <c:pt idx="6284">
                  <c:v>42070.458333333336</c:v>
                </c:pt>
                <c:pt idx="6285">
                  <c:v>42070.46875</c:v>
                </c:pt>
                <c:pt idx="6286">
                  <c:v>42070.479166666664</c:v>
                </c:pt>
                <c:pt idx="6287">
                  <c:v>42070.489583333336</c:v>
                </c:pt>
                <c:pt idx="6288">
                  <c:v>42070.5</c:v>
                </c:pt>
                <c:pt idx="6289">
                  <c:v>42070.510416666664</c:v>
                </c:pt>
                <c:pt idx="6290">
                  <c:v>42070.520833333336</c:v>
                </c:pt>
                <c:pt idx="6291">
                  <c:v>42070.53125</c:v>
                </c:pt>
                <c:pt idx="6292">
                  <c:v>42070.541666666664</c:v>
                </c:pt>
                <c:pt idx="6293">
                  <c:v>42070.552083333336</c:v>
                </c:pt>
                <c:pt idx="6294">
                  <c:v>42070.5625</c:v>
                </c:pt>
                <c:pt idx="6295">
                  <c:v>42070.572916666664</c:v>
                </c:pt>
                <c:pt idx="6296">
                  <c:v>42070.583333333336</c:v>
                </c:pt>
                <c:pt idx="6297">
                  <c:v>42070.59375</c:v>
                </c:pt>
                <c:pt idx="6298">
                  <c:v>42070.604166666664</c:v>
                </c:pt>
                <c:pt idx="6299">
                  <c:v>42070.614583333336</c:v>
                </c:pt>
                <c:pt idx="6300">
                  <c:v>42070.625</c:v>
                </c:pt>
                <c:pt idx="6301">
                  <c:v>42070.635416666664</c:v>
                </c:pt>
                <c:pt idx="6302">
                  <c:v>42070.645833333336</c:v>
                </c:pt>
                <c:pt idx="6303">
                  <c:v>42070.65625</c:v>
                </c:pt>
                <c:pt idx="6304">
                  <c:v>42070.666666666664</c:v>
                </c:pt>
                <c:pt idx="6305">
                  <c:v>42070.677083333336</c:v>
                </c:pt>
                <c:pt idx="6306">
                  <c:v>42070.6875</c:v>
                </c:pt>
                <c:pt idx="6307">
                  <c:v>42070.697916666664</c:v>
                </c:pt>
                <c:pt idx="6308">
                  <c:v>42070.708333333336</c:v>
                </c:pt>
                <c:pt idx="6309">
                  <c:v>42070.71875</c:v>
                </c:pt>
                <c:pt idx="6310">
                  <c:v>42070.729166666664</c:v>
                </c:pt>
                <c:pt idx="6311">
                  <c:v>42070.739583333336</c:v>
                </c:pt>
                <c:pt idx="6312">
                  <c:v>42070.75</c:v>
                </c:pt>
                <c:pt idx="6313">
                  <c:v>42070.760416666664</c:v>
                </c:pt>
                <c:pt idx="6314">
                  <c:v>42070.770833333336</c:v>
                </c:pt>
                <c:pt idx="6315">
                  <c:v>42070.78125</c:v>
                </c:pt>
                <c:pt idx="6316">
                  <c:v>42070.791666666664</c:v>
                </c:pt>
                <c:pt idx="6317">
                  <c:v>42070.802083333336</c:v>
                </c:pt>
                <c:pt idx="6318">
                  <c:v>42070.8125</c:v>
                </c:pt>
                <c:pt idx="6319">
                  <c:v>42070.822916666664</c:v>
                </c:pt>
                <c:pt idx="6320">
                  <c:v>42070.833333333336</c:v>
                </c:pt>
                <c:pt idx="6321">
                  <c:v>42070.84375</c:v>
                </c:pt>
                <c:pt idx="6322">
                  <c:v>42070.854166666664</c:v>
                </c:pt>
                <c:pt idx="6323">
                  <c:v>42070.864583333336</c:v>
                </c:pt>
                <c:pt idx="6324">
                  <c:v>42070.875</c:v>
                </c:pt>
                <c:pt idx="6325">
                  <c:v>42070.885416666664</c:v>
                </c:pt>
                <c:pt idx="6326">
                  <c:v>42070.895833333336</c:v>
                </c:pt>
                <c:pt idx="6327">
                  <c:v>42070.90625</c:v>
                </c:pt>
                <c:pt idx="6328">
                  <c:v>42070.916666666664</c:v>
                </c:pt>
                <c:pt idx="6329">
                  <c:v>42070.927083333336</c:v>
                </c:pt>
                <c:pt idx="6330">
                  <c:v>42070.9375</c:v>
                </c:pt>
                <c:pt idx="6331">
                  <c:v>42070.947916666664</c:v>
                </c:pt>
                <c:pt idx="6332">
                  <c:v>42070.958333333336</c:v>
                </c:pt>
                <c:pt idx="6333">
                  <c:v>42070.96875</c:v>
                </c:pt>
                <c:pt idx="6334">
                  <c:v>42070.979166666664</c:v>
                </c:pt>
                <c:pt idx="6335">
                  <c:v>42070.989583333336</c:v>
                </c:pt>
                <c:pt idx="6336">
                  <c:v>42071</c:v>
                </c:pt>
                <c:pt idx="6337">
                  <c:v>42071.010416666664</c:v>
                </c:pt>
                <c:pt idx="6338">
                  <c:v>42071.020833333336</c:v>
                </c:pt>
                <c:pt idx="6339">
                  <c:v>42071.03125</c:v>
                </c:pt>
                <c:pt idx="6340">
                  <c:v>42071.041666666664</c:v>
                </c:pt>
                <c:pt idx="6341">
                  <c:v>42071.052083333336</c:v>
                </c:pt>
                <c:pt idx="6342">
                  <c:v>42071.0625</c:v>
                </c:pt>
                <c:pt idx="6343">
                  <c:v>42071.072916666664</c:v>
                </c:pt>
                <c:pt idx="6344">
                  <c:v>42071.083333333336</c:v>
                </c:pt>
                <c:pt idx="6345">
                  <c:v>42071.09375</c:v>
                </c:pt>
                <c:pt idx="6346">
                  <c:v>42071.104166666664</c:v>
                </c:pt>
                <c:pt idx="6347">
                  <c:v>42071.114583333336</c:v>
                </c:pt>
                <c:pt idx="6348">
                  <c:v>42071.125</c:v>
                </c:pt>
                <c:pt idx="6349">
                  <c:v>42071.135416666664</c:v>
                </c:pt>
                <c:pt idx="6350">
                  <c:v>42071.145833333336</c:v>
                </c:pt>
                <c:pt idx="6351">
                  <c:v>42071.15625</c:v>
                </c:pt>
                <c:pt idx="6352">
                  <c:v>42071.166666666664</c:v>
                </c:pt>
                <c:pt idx="6353">
                  <c:v>42071.177083333336</c:v>
                </c:pt>
                <c:pt idx="6354">
                  <c:v>42071.1875</c:v>
                </c:pt>
                <c:pt idx="6355">
                  <c:v>42071.197916666664</c:v>
                </c:pt>
                <c:pt idx="6356">
                  <c:v>42071.208333333336</c:v>
                </c:pt>
                <c:pt idx="6357">
                  <c:v>42071.21875</c:v>
                </c:pt>
                <c:pt idx="6358">
                  <c:v>42071.229166666664</c:v>
                </c:pt>
                <c:pt idx="6359">
                  <c:v>42071.239583333336</c:v>
                </c:pt>
                <c:pt idx="6360">
                  <c:v>42071.25</c:v>
                </c:pt>
                <c:pt idx="6361">
                  <c:v>42071.260416666664</c:v>
                </c:pt>
                <c:pt idx="6362">
                  <c:v>42071.270833333336</c:v>
                </c:pt>
                <c:pt idx="6363">
                  <c:v>42071.28125</c:v>
                </c:pt>
                <c:pt idx="6364">
                  <c:v>42071.291666666664</c:v>
                </c:pt>
                <c:pt idx="6365">
                  <c:v>42071.302083333336</c:v>
                </c:pt>
                <c:pt idx="6366">
                  <c:v>42071.3125</c:v>
                </c:pt>
                <c:pt idx="6367">
                  <c:v>42071.322916666664</c:v>
                </c:pt>
                <c:pt idx="6368">
                  <c:v>42071.333333333336</c:v>
                </c:pt>
                <c:pt idx="6369">
                  <c:v>42071.34375</c:v>
                </c:pt>
                <c:pt idx="6370">
                  <c:v>42071.354166666664</c:v>
                </c:pt>
                <c:pt idx="6371">
                  <c:v>42071.364583333336</c:v>
                </c:pt>
                <c:pt idx="6372">
                  <c:v>42071.375</c:v>
                </c:pt>
                <c:pt idx="6373">
                  <c:v>42071.385416666664</c:v>
                </c:pt>
                <c:pt idx="6374">
                  <c:v>42071.395833333336</c:v>
                </c:pt>
                <c:pt idx="6375">
                  <c:v>42071.40625</c:v>
                </c:pt>
                <c:pt idx="6376">
                  <c:v>42071.416666666664</c:v>
                </c:pt>
                <c:pt idx="6377">
                  <c:v>42071.427083333336</c:v>
                </c:pt>
                <c:pt idx="6378">
                  <c:v>42071.4375</c:v>
                </c:pt>
                <c:pt idx="6379">
                  <c:v>42071.447916666664</c:v>
                </c:pt>
                <c:pt idx="6380">
                  <c:v>42071.458333333336</c:v>
                </c:pt>
                <c:pt idx="6381">
                  <c:v>42071.46875</c:v>
                </c:pt>
                <c:pt idx="6382">
                  <c:v>42071.479166666664</c:v>
                </c:pt>
                <c:pt idx="6383">
                  <c:v>42071.489583333336</c:v>
                </c:pt>
                <c:pt idx="6384">
                  <c:v>42071.5</c:v>
                </c:pt>
                <c:pt idx="6385">
                  <c:v>42071.510416666664</c:v>
                </c:pt>
                <c:pt idx="6386">
                  <c:v>42071.520833333336</c:v>
                </c:pt>
                <c:pt idx="6387">
                  <c:v>42071.53125</c:v>
                </c:pt>
                <c:pt idx="6388">
                  <c:v>42071.541666666664</c:v>
                </c:pt>
                <c:pt idx="6389">
                  <c:v>42071.552083333336</c:v>
                </c:pt>
                <c:pt idx="6390">
                  <c:v>42071.5625</c:v>
                </c:pt>
                <c:pt idx="6391">
                  <c:v>42071.572916666664</c:v>
                </c:pt>
                <c:pt idx="6392">
                  <c:v>42071.583333333336</c:v>
                </c:pt>
                <c:pt idx="6393">
                  <c:v>42071.59375</c:v>
                </c:pt>
                <c:pt idx="6394">
                  <c:v>42071.604166666664</c:v>
                </c:pt>
                <c:pt idx="6395">
                  <c:v>42071.614583333336</c:v>
                </c:pt>
                <c:pt idx="6396">
                  <c:v>42071.625</c:v>
                </c:pt>
                <c:pt idx="6397">
                  <c:v>42071.635416666664</c:v>
                </c:pt>
                <c:pt idx="6398">
                  <c:v>42071.645833333336</c:v>
                </c:pt>
                <c:pt idx="6399">
                  <c:v>42071.65625</c:v>
                </c:pt>
                <c:pt idx="6400">
                  <c:v>42071.666666666664</c:v>
                </c:pt>
                <c:pt idx="6401">
                  <c:v>42071.677083333336</c:v>
                </c:pt>
                <c:pt idx="6402">
                  <c:v>42071.6875</c:v>
                </c:pt>
                <c:pt idx="6403">
                  <c:v>42071.697916666664</c:v>
                </c:pt>
                <c:pt idx="6404">
                  <c:v>42071.708333333336</c:v>
                </c:pt>
                <c:pt idx="6405">
                  <c:v>42071.71875</c:v>
                </c:pt>
                <c:pt idx="6406">
                  <c:v>42071.729166666664</c:v>
                </c:pt>
                <c:pt idx="6407">
                  <c:v>42071.739583333336</c:v>
                </c:pt>
                <c:pt idx="6408">
                  <c:v>42071.75</c:v>
                </c:pt>
                <c:pt idx="6409">
                  <c:v>42071.760416666664</c:v>
                </c:pt>
                <c:pt idx="6410">
                  <c:v>42071.770833333336</c:v>
                </c:pt>
                <c:pt idx="6411">
                  <c:v>42071.78125</c:v>
                </c:pt>
                <c:pt idx="6412">
                  <c:v>42071.791666666664</c:v>
                </c:pt>
                <c:pt idx="6413">
                  <c:v>42071.802083333336</c:v>
                </c:pt>
                <c:pt idx="6414">
                  <c:v>42071.8125</c:v>
                </c:pt>
                <c:pt idx="6415">
                  <c:v>42071.822916666664</c:v>
                </c:pt>
                <c:pt idx="6416">
                  <c:v>42071.833333333336</c:v>
                </c:pt>
                <c:pt idx="6417">
                  <c:v>42071.84375</c:v>
                </c:pt>
                <c:pt idx="6418">
                  <c:v>42071.854166666664</c:v>
                </c:pt>
                <c:pt idx="6419">
                  <c:v>42071.864583333336</c:v>
                </c:pt>
                <c:pt idx="6420">
                  <c:v>42071.875</c:v>
                </c:pt>
                <c:pt idx="6421">
                  <c:v>42071.885416666664</c:v>
                </c:pt>
                <c:pt idx="6422">
                  <c:v>42071.895833333336</c:v>
                </c:pt>
                <c:pt idx="6423">
                  <c:v>42071.90625</c:v>
                </c:pt>
                <c:pt idx="6424">
                  <c:v>42071.916666666664</c:v>
                </c:pt>
                <c:pt idx="6425">
                  <c:v>42071.927083333336</c:v>
                </c:pt>
                <c:pt idx="6426">
                  <c:v>42071.9375</c:v>
                </c:pt>
                <c:pt idx="6427">
                  <c:v>42071.947916666664</c:v>
                </c:pt>
                <c:pt idx="6428">
                  <c:v>42071.958333333336</c:v>
                </c:pt>
                <c:pt idx="6429">
                  <c:v>42071.96875</c:v>
                </c:pt>
                <c:pt idx="6430">
                  <c:v>42071.979166666664</c:v>
                </c:pt>
                <c:pt idx="6431">
                  <c:v>42071.989583333336</c:v>
                </c:pt>
                <c:pt idx="6432">
                  <c:v>42072</c:v>
                </c:pt>
                <c:pt idx="6433">
                  <c:v>42072.010416666664</c:v>
                </c:pt>
                <c:pt idx="6434">
                  <c:v>42072.020833333336</c:v>
                </c:pt>
                <c:pt idx="6435">
                  <c:v>42072.03125</c:v>
                </c:pt>
                <c:pt idx="6436">
                  <c:v>42072.041666666664</c:v>
                </c:pt>
                <c:pt idx="6437">
                  <c:v>42072.052083333336</c:v>
                </c:pt>
                <c:pt idx="6438">
                  <c:v>42072.0625</c:v>
                </c:pt>
                <c:pt idx="6439">
                  <c:v>42072.072916666664</c:v>
                </c:pt>
                <c:pt idx="6440">
                  <c:v>42072.083333333336</c:v>
                </c:pt>
                <c:pt idx="6441">
                  <c:v>42072.09375</c:v>
                </c:pt>
                <c:pt idx="6442">
                  <c:v>42072.104166666664</c:v>
                </c:pt>
                <c:pt idx="6443">
                  <c:v>42072.114583333336</c:v>
                </c:pt>
                <c:pt idx="6444">
                  <c:v>42072.125</c:v>
                </c:pt>
                <c:pt idx="6445">
                  <c:v>42072.135416666664</c:v>
                </c:pt>
                <c:pt idx="6446">
                  <c:v>42072.145833333336</c:v>
                </c:pt>
                <c:pt idx="6447">
                  <c:v>42072.15625</c:v>
                </c:pt>
                <c:pt idx="6448">
                  <c:v>42072.166666666664</c:v>
                </c:pt>
                <c:pt idx="6449">
                  <c:v>42072.177083333336</c:v>
                </c:pt>
                <c:pt idx="6450">
                  <c:v>42072.1875</c:v>
                </c:pt>
                <c:pt idx="6451">
                  <c:v>42072.197916666664</c:v>
                </c:pt>
                <c:pt idx="6452">
                  <c:v>42072.208333333336</c:v>
                </c:pt>
                <c:pt idx="6453">
                  <c:v>42072.21875</c:v>
                </c:pt>
                <c:pt idx="6454">
                  <c:v>42072.229166666664</c:v>
                </c:pt>
                <c:pt idx="6455">
                  <c:v>42072.239583333336</c:v>
                </c:pt>
                <c:pt idx="6456">
                  <c:v>42072.25</c:v>
                </c:pt>
                <c:pt idx="6457">
                  <c:v>42072.260416666664</c:v>
                </c:pt>
                <c:pt idx="6458">
                  <c:v>42072.270833333336</c:v>
                </c:pt>
                <c:pt idx="6459">
                  <c:v>42072.28125</c:v>
                </c:pt>
                <c:pt idx="6460">
                  <c:v>42072.291666666664</c:v>
                </c:pt>
                <c:pt idx="6461">
                  <c:v>42072.302083333336</c:v>
                </c:pt>
                <c:pt idx="6462">
                  <c:v>42072.3125</c:v>
                </c:pt>
                <c:pt idx="6463">
                  <c:v>42072.322916666664</c:v>
                </c:pt>
                <c:pt idx="6464">
                  <c:v>42072.333333333336</c:v>
                </c:pt>
                <c:pt idx="6465">
                  <c:v>42072.34375</c:v>
                </c:pt>
                <c:pt idx="6466">
                  <c:v>42072.354166666664</c:v>
                </c:pt>
                <c:pt idx="6467">
                  <c:v>42072.364583333336</c:v>
                </c:pt>
                <c:pt idx="6468">
                  <c:v>42072.375</c:v>
                </c:pt>
                <c:pt idx="6469">
                  <c:v>42072.385416666664</c:v>
                </c:pt>
                <c:pt idx="6470">
                  <c:v>42072.395833333336</c:v>
                </c:pt>
                <c:pt idx="6471">
                  <c:v>42072.40625</c:v>
                </c:pt>
                <c:pt idx="6472">
                  <c:v>42072.416666666664</c:v>
                </c:pt>
                <c:pt idx="6473">
                  <c:v>42072.427083333336</c:v>
                </c:pt>
                <c:pt idx="6474">
                  <c:v>42072.4375</c:v>
                </c:pt>
                <c:pt idx="6475">
                  <c:v>42072.447916666664</c:v>
                </c:pt>
                <c:pt idx="6476">
                  <c:v>42072.458333333336</c:v>
                </c:pt>
                <c:pt idx="6477">
                  <c:v>42072.46875</c:v>
                </c:pt>
                <c:pt idx="6478">
                  <c:v>42072.479166666664</c:v>
                </c:pt>
                <c:pt idx="6479">
                  <c:v>42072.489583333336</c:v>
                </c:pt>
                <c:pt idx="6480">
                  <c:v>42072.5</c:v>
                </c:pt>
                <c:pt idx="6481">
                  <c:v>42072.510416666664</c:v>
                </c:pt>
                <c:pt idx="6482">
                  <c:v>42072.520833333336</c:v>
                </c:pt>
                <c:pt idx="6483">
                  <c:v>42072.53125</c:v>
                </c:pt>
                <c:pt idx="6484">
                  <c:v>42072.541666666664</c:v>
                </c:pt>
                <c:pt idx="6485">
                  <c:v>42072.552083333336</c:v>
                </c:pt>
                <c:pt idx="6486">
                  <c:v>42072.5625</c:v>
                </c:pt>
                <c:pt idx="6487">
                  <c:v>42072.572916666664</c:v>
                </c:pt>
                <c:pt idx="6488">
                  <c:v>42072.583333333336</c:v>
                </c:pt>
                <c:pt idx="6489">
                  <c:v>42072.59375</c:v>
                </c:pt>
                <c:pt idx="6490">
                  <c:v>42072.604166666664</c:v>
                </c:pt>
                <c:pt idx="6491">
                  <c:v>42072.614583333336</c:v>
                </c:pt>
                <c:pt idx="6492">
                  <c:v>42072.625</c:v>
                </c:pt>
                <c:pt idx="6493">
                  <c:v>42072.635416666664</c:v>
                </c:pt>
                <c:pt idx="6494">
                  <c:v>42072.645833333336</c:v>
                </c:pt>
                <c:pt idx="6495">
                  <c:v>42072.65625</c:v>
                </c:pt>
                <c:pt idx="6496">
                  <c:v>42072.666666666664</c:v>
                </c:pt>
                <c:pt idx="6497">
                  <c:v>42072.677083333336</c:v>
                </c:pt>
                <c:pt idx="6498">
                  <c:v>42072.6875</c:v>
                </c:pt>
                <c:pt idx="6499">
                  <c:v>42072.697916666664</c:v>
                </c:pt>
                <c:pt idx="6500">
                  <c:v>42072.708333333336</c:v>
                </c:pt>
                <c:pt idx="6501">
                  <c:v>42072.71875</c:v>
                </c:pt>
                <c:pt idx="6502">
                  <c:v>42072.729166666664</c:v>
                </c:pt>
                <c:pt idx="6503">
                  <c:v>42072.739583333336</c:v>
                </c:pt>
                <c:pt idx="6504">
                  <c:v>42072.75</c:v>
                </c:pt>
                <c:pt idx="6505">
                  <c:v>42072.760416666664</c:v>
                </c:pt>
                <c:pt idx="6506">
                  <c:v>42072.770833333336</c:v>
                </c:pt>
                <c:pt idx="6507">
                  <c:v>42072.78125</c:v>
                </c:pt>
                <c:pt idx="6508">
                  <c:v>42072.791666666664</c:v>
                </c:pt>
                <c:pt idx="6509">
                  <c:v>42072.802083333336</c:v>
                </c:pt>
                <c:pt idx="6510">
                  <c:v>42072.8125</c:v>
                </c:pt>
                <c:pt idx="6511">
                  <c:v>42072.822916666664</c:v>
                </c:pt>
                <c:pt idx="6512">
                  <c:v>42072.833333333336</c:v>
                </c:pt>
                <c:pt idx="6513">
                  <c:v>42072.84375</c:v>
                </c:pt>
                <c:pt idx="6514">
                  <c:v>42072.854166666664</c:v>
                </c:pt>
                <c:pt idx="6515">
                  <c:v>42072.864583333336</c:v>
                </c:pt>
                <c:pt idx="6516">
                  <c:v>42072.875</c:v>
                </c:pt>
                <c:pt idx="6517">
                  <c:v>42072.885416666664</c:v>
                </c:pt>
                <c:pt idx="6518">
                  <c:v>42072.895833333336</c:v>
                </c:pt>
                <c:pt idx="6519">
                  <c:v>42072.90625</c:v>
                </c:pt>
                <c:pt idx="6520">
                  <c:v>42072.916666666664</c:v>
                </c:pt>
                <c:pt idx="6521">
                  <c:v>42072.927083333336</c:v>
                </c:pt>
                <c:pt idx="6522">
                  <c:v>42072.9375</c:v>
                </c:pt>
                <c:pt idx="6523">
                  <c:v>42072.947916666664</c:v>
                </c:pt>
                <c:pt idx="6524">
                  <c:v>42072.958333333336</c:v>
                </c:pt>
                <c:pt idx="6525">
                  <c:v>42072.96875</c:v>
                </c:pt>
                <c:pt idx="6526">
                  <c:v>42072.979166666664</c:v>
                </c:pt>
                <c:pt idx="6527">
                  <c:v>42072.989583333336</c:v>
                </c:pt>
                <c:pt idx="6528">
                  <c:v>42073</c:v>
                </c:pt>
                <c:pt idx="6529">
                  <c:v>42073.010416666664</c:v>
                </c:pt>
                <c:pt idx="6530">
                  <c:v>42073.020833333336</c:v>
                </c:pt>
                <c:pt idx="6531">
                  <c:v>42073.03125</c:v>
                </c:pt>
                <c:pt idx="6532">
                  <c:v>42073.041666666664</c:v>
                </c:pt>
                <c:pt idx="6533">
                  <c:v>42073.052083333336</c:v>
                </c:pt>
                <c:pt idx="6534">
                  <c:v>42073.0625</c:v>
                </c:pt>
                <c:pt idx="6535">
                  <c:v>42073.072916666664</c:v>
                </c:pt>
                <c:pt idx="6536">
                  <c:v>42073.083333333336</c:v>
                </c:pt>
                <c:pt idx="6537">
                  <c:v>42073.09375</c:v>
                </c:pt>
                <c:pt idx="6538">
                  <c:v>42073.104166666664</c:v>
                </c:pt>
                <c:pt idx="6539">
                  <c:v>42073.114583333336</c:v>
                </c:pt>
                <c:pt idx="6540">
                  <c:v>42073.125</c:v>
                </c:pt>
                <c:pt idx="6541">
                  <c:v>42073.135416666664</c:v>
                </c:pt>
                <c:pt idx="6542">
                  <c:v>42073.145833333336</c:v>
                </c:pt>
                <c:pt idx="6543">
                  <c:v>42073.15625</c:v>
                </c:pt>
                <c:pt idx="6544">
                  <c:v>42073.166666666664</c:v>
                </c:pt>
                <c:pt idx="6545">
                  <c:v>42073.177083333336</c:v>
                </c:pt>
                <c:pt idx="6546">
                  <c:v>42073.1875</c:v>
                </c:pt>
                <c:pt idx="6547">
                  <c:v>42073.197916666664</c:v>
                </c:pt>
                <c:pt idx="6548">
                  <c:v>42073.208333333336</c:v>
                </c:pt>
                <c:pt idx="6549">
                  <c:v>42073.21875</c:v>
                </c:pt>
                <c:pt idx="6550">
                  <c:v>42073.229166666664</c:v>
                </c:pt>
                <c:pt idx="6551">
                  <c:v>42073.239583333336</c:v>
                </c:pt>
                <c:pt idx="6552">
                  <c:v>42073.25</c:v>
                </c:pt>
                <c:pt idx="6553">
                  <c:v>42073.260416666664</c:v>
                </c:pt>
                <c:pt idx="6554">
                  <c:v>42073.270833333336</c:v>
                </c:pt>
                <c:pt idx="6555">
                  <c:v>42073.28125</c:v>
                </c:pt>
                <c:pt idx="6556">
                  <c:v>42073.291666666664</c:v>
                </c:pt>
                <c:pt idx="6557">
                  <c:v>42073.302083333336</c:v>
                </c:pt>
                <c:pt idx="6558">
                  <c:v>42073.3125</c:v>
                </c:pt>
                <c:pt idx="6559">
                  <c:v>42073.322916666664</c:v>
                </c:pt>
                <c:pt idx="6560">
                  <c:v>42073.333333333336</c:v>
                </c:pt>
                <c:pt idx="6561">
                  <c:v>42073.34375</c:v>
                </c:pt>
                <c:pt idx="6562">
                  <c:v>42073.354166666664</c:v>
                </c:pt>
                <c:pt idx="6563">
                  <c:v>42073.364583333336</c:v>
                </c:pt>
                <c:pt idx="6564">
                  <c:v>42073.375</c:v>
                </c:pt>
                <c:pt idx="6565">
                  <c:v>42073.385416666664</c:v>
                </c:pt>
                <c:pt idx="6566">
                  <c:v>42073.395833333336</c:v>
                </c:pt>
                <c:pt idx="6567">
                  <c:v>42073.40625</c:v>
                </c:pt>
                <c:pt idx="6568">
                  <c:v>42073.416666666664</c:v>
                </c:pt>
                <c:pt idx="6569">
                  <c:v>42073.427083333336</c:v>
                </c:pt>
                <c:pt idx="6570">
                  <c:v>42073.4375</c:v>
                </c:pt>
                <c:pt idx="6571">
                  <c:v>42073.447916666664</c:v>
                </c:pt>
                <c:pt idx="6572">
                  <c:v>42073.458333333336</c:v>
                </c:pt>
                <c:pt idx="6573">
                  <c:v>42073.46875</c:v>
                </c:pt>
                <c:pt idx="6574">
                  <c:v>42073.479166666664</c:v>
                </c:pt>
                <c:pt idx="6575">
                  <c:v>42073.489583333336</c:v>
                </c:pt>
                <c:pt idx="6576">
                  <c:v>42073.5</c:v>
                </c:pt>
                <c:pt idx="6577">
                  <c:v>42073.510416666664</c:v>
                </c:pt>
                <c:pt idx="6578">
                  <c:v>42073.520833333336</c:v>
                </c:pt>
                <c:pt idx="6579">
                  <c:v>42073.53125</c:v>
                </c:pt>
                <c:pt idx="6580">
                  <c:v>42073.541666666664</c:v>
                </c:pt>
                <c:pt idx="6581">
                  <c:v>42073.552083333336</c:v>
                </c:pt>
                <c:pt idx="6582">
                  <c:v>42073.5625</c:v>
                </c:pt>
                <c:pt idx="6583">
                  <c:v>42073.572916666664</c:v>
                </c:pt>
                <c:pt idx="6584">
                  <c:v>42073.583333333336</c:v>
                </c:pt>
                <c:pt idx="6585">
                  <c:v>42073.59375</c:v>
                </c:pt>
                <c:pt idx="6586">
                  <c:v>42073.604166666664</c:v>
                </c:pt>
                <c:pt idx="6587">
                  <c:v>42073.614583333336</c:v>
                </c:pt>
                <c:pt idx="6588">
                  <c:v>42073.625</c:v>
                </c:pt>
                <c:pt idx="6589">
                  <c:v>42073.635416666664</c:v>
                </c:pt>
                <c:pt idx="6590">
                  <c:v>42073.645833333336</c:v>
                </c:pt>
                <c:pt idx="6591">
                  <c:v>42073.65625</c:v>
                </c:pt>
                <c:pt idx="6592">
                  <c:v>42073.666666666664</c:v>
                </c:pt>
                <c:pt idx="6593">
                  <c:v>42073.677083333336</c:v>
                </c:pt>
                <c:pt idx="6594">
                  <c:v>42073.6875</c:v>
                </c:pt>
                <c:pt idx="6595">
                  <c:v>42073.697916666664</c:v>
                </c:pt>
                <c:pt idx="6596">
                  <c:v>42073.708333333336</c:v>
                </c:pt>
                <c:pt idx="6597">
                  <c:v>42073.71875</c:v>
                </c:pt>
                <c:pt idx="6598">
                  <c:v>42073.729166666664</c:v>
                </c:pt>
                <c:pt idx="6599">
                  <c:v>42073.739583333336</c:v>
                </c:pt>
                <c:pt idx="6600">
                  <c:v>42073.75</c:v>
                </c:pt>
                <c:pt idx="6601">
                  <c:v>42073.760416666664</c:v>
                </c:pt>
                <c:pt idx="6602">
                  <c:v>42073.770833333336</c:v>
                </c:pt>
                <c:pt idx="6603">
                  <c:v>42073.78125</c:v>
                </c:pt>
                <c:pt idx="6604">
                  <c:v>42073.791666666664</c:v>
                </c:pt>
                <c:pt idx="6605">
                  <c:v>42073.802083333336</c:v>
                </c:pt>
                <c:pt idx="6606">
                  <c:v>42073.8125</c:v>
                </c:pt>
                <c:pt idx="6607">
                  <c:v>42073.822916666664</c:v>
                </c:pt>
                <c:pt idx="6608">
                  <c:v>42073.833333333336</c:v>
                </c:pt>
                <c:pt idx="6609">
                  <c:v>42073.84375</c:v>
                </c:pt>
                <c:pt idx="6610">
                  <c:v>42073.854166666664</c:v>
                </c:pt>
                <c:pt idx="6611">
                  <c:v>42073.864583333336</c:v>
                </c:pt>
                <c:pt idx="6612">
                  <c:v>42073.875</c:v>
                </c:pt>
                <c:pt idx="6613">
                  <c:v>42073.885416666664</c:v>
                </c:pt>
                <c:pt idx="6614">
                  <c:v>42073.895833333336</c:v>
                </c:pt>
                <c:pt idx="6615">
                  <c:v>42073.90625</c:v>
                </c:pt>
                <c:pt idx="6616">
                  <c:v>42073.916666666664</c:v>
                </c:pt>
                <c:pt idx="6617">
                  <c:v>42073.927083333336</c:v>
                </c:pt>
                <c:pt idx="6618">
                  <c:v>42073.9375</c:v>
                </c:pt>
                <c:pt idx="6619">
                  <c:v>42073.947916666664</c:v>
                </c:pt>
                <c:pt idx="6620">
                  <c:v>42073.958333333336</c:v>
                </c:pt>
                <c:pt idx="6621">
                  <c:v>42073.96875</c:v>
                </c:pt>
                <c:pt idx="6622">
                  <c:v>42073.979166666664</c:v>
                </c:pt>
                <c:pt idx="6623">
                  <c:v>42073.989583333336</c:v>
                </c:pt>
                <c:pt idx="6624">
                  <c:v>42074</c:v>
                </c:pt>
                <c:pt idx="6625">
                  <c:v>42074.010416666664</c:v>
                </c:pt>
                <c:pt idx="6626">
                  <c:v>42074.020833333336</c:v>
                </c:pt>
                <c:pt idx="6627">
                  <c:v>42074.03125</c:v>
                </c:pt>
                <c:pt idx="6628">
                  <c:v>42074.041666666664</c:v>
                </c:pt>
                <c:pt idx="6629">
                  <c:v>42074.052083333336</c:v>
                </c:pt>
                <c:pt idx="6630">
                  <c:v>42074.0625</c:v>
                </c:pt>
                <c:pt idx="6631">
                  <c:v>42074.072916666664</c:v>
                </c:pt>
                <c:pt idx="6632">
                  <c:v>42074.083333333336</c:v>
                </c:pt>
                <c:pt idx="6633">
                  <c:v>42074.09375</c:v>
                </c:pt>
                <c:pt idx="6634">
                  <c:v>42074.104166666664</c:v>
                </c:pt>
                <c:pt idx="6635">
                  <c:v>42074.114583333336</c:v>
                </c:pt>
                <c:pt idx="6636">
                  <c:v>42074.125</c:v>
                </c:pt>
                <c:pt idx="6637">
                  <c:v>42074.135416666664</c:v>
                </c:pt>
                <c:pt idx="6638">
                  <c:v>42074.145833333336</c:v>
                </c:pt>
                <c:pt idx="6639">
                  <c:v>42074.15625</c:v>
                </c:pt>
                <c:pt idx="6640">
                  <c:v>42074.166666666664</c:v>
                </c:pt>
                <c:pt idx="6641">
                  <c:v>42074.177083333336</c:v>
                </c:pt>
                <c:pt idx="6642">
                  <c:v>42074.1875</c:v>
                </c:pt>
                <c:pt idx="6643">
                  <c:v>42074.197916666664</c:v>
                </c:pt>
                <c:pt idx="6644">
                  <c:v>42074.208333333336</c:v>
                </c:pt>
                <c:pt idx="6645">
                  <c:v>42074.21875</c:v>
                </c:pt>
                <c:pt idx="6646">
                  <c:v>42074.229166666664</c:v>
                </c:pt>
                <c:pt idx="6647">
                  <c:v>42074.239583333336</c:v>
                </c:pt>
                <c:pt idx="6648">
                  <c:v>42074.25</c:v>
                </c:pt>
                <c:pt idx="6649">
                  <c:v>42074.260416666664</c:v>
                </c:pt>
                <c:pt idx="6650">
                  <c:v>42074.270833333336</c:v>
                </c:pt>
                <c:pt idx="6651">
                  <c:v>42074.28125</c:v>
                </c:pt>
                <c:pt idx="6652">
                  <c:v>42074.291666666664</c:v>
                </c:pt>
                <c:pt idx="6653">
                  <c:v>42074.302083333336</c:v>
                </c:pt>
                <c:pt idx="6654">
                  <c:v>42074.3125</c:v>
                </c:pt>
                <c:pt idx="6655">
                  <c:v>42074.322916666664</c:v>
                </c:pt>
                <c:pt idx="6656">
                  <c:v>42074.333333333336</c:v>
                </c:pt>
                <c:pt idx="6657">
                  <c:v>42074.34375</c:v>
                </c:pt>
                <c:pt idx="6658">
                  <c:v>42074.354166666664</c:v>
                </c:pt>
                <c:pt idx="6659">
                  <c:v>42074.364583333336</c:v>
                </c:pt>
                <c:pt idx="6660">
                  <c:v>42074.375</c:v>
                </c:pt>
                <c:pt idx="6661">
                  <c:v>42074.385416666664</c:v>
                </c:pt>
                <c:pt idx="6662">
                  <c:v>42074.395833333336</c:v>
                </c:pt>
                <c:pt idx="6663">
                  <c:v>42074.40625</c:v>
                </c:pt>
                <c:pt idx="6664">
                  <c:v>42074.416666666664</c:v>
                </c:pt>
                <c:pt idx="6665">
                  <c:v>42074.427083333336</c:v>
                </c:pt>
                <c:pt idx="6666">
                  <c:v>42074.4375</c:v>
                </c:pt>
                <c:pt idx="6667">
                  <c:v>42074.447916666664</c:v>
                </c:pt>
                <c:pt idx="6668">
                  <c:v>42074.458333333336</c:v>
                </c:pt>
                <c:pt idx="6669">
                  <c:v>42074.46875</c:v>
                </c:pt>
                <c:pt idx="6670">
                  <c:v>42074.479166666664</c:v>
                </c:pt>
                <c:pt idx="6671">
                  <c:v>42074.489583333336</c:v>
                </c:pt>
                <c:pt idx="6672">
                  <c:v>42074.5</c:v>
                </c:pt>
                <c:pt idx="6673">
                  <c:v>42074.510416666664</c:v>
                </c:pt>
                <c:pt idx="6674">
                  <c:v>42074.520833333336</c:v>
                </c:pt>
                <c:pt idx="6675">
                  <c:v>42074.53125</c:v>
                </c:pt>
                <c:pt idx="6676">
                  <c:v>42074.541666666664</c:v>
                </c:pt>
                <c:pt idx="6677">
                  <c:v>42074.552083333336</c:v>
                </c:pt>
                <c:pt idx="6678">
                  <c:v>42074.5625</c:v>
                </c:pt>
                <c:pt idx="6679">
                  <c:v>42074.572916666664</c:v>
                </c:pt>
                <c:pt idx="6680">
                  <c:v>42074.583333333336</c:v>
                </c:pt>
                <c:pt idx="6681">
                  <c:v>42074.59375</c:v>
                </c:pt>
                <c:pt idx="6682">
                  <c:v>42074.604166666664</c:v>
                </c:pt>
                <c:pt idx="6683">
                  <c:v>42074.614583333336</c:v>
                </c:pt>
                <c:pt idx="6684">
                  <c:v>42074.625</c:v>
                </c:pt>
                <c:pt idx="6685">
                  <c:v>42074.635416666664</c:v>
                </c:pt>
                <c:pt idx="6686">
                  <c:v>42074.645833333336</c:v>
                </c:pt>
                <c:pt idx="6687">
                  <c:v>42074.65625</c:v>
                </c:pt>
                <c:pt idx="6688">
                  <c:v>42074.666666666664</c:v>
                </c:pt>
                <c:pt idx="6689">
                  <c:v>42074.677083333336</c:v>
                </c:pt>
                <c:pt idx="6690">
                  <c:v>42074.6875</c:v>
                </c:pt>
                <c:pt idx="6691">
                  <c:v>42074.697916666664</c:v>
                </c:pt>
                <c:pt idx="6692">
                  <c:v>42074.708333333336</c:v>
                </c:pt>
                <c:pt idx="6693">
                  <c:v>42074.71875</c:v>
                </c:pt>
                <c:pt idx="6694">
                  <c:v>42074.729166666664</c:v>
                </c:pt>
                <c:pt idx="6695">
                  <c:v>42074.739583333336</c:v>
                </c:pt>
                <c:pt idx="6696">
                  <c:v>42074.75</c:v>
                </c:pt>
                <c:pt idx="6697">
                  <c:v>42074.760416666664</c:v>
                </c:pt>
                <c:pt idx="6698">
                  <c:v>42074.770833333336</c:v>
                </c:pt>
                <c:pt idx="6699">
                  <c:v>42074.78125</c:v>
                </c:pt>
                <c:pt idx="6700">
                  <c:v>42074.791666666664</c:v>
                </c:pt>
                <c:pt idx="6701">
                  <c:v>42074.802083333336</c:v>
                </c:pt>
                <c:pt idx="6702">
                  <c:v>42074.8125</c:v>
                </c:pt>
                <c:pt idx="6703">
                  <c:v>42074.822916666664</c:v>
                </c:pt>
                <c:pt idx="6704">
                  <c:v>42074.833333333336</c:v>
                </c:pt>
                <c:pt idx="6705">
                  <c:v>42074.84375</c:v>
                </c:pt>
                <c:pt idx="6706">
                  <c:v>42074.854166666664</c:v>
                </c:pt>
                <c:pt idx="6707">
                  <c:v>42074.864583333336</c:v>
                </c:pt>
                <c:pt idx="6708">
                  <c:v>42074.875</c:v>
                </c:pt>
                <c:pt idx="6709">
                  <c:v>42074.885416666664</c:v>
                </c:pt>
                <c:pt idx="6710">
                  <c:v>42074.895833333336</c:v>
                </c:pt>
                <c:pt idx="6711">
                  <c:v>42074.90625</c:v>
                </c:pt>
                <c:pt idx="6712">
                  <c:v>42074.916666666664</c:v>
                </c:pt>
                <c:pt idx="6713">
                  <c:v>42074.927083333336</c:v>
                </c:pt>
                <c:pt idx="6714">
                  <c:v>42074.9375</c:v>
                </c:pt>
                <c:pt idx="6715">
                  <c:v>42074.947916666664</c:v>
                </c:pt>
                <c:pt idx="6716">
                  <c:v>42074.958333333336</c:v>
                </c:pt>
                <c:pt idx="6717">
                  <c:v>42074.96875</c:v>
                </c:pt>
                <c:pt idx="6718">
                  <c:v>42074.979166666664</c:v>
                </c:pt>
                <c:pt idx="6719">
                  <c:v>42074.989583333336</c:v>
                </c:pt>
                <c:pt idx="6720">
                  <c:v>42075</c:v>
                </c:pt>
                <c:pt idx="6721">
                  <c:v>42075.010416666664</c:v>
                </c:pt>
                <c:pt idx="6722">
                  <c:v>42075.020833333336</c:v>
                </c:pt>
                <c:pt idx="6723">
                  <c:v>42075.03125</c:v>
                </c:pt>
                <c:pt idx="6724">
                  <c:v>42075.041666666664</c:v>
                </c:pt>
                <c:pt idx="6725">
                  <c:v>42075.052083333336</c:v>
                </c:pt>
                <c:pt idx="6726">
                  <c:v>42075.0625</c:v>
                </c:pt>
                <c:pt idx="6727">
                  <c:v>42075.072916666664</c:v>
                </c:pt>
                <c:pt idx="6728">
                  <c:v>42075.083333333336</c:v>
                </c:pt>
                <c:pt idx="6729">
                  <c:v>42075.09375</c:v>
                </c:pt>
                <c:pt idx="6730">
                  <c:v>42075.104166666664</c:v>
                </c:pt>
                <c:pt idx="6731">
                  <c:v>42075.114583333336</c:v>
                </c:pt>
                <c:pt idx="6732">
                  <c:v>42075.125</c:v>
                </c:pt>
                <c:pt idx="6733">
                  <c:v>42075.135416666664</c:v>
                </c:pt>
                <c:pt idx="6734">
                  <c:v>42075.145833333336</c:v>
                </c:pt>
                <c:pt idx="6735">
                  <c:v>42075.15625</c:v>
                </c:pt>
                <c:pt idx="6736">
                  <c:v>42075.166666666664</c:v>
                </c:pt>
                <c:pt idx="6737">
                  <c:v>42075.177083333336</c:v>
                </c:pt>
                <c:pt idx="6738">
                  <c:v>42075.1875</c:v>
                </c:pt>
                <c:pt idx="6739">
                  <c:v>42075.197916666664</c:v>
                </c:pt>
                <c:pt idx="6740">
                  <c:v>42075.208333333336</c:v>
                </c:pt>
                <c:pt idx="6741">
                  <c:v>42075.21875</c:v>
                </c:pt>
                <c:pt idx="6742">
                  <c:v>42075.229166666664</c:v>
                </c:pt>
                <c:pt idx="6743">
                  <c:v>42075.239583333336</c:v>
                </c:pt>
                <c:pt idx="6744">
                  <c:v>42075.25</c:v>
                </c:pt>
                <c:pt idx="6745">
                  <c:v>42075.260416666664</c:v>
                </c:pt>
                <c:pt idx="6746">
                  <c:v>42075.270833333336</c:v>
                </c:pt>
                <c:pt idx="6747">
                  <c:v>42075.28125</c:v>
                </c:pt>
                <c:pt idx="6748">
                  <c:v>42075.291666666664</c:v>
                </c:pt>
                <c:pt idx="6749">
                  <c:v>42075.302083333336</c:v>
                </c:pt>
                <c:pt idx="6750">
                  <c:v>42075.3125</c:v>
                </c:pt>
                <c:pt idx="6751">
                  <c:v>42075.322916666664</c:v>
                </c:pt>
                <c:pt idx="6752">
                  <c:v>42075.333333333336</c:v>
                </c:pt>
                <c:pt idx="6753">
                  <c:v>42075.34375</c:v>
                </c:pt>
                <c:pt idx="6754">
                  <c:v>42075.354166666664</c:v>
                </c:pt>
                <c:pt idx="6755">
                  <c:v>42075.364583333336</c:v>
                </c:pt>
                <c:pt idx="6756">
                  <c:v>42075.375</c:v>
                </c:pt>
                <c:pt idx="6757">
                  <c:v>42075.385416666664</c:v>
                </c:pt>
                <c:pt idx="6758">
                  <c:v>42075.395833333336</c:v>
                </c:pt>
                <c:pt idx="6759">
                  <c:v>42075.40625</c:v>
                </c:pt>
                <c:pt idx="6760">
                  <c:v>42075.416666666664</c:v>
                </c:pt>
                <c:pt idx="6761">
                  <c:v>42075.427083333336</c:v>
                </c:pt>
                <c:pt idx="6762">
                  <c:v>42075.4375</c:v>
                </c:pt>
                <c:pt idx="6763">
                  <c:v>42075.447916666664</c:v>
                </c:pt>
                <c:pt idx="6764">
                  <c:v>42075.458333333336</c:v>
                </c:pt>
                <c:pt idx="6765">
                  <c:v>42075.46875</c:v>
                </c:pt>
                <c:pt idx="6766">
                  <c:v>42075.479166666664</c:v>
                </c:pt>
                <c:pt idx="6767">
                  <c:v>42075.489583333336</c:v>
                </c:pt>
                <c:pt idx="6768">
                  <c:v>42075.5</c:v>
                </c:pt>
                <c:pt idx="6769">
                  <c:v>42075.510416666664</c:v>
                </c:pt>
                <c:pt idx="6770">
                  <c:v>42075.520833333336</c:v>
                </c:pt>
                <c:pt idx="6771">
                  <c:v>42075.53125</c:v>
                </c:pt>
                <c:pt idx="6772">
                  <c:v>42075.541666666664</c:v>
                </c:pt>
                <c:pt idx="6773">
                  <c:v>42075.552083333336</c:v>
                </c:pt>
                <c:pt idx="6774">
                  <c:v>42075.5625</c:v>
                </c:pt>
                <c:pt idx="6775">
                  <c:v>42075.572916666664</c:v>
                </c:pt>
                <c:pt idx="6776">
                  <c:v>42075.583333333336</c:v>
                </c:pt>
                <c:pt idx="6777">
                  <c:v>42075.59375</c:v>
                </c:pt>
                <c:pt idx="6778">
                  <c:v>42075.604166666664</c:v>
                </c:pt>
                <c:pt idx="6779">
                  <c:v>42075.614583333336</c:v>
                </c:pt>
                <c:pt idx="6780">
                  <c:v>42075.625</c:v>
                </c:pt>
                <c:pt idx="6781">
                  <c:v>42075.635416666664</c:v>
                </c:pt>
                <c:pt idx="6782">
                  <c:v>42075.645833333336</c:v>
                </c:pt>
                <c:pt idx="6783">
                  <c:v>42075.65625</c:v>
                </c:pt>
                <c:pt idx="6784">
                  <c:v>42075.666666666664</c:v>
                </c:pt>
                <c:pt idx="6785">
                  <c:v>42075.677083333336</c:v>
                </c:pt>
                <c:pt idx="6786">
                  <c:v>42075.6875</c:v>
                </c:pt>
                <c:pt idx="6787">
                  <c:v>42075.697916666664</c:v>
                </c:pt>
                <c:pt idx="6788">
                  <c:v>42075.708333333336</c:v>
                </c:pt>
                <c:pt idx="6789">
                  <c:v>42075.71875</c:v>
                </c:pt>
                <c:pt idx="6790">
                  <c:v>42075.729166666664</c:v>
                </c:pt>
                <c:pt idx="6791">
                  <c:v>42075.739583333336</c:v>
                </c:pt>
                <c:pt idx="6792">
                  <c:v>42075.75</c:v>
                </c:pt>
                <c:pt idx="6793">
                  <c:v>42075.760416666664</c:v>
                </c:pt>
                <c:pt idx="6794">
                  <c:v>42075.770833333336</c:v>
                </c:pt>
                <c:pt idx="6795">
                  <c:v>42075.78125</c:v>
                </c:pt>
                <c:pt idx="6796">
                  <c:v>42075.791666666664</c:v>
                </c:pt>
                <c:pt idx="6797">
                  <c:v>42075.802083333336</c:v>
                </c:pt>
                <c:pt idx="6798">
                  <c:v>42075.8125</c:v>
                </c:pt>
                <c:pt idx="6799">
                  <c:v>42075.822916666664</c:v>
                </c:pt>
                <c:pt idx="6800">
                  <c:v>42075.833333333336</c:v>
                </c:pt>
                <c:pt idx="6801">
                  <c:v>42075.84375</c:v>
                </c:pt>
                <c:pt idx="6802">
                  <c:v>42075.854166666664</c:v>
                </c:pt>
                <c:pt idx="6803">
                  <c:v>42075.864583333336</c:v>
                </c:pt>
                <c:pt idx="6804">
                  <c:v>42075.875</c:v>
                </c:pt>
                <c:pt idx="6805">
                  <c:v>42075.885416666664</c:v>
                </c:pt>
                <c:pt idx="6806">
                  <c:v>42075.895833333336</c:v>
                </c:pt>
                <c:pt idx="6807">
                  <c:v>42075.90625</c:v>
                </c:pt>
                <c:pt idx="6808">
                  <c:v>42075.916666666664</c:v>
                </c:pt>
                <c:pt idx="6809">
                  <c:v>42075.927083333336</c:v>
                </c:pt>
                <c:pt idx="6810">
                  <c:v>42075.9375</c:v>
                </c:pt>
                <c:pt idx="6811">
                  <c:v>42075.947916666664</c:v>
                </c:pt>
                <c:pt idx="6812">
                  <c:v>42075.958333333336</c:v>
                </c:pt>
                <c:pt idx="6813">
                  <c:v>42075.96875</c:v>
                </c:pt>
                <c:pt idx="6814">
                  <c:v>42075.979166666664</c:v>
                </c:pt>
                <c:pt idx="6815">
                  <c:v>42075.989583333336</c:v>
                </c:pt>
                <c:pt idx="6816">
                  <c:v>42076</c:v>
                </c:pt>
                <c:pt idx="6817">
                  <c:v>42076.010416666664</c:v>
                </c:pt>
                <c:pt idx="6818">
                  <c:v>42076.020833333336</c:v>
                </c:pt>
                <c:pt idx="6819">
                  <c:v>42076.03125</c:v>
                </c:pt>
                <c:pt idx="6820">
                  <c:v>42076.041666666664</c:v>
                </c:pt>
                <c:pt idx="6821">
                  <c:v>42076.052083333336</c:v>
                </c:pt>
                <c:pt idx="6822">
                  <c:v>42076.0625</c:v>
                </c:pt>
                <c:pt idx="6823">
                  <c:v>42076.072916666664</c:v>
                </c:pt>
                <c:pt idx="6824">
                  <c:v>42076.083333333336</c:v>
                </c:pt>
                <c:pt idx="6825">
                  <c:v>42076.09375</c:v>
                </c:pt>
                <c:pt idx="6826">
                  <c:v>42076.104166666664</c:v>
                </c:pt>
                <c:pt idx="6827">
                  <c:v>42076.114583333336</c:v>
                </c:pt>
                <c:pt idx="6828">
                  <c:v>42076.125</c:v>
                </c:pt>
                <c:pt idx="6829">
                  <c:v>42076.135416666664</c:v>
                </c:pt>
                <c:pt idx="6830">
                  <c:v>42076.145833333336</c:v>
                </c:pt>
                <c:pt idx="6831">
                  <c:v>42076.15625</c:v>
                </c:pt>
                <c:pt idx="6832">
                  <c:v>42076.166666666664</c:v>
                </c:pt>
                <c:pt idx="6833">
                  <c:v>42076.177083333336</c:v>
                </c:pt>
                <c:pt idx="6834">
                  <c:v>42076.1875</c:v>
                </c:pt>
                <c:pt idx="6835">
                  <c:v>42076.197916666664</c:v>
                </c:pt>
                <c:pt idx="6836">
                  <c:v>42076.208333333336</c:v>
                </c:pt>
                <c:pt idx="6837">
                  <c:v>42076.21875</c:v>
                </c:pt>
                <c:pt idx="6838">
                  <c:v>42076.229166666664</c:v>
                </c:pt>
                <c:pt idx="6839">
                  <c:v>42076.239583333336</c:v>
                </c:pt>
                <c:pt idx="6840">
                  <c:v>42076.25</c:v>
                </c:pt>
                <c:pt idx="6841">
                  <c:v>42076.260416666664</c:v>
                </c:pt>
                <c:pt idx="6842">
                  <c:v>42076.270833333336</c:v>
                </c:pt>
                <c:pt idx="6843">
                  <c:v>42076.28125</c:v>
                </c:pt>
                <c:pt idx="6844">
                  <c:v>42076.291666666664</c:v>
                </c:pt>
                <c:pt idx="6845">
                  <c:v>42076.302083333336</c:v>
                </c:pt>
                <c:pt idx="6846">
                  <c:v>42076.3125</c:v>
                </c:pt>
                <c:pt idx="6847">
                  <c:v>42076.322916666664</c:v>
                </c:pt>
                <c:pt idx="6848">
                  <c:v>42076.333333333336</c:v>
                </c:pt>
                <c:pt idx="6849">
                  <c:v>42076.34375</c:v>
                </c:pt>
                <c:pt idx="6850">
                  <c:v>42076.354166666664</c:v>
                </c:pt>
                <c:pt idx="6851">
                  <c:v>42076.364583333336</c:v>
                </c:pt>
                <c:pt idx="6852">
                  <c:v>42076.375</c:v>
                </c:pt>
                <c:pt idx="6853">
                  <c:v>42076.385416666664</c:v>
                </c:pt>
                <c:pt idx="6854">
                  <c:v>42076.395833333336</c:v>
                </c:pt>
                <c:pt idx="6855">
                  <c:v>42076.40625</c:v>
                </c:pt>
                <c:pt idx="6856">
                  <c:v>42076.416666666664</c:v>
                </c:pt>
                <c:pt idx="6857">
                  <c:v>42076.427083333336</c:v>
                </c:pt>
                <c:pt idx="6858">
                  <c:v>42076.4375</c:v>
                </c:pt>
                <c:pt idx="6859">
                  <c:v>42076.447916666664</c:v>
                </c:pt>
                <c:pt idx="6860">
                  <c:v>42076.458333333336</c:v>
                </c:pt>
                <c:pt idx="6861">
                  <c:v>42076.46875</c:v>
                </c:pt>
                <c:pt idx="6862">
                  <c:v>42076.479166666664</c:v>
                </c:pt>
                <c:pt idx="6863">
                  <c:v>42076.489583333336</c:v>
                </c:pt>
                <c:pt idx="6864">
                  <c:v>42076.5</c:v>
                </c:pt>
                <c:pt idx="6865">
                  <c:v>42076.510416666664</c:v>
                </c:pt>
                <c:pt idx="6866">
                  <c:v>42076.520833333336</c:v>
                </c:pt>
                <c:pt idx="6867">
                  <c:v>42076.53125</c:v>
                </c:pt>
                <c:pt idx="6868">
                  <c:v>42076.541666666664</c:v>
                </c:pt>
                <c:pt idx="6869">
                  <c:v>42076.552083333336</c:v>
                </c:pt>
                <c:pt idx="6870">
                  <c:v>42076.5625</c:v>
                </c:pt>
                <c:pt idx="6871">
                  <c:v>42076.572916666664</c:v>
                </c:pt>
                <c:pt idx="6872">
                  <c:v>42076.583333333336</c:v>
                </c:pt>
                <c:pt idx="6873">
                  <c:v>42076.59375</c:v>
                </c:pt>
                <c:pt idx="6874">
                  <c:v>42076.604166666664</c:v>
                </c:pt>
                <c:pt idx="6875">
                  <c:v>42076.614583333336</c:v>
                </c:pt>
                <c:pt idx="6876">
                  <c:v>42076.625</c:v>
                </c:pt>
                <c:pt idx="6877">
                  <c:v>42076.635416666664</c:v>
                </c:pt>
                <c:pt idx="6878">
                  <c:v>42076.645833333336</c:v>
                </c:pt>
                <c:pt idx="6879">
                  <c:v>42076.65625</c:v>
                </c:pt>
                <c:pt idx="6880">
                  <c:v>42076.666666666664</c:v>
                </c:pt>
                <c:pt idx="6881">
                  <c:v>42076.677083333336</c:v>
                </c:pt>
                <c:pt idx="6882">
                  <c:v>42076.6875</c:v>
                </c:pt>
                <c:pt idx="6883">
                  <c:v>42076.697916666664</c:v>
                </c:pt>
                <c:pt idx="6884">
                  <c:v>42076.708333333336</c:v>
                </c:pt>
                <c:pt idx="6885">
                  <c:v>42076.71875</c:v>
                </c:pt>
                <c:pt idx="6886">
                  <c:v>42076.729166666664</c:v>
                </c:pt>
                <c:pt idx="6887">
                  <c:v>42076.739583333336</c:v>
                </c:pt>
                <c:pt idx="6888">
                  <c:v>42076.75</c:v>
                </c:pt>
                <c:pt idx="6889">
                  <c:v>42076.760416666664</c:v>
                </c:pt>
                <c:pt idx="6890">
                  <c:v>42076.770833333336</c:v>
                </c:pt>
                <c:pt idx="6891">
                  <c:v>42076.78125</c:v>
                </c:pt>
                <c:pt idx="6892">
                  <c:v>42076.791666666664</c:v>
                </c:pt>
                <c:pt idx="6893">
                  <c:v>42076.802083333336</c:v>
                </c:pt>
                <c:pt idx="6894">
                  <c:v>42076.8125</c:v>
                </c:pt>
                <c:pt idx="6895">
                  <c:v>42076.822916666664</c:v>
                </c:pt>
                <c:pt idx="6896">
                  <c:v>42076.833333333336</c:v>
                </c:pt>
                <c:pt idx="6897">
                  <c:v>42076.84375</c:v>
                </c:pt>
                <c:pt idx="6898">
                  <c:v>42076.854166666664</c:v>
                </c:pt>
                <c:pt idx="6899">
                  <c:v>42076.864583333336</c:v>
                </c:pt>
                <c:pt idx="6900">
                  <c:v>42076.875</c:v>
                </c:pt>
                <c:pt idx="6901">
                  <c:v>42076.885416666664</c:v>
                </c:pt>
                <c:pt idx="6902">
                  <c:v>42076.895833333336</c:v>
                </c:pt>
                <c:pt idx="6903">
                  <c:v>42076.90625</c:v>
                </c:pt>
                <c:pt idx="6904">
                  <c:v>42076.916666666664</c:v>
                </c:pt>
                <c:pt idx="6905">
                  <c:v>42076.927083333336</c:v>
                </c:pt>
                <c:pt idx="6906">
                  <c:v>42076.9375</c:v>
                </c:pt>
                <c:pt idx="6907">
                  <c:v>42076.947916666664</c:v>
                </c:pt>
                <c:pt idx="6908">
                  <c:v>42076.958333333336</c:v>
                </c:pt>
                <c:pt idx="6909">
                  <c:v>42076.96875</c:v>
                </c:pt>
                <c:pt idx="6910">
                  <c:v>42076.979166666664</c:v>
                </c:pt>
                <c:pt idx="6911">
                  <c:v>42076.989583333336</c:v>
                </c:pt>
                <c:pt idx="6912">
                  <c:v>42077</c:v>
                </c:pt>
                <c:pt idx="6913">
                  <c:v>42077.010416666664</c:v>
                </c:pt>
                <c:pt idx="6914">
                  <c:v>42077.020833333336</c:v>
                </c:pt>
                <c:pt idx="6915">
                  <c:v>42077.03125</c:v>
                </c:pt>
                <c:pt idx="6916">
                  <c:v>42077.041666666664</c:v>
                </c:pt>
                <c:pt idx="6917">
                  <c:v>42077.052083333336</c:v>
                </c:pt>
                <c:pt idx="6918">
                  <c:v>42077.0625</c:v>
                </c:pt>
                <c:pt idx="6919">
                  <c:v>42077.072916666664</c:v>
                </c:pt>
                <c:pt idx="6920">
                  <c:v>42077.083333333336</c:v>
                </c:pt>
                <c:pt idx="6921">
                  <c:v>42077.09375</c:v>
                </c:pt>
                <c:pt idx="6922">
                  <c:v>42077.104166666664</c:v>
                </c:pt>
                <c:pt idx="6923">
                  <c:v>42077.114583333336</c:v>
                </c:pt>
                <c:pt idx="6924">
                  <c:v>42077.125</c:v>
                </c:pt>
                <c:pt idx="6925">
                  <c:v>42077.135416666664</c:v>
                </c:pt>
                <c:pt idx="6926">
                  <c:v>42077.145833333336</c:v>
                </c:pt>
                <c:pt idx="6927">
                  <c:v>42077.15625</c:v>
                </c:pt>
                <c:pt idx="6928">
                  <c:v>42077.166666666664</c:v>
                </c:pt>
                <c:pt idx="6929">
                  <c:v>42077.177083333336</c:v>
                </c:pt>
                <c:pt idx="6930">
                  <c:v>42077.1875</c:v>
                </c:pt>
                <c:pt idx="6931">
                  <c:v>42077.197916666664</c:v>
                </c:pt>
                <c:pt idx="6932">
                  <c:v>42077.208333333336</c:v>
                </c:pt>
                <c:pt idx="6933">
                  <c:v>42077.21875</c:v>
                </c:pt>
                <c:pt idx="6934">
                  <c:v>42077.229166666664</c:v>
                </c:pt>
                <c:pt idx="6935">
                  <c:v>42077.239583333336</c:v>
                </c:pt>
                <c:pt idx="6936">
                  <c:v>42077.25</c:v>
                </c:pt>
                <c:pt idx="6937">
                  <c:v>42077.260416666664</c:v>
                </c:pt>
                <c:pt idx="6938">
                  <c:v>42077.270833333336</c:v>
                </c:pt>
                <c:pt idx="6939">
                  <c:v>42077.28125</c:v>
                </c:pt>
                <c:pt idx="6940">
                  <c:v>42077.291666666664</c:v>
                </c:pt>
                <c:pt idx="6941">
                  <c:v>42077.302083333336</c:v>
                </c:pt>
                <c:pt idx="6942">
                  <c:v>42077.3125</c:v>
                </c:pt>
                <c:pt idx="6943">
                  <c:v>42077.322916666664</c:v>
                </c:pt>
                <c:pt idx="6944">
                  <c:v>42077.333333333336</c:v>
                </c:pt>
                <c:pt idx="6945">
                  <c:v>42077.34375</c:v>
                </c:pt>
                <c:pt idx="6946">
                  <c:v>42077.354166666664</c:v>
                </c:pt>
                <c:pt idx="6947">
                  <c:v>42077.364583333336</c:v>
                </c:pt>
                <c:pt idx="6948">
                  <c:v>42077.375</c:v>
                </c:pt>
                <c:pt idx="6949">
                  <c:v>42077.385416666664</c:v>
                </c:pt>
                <c:pt idx="6950">
                  <c:v>42077.395833333336</c:v>
                </c:pt>
                <c:pt idx="6951">
                  <c:v>42077.40625</c:v>
                </c:pt>
                <c:pt idx="6952">
                  <c:v>42077.416666666664</c:v>
                </c:pt>
                <c:pt idx="6953">
                  <c:v>42077.427083333336</c:v>
                </c:pt>
                <c:pt idx="6954">
                  <c:v>42077.4375</c:v>
                </c:pt>
                <c:pt idx="6955">
                  <c:v>42077.447916666664</c:v>
                </c:pt>
                <c:pt idx="6956">
                  <c:v>42077.458333333336</c:v>
                </c:pt>
                <c:pt idx="6957">
                  <c:v>42077.46875</c:v>
                </c:pt>
                <c:pt idx="6958">
                  <c:v>42077.479166666664</c:v>
                </c:pt>
                <c:pt idx="6959">
                  <c:v>42077.489583333336</c:v>
                </c:pt>
                <c:pt idx="6960">
                  <c:v>42077.5</c:v>
                </c:pt>
                <c:pt idx="6961">
                  <c:v>42077.510416666664</c:v>
                </c:pt>
                <c:pt idx="6962">
                  <c:v>42077.520833333336</c:v>
                </c:pt>
                <c:pt idx="6963">
                  <c:v>42077.53125</c:v>
                </c:pt>
                <c:pt idx="6964">
                  <c:v>42077.541666666664</c:v>
                </c:pt>
                <c:pt idx="6965">
                  <c:v>42077.552083333336</c:v>
                </c:pt>
                <c:pt idx="6966">
                  <c:v>42077.5625</c:v>
                </c:pt>
                <c:pt idx="6967">
                  <c:v>42077.572916666664</c:v>
                </c:pt>
                <c:pt idx="6968">
                  <c:v>42077.583333333336</c:v>
                </c:pt>
                <c:pt idx="6969">
                  <c:v>42077.59375</c:v>
                </c:pt>
                <c:pt idx="6970">
                  <c:v>42077.604166666664</c:v>
                </c:pt>
                <c:pt idx="6971">
                  <c:v>42077.614583333336</c:v>
                </c:pt>
                <c:pt idx="6972">
                  <c:v>42077.625</c:v>
                </c:pt>
                <c:pt idx="6973">
                  <c:v>42077.635416666664</c:v>
                </c:pt>
                <c:pt idx="6974">
                  <c:v>42077.645833333336</c:v>
                </c:pt>
                <c:pt idx="6975">
                  <c:v>42077.65625</c:v>
                </c:pt>
                <c:pt idx="6976">
                  <c:v>42077.666666666664</c:v>
                </c:pt>
                <c:pt idx="6977">
                  <c:v>42077.677083333336</c:v>
                </c:pt>
                <c:pt idx="6978">
                  <c:v>42077.6875</c:v>
                </c:pt>
                <c:pt idx="6979">
                  <c:v>42077.697916666664</c:v>
                </c:pt>
                <c:pt idx="6980">
                  <c:v>42077.708333333336</c:v>
                </c:pt>
                <c:pt idx="6981">
                  <c:v>42077.71875</c:v>
                </c:pt>
                <c:pt idx="6982">
                  <c:v>42077.729166666664</c:v>
                </c:pt>
                <c:pt idx="6983">
                  <c:v>42077.739583333336</c:v>
                </c:pt>
                <c:pt idx="6984">
                  <c:v>42077.75</c:v>
                </c:pt>
                <c:pt idx="6985">
                  <c:v>42077.760416666664</c:v>
                </c:pt>
                <c:pt idx="6986">
                  <c:v>42077.770833333336</c:v>
                </c:pt>
                <c:pt idx="6987">
                  <c:v>42077.78125</c:v>
                </c:pt>
                <c:pt idx="6988">
                  <c:v>42077.791666666664</c:v>
                </c:pt>
                <c:pt idx="6989">
                  <c:v>42077.802083333336</c:v>
                </c:pt>
                <c:pt idx="6990">
                  <c:v>42077.8125</c:v>
                </c:pt>
                <c:pt idx="6991">
                  <c:v>42077.822916666664</c:v>
                </c:pt>
                <c:pt idx="6992">
                  <c:v>42077.833333333336</c:v>
                </c:pt>
                <c:pt idx="6993">
                  <c:v>42077.84375</c:v>
                </c:pt>
                <c:pt idx="6994">
                  <c:v>42077.854166666664</c:v>
                </c:pt>
                <c:pt idx="6995">
                  <c:v>42077.864583333336</c:v>
                </c:pt>
                <c:pt idx="6996">
                  <c:v>42077.875</c:v>
                </c:pt>
                <c:pt idx="6997">
                  <c:v>42077.885416666664</c:v>
                </c:pt>
                <c:pt idx="6998">
                  <c:v>42077.895833333336</c:v>
                </c:pt>
                <c:pt idx="6999">
                  <c:v>42077.90625</c:v>
                </c:pt>
                <c:pt idx="7000">
                  <c:v>42077.916666666664</c:v>
                </c:pt>
                <c:pt idx="7001">
                  <c:v>42077.927083333336</c:v>
                </c:pt>
                <c:pt idx="7002">
                  <c:v>42077.9375</c:v>
                </c:pt>
                <c:pt idx="7003">
                  <c:v>42077.947916666664</c:v>
                </c:pt>
                <c:pt idx="7004">
                  <c:v>42077.958333333336</c:v>
                </c:pt>
                <c:pt idx="7005">
                  <c:v>42077.96875</c:v>
                </c:pt>
                <c:pt idx="7006">
                  <c:v>42077.979166666664</c:v>
                </c:pt>
                <c:pt idx="7007">
                  <c:v>42077.989583333336</c:v>
                </c:pt>
                <c:pt idx="7008">
                  <c:v>42078</c:v>
                </c:pt>
                <c:pt idx="7009">
                  <c:v>42078.010416666664</c:v>
                </c:pt>
                <c:pt idx="7010">
                  <c:v>42078.020833333336</c:v>
                </c:pt>
                <c:pt idx="7011">
                  <c:v>42078.03125</c:v>
                </c:pt>
                <c:pt idx="7012">
                  <c:v>42078.041666666664</c:v>
                </c:pt>
                <c:pt idx="7013">
                  <c:v>42078.052083333336</c:v>
                </c:pt>
                <c:pt idx="7014">
                  <c:v>42078.0625</c:v>
                </c:pt>
                <c:pt idx="7015">
                  <c:v>42078.072916666664</c:v>
                </c:pt>
                <c:pt idx="7016">
                  <c:v>42078.083333333336</c:v>
                </c:pt>
                <c:pt idx="7017">
                  <c:v>42078.09375</c:v>
                </c:pt>
                <c:pt idx="7018">
                  <c:v>42078.104166666664</c:v>
                </c:pt>
                <c:pt idx="7019">
                  <c:v>42078.114583333336</c:v>
                </c:pt>
                <c:pt idx="7020">
                  <c:v>42078.125</c:v>
                </c:pt>
                <c:pt idx="7021">
                  <c:v>42078.135416666664</c:v>
                </c:pt>
                <c:pt idx="7022">
                  <c:v>42078.145833333336</c:v>
                </c:pt>
                <c:pt idx="7023">
                  <c:v>42078.15625</c:v>
                </c:pt>
                <c:pt idx="7024">
                  <c:v>42078.166666666664</c:v>
                </c:pt>
                <c:pt idx="7025">
                  <c:v>42078.177083333336</c:v>
                </c:pt>
                <c:pt idx="7026">
                  <c:v>42078.1875</c:v>
                </c:pt>
                <c:pt idx="7027">
                  <c:v>42078.197916666664</c:v>
                </c:pt>
                <c:pt idx="7028">
                  <c:v>42078.208333333336</c:v>
                </c:pt>
                <c:pt idx="7029">
                  <c:v>42078.21875</c:v>
                </c:pt>
                <c:pt idx="7030">
                  <c:v>42078.229166666664</c:v>
                </c:pt>
                <c:pt idx="7031">
                  <c:v>42078.239583333336</c:v>
                </c:pt>
                <c:pt idx="7032">
                  <c:v>42078.25</c:v>
                </c:pt>
                <c:pt idx="7033">
                  <c:v>42078.260416666664</c:v>
                </c:pt>
                <c:pt idx="7034">
                  <c:v>42078.270833333336</c:v>
                </c:pt>
                <c:pt idx="7035">
                  <c:v>42078.28125</c:v>
                </c:pt>
                <c:pt idx="7036">
                  <c:v>42078.291666666664</c:v>
                </c:pt>
                <c:pt idx="7037">
                  <c:v>42078.302083333336</c:v>
                </c:pt>
                <c:pt idx="7038">
                  <c:v>42078.3125</c:v>
                </c:pt>
                <c:pt idx="7039">
                  <c:v>42078.322916666664</c:v>
                </c:pt>
                <c:pt idx="7040">
                  <c:v>42078.333333333336</c:v>
                </c:pt>
                <c:pt idx="7041">
                  <c:v>42078.34375</c:v>
                </c:pt>
                <c:pt idx="7042">
                  <c:v>42078.354166666664</c:v>
                </c:pt>
                <c:pt idx="7043">
                  <c:v>42078.364583333336</c:v>
                </c:pt>
                <c:pt idx="7044">
                  <c:v>42078.375</c:v>
                </c:pt>
                <c:pt idx="7045">
                  <c:v>42078.385416666664</c:v>
                </c:pt>
                <c:pt idx="7046">
                  <c:v>42078.395833333336</c:v>
                </c:pt>
                <c:pt idx="7047">
                  <c:v>42078.40625</c:v>
                </c:pt>
                <c:pt idx="7048">
                  <c:v>42078.416666666664</c:v>
                </c:pt>
                <c:pt idx="7049">
                  <c:v>42078.427083333336</c:v>
                </c:pt>
                <c:pt idx="7050">
                  <c:v>42078.4375</c:v>
                </c:pt>
                <c:pt idx="7051">
                  <c:v>42078.447916666664</c:v>
                </c:pt>
                <c:pt idx="7052">
                  <c:v>42078.458333333336</c:v>
                </c:pt>
                <c:pt idx="7053">
                  <c:v>42078.46875</c:v>
                </c:pt>
                <c:pt idx="7054">
                  <c:v>42078.479166666664</c:v>
                </c:pt>
                <c:pt idx="7055">
                  <c:v>42078.489583333336</c:v>
                </c:pt>
                <c:pt idx="7056">
                  <c:v>42078.5</c:v>
                </c:pt>
                <c:pt idx="7057">
                  <c:v>42078.510416666664</c:v>
                </c:pt>
                <c:pt idx="7058">
                  <c:v>42078.520833333336</c:v>
                </c:pt>
                <c:pt idx="7059">
                  <c:v>42078.53125</c:v>
                </c:pt>
                <c:pt idx="7060">
                  <c:v>42078.541666666664</c:v>
                </c:pt>
                <c:pt idx="7061">
                  <c:v>42078.552083333336</c:v>
                </c:pt>
                <c:pt idx="7062">
                  <c:v>42078.5625</c:v>
                </c:pt>
                <c:pt idx="7063">
                  <c:v>42078.572916666664</c:v>
                </c:pt>
                <c:pt idx="7064">
                  <c:v>42078.583333333336</c:v>
                </c:pt>
                <c:pt idx="7065">
                  <c:v>42078.59375</c:v>
                </c:pt>
                <c:pt idx="7066">
                  <c:v>42078.604166666664</c:v>
                </c:pt>
                <c:pt idx="7067">
                  <c:v>42078.614583333336</c:v>
                </c:pt>
                <c:pt idx="7068">
                  <c:v>42078.625</c:v>
                </c:pt>
                <c:pt idx="7069">
                  <c:v>42078.635416666664</c:v>
                </c:pt>
                <c:pt idx="7070">
                  <c:v>42078.645833333336</c:v>
                </c:pt>
                <c:pt idx="7071">
                  <c:v>42078.65625</c:v>
                </c:pt>
                <c:pt idx="7072">
                  <c:v>42078.666666666664</c:v>
                </c:pt>
                <c:pt idx="7073">
                  <c:v>42078.677083333336</c:v>
                </c:pt>
                <c:pt idx="7074">
                  <c:v>42078.6875</c:v>
                </c:pt>
                <c:pt idx="7075">
                  <c:v>42078.697916666664</c:v>
                </c:pt>
                <c:pt idx="7076">
                  <c:v>42078.708333333336</c:v>
                </c:pt>
                <c:pt idx="7077">
                  <c:v>42078.71875</c:v>
                </c:pt>
                <c:pt idx="7078">
                  <c:v>42078.729166666664</c:v>
                </c:pt>
                <c:pt idx="7079">
                  <c:v>42078.739583333336</c:v>
                </c:pt>
                <c:pt idx="7080">
                  <c:v>42078.75</c:v>
                </c:pt>
                <c:pt idx="7081">
                  <c:v>42078.760416666664</c:v>
                </c:pt>
                <c:pt idx="7082">
                  <c:v>42078.770833333336</c:v>
                </c:pt>
                <c:pt idx="7083">
                  <c:v>42078.78125</c:v>
                </c:pt>
                <c:pt idx="7084">
                  <c:v>42078.791666666664</c:v>
                </c:pt>
                <c:pt idx="7085">
                  <c:v>42078.802083333336</c:v>
                </c:pt>
                <c:pt idx="7086">
                  <c:v>42078.8125</c:v>
                </c:pt>
                <c:pt idx="7087">
                  <c:v>42078.822916666664</c:v>
                </c:pt>
                <c:pt idx="7088">
                  <c:v>42078.833333333336</c:v>
                </c:pt>
                <c:pt idx="7089">
                  <c:v>42078.84375</c:v>
                </c:pt>
                <c:pt idx="7090">
                  <c:v>42078.854166666664</c:v>
                </c:pt>
                <c:pt idx="7091">
                  <c:v>42078.864583333336</c:v>
                </c:pt>
                <c:pt idx="7092">
                  <c:v>42078.875</c:v>
                </c:pt>
                <c:pt idx="7093">
                  <c:v>42078.885416666664</c:v>
                </c:pt>
                <c:pt idx="7094">
                  <c:v>42078.895833333336</c:v>
                </c:pt>
                <c:pt idx="7095">
                  <c:v>42078.90625</c:v>
                </c:pt>
                <c:pt idx="7096">
                  <c:v>42078.916666666664</c:v>
                </c:pt>
                <c:pt idx="7097">
                  <c:v>42078.927083333336</c:v>
                </c:pt>
                <c:pt idx="7098">
                  <c:v>42078.9375</c:v>
                </c:pt>
                <c:pt idx="7099">
                  <c:v>42078.947916666664</c:v>
                </c:pt>
                <c:pt idx="7100">
                  <c:v>42078.958333333336</c:v>
                </c:pt>
                <c:pt idx="7101">
                  <c:v>42078.96875</c:v>
                </c:pt>
                <c:pt idx="7102">
                  <c:v>42078.979166666664</c:v>
                </c:pt>
                <c:pt idx="7103">
                  <c:v>42078.989583333336</c:v>
                </c:pt>
                <c:pt idx="7104">
                  <c:v>42079</c:v>
                </c:pt>
                <c:pt idx="7105">
                  <c:v>42079.010416666664</c:v>
                </c:pt>
                <c:pt idx="7106">
                  <c:v>42079.020833333336</c:v>
                </c:pt>
                <c:pt idx="7107">
                  <c:v>42079.03125</c:v>
                </c:pt>
                <c:pt idx="7108">
                  <c:v>42079.041666666664</c:v>
                </c:pt>
                <c:pt idx="7109">
                  <c:v>42079.052083333336</c:v>
                </c:pt>
                <c:pt idx="7110">
                  <c:v>42079.0625</c:v>
                </c:pt>
                <c:pt idx="7111">
                  <c:v>42079.072916666664</c:v>
                </c:pt>
                <c:pt idx="7112">
                  <c:v>42079.083333333336</c:v>
                </c:pt>
                <c:pt idx="7113">
                  <c:v>42079.09375</c:v>
                </c:pt>
                <c:pt idx="7114">
                  <c:v>42079.104166666664</c:v>
                </c:pt>
                <c:pt idx="7115">
                  <c:v>42079.114583333336</c:v>
                </c:pt>
                <c:pt idx="7116">
                  <c:v>42079.125</c:v>
                </c:pt>
                <c:pt idx="7117">
                  <c:v>42079.135416666664</c:v>
                </c:pt>
                <c:pt idx="7118">
                  <c:v>42079.145833333336</c:v>
                </c:pt>
                <c:pt idx="7119">
                  <c:v>42079.15625</c:v>
                </c:pt>
                <c:pt idx="7120">
                  <c:v>42079.166666666664</c:v>
                </c:pt>
                <c:pt idx="7121">
                  <c:v>42079.177083333336</c:v>
                </c:pt>
                <c:pt idx="7122">
                  <c:v>42079.1875</c:v>
                </c:pt>
                <c:pt idx="7123">
                  <c:v>42079.197916666664</c:v>
                </c:pt>
                <c:pt idx="7124">
                  <c:v>42079.208333333336</c:v>
                </c:pt>
                <c:pt idx="7125">
                  <c:v>42079.21875</c:v>
                </c:pt>
                <c:pt idx="7126">
                  <c:v>42079.229166666664</c:v>
                </c:pt>
                <c:pt idx="7127">
                  <c:v>42079.239583333336</c:v>
                </c:pt>
                <c:pt idx="7128">
                  <c:v>42079.25</c:v>
                </c:pt>
                <c:pt idx="7129">
                  <c:v>42079.260416666664</c:v>
                </c:pt>
                <c:pt idx="7130">
                  <c:v>42079.270833333336</c:v>
                </c:pt>
                <c:pt idx="7131">
                  <c:v>42079.28125</c:v>
                </c:pt>
                <c:pt idx="7132">
                  <c:v>42079.291666666664</c:v>
                </c:pt>
                <c:pt idx="7133">
                  <c:v>42079.302083333336</c:v>
                </c:pt>
                <c:pt idx="7134">
                  <c:v>42079.3125</c:v>
                </c:pt>
                <c:pt idx="7135">
                  <c:v>42079.322916666664</c:v>
                </c:pt>
                <c:pt idx="7136">
                  <c:v>42079.333333333336</c:v>
                </c:pt>
                <c:pt idx="7137">
                  <c:v>42079.34375</c:v>
                </c:pt>
                <c:pt idx="7138">
                  <c:v>42079.354166666664</c:v>
                </c:pt>
                <c:pt idx="7139">
                  <c:v>42079.364583333336</c:v>
                </c:pt>
                <c:pt idx="7140">
                  <c:v>42079.375</c:v>
                </c:pt>
                <c:pt idx="7141">
                  <c:v>42079.385416666664</c:v>
                </c:pt>
                <c:pt idx="7142">
                  <c:v>42079.395833333336</c:v>
                </c:pt>
                <c:pt idx="7143">
                  <c:v>42079.40625</c:v>
                </c:pt>
                <c:pt idx="7144">
                  <c:v>42079.416666666664</c:v>
                </c:pt>
                <c:pt idx="7145">
                  <c:v>42079.427083333336</c:v>
                </c:pt>
                <c:pt idx="7146">
                  <c:v>42079.4375</c:v>
                </c:pt>
                <c:pt idx="7147">
                  <c:v>42079.447916666664</c:v>
                </c:pt>
                <c:pt idx="7148">
                  <c:v>42079.458333333336</c:v>
                </c:pt>
                <c:pt idx="7149">
                  <c:v>42079.46875</c:v>
                </c:pt>
                <c:pt idx="7150">
                  <c:v>42079.479166666664</c:v>
                </c:pt>
                <c:pt idx="7151">
                  <c:v>42079.489583333336</c:v>
                </c:pt>
                <c:pt idx="7152">
                  <c:v>42079.5</c:v>
                </c:pt>
                <c:pt idx="7153">
                  <c:v>42079.510416666664</c:v>
                </c:pt>
                <c:pt idx="7154">
                  <c:v>42079.520833333336</c:v>
                </c:pt>
                <c:pt idx="7155">
                  <c:v>42079.53125</c:v>
                </c:pt>
                <c:pt idx="7156">
                  <c:v>42079.541666666664</c:v>
                </c:pt>
                <c:pt idx="7157">
                  <c:v>42079.552083333336</c:v>
                </c:pt>
                <c:pt idx="7158">
                  <c:v>42079.5625</c:v>
                </c:pt>
                <c:pt idx="7159">
                  <c:v>42079.572916666664</c:v>
                </c:pt>
                <c:pt idx="7160">
                  <c:v>42079.583333333336</c:v>
                </c:pt>
                <c:pt idx="7161">
                  <c:v>42079.59375</c:v>
                </c:pt>
                <c:pt idx="7162">
                  <c:v>42079.604166666664</c:v>
                </c:pt>
                <c:pt idx="7163">
                  <c:v>42079.614583333336</c:v>
                </c:pt>
                <c:pt idx="7164">
                  <c:v>42079.625</c:v>
                </c:pt>
                <c:pt idx="7165">
                  <c:v>42079.635416666664</c:v>
                </c:pt>
                <c:pt idx="7166">
                  <c:v>42079.645833333336</c:v>
                </c:pt>
                <c:pt idx="7167">
                  <c:v>42079.65625</c:v>
                </c:pt>
                <c:pt idx="7168">
                  <c:v>42079.666666666664</c:v>
                </c:pt>
                <c:pt idx="7169">
                  <c:v>42079.677083333336</c:v>
                </c:pt>
                <c:pt idx="7170">
                  <c:v>42079.6875</c:v>
                </c:pt>
                <c:pt idx="7171">
                  <c:v>42079.697916666664</c:v>
                </c:pt>
                <c:pt idx="7172">
                  <c:v>42079.708333333336</c:v>
                </c:pt>
                <c:pt idx="7173">
                  <c:v>42079.71875</c:v>
                </c:pt>
                <c:pt idx="7174">
                  <c:v>42079.729166666664</c:v>
                </c:pt>
                <c:pt idx="7175">
                  <c:v>42079.739583333336</c:v>
                </c:pt>
                <c:pt idx="7176">
                  <c:v>42079.75</c:v>
                </c:pt>
                <c:pt idx="7177">
                  <c:v>42079.760416666664</c:v>
                </c:pt>
                <c:pt idx="7178">
                  <c:v>42079.770833333336</c:v>
                </c:pt>
                <c:pt idx="7179">
                  <c:v>42079.78125</c:v>
                </c:pt>
                <c:pt idx="7180">
                  <c:v>42079.791666666664</c:v>
                </c:pt>
                <c:pt idx="7181">
                  <c:v>42079.802083333336</c:v>
                </c:pt>
                <c:pt idx="7182">
                  <c:v>42079.8125</c:v>
                </c:pt>
                <c:pt idx="7183">
                  <c:v>42079.822916666664</c:v>
                </c:pt>
                <c:pt idx="7184">
                  <c:v>42079.833333333336</c:v>
                </c:pt>
                <c:pt idx="7185">
                  <c:v>42079.84375</c:v>
                </c:pt>
                <c:pt idx="7186">
                  <c:v>42079.854166666664</c:v>
                </c:pt>
                <c:pt idx="7187">
                  <c:v>42079.864583333336</c:v>
                </c:pt>
                <c:pt idx="7188">
                  <c:v>42079.875</c:v>
                </c:pt>
                <c:pt idx="7189">
                  <c:v>42079.885416666664</c:v>
                </c:pt>
                <c:pt idx="7190">
                  <c:v>42079.895833333336</c:v>
                </c:pt>
                <c:pt idx="7191">
                  <c:v>42079.90625</c:v>
                </c:pt>
                <c:pt idx="7192">
                  <c:v>42079.916666666664</c:v>
                </c:pt>
                <c:pt idx="7193">
                  <c:v>42079.927083333336</c:v>
                </c:pt>
                <c:pt idx="7194">
                  <c:v>42079.9375</c:v>
                </c:pt>
                <c:pt idx="7195">
                  <c:v>42079.947916666664</c:v>
                </c:pt>
                <c:pt idx="7196">
                  <c:v>42079.958333333336</c:v>
                </c:pt>
                <c:pt idx="7197">
                  <c:v>42079.96875</c:v>
                </c:pt>
                <c:pt idx="7198">
                  <c:v>42079.979166666664</c:v>
                </c:pt>
                <c:pt idx="7199">
                  <c:v>42079.989583333336</c:v>
                </c:pt>
                <c:pt idx="7200">
                  <c:v>42080</c:v>
                </c:pt>
                <c:pt idx="7201">
                  <c:v>42080.010416666664</c:v>
                </c:pt>
                <c:pt idx="7202">
                  <c:v>42080.020833333336</c:v>
                </c:pt>
                <c:pt idx="7203">
                  <c:v>42080.03125</c:v>
                </c:pt>
                <c:pt idx="7204">
                  <c:v>42080.041666666664</c:v>
                </c:pt>
                <c:pt idx="7205">
                  <c:v>42080.052083333336</c:v>
                </c:pt>
                <c:pt idx="7206">
                  <c:v>42080.0625</c:v>
                </c:pt>
                <c:pt idx="7207">
                  <c:v>42080.072916666664</c:v>
                </c:pt>
                <c:pt idx="7208">
                  <c:v>42080.083333333336</c:v>
                </c:pt>
                <c:pt idx="7209">
                  <c:v>42080.09375</c:v>
                </c:pt>
                <c:pt idx="7210">
                  <c:v>42080.104166666664</c:v>
                </c:pt>
                <c:pt idx="7211">
                  <c:v>42080.114583333336</c:v>
                </c:pt>
                <c:pt idx="7212">
                  <c:v>42080.125</c:v>
                </c:pt>
                <c:pt idx="7213">
                  <c:v>42080.135416666664</c:v>
                </c:pt>
                <c:pt idx="7214">
                  <c:v>42080.145833333336</c:v>
                </c:pt>
                <c:pt idx="7215">
                  <c:v>42080.15625</c:v>
                </c:pt>
                <c:pt idx="7216">
                  <c:v>42080.166666666664</c:v>
                </c:pt>
                <c:pt idx="7217">
                  <c:v>42080.177083333336</c:v>
                </c:pt>
                <c:pt idx="7218">
                  <c:v>42080.1875</c:v>
                </c:pt>
                <c:pt idx="7219">
                  <c:v>42080.197916666664</c:v>
                </c:pt>
                <c:pt idx="7220">
                  <c:v>42080.208333333336</c:v>
                </c:pt>
                <c:pt idx="7221">
                  <c:v>42080.21875</c:v>
                </c:pt>
                <c:pt idx="7222">
                  <c:v>42080.229166666664</c:v>
                </c:pt>
                <c:pt idx="7223">
                  <c:v>42080.239583333336</c:v>
                </c:pt>
                <c:pt idx="7224">
                  <c:v>42080.25</c:v>
                </c:pt>
                <c:pt idx="7225">
                  <c:v>42080.260416666664</c:v>
                </c:pt>
                <c:pt idx="7226">
                  <c:v>42080.270833333336</c:v>
                </c:pt>
                <c:pt idx="7227">
                  <c:v>42080.28125</c:v>
                </c:pt>
                <c:pt idx="7228">
                  <c:v>42080.291666666664</c:v>
                </c:pt>
                <c:pt idx="7229">
                  <c:v>42080.302083333336</c:v>
                </c:pt>
                <c:pt idx="7230">
                  <c:v>42080.3125</c:v>
                </c:pt>
                <c:pt idx="7231">
                  <c:v>42080.322916666664</c:v>
                </c:pt>
                <c:pt idx="7232">
                  <c:v>42080.333333333336</c:v>
                </c:pt>
                <c:pt idx="7233">
                  <c:v>42080.34375</c:v>
                </c:pt>
                <c:pt idx="7234">
                  <c:v>42080.354166666664</c:v>
                </c:pt>
                <c:pt idx="7235">
                  <c:v>42080.364583333336</c:v>
                </c:pt>
                <c:pt idx="7236">
                  <c:v>42080.375</c:v>
                </c:pt>
                <c:pt idx="7237">
                  <c:v>42080.385416666664</c:v>
                </c:pt>
                <c:pt idx="7238">
                  <c:v>42080.395833333336</c:v>
                </c:pt>
                <c:pt idx="7239">
                  <c:v>42080.40625</c:v>
                </c:pt>
                <c:pt idx="7240">
                  <c:v>42080.416666666664</c:v>
                </c:pt>
                <c:pt idx="7241">
                  <c:v>42080.427083333336</c:v>
                </c:pt>
                <c:pt idx="7242">
                  <c:v>42080.4375</c:v>
                </c:pt>
                <c:pt idx="7243">
                  <c:v>42080.447916666664</c:v>
                </c:pt>
                <c:pt idx="7244">
                  <c:v>42080.458333333336</c:v>
                </c:pt>
                <c:pt idx="7245">
                  <c:v>42080.46875</c:v>
                </c:pt>
                <c:pt idx="7246">
                  <c:v>42080.479166666664</c:v>
                </c:pt>
                <c:pt idx="7247">
                  <c:v>42080.489583333336</c:v>
                </c:pt>
                <c:pt idx="7248">
                  <c:v>42080.5</c:v>
                </c:pt>
                <c:pt idx="7249">
                  <c:v>42080.510416666664</c:v>
                </c:pt>
                <c:pt idx="7250">
                  <c:v>42080.520833333336</c:v>
                </c:pt>
                <c:pt idx="7251">
                  <c:v>42080.53125</c:v>
                </c:pt>
                <c:pt idx="7252">
                  <c:v>42080.541666666664</c:v>
                </c:pt>
                <c:pt idx="7253">
                  <c:v>42080.552083333336</c:v>
                </c:pt>
                <c:pt idx="7254">
                  <c:v>42080.5625</c:v>
                </c:pt>
                <c:pt idx="7255">
                  <c:v>42080.572916666664</c:v>
                </c:pt>
                <c:pt idx="7256">
                  <c:v>42080.583333333336</c:v>
                </c:pt>
                <c:pt idx="7257">
                  <c:v>42080.59375</c:v>
                </c:pt>
                <c:pt idx="7258">
                  <c:v>42080.604166666664</c:v>
                </c:pt>
                <c:pt idx="7259">
                  <c:v>42080.614583333336</c:v>
                </c:pt>
                <c:pt idx="7260">
                  <c:v>42080.625</c:v>
                </c:pt>
                <c:pt idx="7261">
                  <c:v>42080.635416666664</c:v>
                </c:pt>
                <c:pt idx="7262">
                  <c:v>42080.645833333336</c:v>
                </c:pt>
                <c:pt idx="7263">
                  <c:v>42080.65625</c:v>
                </c:pt>
                <c:pt idx="7264">
                  <c:v>42080.666666666664</c:v>
                </c:pt>
                <c:pt idx="7265">
                  <c:v>42080.677083333336</c:v>
                </c:pt>
                <c:pt idx="7266">
                  <c:v>42080.6875</c:v>
                </c:pt>
                <c:pt idx="7267">
                  <c:v>42080.697916666664</c:v>
                </c:pt>
                <c:pt idx="7268">
                  <c:v>42080.708333333336</c:v>
                </c:pt>
                <c:pt idx="7269">
                  <c:v>42080.71875</c:v>
                </c:pt>
                <c:pt idx="7270">
                  <c:v>42080.729166666664</c:v>
                </c:pt>
                <c:pt idx="7271">
                  <c:v>42080.739583333336</c:v>
                </c:pt>
                <c:pt idx="7272">
                  <c:v>42080.75</c:v>
                </c:pt>
                <c:pt idx="7273">
                  <c:v>42080.760416666664</c:v>
                </c:pt>
                <c:pt idx="7274">
                  <c:v>42080.770833333336</c:v>
                </c:pt>
                <c:pt idx="7275">
                  <c:v>42080.78125</c:v>
                </c:pt>
                <c:pt idx="7276">
                  <c:v>42080.791666666664</c:v>
                </c:pt>
                <c:pt idx="7277">
                  <c:v>42080.802083333336</c:v>
                </c:pt>
                <c:pt idx="7278">
                  <c:v>42080.8125</c:v>
                </c:pt>
                <c:pt idx="7279">
                  <c:v>42080.822916666664</c:v>
                </c:pt>
                <c:pt idx="7280">
                  <c:v>42080.833333333336</c:v>
                </c:pt>
                <c:pt idx="7281">
                  <c:v>42080.84375</c:v>
                </c:pt>
                <c:pt idx="7282">
                  <c:v>42080.854166666664</c:v>
                </c:pt>
                <c:pt idx="7283">
                  <c:v>42080.864583333336</c:v>
                </c:pt>
                <c:pt idx="7284">
                  <c:v>42080.875</c:v>
                </c:pt>
                <c:pt idx="7285">
                  <c:v>42080.885416666664</c:v>
                </c:pt>
                <c:pt idx="7286">
                  <c:v>42080.895833333336</c:v>
                </c:pt>
                <c:pt idx="7287">
                  <c:v>42080.90625</c:v>
                </c:pt>
                <c:pt idx="7288">
                  <c:v>42080.916666666664</c:v>
                </c:pt>
                <c:pt idx="7289">
                  <c:v>42080.927083333336</c:v>
                </c:pt>
                <c:pt idx="7290">
                  <c:v>42080.9375</c:v>
                </c:pt>
                <c:pt idx="7291">
                  <c:v>42080.947916666664</c:v>
                </c:pt>
                <c:pt idx="7292">
                  <c:v>42080.958333333336</c:v>
                </c:pt>
                <c:pt idx="7293">
                  <c:v>42080.96875</c:v>
                </c:pt>
                <c:pt idx="7294">
                  <c:v>42080.979166666664</c:v>
                </c:pt>
                <c:pt idx="7295">
                  <c:v>42080.989583333336</c:v>
                </c:pt>
                <c:pt idx="7296">
                  <c:v>42081</c:v>
                </c:pt>
                <c:pt idx="7297">
                  <c:v>42081.010416666664</c:v>
                </c:pt>
                <c:pt idx="7298">
                  <c:v>42081.020833333336</c:v>
                </c:pt>
                <c:pt idx="7299">
                  <c:v>42081.03125</c:v>
                </c:pt>
                <c:pt idx="7300">
                  <c:v>42081.041666666664</c:v>
                </c:pt>
                <c:pt idx="7301">
                  <c:v>42081.052083333336</c:v>
                </c:pt>
                <c:pt idx="7302">
                  <c:v>42081.0625</c:v>
                </c:pt>
                <c:pt idx="7303">
                  <c:v>42081.072916666664</c:v>
                </c:pt>
                <c:pt idx="7304">
                  <c:v>42081.083333333336</c:v>
                </c:pt>
                <c:pt idx="7305">
                  <c:v>42081.09375</c:v>
                </c:pt>
                <c:pt idx="7306">
                  <c:v>42081.104166666664</c:v>
                </c:pt>
                <c:pt idx="7307">
                  <c:v>42081.114583333336</c:v>
                </c:pt>
                <c:pt idx="7308">
                  <c:v>42081.125</c:v>
                </c:pt>
                <c:pt idx="7309">
                  <c:v>42081.135416666664</c:v>
                </c:pt>
                <c:pt idx="7310">
                  <c:v>42081.145833333336</c:v>
                </c:pt>
                <c:pt idx="7311">
                  <c:v>42081.15625</c:v>
                </c:pt>
                <c:pt idx="7312">
                  <c:v>42081.166666666664</c:v>
                </c:pt>
                <c:pt idx="7313">
                  <c:v>42081.177083333336</c:v>
                </c:pt>
                <c:pt idx="7314">
                  <c:v>42081.1875</c:v>
                </c:pt>
                <c:pt idx="7315">
                  <c:v>42081.197916666664</c:v>
                </c:pt>
                <c:pt idx="7316">
                  <c:v>42081.208333333336</c:v>
                </c:pt>
                <c:pt idx="7317">
                  <c:v>42081.21875</c:v>
                </c:pt>
                <c:pt idx="7318">
                  <c:v>42081.229166666664</c:v>
                </c:pt>
                <c:pt idx="7319">
                  <c:v>42081.239583333336</c:v>
                </c:pt>
                <c:pt idx="7320">
                  <c:v>42081.25</c:v>
                </c:pt>
                <c:pt idx="7321">
                  <c:v>42081.260416666664</c:v>
                </c:pt>
                <c:pt idx="7322">
                  <c:v>42081.270833333336</c:v>
                </c:pt>
                <c:pt idx="7323">
                  <c:v>42081.28125</c:v>
                </c:pt>
                <c:pt idx="7324">
                  <c:v>42081.291666666664</c:v>
                </c:pt>
                <c:pt idx="7325">
                  <c:v>42081.302083333336</c:v>
                </c:pt>
                <c:pt idx="7326">
                  <c:v>42081.3125</c:v>
                </c:pt>
                <c:pt idx="7327">
                  <c:v>42081.322916666664</c:v>
                </c:pt>
                <c:pt idx="7328">
                  <c:v>42081.333333333336</c:v>
                </c:pt>
                <c:pt idx="7329">
                  <c:v>42081.34375</c:v>
                </c:pt>
                <c:pt idx="7330">
                  <c:v>42081.354166666664</c:v>
                </c:pt>
                <c:pt idx="7331">
                  <c:v>42081.364583333336</c:v>
                </c:pt>
                <c:pt idx="7332">
                  <c:v>42081.375</c:v>
                </c:pt>
                <c:pt idx="7333">
                  <c:v>42081.385416666664</c:v>
                </c:pt>
                <c:pt idx="7334">
                  <c:v>42081.395833333336</c:v>
                </c:pt>
                <c:pt idx="7335">
                  <c:v>42081.40625</c:v>
                </c:pt>
                <c:pt idx="7336">
                  <c:v>42081.416666666664</c:v>
                </c:pt>
                <c:pt idx="7337">
                  <c:v>42081.427083333336</c:v>
                </c:pt>
                <c:pt idx="7338">
                  <c:v>42081.4375</c:v>
                </c:pt>
                <c:pt idx="7339">
                  <c:v>42081.447916666664</c:v>
                </c:pt>
                <c:pt idx="7340">
                  <c:v>42081.458333333336</c:v>
                </c:pt>
                <c:pt idx="7341">
                  <c:v>42081.46875</c:v>
                </c:pt>
                <c:pt idx="7342">
                  <c:v>42081.479166666664</c:v>
                </c:pt>
                <c:pt idx="7343">
                  <c:v>42081.489583333336</c:v>
                </c:pt>
                <c:pt idx="7344">
                  <c:v>42081.5</c:v>
                </c:pt>
                <c:pt idx="7345">
                  <c:v>42081.510416666664</c:v>
                </c:pt>
                <c:pt idx="7346">
                  <c:v>42081.520833333336</c:v>
                </c:pt>
                <c:pt idx="7347">
                  <c:v>42081.53125</c:v>
                </c:pt>
                <c:pt idx="7348">
                  <c:v>42081.541666666664</c:v>
                </c:pt>
                <c:pt idx="7349">
                  <c:v>42081.552083333336</c:v>
                </c:pt>
                <c:pt idx="7350">
                  <c:v>42081.5625</c:v>
                </c:pt>
                <c:pt idx="7351">
                  <c:v>42081.572916666664</c:v>
                </c:pt>
                <c:pt idx="7352">
                  <c:v>42081.583333333336</c:v>
                </c:pt>
                <c:pt idx="7353">
                  <c:v>42081.59375</c:v>
                </c:pt>
                <c:pt idx="7354">
                  <c:v>42081.604166666664</c:v>
                </c:pt>
                <c:pt idx="7355">
                  <c:v>42081.614583333336</c:v>
                </c:pt>
                <c:pt idx="7356">
                  <c:v>42081.625</c:v>
                </c:pt>
                <c:pt idx="7357">
                  <c:v>42081.635416666664</c:v>
                </c:pt>
                <c:pt idx="7358">
                  <c:v>42081.645833333336</c:v>
                </c:pt>
                <c:pt idx="7359">
                  <c:v>42081.65625</c:v>
                </c:pt>
                <c:pt idx="7360">
                  <c:v>42081.666666666664</c:v>
                </c:pt>
                <c:pt idx="7361">
                  <c:v>42081.677083333336</c:v>
                </c:pt>
                <c:pt idx="7362">
                  <c:v>42081.6875</c:v>
                </c:pt>
                <c:pt idx="7363">
                  <c:v>42081.697916666664</c:v>
                </c:pt>
                <c:pt idx="7364">
                  <c:v>42081.708333333336</c:v>
                </c:pt>
                <c:pt idx="7365">
                  <c:v>42081.71875</c:v>
                </c:pt>
                <c:pt idx="7366">
                  <c:v>42081.729166666664</c:v>
                </c:pt>
                <c:pt idx="7367">
                  <c:v>42081.739583333336</c:v>
                </c:pt>
                <c:pt idx="7368">
                  <c:v>42081.75</c:v>
                </c:pt>
                <c:pt idx="7369">
                  <c:v>42081.760416666664</c:v>
                </c:pt>
                <c:pt idx="7370">
                  <c:v>42081.770833333336</c:v>
                </c:pt>
                <c:pt idx="7371">
                  <c:v>42081.78125</c:v>
                </c:pt>
                <c:pt idx="7372">
                  <c:v>42081.791666666664</c:v>
                </c:pt>
                <c:pt idx="7373">
                  <c:v>42081.802083333336</c:v>
                </c:pt>
                <c:pt idx="7374">
                  <c:v>42081.8125</c:v>
                </c:pt>
                <c:pt idx="7375">
                  <c:v>42081.822916666664</c:v>
                </c:pt>
                <c:pt idx="7376">
                  <c:v>42081.833333333336</c:v>
                </c:pt>
                <c:pt idx="7377">
                  <c:v>42081.84375</c:v>
                </c:pt>
                <c:pt idx="7378">
                  <c:v>42081.854166666664</c:v>
                </c:pt>
                <c:pt idx="7379">
                  <c:v>42081.864583333336</c:v>
                </c:pt>
                <c:pt idx="7380">
                  <c:v>42081.875</c:v>
                </c:pt>
                <c:pt idx="7381">
                  <c:v>42081.885416666664</c:v>
                </c:pt>
                <c:pt idx="7382">
                  <c:v>42081.895833333336</c:v>
                </c:pt>
                <c:pt idx="7383">
                  <c:v>42081.90625</c:v>
                </c:pt>
                <c:pt idx="7384">
                  <c:v>42081.916666666664</c:v>
                </c:pt>
                <c:pt idx="7385">
                  <c:v>42081.927083333336</c:v>
                </c:pt>
                <c:pt idx="7386">
                  <c:v>42081.9375</c:v>
                </c:pt>
                <c:pt idx="7387">
                  <c:v>42081.947916666664</c:v>
                </c:pt>
                <c:pt idx="7388">
                  <c:v>42081.958333333336</c:v>
                </c:pt>
                <c:pt idx="7389">
                  <c:v>42081.96875</c:v>
                </c:pt>
                <c:pt idx="7390">
                  <c:v>42081.979166666664</c:v>
                </c:pt>
                <c:pt idx="7391">
                  <c:v>42081.989583333336</c:v>
                </c:pt>
                <c:pt idx="7392">
                  <c:v>42082</c:v>
                </c:pt>
                <c:pt idx="7393">
                  <c:v>42082.010416666664</c:v>
                </c:pt>
                <c:pt idx="7394">
                  <c:v>42082.020833333336</c:v>
                </c:pt>
                <c:pt idx="7395">
                  <c:v>42082.03125</c:v>
                </c:pt>
                <c:pt idx="7396">
                  <c:v>42082.041666666664</c:v>
                </c:pt>
                <c:pt idx="7397">
                  <c:v>42082.052083333336</c:v>
                </c:pt>
                <c:pt idx="7398">
                  <c:v>42082.0625</c:v>
                </c:pt>
                <c:pt idx="7399">
                  <c:v>42082.072916666664</c:v>
                </c:pt>
                <c:pt idx="7400">
                  <c:v>42082.083333333336</c:v>
                </c:pt>
                <c:pt idx="7401">
                  <c:v>42082.09375</c:v>
                </c:pt>
                <c:pt idx="7402">
                  <c:v>42082.104166666664</c:v>
                </c:pt>
                <c:pt idx="7403">
                  <c:v>42082.114583333336</c:v>
                </c:pt>
                <c:pt idx="7404">
                  <c:v>42082.125</c:v>
                </c:pt>
                <c:pt idx="7405">
                  <c:v>42082.135416666664</c:v>
                </c:pt>
                <c:pt idx="7406">
                  <c:v>42082.145833333336</c:v>
                </c:pt>
                <c:pt idx="7407">
                  <c:v>42082.15625</c:v>
                </c:pt>
                <c:pt idx="7408">
                  <c:v>42082.166666666664</c:v>
                </c:pt>
                <c:pt idx="7409">
                  <c:v>42082.177083333336</c:v>
                </c:pt>
                <c:pt idx="7410">
                  <c:v>42082.1875</c:v>
                </c:pt>
                <c:pt idx="7411">
                  <c:v>42082.197916666664</c:v>
                </c:pt>
                <c:pt idx="7412">
                  <c:v>42082.208333333336</c:v>
                </c:pt>
                <c:pt idx="7413">
                  <c:v>42082.21875</c:v>
                </c:pt>
                <c:pt idx="7414">
                  <c:v>42082.229166666664</c:v>
                </c:pt>
                <c:pt idx="7415">
                  <c:v>42082.239583333336</c:v>
                </c:pt>
                <c:pt idx="7416">
                  <c:v>42082.25</c:v>
                </c:pt>
                <c:pt idx="7417">
                  <c:v>42082.260416666664</c:v>
                </c:pt>
                <c:pt idx="7418">
                  <c:v>42082.270833333336</c:v>
                </c:pt>
                <c:pt idx="7419">
                  <c:v>42082.28125</c:v>
                </c:pt>
                <c:pt idx="7420">
                  <c:v>42082.291666666664</c:v>
                </c:pt>
                <c:pt idx="7421">
                  <c:v>42082.302083333336</c:v>
                </c:pt>
                <c:pt idx="7422">
                  <c:v>42082.3125</c:v>
                </c:pt>
                <c:pt idx="7423">
                  <c:v>42082.322916666664</c:v>
                </c:pt>
                <c:pt idx="7424">
                  <c:v>42082.333333333336</c:v>
                </c:pt>
                <c:pt idx="7425">
                  <c:v>42082.34375</c:v>
                </c:pt>
                <c:pt idx="7426">
                  <c:v>42082.354166666664</c:v>
                </c:pt>
                <c:pt idx="7427">
                  <c:v>42082.364583333336</c:v>
                </c:pt>
                <c:pt idx="7428">
                  <c:v>42082.375</c:v>
                </c:pt>
                <c:pt idx="7429">
                  <c:v>42082.385416666664</c:v>
                </c:pt>
                <c:pt idx="7430">
                  <c:v>42082.395833333336</c:v>
                </c:pt>
                <c:pt idx="7431">
                  <c:v>42082.40625</c:v>
                </c:pt>
                <c:pt idx="7432">
                  <c:v>42082.416666666664</c:v>
                </c:pt>
                <c:pt idx="7433">
                  <c:v>42082.427083333336</c:v>
                </c:pt>
                <c:pt idx="7434">
                  <c:v>42082.4375</c:v>
                </c:pt>
                <c:pt idx="7435">
                  <c:v>42082.447916666664</c:v>
                </c:pt>
                <c:pt idx="7436">
                  <c:v>42082.458333333336</c:v>
                </c:pt>
                <c:pt idx="7437">
                  <c:v>42082.46875</c:v>
                </c:pt>
                <c:pt idx="7438">
                  <c:v>42082.479166666664</c:v>
                </c:pt>
                <c:pt idx="7439">
                  <c:v>42082.489583333336</c:v>
                </c:pt>
                <c:pt idx="7440">
                  <c:v>42082.5</c:v>
                </c:pt>
                <c:pt idx="7441">
                  <c:v>42082.510416666664</c:v>
                </c:pt>
                <c:pt idx="7442">
                  <c:v>42082.520833333336</c:v>
                </c:pt>
                <c:pt idx="7443">
                  <c:v>42082.53125</c:v>
                </c:pt>
                <c:pt idx="7444">
                  <c:v>42082.541666666664</c:v>
                </c:pt>
                <c:pt idx="7445">
                  <c:v>42082.552083333336</c:v>
                </c:pt>
                <c:pt idx="7446">
                  <c:v>42082.5625</c:v>
                </c:pt>
                <c:pt idx="7447">
                  <c:v>42082.572916666664</c:v>
                </c:pt>
                <c:pt idx="7448">
                  <c:v>42082.583333333336</c:v>
                </c:pt>
                <c:pt idx="7449">
                  <c:v>42082.59375</c:v>
                </c:pt>
                <c:pt idx="7450">
                  <c:v>42082.604166666664</c:v>
                </c:pt>
                <c:pt idx="7451">
                  <c:v>42082.614583333336</c:v>
                </c:pt>
                <c:pt idx="7452">
                  <c:v>42082.625</c:v>
                </c:pt>
                <c:pt idx="7453">
                  <c:v>42082.635416666664</c:v>
                </c:pt>
                <c:pt idx="7454">
                  <c:v>42082.645833333336</c:v>
                </c:pt>
                <c:pt idx="7455">
                  <c:v>42082.65625</c:v>
                </c:pt>
                <c:pt idx="7456">
                  <c:v>42082.666666666664</c:v>
                </c:pt>
                <c:pt idx="7457">
                  <c:v>42082.677083333336</c:v>
                </c:pt>
                <c:pt idx="7458">
                  <c:v>42082.6875</c:v>
                </c:pt>
                <c:pt idx="7459">
                  <c:v>42082.697916666664</c:v>
                </c:pt>
                <c:pt idx="7460">
                  <c:v>42082.708333333336</c:v>
                </c:pt>
                <c:pt idx="7461">
                  <c:v>42082.71875</c:v>
                </c:pt>
                <c:pt idx="7462">
                  <c:v>42082.729166666664</c:v>
                </c:pt>
                <c:pt idx="7463">
                  <c:v>42082.739583333336</c:v>
                </c:pt>
                <c:pt idx="7464">
                  <c:v>42082.75</c:v>
                </c:pt>
                <c:pt idx="7465">
                  <c:v>42082.760416666664</c:v>
                </c:pt>
                <c:pt idx="7466">
                  <c:v>42082.770833333336</c:v>
                </c:pt>
                <c:pt idx="7467">
                  <c:v>42082.78125</c:v>
                </c:pt>
                <c:pt idx="7468">
                  <c:v>42082.791666666664</c:v>
                </c:pt>
                <c:pt idx="7469">
                  <c:v>42082.802083333336</c:v>
                </c:pt>
                <c:pt idx="7470">
                  <c:v>42082.8125</c:v>
                </c:pt>
                <c:pt idx="7471">
                  <c:v>42082.822916666664</c:v>
                </c:pt>
                <c:pt idx="7472">
                  <c:v>42082.833333333336</c:v>
                </c:pt>
                <c:pt idx="7473">
                  <c:v>42082.84375</c:v>
                </c:pt>
                <c:pt idx="7474">
                  <c:v>42082.854166666664</c:v>
                </c:pt>
                <c:pt idx="7475">
                  <c:v>42082.864583333336</c:v>
                </c:pt>
                <c:pt idx="7476">
                  <c:v>42082.875</c:v>
                </c:pt>
                <c:pt idx="7477">
                  <c:v>42082.885416666664</c:v>
                </c:pt>
                <c:pt idx="7478">
                  <c:v>42082.895833333336</c:v>
                </c:pt>
                <c:pt idx="7479">
                  <c:v>42082.90625</c:v>
                </c:pt>
                <c:pt idx="7480">
                  <c:v>42082.916666666664</c:v>
                </c:pt>
                <c:pt idx="7481">
                  <c:v>42082.927083333336</c:v>
                </c:pt>
                <c:pt idx="7482">
                  <c:v>42082.9375</c:v>
                </c:pt>
                <c:pt idx="7483">
                  <c:v>42082.947916666664</c:v>
                </c:pt>
                <c:pt idx="7484">
                  <c:v>42082.958333333336</c:v>
                </c:pt>
                <c:pt idx="7485">
                  <c:v>42082.96875</c:v>
                </c:pt>
                <c:pt idx="7486">
                  <c:v>42082.979166666664</c:v>
                </c:pt>
                <c:pt idx="7487">
                  <c:v>42082.989583333336</c:v>
                </c:pt>
                <c:pt idx="7488">
                  <c:v>42083</c:v>
                </c:pt>
                <c:pt idx="7489">
                  <c:v>42083.010416666664</c:v>
                </c:pt>
                <c:pt idx="7490">
                  <c:v>42083.020833333336</c:v>
                </c:pt>
                <c:pt idx="7491">
                  <c:v>42083.03125</c:v>
                </c:pt>
                <c:pt idx="7492">
                  <c:v>42083.041666666664</c:v>
                </c:pt>
                <c:pt idx="7493">
                  <c:v>42083.052083333336</c:v>
                </c:pt>
                <c:pt idx="7494">
                  <c:v>42083.0625</c:v>
                </c:pt>
                <c:pt idx="7495">
                  <c:v>42083.072916666664</c:v>
                </c:pt>
                <c:pt idx="7496">
                  <c:v>42083.083333333336</c:v>
                </c:pt>
                <c:pt idx="7497">
                  <c:v>42083.09375</c:v>
                </c:pt>
                <c:pt idx="7498">
                  <c:v>42083.104166666664</c:v>
                </c:pt>
                <c:pt idx="7499">
                  <c:v>42083.114583333336</c:v>
                </c:pt>
                <c:pt idx="7500">
                  <c:v>42083.125</c:v>
                </c:pt>
                <c:pt idx="7501">
                  <c:v>42083.135416666664</c:v>
                </c:pt>
                <c:pt idx="7502">
                  <c:v>42083.145833333336</c:v>
                </c:pt>
                <c:pt idx="7503">
                  <c:v>42083.15625</c:v>
                </c:pt>
                <c:pt idx="7504">
                  <c:v>42083.166666666664</c:v>
                </c:pt>
                <c:pt idx="7505">
                  <c:v>42083.177083333336</c:v>
                </c:pt>
                <c:pt idx="7506">
                  <c:v>42083.1875</c:v>
                </c:pt>
                <c:pt idx="7507">
                  <c:v>42083.197916666664</c:v>
                </c:pt>
                <c:pt idx="7508">
                  <c:v>42083.208333333336</c:v>
                </c:pt>
                <c:pt idx="7509">
                  <c:v>42083.21875</c:v>
                </c:pt>
                <c:pt idx="7510">
                  <c:v>42083.229166666664</c:v>
                </c:pt>
                <c:pt idx="7511">
                  <c:v>42083.239583333336</c:v>
                </c:pt>
                <c:pt idx="7512">
                  <c:v>42083.25</c:v>
                </c:pt>
                <c:pt idx="7513">
                  <c:v>42083.260416666664</c:v>
                </c:pt>
                <c:pt idx="7514">
                  <c:v>42083.270833333336</c:v>
                </c:pt>
                <c:pt idx="7515">
                  <c:v>42083.28125</c:v>
                </c:pt>
                <c:pt idx="7516">
                  <c:v>42083.291666666664</c:v>
                </c:pt>
                <c:pt idx="7517">
                  <c:v>42083.302083333336</c:v>
                </c:pt>
                <c:pt idx="7518">
                  <c:v>42083.3125</c:v>
                </c:pt>
                <c:pt idx="7519">
                  <c:v>42083.322916666664</c:v>
                </c:pt>
                <c:pt idx="7520">
                  <c:v>42083.333333333336</c:v>
                </c:pt>
                <c:pt idx="7521">
                  <c:v>42083.34375</c:v>
                </c:pt>
                <c:pt idx="7522">
                  <c:v>42083.354166666664</c:v>
                </c:pt>
                <c:pt idx="7523">
                  <c:v>42083.364583333336</c:v>
                </c:pt>
                <c:pt idx="7524">
                  <c:v>42083.375</c:v>
                </c:pt>
                <c:pt idx="7525">
                  <c:v>42083.385416666664</c:v>
                </c:pt>
                <c:pt idx="7526">
                  <c:v>42083.395833333336</c:v>
                </c:pt>
                <c:pt idx="7527">
                  <c:v>42083.40625</c:v>
                </c:pt>
                <c:pt idx="7528">
                  <c:v>42083.416666666664</c:v>
                </c:pt>
                <c:pt idx="7529">
                  <c:v>42083.427083333336</c:v>
                </c:pt>
                <c:pt idx="7530">
                  <c:v>42083.4375</c:v>
                </c:pt>
                <c:pt idx="7531">
                  <c:v>42083.447916666664</c:v>
                </c:pt>
                <c:pt idx="7532">
                  <c:v>42083.458333333336</c:v>
                </c:pt>
                <c:pt idx="7533">
                  <c:v>42083.46875</c:v>
                </c:pt>
                <c:pt idx="7534">
                  <c:v>42083.479166666664</c:v>
                </c:pt>
                <c:pt idx="7535">
                  <c:v>42083.489583333336</c:v>
                </c:pt>
                <c:pt idx="7536">
                  <c:v>42083.5</c:v>
                </c:pt>
                <c:pt idx="7537">
                  <c:v>42083.510416666664</c:v>
                </c:pt>
                <c:pt idx="7538">
                  <c:v>42083.520833333336</c:v>
                </c:pt>
                <c:pt idx="7539">
                  <c:v>42083.53125</c:v>
                </c:pt>
                <c:pt idx="7540">
                  <c:v>42083.541666666664</c:v>
                </c:pt>
                <c:pt idx="7541">
                  <c:v>42083.552083333336</c:v>
                </c:pt>
                <c:pt idx="7542">
                  <c:v>42083.5625</c:v>
                </c:pt>
                <c:pt idx="7543">
                  <c:v>42083.572916666664</c:v>
                </c:pt>
                <c:pt idx="7544">
                  <c:v>42083.583333333336</c:v>
                </c:pt>
                <c:pt idx="7545">
                  <c:v>42083.59375</c:v>
                </c:pt>
                <c:pt idx="7546">
                  <c:v>42083.604166666664</c:v>
                </c:pt>
                <c:pt idx="7547">
                  <c:v>42083.614583333336</c:v>
                </c:pt>
                <c:pt idx="7548">
                  <c:v>42083.625</c:v>
                </c:pt>
                <c:pt idx="7549">
                  <c:v>42083.635416666664</c:v>
                </c:pt>
                <c:pt idx="7550">
                  <c:v>42083.645833333336</c:v>
                </c:pt>
                <c:pt idx="7551">
                  <c:v>42083.65625</c:v>
                </c:pt>
                <c:pt idx="7552">
                  <c:v>42083.666666666664</c:v>
                </c:pt>
                <c:pt idx="7553">
                  <c:v>42083.677083333336</c:v>
                </c:pt>
                <c:pt idx="7554">
                  <c:v>42083.6875</c:v>
                </c:pt>
                <c:pt idx="7555">
                  <c:v>42083.697916666664</c:v>
                </c:pt>
                <c:pt idx="7556">
                  <c:v>42083.708333333336</c:v>
                </c:pt>
                <c:pt idx="7557">
                  <c:v>42083.71875</c:v>
                </c:pt>
                <c:pt idx="7558">
                  <c:v>42083.729166666664</c:v>
                </c:pt>
                <c:pt idx="7559">
                  <c:v>42083.739583333336</c:v>
                </c:pt>
                <c:pt idx="7560">
                  <c:v>42083.75</c:v>
                </c:pt>
                <c:pt idx="7561">
                  <c:v>42083.760416666664</c:v>
                </c:pt>
                <c:pt idx="7562">
                  <c:v>42083.770833333336</c:v>
                </c:pt>
                <c:pt idx="7563">
                  <c:v>42083.78125</c:v>
                </c:pt>
                <c:pt idx="7564">
                  <c:v>42083.791666666664</c:v>
                </c:pt>
                <c:pt idx="7565">
                  <c:v>42083.802083333336</c:v>
                </c:pt>
                <c:pt idx="7566">
                  <c:v>42083.8125</c:v>
                </c:pt>
                <c:pt idx="7567">
                  <c:v>42083.822916666664</c:v>
                </c:pt>
                <c:pt idx="7568">
                  <c:v>42083.833333333336</c:v>
                </c:pt>
                <c:pt idx="7569">
                  <c:v>42083.84375</c:v>
                </c:pt>
                <c:pt idx="7570">
                  <c:v>42083.854166666664</c:v>
                </c:pt>
                <c:pt idx="7571">
                  <c:v>42083.864583333336</c:v>
                </c:pt>
                <c:pt idx="7572">
                  <c:v>42083.875</c:v>
                </c:pt>
                <c:pt idx="7573">
                  <c:v>42083.885416666664</c:v>
                </c:pt>
                <c:pt idx="7574">
                  <c:v>42083.895833333336</c:v>
                </c:pt>
                <c:pt idx="7575">
                  <c:v>42083.90625</c:v>
                </c:pt>
                <c:pt idx="7576">
                  <c:v>42083.916666666664</c:v>
                </c:pt>
                <c:pt idx="7577">
                  <c:v>42083.927083333336</c:v>
                </c:pt>
                <c:pt idx="7578">
                  <c:v>42083.9375</c:v>
                </c:pt>
                <c:pt idx="7579">
                  <c:v>42083.947916666664</c:v>
                </c:pt>
                <c:pt idx="7580">
                  <c:v>42083.958333333336</c:v>
                </c:pt>
                <c:pt idx="7581">
                  <c:v>42083.96875</c:v>
                </c:pt>
                <c:pt idx="7582">
                  <c:v>42083.979166666664</c:v>
                </c:pt>
                <c:pt idx="7583">
                  <c:v>42083.989583333336</c:v>
                </c:pt>
                <c:pt idx="7584">
                  <c:v>42084</c:v>
                </c:pt>
                <c:pt idx="7585">
                  <c:v>42084.010416666664</c:v>
                </c:pt>
                <c:pt idx="7586">
                  <c:v>42084.020833333336</c:v>
                </c:pt>
                <c:pt idx="7587">
                  <c:v>42084.03125</c:v>
                </c:pt>
                <c:pt idx="7588">
                  <c:v>42084.041666666664</c:v>
                </c:pt>
                <c:pt idx="7589">
                  <c:v>42084.052083333336</c:v>
                </c:pt>
                <c:pt idx="7590">
                  <c:v>42084.0625</c:v>
                </c:pt>
                <c:pt idx="7591">
                  <c:v>42084.072916666664</c:v>
                </c:pt>
                <c:pt idx="7592">
                  <c:v>42084.083333333336</c:v>
                </c:pt>
                <c:pt idx="7593">
                  <c:v>42084.09375</c:v>
                </c:pt>
                <c:pt idx="7594">
                  <c:v>42084.104166666664</c:v>
                </c:pt>
                <c:pt idx="7595">
                  <c:v>42084.114583333336</c:v>
                </c:pt>
                <c:pt idx="7596">
                  <c:v>42084.125</c:v>
                </c:pt>
                <c:pt idx="7597">
                  <c:v>42084.135416666664</c:v>
                </c:pt>
                <c:pt idx="7598">
                  <c:v>42084.145833333336</c:v>
                </c:pt>
                <c:pt idx="7599">
                  <c:v>42084.15625</c:v>
                </c:pt>
                <c:pt idx="7600">
                  <c:v>42084.166666666664</c:v>
                </c:pt>
                <c:pt idx="7601">
                  <c:v>42084.177083333336</c:v>
                </c:pt>
                <c:pt idx="7602">
                  <c:v>42084.1875</c:v>
                </c:pt>
                <c:pt idx="7603">
                  <c:v>42084.197916666664</c:v>
                </c:pt>
                <c:pt idx="7604">
                  <c:v>42084.208333333336</c:v>
                </c:pt>
                <c:pt idx="7605">
                  <c:v>42084.21875</c:v>
                </c:pt>
                <c:pt idx="7606">
                  <c:v>42084.229166666664</c:v>
                </c:pt>
                <c:pt idx="7607">
                  <c:v>42084.239583333336</c:v>
                </c:pt>
                <c:pt idx="7608">
                  <c:v>42084.25</c:v>
                </c:pt>
                <c:pt idx="7609">
                  <c:v>42084.260416666664</c:v>
                </c:pt>
                <c:pt idx="7610">
                  <c:v>42084.270833333336</c:v>
                </c:pt>
                <c:pt idx="7611">
                  <c:v>42084.28125</c:v>
                </c:pt>
                <c:pt idx="7612">
                  <c:v>42084.291666666664</c:v>
                </c:pt>
                <c:pt idx="7613">
                  <c:v>42084.302083333336</c:v>
                </c:pt>
                <c:pt idx="7614">
                  <c:v>42084.3125</c:v>
                </c:pt>
                <c:pt idx="7615">
                  <c:v>42084.322916666664</c:v>
                </c:pt>
                <c:pt idx="7616">
                  <c:v>42084.333333333336</c:v>
                </c:pt>
                <c:pt idx="7617">
                  <c:v>42084.34375</c:v>
                </c:pt>
                <c:pt idx="7618">
                  <c:v>42084.354166666664</c:v>
                </c:pt>
                <c:pt idx="7619">
                  <c:v>42084.364583333336</c:v>
                </c:pt>
                <c:pt idx="7620">
                  <c:v>42084.375</c:v>
                </c:pt>
                <c:pt idx="7621">
                  <c:v>42084.385416666664</c:v>
                </c:pt>
                <c:pt idx="7622">
                  <c:v>42084.395833333336</c:v>
                </c:pt>
                <c:pt idx="7623">
                  <c:v>42084.40625</c:v>
                </c:pt>
                <c:pt idx="7624">
                  <c:v>42084.416666666664</c:v>
                </c:pt>
                <c:pt idx="7625">
                  <c:v>42084.427083333336</c:v>
                </c:pt>
                <c:pt idx="7626">
                  <c:v>42084.4375</c:v>
                </c:pt>
                <c:pt idx="7627">
                  <c:v>42084.447916666664</c:v>
                </c:pt>
                <c:pt idx="7628">
                  <c:v>42084.458333333336</c:v>
                </c:pt>
                <c:pt idx="7629">
                  <c:v>42084.46875</c:v>
                </c:pt>
                <c:pt idx="7630">
                  <c:v>42084.479166666664</c:v>
                </c:pt>
                <c:pt idx="7631">
                  <c:v>42084.489583333336</c:v>
                </c:pt>
                <c:pt idx="7632">
                  <c:v>42084.5</c:v>
                </c:pt>
                <c:pt idx="7633">
                  <c:v>42084.510416666664</c:v>
                </c:pt>
                <c:pt idx="7634">
                  <c:v>42084.520833333336</c:v>
                </c:pt>
                <c:pt idx="7635">
                  <c:v>42084.53125</c:v>
                </c:pt>
                <c:pt idx="7636">
                  <c:v>42084.541666666664</c:v>
                </c:pt>
                <c:pt idx="7637">
                  <c:v>42084.552083333336</c:v>
                </c:pt>
                <c:pt idx="7638">
                  <c:v>42084.5625</c:v>
                </c:pt>
                <c:pt idx="7639">
                  <c:v>42084.572916666664</c:v>
                </c:pt>
                <c:pt idx="7640">
                  <c:v>42084.583333333336</c:v>
                </c:pt>
                <c:pt idx="7641">
                  <c:v>42084.59375</c:v>
                </c:pt>
                <c:pt idx="7642">
                  <c:v>42084.604166666664</c:v>
                </c:pt>
                <c:pt idx="7643">
                  <c:v>42084.614583333336</c:v>
                </c:pt>
                <c:pt idx="7644">
                  <c:v>42084.625</c:v>
                </c:pt>
                <c:pt idx="7645">
                  <c:v>42084.635416666664</c:v>
                </c:pt>
                <c:pt idx="7646">
                  <c:v>42084.645833333336</c:v>
                </c:pt>
                <c:pt idx="7647">
                  <c:v>42084.65625</c:v>
                </c:pt>
                <c:pt idx="7648">
                  <c:v>42084.666666666664</c:v>
                </c:pt>
                <c:pt idx="7649">
                  <c:v>42084.677083333336</c:v>
                </c:pt>
                <c:pt idx="7650">
                  <c:v>42084.6875</c:v>
                </c:pt>
                <c:pt idx="7651">
                  <c:v>42084.697916666664</c:v>
                </c:pt>
                <c:pt idx="7652">
                  <c:v>42084.708333333336</c:v>
                </c:pt>
                <c:pt idx="7653">
                  <c:v>42084.71875</c:v>
                </c:pt>
                <c:pt idx="7654">
                  <c:v>42084.729166666664</c:v>
                </c:pt>
                <c:pt idx="7655">
                  <c:v>42084.739583333336</c:v>
                </c:pt>
                <c:pt idx="7656">
                  <c:v>42084.75</c:v>
                </c:pt>
                <c:pt idx="7657">
                  <c:v>42084.760416666664</c:v>
                </c:pt>
                <c:pt idx="7658">
                  <c:v>42084.770833333336</c:v>
                </c:pt>
                <c:pt idx="7659">
                  <c:v>42084.78125</c:v>
                </c:pt>
                <c:pt idx="7660">
                  <c:v>42084.791666666664</c:v>
                </c:pt>
                <c:pt idx="7661">
                  <c:v>42084.802083333336</c:v>
                </c:pt>
                <c:pt idx="7662">
                  <c:v>42084.8125</c:v>
                </c:pt>
                <c:pt idx="7663">
                  <c:v>42084.822916666664</c:v>
                </c:pt>
                <c:pt idx="7664">
                  <c:v>42084.833333333336</c:v>
                </c:pt>
                <c:pt idx="7665">
                  <c:v>42084.84375</c:v>
                </c:pt>
                <c:pt idx="7666">
                  <c:v>42084.854166666664</c:v>
                </c:pt>
                <c:pt idx="7667">
                  <c:v>42084.864583333336</c:v>
                </c:pt>
                <c:pt idx="7668">
                  <c:v>42084.875</c:v>
                </c:pt>
                <c:pt idx="7669">
                  <c:v>42084.885416666664</c:v>
                </c:pt>
                <c:pt idx="7670">
                  <c:v>42084.895833333336</c:v>
                </c:pt>
                <c:pt idx="7671">
                  <c:v>42084.90625</c:v>
                </c:pt>
                <c:pt idx="7672">
                  <c:v>42084.916666666664</c:v>
                </c:pt>
                <c:pt idx="7673">
                  <c:v>42084.927083333336</c:v>
                </c:pt>
                <c:pt idx="7674">
                  <c:v>42084.9375</c:v>
                </c:pt>
                <c:pt idx="7675">
                  <c:v>42084.947916666664</c:v>
                </c:pt>
                <c:pt idx="7676">
                  <c:v>42084.958333333336</c:v>
                </c:pt>
                <c:pt idx="7677">
                  <c:v>42084.96875</c:v>
                </c:pt>
                <c:pt idx="7678">
                  <c:v>42084.979166666664</c:v>
                </c:pt>
                <c:pt idx="7679">
                  <c:v>42084.989583333336</c:v>
                </c:pt>
                <c:pt idx="7680">
                  <c:v>42085</c:v>
                </c:pt>
                <c:pt idx="7681">
                  <c:v>42085.010416666664</c:v>
                </c:pt>
                <c:pt idx="7682">
                  <c:v>42085.020833333336</c:v>
                </c:pt>
                <c:pt idx="7683">
                  <c:v>42085.03125</c:v>
                </c:pt>
                <c:pt idx="7684">
                  <c:v>42085.041666666664</c:v>
                </c:pt>
                <c:pt idx="7685">
                  <c:v>42085.052083333336</c:v>
                </c:pt>
                <c:pt idx="7686">
                  <c:v>42085.0625</c:v>
                </c:pt>
                <c:pt idx="7687">
                  <c:v>42085.072916666664</c:v>
                </c:pt>
                <c:pt idx="7688">
                  <c:v>42085.083333333336</c:v>
                </c:pt>
                <c:pt idx="7689">
                  <c:v>42085.09375</c:v>
                </c:pt>
                <c:pt idx="7690">
                  <c:v>42085.104166666664</c:v>
                </c:pt>
                <c:pt idx="7691">
                  <c:v>42085.114583333336</c:v>
                </c:pt>
                <c:pt idx="7692">
                  <c:v>42085.125</c:v>
                </c:pt>
                <c:pt idx="7693">
                  <c:v>42085.135416666664</c:v>
                </c:pt>
                <c:pt idx="7694">
                  <c:v>42085.145833333336</c:v>
                </c:pt>
                <c:pt idx="7695">
                  <c:v>42085.15625</c:v>
                </c:pt>
                <c:pt idx="7696">
                  <c:v>42085.166666666664</c:v>
                </c:pt>
                <c:pt idx="7697">
                  <c:v>42085.177083333336</c:v>
                </c:pt>
                <c:pt idx="7698">
                  <c:v>42085.1875</c:v>
                </c:pt>
                <c:pt idx="7699">
                  <c:v>42085.197916666664</c:v>
                </c:pt>
                <c:pt idx="7700">
                  <c:v>42085.208333333336</c:v>
                </c:pt>
                <c:pt idx="7701">
                  <c:v>42085.21875</c:v>
                </c:pt>
                <c:pt idx="7702">
                  <c:v>42085.229166666664</c:v>
                </c:pt>
                <c:pt idx="7703">
                  <c:v>42085.239583333336</c:v>
                </c:pt>
                <c:pt idx="7704">
                  <c:v>42085.25</c:v>
                </c:pt>
                <c:pt idx="7705">
                  <c:v>42085.260416666664</c:v>
                </c:pt>
                <c:pt idx="7706">
                  <c:v>42085.270833333336</c:v>
                </c:pt>
                <c:pt idx="7707">
                  <c:v>42085.28125</c:v>
                </c:pt>
                <c:pt idx="7708">
                  <c:v>42085.291666666664</c:v>
                </c:pt>
                <c:pt idx="7709">
                  <c:v>42085.302083333336</c:v>
                </c:pt>
                <c:pt idx="7710">
                  <c:v>42085.3125</c:v>
                </c:pt>
                <c:pt idx="7711">
                  <c:v>42085.322916666664</c:v>
                </c:pt>
                <c:pt idx="7712">
                  <c:v>42085.333333333336</c:v>
                </c:pt>
                <c:pt idx="7713">
                  <c:v>42085.34375</c:v>
                </c:pt>
                <c:pt idx="7714">
                  <c:v>42085.354166666664</c:v>
                </c:pt>
                <c:pt idx="7715">
                  <c:v>42085.364583333336</c:v>
                </c:pt>
                <c:pt idx="7716">
                  <c:v>42085.375</c:v>
                </c:pt>
                <c:pt idx="7717">
                  <c:v>42085.385416666664</c:v>
                </c:pt>
                <c:pt idx="7718">
                  <c:v>42085.395833333336</c:v>
                </c:pt>
                <c:pt idx="7719">
                  <c:v>42085.40625</c:v>
                </c:pt>
                <c:pt idx="7720">
                  <c:v>42085.416666666664</c:v>
                </c:pt>
                <c:pt idx="7721">
                  <c:v>42085.427083333336</c:v>
                </c:pt>
                <c:pt idx="7722">
                  <c:v>42085.4375</c:v>
                </c:pt>
                <c:pt idx="7723">
                  <c:v>42085.447916666664</c:v>
                </c:pt>
                <c:pt idx="7724">
                  <c:v>42085.458333333336</c:v>
                </c:pt>
                <c:pt idx="7725">
                  <c:v>42085.46875</c:v>
                </c:pt>
                <c:pt idx="7726">
                  <c:v>42085.479166666664</c:v>
                </c:pt>
                <c:pt idx="7727">
                  <c:v>42085.489583333336</c:v>
                </c:pt>
                <c:pt idx="7728">
                  <c:v>42085.5</c:v>
                </c:pt>
                <c:pt idx="7729">
                  <c:v>42085.510416666664</c:v>
                </c:pt>
                <c:pt idx="7730">
                  <c:v>42085.520833333336</c:v>
                </c:pt>
                <c:pt idx="7731">
                  <c:v>42085.53125</c:v>
                </c:pt>
                <c:pt idx="7732">
                  <c:v>42085.541666666664</c:v>
                </c:pt>
                <c:pt idx="7733">
                  <c:v>42085.552083333336</c:v>
                </c:pt>
                <c:pt idx="7734">
                  <c:v>42085.5625</c:v>
                </c:pt>
                <c:pt idx="7735">
                  <c:v>42085.572916666664</c:v>
                </c:pt>
                <c:pt idx="7736">
                  <c:v>42085.583333333336</c:v>
                </c:pt>
                <c:pt idx="7737">
                  <c:v>42085.59375</c:v>
                </c:pt>
                <c:pt idx="7738">
                  <c:v>42085.604166666664</c:v>
                </c:pt>
                <c:pt idx="7739">
                  <c:v>42085.614583333336</c:v>
                </c:pt>
                <c:pt idx="7740">
                  <c:v>42085.625</c:v>
                </c:pt>
                <c:pt idx="7741">
                  <c:v>42085.635416666664</c:v>
                </c:pt>
                <c:pt idx="7742">
                  <c:v>42085.645833333336</c:v>
                </c:pt>
                <c:pt idx="7743">
                  <c:v>42085.65625</c:v>
                </c:pt>
                <c:pt idx="7744">
                  <c:v>42085.666666666664</c:v>
                </c:pt>
                <c:pt idx="7745">
                  <c:v>42085.677083333336</c:v>
                </c:pt>
                <c:pt idx="7746">
                  <c:v>42085.6875</c:v>
                </c:pt>
                <c:pt idx="7747">
                  <c:v>42085.697916666664</c:v>
                </c:pt>
                <c:pt idx="7748">
                  <c:v>42085.708333333336</c:v>
                </c:pt>
                <c:pt idx="7749">
                  <c:v>42085.71875</c:v>
                </c:pt>
                <c:pt idx="7750">
                  <c:v>42085.729166666664</c:v>
                </c:pt>
                <c:pt idx="7751">
                  <c:v>42085.739583333336</c:v>
                </c:pt>
                <c:pt idx="7752">
                  <c:v>42085.75</c:v>
                </c:pt>
                <c:pt idx="7753">
                  <c:v>42085.760416666664</c:v>
                </c:pt>
                <c:pt idx="7754">
                  <c:v>42085.770833333336</c:v>
                </c:pt>
                <c:pt idx="7755">
                  <c:v>42085.78125</c:v>
                </c:pt>
                <c:pt idx="7756">
                  <c:v>42085.791666666664</c:v>
                </c:pt>
                <c:pt idx="7757">
                  <c:v>42085.802083333336</c:v>
                </c:pt>
                <c:pt idx="7758">
                  <c:v>42085.8125</c:v>
                </c:pt>
                <c:pt idx="7759">
                  <c:v>42085.822916666664</c:v>
                </c:pt>
                <c:pt idx="7760">
                  <c:v>42085.833333333336</c:v>
                </c:pt>
                <c:pt idx="7761">
                  <c:v>42085.84375</c:v>
                </c:pt>
                <c:pt idx="7762">
                  <c:v>42085.854166666664</c:v>
                </c:pt>
                <c:pt idx="7763">
                  <c:v>42085.864583333336</c:v>
                </c:pt>
                <c:pt idx="7764">
                  <c:v>42085.875</c:v>
                </c:pt>
                <c:pt idx="7765">
                  <c:v>42085.885416666664</c:v>
                </c:pt>
                <c:pt idx="7766">
                  <c:v>42085.895833333336</c:v>
                </c:pt>
                <c:pt idx="7767">
                  <c:v>42085.90625</c:v>
                </c:pt>
                <c:pt idx="7768">
                  <c:v>42085.916666666664</c:v>
                </c:pt>
                <c:pt idx="7769">
                  <c:v>42085.927083333336</c:v>
                </c:pt>
                <c:pt idx="7770">
                  <c:v>42085.9375</c:v>
                </c:pt>
                <c:pt idx="7771">
                  <c:v>42085.947916666664</c:v>
                </c:pt>
                <c:pt idx="7772">
                  <c:v>42085.958333333336</c:v>
                </c:pt>
                <c:pt idx="7773">
                  <c:v>42085.96875</c:v>
                </c:pt>
                <c:pt idx="7774">
                  <c:v>42085.979166666664</c:v>
                </c:pt>
                <c:pt idx="7775">
                  <c:v>42085.989583333336</c:v>
                </c:pt>
                <c:pt idx="7776">
                  <c:v>42086</c:v>
                </c:pt>
                <c:pt idx="7777">
                  <c:v>42086.010416666664</c:v>
                </c:pt>
                <c:pt idx="7778">
                  <c:v>42086.020833333336</c:v>
                </c:pt>
                <c:pt idx="7779">
                  <c:v>42086.03125</c:v>
                </c:pt>
                <c:pt idx="7780">
                  <c:v>42086.041666666664</c:v>
                </c:pt>
                <c:pt idx="7781">
                  <c:v>42086.052083333336</c:v>
                </c:pt>
                <c:pt idx="7782">
                  <c:v>42086.0625</c:v>
                </c:pt>
                <c:pt idx="7783">
                  <c:v>42086.072916666664</c:v>
                </c:pt>
                <c:pt idx="7784">
                  <c:v>42086.083333333336</c:v>
                </c:pt>
                <c:pt idx="7785">
                  <c:v>42086.09375</c:v>
                </c:pt>
                <c:pt idx="7786">
                  <c:v>42086.104166666664</c:v>
                </c:pt>
                <c:pt idx="7787">
                  <c:v>42086.114583333336</c:v>
                </c:pt>
                <c:pt idx="7788">
                  <c:v>42086.125</c:v>
                </c:pt>
                <c:pt idx="7789">
                  <c:v>42086.135416666664</c:v>
                </c:pt>
                <c:pt idx="7790">
                  <c:v>42086.145833333336</c:v>
                </c:pt>
                <c:pt idx="7791">
                  <c:v>42086.15625</c:v>
                </c:pt>
                <c:pt idx="7792">
                  <c:v>42086.166666666664</c:v>
                </c:pt>
                <c:pt idx="7793">
                  <c:v>42086.177083333336</c:v>
                </c:pt>
                <c:pt idx="7794">
                  <c:v>42086.1875</c:v>
                </c:pt>
                <c:pt idx="7795">
                  <c:v>42086.197916666664</c:v>
                </c:pt>
                <c:pt idx="7796">
                  <c:v>42086.208333333336</c:v>
                </c:pt>
                <c:pt idx="7797">
                  <c:v>42086.21875</c:v>
                </c:pt>
                <c:pt idx="7798">
                  <c:v>42086.229166666664</c:v>
                </c:pt>
                <c:pt idx="7799">
                  <c:v>42086.239583333336</c:v>
                </c:pt>
                <c:pt idx="7800">
                  <c:v>42086.25</c:v>
                </c:pt>
                <c:pt idx="7801">
                  <c:v>42086.260416666664</c:v>
                </c:pt>
                <c:pt idx="7802">
                  <c:v>42086.270833333336</c:v>
                </c:pt>
                <c:pt idx="7803">
                  <c:v>42086.28125</c:v>
                </c:pt>
                <c:pt idx="7804">
                  <c:v>42086.291666666664</c:v>
                </c:pt>
                <c:pt idx="7805">
                  <c:v>42086.302083333336</c:v>
                </c:pt>
                <c:pt idx="7806">
                  <c:v>42086.3125</c:v>
                </c:pt>
                <c:pt idx="7807">
                  <c:v>42086.322916666664</c:v>
                </c:pt>
                <c:pt idx="7808">
                  <c:v>42086.333333333336</c:v>
                </c:pt>
                <c:pt idx="7809">
                  <c:v>42086.34375</c:v>
                </c:pt>
                <c:pt idx="7810">
                  <c:v>42086.354166666664</c:v>
                </c:pt>
                <c:pt idx="7811">
                  <c:v>42086.364583333336</c:v>
                </c:pt>
                <c:pt idx="7812">
                  <c:v>42086.375</c:v>
                </c:pt>
                <c:pt idx="7813">
                  <c:v>42086.385416666664</c:v>
                </c:pt>
                <c:pt idx="7814">
                  <c:v>42086.395833333336</c:v>
                </c:pt>
                <c:pt idx="7815">
                  <c:v>42086.40625</c:v>
                </c:pt>
                <c:pt idx="7816">
                  <c:v>42086.416666666664</c:v>
                </c:pt>
                <c:pt idx="7817">
                  <c:v>42086.427083333336</c:v>
                </c:pt>
                <c:pt idx="7818">
                  <c:v>42086.4375</c:v>
                </c:pt>
                <c:pt idx="7819">
                  <c:v>42086.447916666664</c:v>
                </c:pt>
                <c:pt idx="7820">
                  <c:v>42086.458333333336</c:v>
                </c:pt>
                <c:pt idx="7821">
                  <c:v>42086.46875</c:v>
                </c:pt>
                <c:pt idx="7822">
                  <c:v>42086.479166666664</c:v>
                </c:pt>
                <c:pt idx="7823">
                  <c:v>42086.489583333336</c:v>
                </c:pt>
                <c:pt idx="7824">
                  <c:v>42086.5</c:v>
                </c:pt>
                <c:pt idx="7825">
                  <c:v>42086.510416666664</c:v>
                </c:pt>
                <c:pt idx="7826">
                  <c:v>42086.520833333336</c:v>
                </c:pt>
                <c:pt idx="7827">
                  <c:v>42086.53125</c:v>
                </c:pt>
                <c:pt idx="7828">
                  <c:v>42086.541666666664</c:v>
                </c:pt>
                <c:pt idx="7829">
                  <c:v>42086.552083333336</c:v>
                </c:pt>
                <c:pt idx="7830">
                  <c:v>42086.5625</c:v>
                </c:pt>
                <c:pt idx="7831">
                  <c:v>42086.572916666664</c:v>
                </c:pt>
                <c:pt idx="7832">
                  <c:v>42086.583333333336</c:v>
                </c:pt>
                <c:pt idx="7833">
                  <c:v>42086.59375</c:v>
                </c:pt>
                <c:pt idx="7834">
                  <c:v>42086.604166666664</c:v>
                </c:pt>
                <c:pt idx="7835">
                  <c:v>42086.614583333336</c:v>
                </c:pt>
                <c:pt idx="7836">
                  <c:v>42086.625</c:v>
                </c:pt>
                <c:pt idx="7837">
                  <c:v>42086.635416666664</c:v>
                </c:pt>
                <c:pt idx="7838">
                  <c:v>42086.645833333336</c:v>
                </c:pt>
                <c:pt idx="7839">
                  <c:v>42086.65625</c:v>
                </c:pt>
                <c:pt idx="7840">
                  <c:v>42086.666666666664</c:v>
                </c:pt>
                <c:pt idx="7841">
                  <c:v>42086.677083333336</c:v>
                </c:pt>
                <c:pt idx="7842">
                  <c:v>42086.6875</c:v>
                </c:pt>
                <c:pt idx="7843">
                  <c:v>42086.697916666664</c:v>
                </c:pt>
                <c:pt idx="7844">
                  <c:v>42086.708333333336</c:v>
                </c:pt>
                <c:pt idx="7845">
                  <c:v>42086.71875</c:v>
                </c:pt>
                <c:pt idx="7846">
                  <c:v>42086.729166666664</c:v>
                </c:pt>
                <c:pt idx="7847">
                  <c:v>42086.739583333336</c:v>
                </c:pt>
                <c:pt idx="7848">
                  <c:v>42086.75</c:v>
                </c:pt>
                <c:pt idx="7849">
                  <c:v>42086.760416666664</c:v>
                </c:pt>
                <c:pt idx="7850">
                  <c:v>42086.770833333336</c:v>
                </c:pt>
                <c:pt idx="7851">
                  <c:v>42086.78125</c:v>
                </c:pt>
                <c:pt idx="7852">
                  <c:v>42086.791666666664</c:v>
                </c:pt>
                <c:pt idx="7853">
                  <c:v>42086.802083333336</c:v>
                </c:pt>
                <c:pt idx="7854">
                  <c:v>42086.8125</c:v>
                </c:pt>
                <c:pt idx="7855">
                  <c:v>42086.822916666664</c:v>
                </c:pt>
                <c:pt idx="7856">
                  <c:v>42086.833333333336</c:v>
                </c:pt>
                <c:pt idx="7857">
                  <c:v>42086.84375</c:v>
                </c:pt>
                <c:pt idx="7858">
                  <c:v>42086.854166666664</c:v>
                </c:pt>
                <c:pt idx="7859">
                  <c:v>42086.864583333336</c:v>
                </c:pt>
                <c:pt idx="7860">
                  <c:v>42086.875</c:v>
                </c:pt>
                <c:pt idx="7861">
                  <c:v>42086.885416666664</c:v>
                </c:pt>
                <c:pt idx="7862">
                  <c:v>42086.895833333336</c:v>
                </c:pt>
                <c:pt idx="7863">
                  <c:v>42086.90625</c:v>
                </c:pt>
                <c:pt idx="7864">
                  <c:v>42086.916666666664</c:v>
                </c:pt>
                <c:pt idx="7865">
                  <c:v>42086.927083333336</c:v>
                </c:pt>
                <c:pt idx="7866">
                  <c:v>42086.9375</c:v>
                </c:pt>
                <c:pt idx="7867">
                  <c:v>42086.947916666664</c:v>
                </c:pt>
                <c:pt idx="7868">
                  <c:v>42086.958333333336</c:v>
                </c:pt>
                <c:pt idx="7869">
                  <c:v>42086.96875</c:v>
                </c:pt>
                <c:pt idx="7870">
                  <c:v>42086.979166666664</c:v>
                </c:pt>
                <c:pt idx="7871">
                  <c:v>42086.989583333336</c:v>
                </c:pt>
                <c:pt idx="7872">
                  <c:v>42087</c:v>
                </c:pt>
                <c:pt idx="7873">
                  <c:v>42087.010416666664</c:v>
                </c:pt>
                <c:pt idx="7874">
                  <c:v>42087.020833333336</c:v>
                </c:pt>
                <c:pt idx="7875">
                  <c:v>42087.03125</c:v>
                </c:pt>
                <c:pt idx="7876">
                  <c:v>42087.041666666664</c:v>
                </c:pt>
                <c:pt idx="7877">
                  <c:v>42087.052083333336</c:v>
                </c:pt>
                <c:pt idx="7878">
                  <c:v>42087.0625</c:v>
                </c:pt>
                <c:pt idx="7879">
                  <c:v>42087.072916666664</c:v>
                </c:pt>
                <c:pt idx="7880">
                  <c:v>42087.083333333336</c:v>
                </c:pt>
                <c:pt idx="7881">
                  <c:v>42087.09375</c:v>
                </c:pt>
                <c:pt idx="7882">
                  <c:v>42087.104166666664</c:v>
                </c:pt>
                <c:pt idx="7883">
                  <c:v>42087.114583333336</c:v>
                </c:pt>
                <c:pt idx="7884">
                  <c:v>42087.125</c:v>
                </c:pt>
                <c:pt idx="7885">
                  <c:v>42087.135416666664</c:v>
                </c:pt>
                <c:pt idx="7886">
                  <c:v>42087.145833333336</c:v>
                </c:pt>
                <c:pt idx="7887">
                  <c:v>42087.15625</c:v>
                </c:pt>
                <c:pt idx="7888">
                  <c:v>42087.166666666664</c:v>
                </c:pt>
                <c:pt idx="7889">
                  <c:v>42087.177083333336</c:v>
                </c:pt>
                <c:pt idx="7890">
                  <c:v>42087.1875</c:v>
                </c:pt>
                <c:pt idx="7891">
                  <c:v>42087.197916666664</c:v>
                </c:pt>
                <c:pt idx="7892">
                  <c:v>42087.208333333336</c:v>
                </c:pt>
                <c:pt idx="7893">
                  <c:v>42087.21875</c:v>
                </c:pt>
                <c:pt idx="7894">
                  <c:v>42087.229166666664</c:v>
                </c:pt>
                <c:pt idx="7895">
                  <c:v>42087.239583333336</c:v>
                </c:pt>
                <c:pt idx="7896">
                  <c:v>42087.25</c:v>
                </c:pt>
                <c:pt idx="7897">
                  <c:v>42087.260416666664</c:v>
                </c:pt>
                <c:pt idx="7898">
                  <c:v>42087.270833333336</c:v>
                </c:pt>
                <c:pt idx="7899">
                  <c:v>42087.28125</c:v>
                </c:pt>
                <c:pt idx="7900">
                  <c:v>42087.291666666664</c:v>
                </c:pt>
                <c:pt idx="7901">
                  <c:v>42087.302083333336</c:v>
                </c:pt>
                <c:pt idx="7902">
                  <c:v>42087.3125</c:v>
                </c:pt>
                <c:pt idx="7903">
                  <c:v>42087.322916666664</c:v>
                </c:pt>
                <c:pt idx="7904">
                  <c:v>42087.333333333336</c:v>
                </c:pt>
                <c:pt idx="7905">
                  <c:v>42087.34375</c:v>
                </c:pt>
                <c:pt idx="7906">
                  <c:v>42087.354166666664</c:v>
                </c:pt>
                <c:pt idx="7907">
                  <c:v>42087.364583333336</c:v>
                </c:pt>
                <c:pt idx="7908">
                  <c:v>42087.375</c:v>
                </c:pt>
                <c:pt idx="7909">
                  <c:v>42087.385416666664</c:v>
                </c:pt>
                <c:pt idx="7910">
                  <c:v>42087.395833333336</c:v>
                </c:pt>
                <c:pt idx="7911">
                  <c:v>42087.40625</c:v>
                </c:pt>
                <c:pt idx="7912">
                  <c:v>42087.416666666664</c:v>
                </c:pt>
                <c:pt idx="7913">
                  <c:v>42087.427083333336</c:v>
                </c:pt>
                <c:pt idx="7914">
                  <c:v>42087.4375</c:v>
                </c:pt>
                <c:pt idx="7915">
                  <c:v>42087.447916666664</c:v>
                </c:pt>
                <c:pt idx="7916">
                  <c:v>42087.458333333336</c:v>
                </c:pt>
                <c:pt idx="7917">
                  <c:v>42087.46875</c:v>
                </c:pt>
                <c:pt idx="7918">
                  <c:v>42087.479166666664</c:v>
                </c:pt>
                <c:pt idx="7919">
                  <c:v>42087.489583333336</c:v>
                </c:pt>
                <c:pt idx="7920">
                  <c:v>42087.5</c:v>
                </c:pt>
                <c:pt idx="7921">
                  <c:v>42087.510416666664</c:v>
                </c:pt>
                <c:pt idx="7922">
                  <c:v>42087.520833333336</c:v>
                </c:pt>
                <c:pt idx="7923">
                  <c:v>42087.53125</c:v>
                </c:pt>
                <c:pt idx="7924">
                  <c:v>42087.541666666664</c:v>
                </c:pt>
                <c:pt idx="7925">
                  <c:v>42087.552083333336</c:v>
                </c:pt>
                <c:pt idx="7926">
                  <c:v>42087.5625</c:v>
                </c:pt>
                <c:pt idx="7927">
                  <c:v>42087.572916666664</c:v>
                </c:pt>
                <c:pt idx="7928">
                  <c:v>42087.583333333336</c:v>
                </c:pt>
                <c:pt idx="7929">
                  <c:v>42087.59375</c:v>
                </c:pt>
                <c:pt idx="7930">
                  <c:v>42087.604166666664</c:v>
                </c:pt>
                <c:pt idx="7931">
                  <c:v>42087.614583333336</c:v>
                </c:pt>
                <c:pt idx="7932">
                  <c:v>42087.625</c:v>
                </c:pt>
                <c:pt idx="7933">
                  <c:v>42087.635416666664</c:v>
                </c:pt>
                <c:pt idx="7934">
                  <c:v>42087.645833333336</c:v>
                </c:pt>
                <c:pt idx="7935">
                  <c:v>42087.65625</c:v>
                </c:pt>
                <c:pt idx="7936">
                  <c:v>42087.666666666664</c:v>
                </c:pt>
                <c:pt idx="7937">
                  <c:v>42087.677083333336</c:v>
                </c:pt>
                <c:pt idx="7938">
                  <c:v>42087.6875</c:v>
                </c:pt>
                <c:pt idx="7939">
                  <c:v>42087.697916666664</c:v>
                </c:pt>
                <c:pt idx="7940">
                  <c:v>42087.708333333336</c:v>
                </c:pt>
                <c:pt idx="7941">
                  <c:v>42087.71875</c:v>
                </c:pt>
                <c:pt idx="7942">
                  <c:v>42087.729166666664</c:v>
                </c:pt>
                <c:pt idx="7943">
                  <c:v>42087.739583333336</c:v>
                </c:pt>
                <c:pt idx="7944">
                  <c:v>42087.75</c:v>
                </c:pt>
                <c:pt idx="7945">
                  <c:v>42087.760416666664</c:v>
                </c:pt>
                <c:pt idx="7946">
                  <c:v>42087.770833333336</c:v>
                </c:pt>
                <c:pt idx="7947">
                  <c:v>42087.78125</c:v>
                </c:pt>
                <c:pt idx="7948">
                  <c:v>42087.791666666664</c:v>
                </c:pt>
                <c:pt idx="7949">
                  <c:v>42087.802083333336</c:v>
                </c:pt>
                <c:pt idx="7950">
                  <c:v>42087.8125</c:v>
                </c:pt>
                <c:pt idx="7951">
                  <c:v>42087.822916666664</c:v>
                </c:pt>
                <c:pt idx="7952">
                  <c:v>42087.833333333336</c:v>
                </c:pt>
                <c:pt idx="7953">
                  <c:v>42087.84375</c:v>
                </c:pt>
                <c:pt idx="7954">
                  <c:v>42087.854166666664</c:v>
                </c:pt>
                <c:pt idx="7955">
                  <c:v>42087.864583333336</c:v>
                </c:pt>
                <c:pt idx="7956">
                  <c:v>42087.875</c:v>
                </c:pt>
                <c:pt idx="7957">
                  <c:v>42087.885416666664</c:v>
                </c:pt>
                <c:pt idx="7958">
                  <c:v>42087.895833333336</c:v>
                </c:pt>
                <c:pt idx="7959">
                  <c:v>42087.90625</c:v>
                </c:pt>
                <c:pt idx="7960">
                  <c:v>42087.916666666664</c:v>
                </c:pt>
                <c:pt idx="7961">
                  <c:v>42087.927083333336</c:v>
                </c:pt>
                <c:pt idx="7962">
                  <c:v>42087.9375</c:v>
                </c:pt>
                <c:pt idx="7963">
                  <c:v>42087.947916666664</c:v>
                </c:pt>
                <c:pt idx="7964">
                  <c:v>42087.958333333336</c:v>
                </c:pt>
                <c:pt idx="7965">
                  <c:v>42087.96875</c:v>
                </c:pt>
                <c:pt idx="7966">
                  <c:v>42087.979166666664</c:v>
                </c:pt>
                <c:pt idx="7967">
                  <c:v>42087.989583333336</c:v>
                </c:pt>
                <c:pt idx="7968">
                  <c:v>42088</c:v>
                </c:pt>
                <c:pt idx="7969">
                  <c:v>42088.010416666664</c:v>
                </c:pt>
                <c:pt idx="7970">
                  <c:v>42088.020833333336</c:v>
                </c:pt>
                <c:pt idx="7971">
                  <c:v>42088.03125</c:v>
                </c:pt>
                <c:pt idx="7972">
                  <c:v>42088.041666666664</c:v>
                </c:pt>
                <c:pt idx="7973">
                  <c:v>42088.052083333336</c:v>
                </c:pt>
                <c:pt idx="7974">
                  <c:v>42088.0625</c:v>
                </c:pt>
                <c:pt idx="7975">
                  <c:v>42088.072916666664</c:v>
                </c:pt>
                <c:pt idx="7976">
                  <c:v>42088.083333333336</c:v>
                </c:pt>
                <c:pt idx="7977">
                  <c:v>42088.09375</c:v>
                </c:pt>
                <c:pt idx="7978">
                  <c:v>42088.104166666664</c:v>
                </c:pt>
                <c:pt idx="7979">
                  <c:v>42088.114583333336</c:v>
                </c:pt>
                <c:pt idx="7980">
                  <c:v>42088.125</c:v>
                </c:pt>
                <c:pt idx="7981">
                  <c:v>42088.135416666664</c:v>
                </c:pt>
                <c:pt idx="7982">
                  <c:v>42088.145833333336</c:v>
                </c:pt>
                <c:pt idx="7983">
                  <c:v>42088.15625</c:v>
                </c:pt>
                <c:pt idx="7984">
                  <c:v>42088.166666666664</c:v>
                </c:pt>
                <c:pt idx="7985">
                  <c:v>42088.177083333336</c:v>
                </c:pt>
                <c:pt idx="7986">
                  <c:v>42088.1875</c:v>
                </c:pt>
                <c:pt idx="7987">
                  <c:v>42088.197916666664</c:v>
                </c:pt>
                <c:pt idx="7988">
                  <c:v>42088.208333333336</c:v>
                </c:pt>
                <c:pt idx="7989">
                  <c:v>42088.21875</c:v>
                </c:pt>
                <c:pt idx="7990">
                  <c:v>42088.229166666664</c:v>
                </c:pt>
                <c:pt idx="7991">
                  <c:v>42088.239583333336</c:v>
                </c:pt>
                <c:pt idx="7992">
                  <c:v>42088.25</c:v>
                </c:pt>
                <c:pt idx="7993">
                  <c:v>42088.260416666664</c:v>
                </c:pt>
                <c:pt idx="7994">
                  <c:v>42088.270833333336</c:v>
                </c:pt>
                <c:pt idx="7995">
                  <c:v>42088.28125</c:v>
                </c:pt>
                <c:pt idx="7996">
                  <c:v>42088.291666666664</c:v>
                </c:pt>
                <c:pt idx="7997">
                  <c:v>42088.302083333336</c:v>
                </c:pt>
                <c:pt idx="7998">
                  <c:v>42088.3125</c:v>
                </c:pt>
                <c:pt idx="7999">
                  <c:v>42088.322916666664</c:v>
                </c:pt>
                <c:pt idx="8000">
                  <c:v>42088.333333333336</c:v>
                </c:pt>
                <c:pt idx="8001">
                  <c:v>42088.34375</c:v>
                </c:pt>
                <c:pt idx="8002">
                  <c:v>42088.354166666664</c:v>
                </c:pt>
                <c:pt idx="8003">
                  <c:v>42088.364583333336</c:v>
                </c:pt>
                <c:pt idx="8004">
                  <c:v>42088.375</c:v>
                </c:pt>
                <c:pt idx="8005">
                  <c:v>42088.385416666664</c:v>
                </c:pt>
                <c:pt idx="8006">
                  <c:v>42088.395833333336</c:v>
                </c:pt>
                <c:pt idx="8007">
                  <c:v>42088.40625</c:v>
                </c:pt>
                <c:pt idx="8008">
                  <c:v>42088.416666666664</c:v>
                </c:pt>
                <c:pt idx="8009">
                  <c:v>42088.427083333336</c:v>
                </c:pt>
                <c:pt idx="8010">
                  <c:v>42088.4375</c:v>
                </c:pt>
                <c:pt idx="8011">
                  <c:v>42088.447916666664</c:v>
                </c:pt>
                <c:pt idx="8012">
                  <c:v>42088.458333333336</c:v>
                </c:pt>
                <c:pt idx="8013">
                  <c:v>42088.46875</c:v>
                </c:pt>
                <c:pt idx="8014">
                  <c:v>42088.479166666664</c:v>
                </c:pt>
                <c:pt idx="8015">
                  <c:v>42088.489583333336</c:v>
                </c:pt>
                <c:pt idx="8016">
                  <c:v>42088.5</c:v>
                </c:pt>
                <c:pt idx="8017">
                  <c:v>42088.510416666664</c:v>
                </c:pt>
                <c:pt idx="8018">
                  <c:v>42088.520833333336</c:v>
                </c:pt>
                <c:pt idx="8019">
                  <c:v>42088.53125</c:v>
                </c:pt>
                <c:pt idx="8020">
                  <c:v>42088.541666666664</c:v>
                </c:pt>
                <c:pt idx="8021">
                  <c:v>42088.552083333336</c:v>
                </c:pt>
                <c:pt idx="8022">
                  <c:v>42088.5625</c:v>
                </c:pt>
                <c:pt idx="8023">
                  <c:v>42088.572916666664</c:v>
                </c:pt>
                <c:pt idx="8024">
                  <c:v>42088.583333333336</c:v>
                </c:pt>
                <c:pt idx="8025">
                  <c:v>42088.59375</c:v>
                </c:pt>
                <c:pt idx="8026">
                  <c:v>42088.604166666664</c:v>
                </c:pt>
                <c:pt idx="8027">
                  <c:v>42088.614583333336</c:v>
                </c:pt>
                <c:pt idx="8028">
                  <c:v>42088.625</c:v>
                </c:pt>
                <c:pt idx="8029">
                  <c:v>42088.635416666664</c:v>
                </c:pt>
                <c:pt idx="8030">
                  <c:v>42088.645833333336</c:v>
                </c:pt>
                <c:pt idx="8031">
                  <c:v>42088.65625</c:v>
                </c:pt>
                <c:pt idx="8032">
                  <c:v>42088.666666666664</c:v>
                </c:pt>
                <c:pt idx="8033">
                  <c:v>42088.677083333336</c:v>
                </c:pt>
                <c:pt idx="8034">
                  <c:v>42088.6875</c:v>
                </c:pt>
                <c:pt idx="8035">
                  <c:v>42088.697916666664</c:v>
                </c:pt>
                <c:pt idx="8036">
                  <c:v>42088.708333333336</c:v>
                </c:pt>
                <c:pt idx="8037">
                  <c:v>42088.71875</c:v>
                </c:pt>
                <c:pt idx="8038">
                  <c:v>42088.729166666664</c:v>
                </c:pt>
                <c:pt idx="8039">
                  <c:v>42088.739583333336</c:v>
                </c:pt>
                <c:pt idx="8040">
                  <c:v>42088.75</c:v>
                </c:pt>
                <c:pt idx="8041">
                  <c:v>42088.760416666664</c:v>
                </c:pt>
                <c:pt idx="8042">
                  <c:v>42088.770833333336</c:v>
                </c:pt>
                <c:pt idx="8043">
                  <c:v>42088.78125</c:v>
                </c:pt>
                <c:pt idx="8044">
                  <c:v>42088.791666666664</c:v>
                </c:pt>
                <c:pt idx="8045">
                  <c:v>42088.802083333336</c:v>
                </c:pt>
                <c:pt idx="8046">
                  <c:v>42088.8125</c:v>
                </c:pt>
                <c:pt idx="8047">
                  <c:v>42088.822916666664</c:v>
                </c:pt>
                <c:pt idx="8048">
                  <c:v>42088.833333333336</c:v>
                </c:pt>
                <c:pt idx="8049">
                  <c:v>42088.84375</c:v>
                </c:pt>
                <c:pt idx="8050">
                  <c:v>42088.854166666664</c:v>
                </c:pt>
                <c:pt idx="8051">
                  <c:v>42088.864583333336</c:v>
                </c:pt>
                <c:pt idx="8052">
                  <c:v>42088.875</c:v>
                </c:pt>
                <c:pt idx="8053">
                  <c:v>42088.885416666664</c:v>
                </c:pt>
                <c:pt idx="8054">
                  <c:v>42088.895833333336</c:v>
                </c:pt>
                <c:pt idx="8055">
                  <c:v>42088.90625</c:v>
                </c:pt>
                <c:pt idx="8056">
                  <c:v>42088.916666666664</c:v>
                </c:pt>
                <c:pt idx="8057">
                  <c:v>42088.927083333336</c:v>
                </c:pt>
                <c:pt idx="8058">
                  <c:v>42088.9375</c:v>
                </c:pt>
                <c:pt idx="8059">
                  <c:v>42088.947916666664</c:v>
                </c:pt>
                <c:pt idx="8060">
                  <c:v>42088.958333333336</c:v>
                </c:pt>
                <c:pt idx="8061">
                  <c:v>42088.96875</c:v>
                </c:pt>
                <c:pt idx="8062">
                  <c:v>42088.979166666664</c:v>
                </c:pt>
                <c:pt idx="8063">
                  <c:v>42088.989583333336</c:v>
                </c:pt>
                <c:pt idx="8064">
                  <c:v>42089</c:v>
                </c:pt>
                <c:pt idx="8065">
                  <c:v>42089.010416666664</c:v>
                </c:pt>
                <c:pt idx="8066">
                  <c:v>42089.020833333336</c:v>
                </c:pt>
                <c:pt idx="8067">
                  <c:v>42089.03125</c:v>
                </c:pt>
                <c:pt idx="8068">
                  <c:v>42089.041666666664</c:v>
                </c:pt>
                <c:pt idx="8069">
                  <c:v>42089.052083333336</c:v>
                </c:pt>
                <c:pt idx="8070">
                  <c:v>42089.0625</c:v>
                </c:pt>
                <c:pt idx="8071">
                  <c:v>42089.072916666664</c:v>
                </c:pt>
                <c:pt idx="8072">
                  <c:v>42089.083333333336</c:v>
                </c:pt>
                <c:pt idx="8073">
                  <c:v>42089.09375</c:v>
                </c:pt>
                <c:pt idx="8074">
                  <c:v>42089.104166666664</c:v>
                </c:pt>
                <c:pt idx="8075">
                  <c:v>42089.114583333336</c:v>
                </c:pt>
                <c:pt idx="8076">
                  <c:v>42089.125</c:v>
                </c:pt>
                <c:pt idx="8077">
                  <c:v>42089.135416666664</c:v>
                </c:pt>
                <c:pt idx="8078">
                  <c:v>42089.145833333336</c:v>
                </c:pt>
                <c:pt idx="8079">
                  <c:v>42089.15625</c:v>
                </c:pt>
                <c:pt idx="8080">
                  <c:v>42089.166666666664</c:v>
                </c:pt>
                <c:pt idx="8081">
                  <c:v>42089.177083333336</c:v>
                </c:pt>
                <c:pt idx="8082">
                  <c:v>42089.1875</c:v>
                </c:pt>
                <c:pt idx="8083">
                  <c:v>42089.197916666664</c:v>
                </c:pt>
                <c:pt idx="8084">
                  <c:v>42089.208333333336</c:v>
                </c:pt>
                <c:pt idx="8085">
                  <c:v>42089.21875</c:v>
                </c:pt>
                <c:pt idx="8086">
                  <c:v>42089.229166666664</c:v>
                </c:pt>
                <c:pt idx="8087">
                  <c:v>42089.239583333336</c:v>
                </c:pt>
                <c:pt idx="8088">
                  <c:v>42089.25</c:v>
                </c:pt>
                <c:pt idx="8089">
                  <c:v>42089.260416666664</c:v>
                </c:pt>
                <c:pt idx="8090">
                  <c:v>42089.270833333336</c:v>
                </c:pt>
                <c:pt idx="8091">
                  <c:v>42089.28125</c:v>
                </c:pt>
                <c:pt idx="8092">
                  <c:v>42089.291666666664</c:v>
                </c:pt>
                <c:pt idx="8093">
                  <c:v>42089.302083333336</c:v>
                </c:pt>
                <c:pt idx="8094">
                  <c:v>42089.3125</c:v>
                </c:pt>
                <c:pt idx="8095">
                  <c:v>42089.322916666664</c:v>
                </c:pt>
                <c:pt idx="8096">
                  <c:v>42089.333333333336</c:v>
                </c:pt>
                <c:pt idx="8097">
                  <c:v>42089.34375</c:v>
                </c:pt>
                <c:pt idx="8098">
                  <c:v>42089.354166666664</c:v>
                </c:pt>
                <c:pt idx="8099">
                  <c:v>42089.364583333336</c:v>
                </c:pt>
                <c:pt idx="8100">
                  <c:v>42089.375</c:v>
                </c:pt>
                <c:pt idx="8101">
                  <c:v>42089.385416666664</c:v>
                </c:pt>
                <c:pt idx="8102">
                  <c:v>42089.395833333336</c:v>
                </c:pt>
                <c:pt idx="8103">
                  <c:v>42089.40625</c:v>
                </c:pt>
                <c:pt idx="8104">
                  <c:v>42089.416666666664</c:v>
                </c:pt>
                <c:pt idx="8105">
                  <c:v>42089.427083333336</c:v>
                </c:pt>
                <c:pt idx="8106">
                  <c:v>42089.4375</c:v>
                </c:pt>
                <c:pt idx="8107">
                  <c:v>42089.447916666664</c:v>
                </c:pt>
                <c:pt idx="8108">
                  <c:v>42089.458333333336</c:v>
                </c:pt>
                <c:pt idx="8109">
                  <c:v>42089.46875</c:v>
                </c:pt>
                <c:pt idx="8110">
                  <c:v>42089.479166666664</c:v>
                </c:pt>
                <c:pt idx="8111">
                  <c:v>42089.489583333336</c:v>
                </c:pt>
                <c:pt idx="8112">
                  <c:v>42089.5</c:v>
                </c:pt>
                <c:pt idx="8113">
                  <c:v>42089.510416666664</c:v>
                </c:pt>
                <c:pt idx="8114">
                  <c:v>42089.520833333336</c:v>
                </c:pt>
                <c:pt idx="8115">
                  <c:v>42089.53125</c:v>
                </c:pt>
                <c:pt idx="8116">
                  <c:v>42089.541666666664</c:v>
                </c:pt>
                <c:pt idx="8117">
                  <c:v>42089.552083333336</c:v>
                </c:pt>
                <c:pt idx="8118">
                  <c:v>42089.5625</c:v>
                </c:pt>
                <c:pt idx="8119">
                  <c:v>42089.572916666664</c:v>
                </c:pt>
                <c:pt idx="8120">
                  <c:v>42089.583333333336</c:v>
                </c:pt>
                <c:pt idx="8121">
                  <c:v>42089.59375</c:v>
                </c:pt>
                <c:pt idx="8122">
                  <c:v>42089.604166666664</c:v>
                </c:pt>
                <c:pt idx="8123">
                  <c:v>42089.614583333336</c:v>
                </c:pt>
                <c:pt idx="8124">
                  <c:v>42089.625</c:v>
                </c:pt>
                <c:pt idx="8125">
                  <c:v>42089.635416666664</c:v>
                </c:pt>
                <c:pt idx="8126">
                  <c:v>42089.645833333336</c:v>
                </c:pt>
                <c:pt idx="8127">
                  <c:v>42089.65625</c:v>
                </c:pt>
                <c:pt idx="8128">
                  <c:v>42089.666666666664</c:v>
                </c:pt>
                <c:pt idx="8129">
                  <c:v>42089.677083333336</c:v>
                </c:pt>
                <c:pt idx="8130">
                  <c:v>42089.6875</c:v>
                </c:pt>
                <c:pt idx="8131">
                  <c:v>42089.697916666664</c:v>
                </c:pt>
                <c:pt idx="8132">
                  <c:v>42089.708333333336</c:v>
                </c:pt>
                <c:pt idx="8133">
                  <c:v>42089.71875</c:v>
                </c:pt>
                <c:pt idx="8134">
                  <c:v>42089.729166666664</c:v>
                </c:pt>
                <c:pt idx="8135">
                  <c:v>42089.739583333336</c:v>
                </c:pt>
                <c:pt idx="8136">
                  <c:v>42089.75</c:v>
                </c:pt>
                <c:pt idx="8137">
                  <c:v>42089.760416666664</c:v>
                </c:pt>
                <c:pt idx="8138">
                  <c:v>42089.770833333336</c:v>
                </c:pt>
                <c:pt idx="8139">
                  <c:v>42089.78125</c:v>
                </c:pt>
                <c:pt idx="8140">
                  <c:v>42089.791666666664</c:v>
                </c:pt>
                <c:pt idx="8141">
                  <c:v>42089.802083333336</c:v>
                </c:pt>
                <c:pt idx="8142">
                  <c:v>42089.8125</c:v>
                </c:pt>
                <c:pt idx="8143">
                  <c:v>42089.822916666664</c:v>
                </c:pt>
                <c:pt idx="8144">
                  <c:v>42089.833333333336</c:v>
                </c:pt>
                <c:pt idx="8145">
                  <c:v>42089.84375</c:v>
                </c:pt>
                <c:pt idx="8146">
                  <c:v>42089.854166666664</c:v>
                </c:pt>
                <c:pt idx="8147">
                  <c:v>42089.864583333336</c:v>
                </c:pt>
                <c:pt idx="8148">
                  <c:v>42089.875</c:v>
                </c:pt>
                <c:pt idx="8149">
                  <c:v>42089.885416666664</c:v>
                </c:pt>
                <c:pt idx="8150">
                  <c:v>42089.895833333336</c:v>
                </c:pt>
                <c:pt idx="8151">
                  <c:v>42089.90625</c:v>
                </c:pt>
                <c:pt idx="8152">
                  <c:v>42089.916666666664</c:v>
                </c:pt>
                <c:pt idx="8153">
                  <c:v>42089.927083333336</c:v>
                </c:pt>
                <c:pt idx="8154">
                  <c:v>42089.9375</c:v>
                </c:pt>
                <c:pt idx="8155">
                  <c:v>42089.947916666664</c:v>
                </c:pt>
                <c:pt idx="8156">
                  <c:v>42089.958333333336</c:v>
                </c:pt>
                <c:pt idx="8157">
                  <c:v>42089.96875</c:v>
                </c:pt>
                <c:pt idx="8158">
                  <c:v>42089.979166666664</c:v>
                </c:pt>
                <c:pt idx="8159">
                  <c:v>42089.989583333336</c:v>
                </c:pt>
                <c:pt idx="8160">
                  <c:v>42090</c:v>
                </c:pt>
                <c:pt idx="8161">
                  <c:v>42090.010416666664</c:v>
                </c:pt>
                <c:pt idx="8162">
                  <c:v>42090.020833333336</c:v>
                </c:pt>
                <c:pt idx="8163">
                  <c:v>42090.03125</c:v>
                </c:pt>
                <c:pt idx="8164">
                  <c:v>42090.041666666664</c:v>
                </c:pt>
                <c:pt idx="8165">
                  <c:v>42090.052083333336</c:v>
                </c:pt>
                <c:pt idx="8166">
                  <c:v>42090.0625</c:v>
                </c:pt>
                <c:pt idx="8167">
                  <c:v>42090.072916666664</c:v>
                </c:pt>
                <c:pt idx="8168">
                  <c:v>42090.083333333336</c:v>
                </c:pt>
                <c:pt idx="8169">
                  <c:v>42090.09375</c:v>
                </c:pt>
                <c:pt idx="8170">
                  <c:v>42090.104166666664</c:v>
                </c:pt>
                <c:pt idx="8171">
                  <c:v>42090.114583333336</c:v>
                </c:pt>
                <c:pt idx="8172">
                  <c:v>42090.125</c:v>
                </c:pt>
                <c:pt idx="8173">
                  <c:v>42090.135416666664</c:v>
                </c:pt>
                <c:pt idx="8174">
                  <c:v>42090.145833333336</c:v>
                </c:pt>
                <c:pt idx="8175">
                  <c:v>42090.15625</c:v>
                </c:pt>
                <c:pt idx="8176">
                  <c:v>42090.166666666664</c:v>
                </c:pt>
                <c:pt idx="8177">
                  <c:v>42090.177083333336</c:v>
                </c:pt>
                <c:pt idx="8178">
                  <c:v>42090.1875</c:v>
                </c:pt>
                <c:pt idx="8179">
                  <c:v>42090.197916666664</c:v>
                </c:pt>
                <c:pt idx="8180">
                  <c:v>42090.208333333336</c:v>
                </c:pt>
                <c:pt idx="8181">
                  <c:v>42090.21875</c:v>
                </c:pt>
                <c:pt idx="8182">
                  <c:v>42090.229166666664</c:v>
                </c:pt>
                <c:pt idx="8183">
                  <c:v>42090.239583333336</c:v>
                </c:pt>
                <c:pt idx="8184">
                  <c:v>42090.25</c:v>
                </c:pt>
                <c:pt idx="8185">
                  <c:v>42090.260416666664</c:v>
                </c:pt>
                <c:pt idx="8186">
                  <c:v>42090.270833333336</c:v>
                </c:pt>
                <c:pt idx="8187">
                  <c:v>42090.28125</c:v>
                </c:pt>
                <c:pt idx="8188">
                  <c:v>42090.291666666664</c:v>
                </c:pt>
                <c:pt idx="8189">
                  <c:v>42090.302083333336</c:v>
                </c:pt>
                <c:pt idx="8190">
                  <c:v>42090.3125</c:v>
                </c:pt>
                <c:pt idx="8191">
                  <c:v>42090.322916666664</c:v>
                </c:pt>
                <c:pt idx="8192">
                  <c:v>42090.333333333336</c:v>
                </c:pt>
                <c:pt idx="8193">
                  <c:v>42090.34375</c:v>
                </c:pt>
                <c:pt idx="8194">
                  <c:v>42090.354166666664</c:v>
                </c:pt>
                <c:pt idx="8195">
                  <c:v>42090.364583333336</c:v>
                </c:pt>
                <c:pt idx="8196">
                  <c:v>42090.375</c:v>
                </c:pt>
                <c:pt idx="8197">
                  <c:v>42090.385416666664</c:v>
                </c:pt>
                <c:pt idx="8198">
                  <c:v>42090.395833333336</c:v>
                </c:pt>
                <c:pt idx="8199">
                  <c:v>42090.40625</c:v>
                </c:pt>
                <c:pt idx="8200">
                  <c:v>42090.416666666664</c:v>
                </c:pt>
                <c:pt idx="8201">
                  <c:v>42090.427083333336</c:v>
                </c:pt>
                <c:pt idx="8202">
                  <c:v>42090.4375</c:v>
                </c:pt>
                <c:pt idx="8203">
                  <c:v>42090.447916666664</c:v>
                </c:pt>
                <c:pt idx="8204">
                  <c:v>42090.458333333336</c:v>
                </c:pt>
                <c:pt idx="8205">
                  <c:v>42090.46875</c:v>
                </c:pt>
                <c:pt idx="8206">
                  <c:v>42090.479166666664</c:v>
                </c:pt>
                <c:pt idx="8207">
                  <c:v>42090.489583333336</c:v>
                </c:pt>
                <c:pt idx="8208">
                  <c:v>42090.5</c:v>
                </c:pt>
                <c:pt idx="8209">
                  <c:v>42090.510416666664</c:v>
                </c:pt>
                <c:pt idx="8210">
                  <c:v>42090.520833333336</c:v>
                </c:pt>
                <c:pt idx="8211">
                  <c:v>42090.53125</c:v>
                </c:pt>
                <c:pt idx="8212">
                  <c:v>42090.541666666664</c:v>
                </c:pt>
                <c:pt idx="8213">
                  <c:v>42090.552083333336</c:v>
                </c:pt>
                <c:pt idx="8214">
                  <c:v>42090.5625</c:v>
                </c:pt>
                <c:pt idx="8215">
                  <c:v>42090.572916666664</c:v>
                </c:pt>
                <c:pt idx="8216">
                  <c:v>42090.583333333336</c:v>
                </c:pt>
                <c:pt idx="8217">
                  <c:v>42090.59375</c:v>
                </c:pt>
                <c:pt idx="8218">
                  <c:v>42090.604166666664</c:v>
                </c:pt>
                <c:pt idx="8219">
                  <c:v>42090.614583333336</c:v>
                </c:pt>
                <c:pt idx="8220">
                  <c:v>42090.625</c:v>
                </c:pt>
                <c:pt idx="8221">
                  <c:v>42090.635416666664</c:v>
                </c:pt>
                <c:pt idx="8222">
                  <c:v>42090.645833333336</c:v>
                </c:pt>
                <c:pt idx="8223">
                  <c:v>42090.65625</c:v>
                </c:pt>
                <c:pt idx="8224">
                  <c:v>42090.666666666664</c:v>
                </c:pt>
                <c:pt idx="8225">
                  <c:v>42090.677083333336</c:v>
                </c:pt>
                <c:pt idx="8226">
                  <c:v>42090.6875</c:v>
                </c:pt>
                <c:pt idx="8227">
                  <c:v>42090.697916666664</c:v>
                </c:pt>
                <c:pt idx="8228">
                  <c:v>42090.708333333336</c:v>
                </c:pt>
                <c:pt idx="8229">
                  <c:v>42090.71875</c:v>
                </c:pt>
                <c:pt idx="8230">
                  <c:v>42090.729166666664</c:v>
                </c:pt>
                <c:pt idx="8231">
                  <c:v>42090.739583333336</c:v>
                </c:pt>
                <c:pt idx="8232">
                  <c:v>42090.75</c:v>
                </c:pt>
                <c:pt idx="8233">
                  <c:v>42090.760416666664</c:v>
                </c:pt>
                <c:pt idx="8234">
                  <c:v>42090.770833333336</c:v>
                </c:pt>
                <c:pt idx="8235">
                  <c:v>42090.78125</c:v>
                </c:pt>
                <c:pt idx="8236">
                  <c:v>42090.791666666664</c:v>
                </c:pt>
                <c:pt idx="8237">
                  <c:v>42090.802083333336</c:v>
                </c:pt>
                <c:pt idx="8238">
                  <c:v>42090.8125</c:v>
                </c:pt>
                <c:pt idx="8239">
                  <c:v>42090.822916666664</c:v>
                </c:pt>
                <c:pt idx="8240">
                  <c:v>42090.833333333336</c:v>
                </c:pt>
                <c:pt idx="8241">
                  <c:v>42090.84375</c:v>
                </c:pt>
                <c:pt idx="8242">
                  <c:v>42090.854166666664</c:v>
                </c:pt>
                <c:pt idx="8243">
                  <c:v>42090.864583333336</c:v>
                </c:pt>
                <c:pt idx="8244">
                  <c:v>42090.875</c:v>
                </c:pt>
                <c:pt idx="8245">
                  <c:v>42090.885416666664</c:v>
                </c:pt>
                <c:pt idx="8246">
                  <c:v>42090.895833333336</c:v>
                </c:pt>
                <c:pt idx="8247">
                  <c:v>42090.90625</c:v>
                </c:pt>
                <c:pt idx="8248">
                  <c:v>42090.916666666664</c:v>
                </c:pt>
                <c:pt idx="8249">
                  <c:v>42090.927083333336</c:v>
                </c:pt>
                <c:pt idx="8250">
                  <c:v>42090.9375</c:v>
                </c:pt>
                <c:pt idx="8251">
                  <c:v>42090.947916666664</c:v>
                </c:pt>
                <c:pt idx="8252">
                  <c:v>42090.958333333336</c:v>
                </c:pt>
                <c:pt idx="8253">
                  <c:v>42090.96875</c:v>
                </c:pt>
                <c:pt idx="8254">
                  <c:v>42090.979166666664</c:v>
                </c:pt>
                <c:pt idx="8255">
                  <c:v>42090.989583333336</c:v>
                </c:pt>
                <c:pt idx="8256">
                  <c:v>42091</c:v>
                </c:pt>
                <c:pt idx="8257">
                  <c:v>42091.010416666664</c:v>
                </c:pt>
                <c:pt idx="8258">
                  <c:v>42091.020833333336</c:v>
                </c:pt>
                <c:pt idx="8259">
                  <c:v>42091.03125</c:v>
                </c:pt>
                <c:pt idx="8260">
                  <c:v>42091.041666666664</c:v>
                </c:pt>
                <c:pt idx="8261">
                  <c:v>42091.052083333336</c:v>
                </c:pt>
                <c:pt idx="8262">
                  <c:v>42091.0625</c:v>
                </c:pt>
                <c:pt idx="8263">
                  <c:v>42091.072916666664</c:v>
                </c:pt>
                <c:pt idx="8264">
                  <c:v>42091.083333333336</c:v>
                </c:pt>
                <c:pt idx="8265">
                  <c:v>42091.09375</c:v>
                </c:pt>
                <c:pt idx="8266">
                  <c:v>42091.104166666664</c:v>
                </c:pt>
                <c:pt idx="8267">
                  <c:v>42091.114583333336</c:v>
                </c:pt>
                <c:pt idx="8268">
                  <c:v>42091.125</c:v>
                </c:pt>
                <c:pt idx="8269">
                  <c:v>42091.135416666664</c:v>
                </c:pt>
                <c:pt idx="8270">
                  <c:v>42091.145833333336</c:v>
                </c:pt>
                <c:pt idx="8271">
                  <c:v>42091.15625</c:v>
                </c:pt>
                <c:pt idx="8272">
                  <c:v>42091.166666666664</c:v>
                </c:pt>
                <c:pt idx="8273">
                  <c:v>42091.177083333336</c:v>
                </c:pt>
                <c:pt idx="8274">
                  <c:v>42091.1875</c:v>
                </c:pt>
                <c:pt idx="8275">
                  <c:v>42091.197916666664</c:v>
                </c:pt>
                <c:pt idx="8276">
                  <c:v>42091.208333333336</c:v>
                </c:pt>
                <c:pt idx="8277">
                  <c:v>42091.21875</c:v>
                </c:pt>
                <c:pt idx="8278">
                  <c:v>42091.229166666664</c:v>
                </c:pt>
                <c:pt idx="8279">
                  <c:v>42091.239583333336</c:v>
                </c:pt>
                <c:pt idx="8280">
                  <c:v>42091.25</c:v>
                </c:pt>
                <c:pt idx="8281">
                  <c:v>42091.260416666664</c:v>
                </c:pt>
                <c:pt idx="8282">
                  <c:v>42091.270833333336</c:v>
                </c:pt>
                <c:pt idx="8283">
                  <c:v>42091.28125</c:v>
                </c:pt>
                <c:pt idx="8284">
                  <c:v>42091.291666666664</c:v>
                </c:pt>
                <c:pt idx="8285">
                  <c:v>42091.302083333336</c:v>
                </c:pt>
                <c:pt idx="8286">
                  <c:v>42091.3125</c:v>
                </c:pt>
                <c:pt idx="8287">
                  <c:v>42091.322916666664</c:v>
                </c:pt>
                <c:pt idx="8288">
                  <c:v>42091.333333333336</c:v>
                </c:pt>
                <c:pt idx="8289">
                  <c:v>42091.34375</c:v>
                </c:pt>
                <c:pt idx="8290">
                  <c:v>42091.354166666664</c:v>
                </c:pt>
                <c:pt idx="8291">
                  <c:v>42091.364583333336</c:v>
                </c:pt>
                <c:pt idx="8292">
                  <c:v>42091.375</c:v>
                </c:pt>
                <c:pt idx="8293">
                  <c:v>42091.385416666664</c:v>
                </c:pt>
                <c:pt idx="8294">
                  <c:v>42091.395833333336</c:v>
                </c:pt>
                <c:pt idx="8295">
                  <c:v>42091.40625</c:v>
                </c:pt>
                <c:pt idx="8296">
                  <c:v>42091.416666666664</c:v>
                </c:pt>
                <c:pt idx="8297">
                  <c:v>42091.427083333336</c:v>
                </c:pt>
                <c:pt idx="8298">
                  <c:v>42091.4375</c:v>
                </c:pt>
                <c:pt idx="8299">
                  <c:v>42091.447916666664</c:v>
                </c:pt>
                <c:pt idx="8300">
                  <c:v>42091.458333333336</c:v>
                </c:pt>
                <c:pt idx="8301">
                  <c:v>42091.46875</c:v>
                </c:pt>
                <c:pt idx="8302">
                  <c:v>42091.479166666664</c:v>
                </c:pt>
                <c:pt idx="8303">
                  <c:v>42091.489583333336</c:v>
                </c:pt>
                <c:pt idx="8304">
                  <c:v>42091.5</c:v>
                </c:pt>
                <c:pt idx="8305">
                  <c:v>42091.510416666664</c:v>
                </c:pt>
                <c:pt idx="8306">
                  <c:v>42091.520833333336</c:v>
                </c:pt>
                <c:pt idx="8307">
                  <c:v>42091.53125</c:v>
                </c:pt>
                <c:pt idx="8308">
                  <c:v>42091.541666666664</c:v>
                </c:pt>
                <c:pt idx="8309">
                  <c:v>42091.552083333336</c:v>
                </c:pt>
                <c:pt idx="8310">
                  <c:v>42091.5625</c:v>
                </c:pt>
                <c:pt idx="8311">
                  <c:v>42091.572916666664</c:v>
                </c:pt>
                <c:pt idx="8312">
                  <c:v>42091.583333333336</c:v>
                </c:pt>
                <c:pt idx="8313">
                  <c:v>42091.59375</c:v>
                </c:pt>
                <c:pt idx="8314">
                  <c:v>42091.604166666664</c:v>
                </c:pt>
                <c:pt idx="8315">
                  <c:v>42091.614583333336</c:v>
                </c:pt>
                <c:pt idx="8316">
                  <c:v>42091.625</c:v>
                </c:pt>
                <c:pt idx="8317">
                  <c:v>42091.635416666664</c:v>
                </c:pt>
                <c:pt idx="8318">
                  <c:v>42091.645833333336</c:v>
                </c:pt>
                <c:pt idx="8319">
                  <c:v>42091.65625</c:v>
                </c:pt>
                <c:pt idx="8320">
                  <c:v>42091.666666666664</c:v>
                </c:pt>
                <c:pt idx="8321">
                  <c:v>42091.677083333336</c:v>
                </c:pt>
                <c:pt idx="8322">
                  <c:v>42091.6875</c:v>
                </c:pt>
                <c:pt idx="8323">
                  <c:v>42091.697916666664</c:v>
                </c:pt>
                <c:pt idx="8324">
                  <c:v>42091.708333333336</c:v>
                </c:pt>
                <c:pt idx="8325">
                  <c:v>42091.71875</c:v>
                </c:pt>
                <c:pt idx="8326">
                  <c:v>42091.729166666664</c:v>
                </c:pt>
                <c:pt idx="8327">
                  <c:v>42091.739583333336</c:v>
                </c:pt>
                <c:pt idx="8328">
                  <c:v>42091.75</c:v>
                </c:pt>
                <c:pt idx="8329">
                  <c:v>42091.760416666664</c:v>
                </c:pt>
                <c:pt idx="8330">
                  <c:v>42091.770833333336</c:v>
                </c:pt>
                <c:pt idx="8331">
                  <c:v>42091.78125</c:v>
                </c:pt>
                <c:pt idx="8332">
                  <c:v>42091.791666666664</c:v>
                </c:pt>
                <c:pt idx="8333">
                  <c:v>42091.802083333336</c:v>
                </c:pt>
                <c:pt idx="8334">
                  <c:v>42091.8125</c:v>
                </c:pt>
                <c:pt idx="8335">
                  <c:v>42091.822916666664</c:v>
                </c:pt>
                <c:pt idx="8336">
                  <c:v>42091.833333333336</c:v>
                </c:pt>
                <c:pt idx="8337">
                  <c:v>42091.84375</c:v>
                </c:pt>
                <c:pt idx="8338">
                  <c:v>42091.854166666664</c:v>
                </c:pt>
                <c:pt idx="8339">
                  <c:v>42091.864583333336</c:v>
                </c:pt>
                <c:pt idx="8340">
                  <c:v>42091.875</c:v>
                </c:pt>
                <c:pt idx="8341">
                  <c:v>42091.885416666664</c:v>
                </c:pt>
                <c:pt idx="8342">
                  <c:v>42091.895833333336</c:v>
                </c:pt>
                <c:pt idx="8343">
                  <c:v>42091.90625</c:v>
                </c:pt>
                <c:pt idx="8344">
                  <c:v>42091.916666666664</c:v>
                </c:pt>
                <c:pt idx="8345">
                  <c:v>42091.927083333336</c:v>
                </c:pt>
                <c:pt idx="8346">
                  <c:v>42091.9375</c:v>
                </c:pt>
                <c:pt idx="8347">
                  <c:v>42091.947916666664</c:v>
                </c:pt>
                <c:pt idx="8348">
                  <c:v>42091.958333333336</c:v>
                </c:pt>
                <c:pt idx="8349">
                  <c:v>42091.96875</c:v>
                </c:pt>
                <c:pt idx="8350">
                  <c:v>42091.979166666664</c:v>
                </c:pt>
                <c:pt idx="8351">
                  <c:v>42091.989583333336</c:v>
                </c:pt>
                <c:pt idx="8352">
                  <c:v>42092</c:v>
                </c:pt>
                <c:pt idx="8353">
                  <c:v>42092.010416666664</c:v>
                </c:pt>
                <c:pt idx="8354">
                  <c:v>42092.020833333336</c:v>
                </c:pt>
                <c:pt idx="8355">
                  <c:v>42092.03125</c:v>
                </c:pt>
                <c:pt idx="8356">
                  <c:v>42092.041666666664</c:v>
                </c:pt>
                <c:pt idx="8357">
                  <c:v>42092.052083333336</c:v>
                </c:pt>
                <c:pt idx="8358">
                  <c:v>42092.0625</c:v>
                </c:pt>
                <c:pt idx="8359">
                  <c:v>42092.072916666664</c:v>
                </c:pt>
                <c:pt idx="8360">
                  <c:v>42092.083333333336</c:v>
                </c:pt>
                <c:pt idx="8361">
                  <c:v>42092.09375</c:v>
                </c:pt>
                <c:pt idx="8362">
                  <c:v>42092.104166666664</c:v>
                </c:pt>
                <c:pt idx="8363">
                  <c:v>42092.114583333336</c:v>
                </c:pt>
                <c:pt idx="8364">
                  <c:v>42092.125</c:v>
                </c:pt>
                <c:pt idx="8365">
                  <c:v>42092.135416666664</c:v>
                </c:pt>
                <c:pt idx="8366">
                  <c:v>42092.145833333336</c:v>
                </c:pt>
                <c:pt idx="8367">
                  <c:v>42092.15625</c:v>
                </c:pt>
                <c:pt idx="8368">
                  <c:v>42092.166666666664</c:v>
                </c:pt>
                <c:pt idx="8369">
                  <c:v>42092.177083333336</c:v>
                </c:pt>
                <c:pt idx="8370">
                  <c:v>42092.1875</c:v>
                </c:pt>
                <c:pt idx="8371">
                  <c:v>42092.197916666664</c:v>
                </c:pt>
                <c:pt idx="8372">
                  <c:v>42092.208333333336</c:v>
                </c:pt>
                <c:pt idx="8373">
                  <c:v>42092.21875</c:v>
                </c:pt>
                <c:pt idx="8374">
                  <c:v>42092.229166666664</c:v>
                </c:pt>
                <c:pt idx="8375">
                  <c:v>42092.239583333336</c:v>
                </c:pt>
                <c:pt idx="8376">
                  <c:v>42092.25</c:v>
                </c:pt>
                <c:pt idx="8377">
                  <c:v>42092.260416666664</c:v>
                </c:pt>
                <c:pt idx="8378">
                  <c:v>42092.270833333336</c:v>
                </c:pt>
                <c:pt idx="8379">
                  <c:v>42092.28125</c:v>
                </c:pt>
                <c:pt idx="8380">
                  <c:v>42092.291666666664</c:v>
                </c:pt>
                <c:pt idx="8381">
                  <c:v>42092.302083333336</c:v>
                </c:pt>
                <c:pt idx="8382">
                  <c:v>42092.3125</c:v>
                </c:pt>
                <c:pt idx="8383">
                  <c:v>42092.322916666664</c:v>
                </c:pt>
                <c:pt idx="8384">
                  <c:v>42092.333333333336</c:v>
                </c:pt>
                <c:pt idx="8385">
                  <c:v>42092.34375</c:v>
                </c:pt>
                <c:pt idx="8386">
                  <c:v>42092.354166666664</c:v>
                </c:pt>
                <c:pt idx="8387">
                  <c:v>42092.364583333336</c:v>
                </c:pt>
                <c:pt idx="8388">
                  <c:v>42092.375</c:v>
                </c:pt>
                <c:pt idx="8389">
                  <c:v>42092.385416666664</c:v>
                </c:pt>
                <c:pt idx="8390">
                  <c:v>42092.395833333336</c:v>
                </c:pt>
                <c:pt idx="8391">
                  <c:v>42092.40625</c:v>
                </c:pt>
                <c:pt idx="8392">
                  <c:v>42092.416666666664</c:v>
                </c:pt>
                <c:pt idx="8393">
                  <c:v>42092.427083333336</c:v>
                </c:pt>
                <c:pt idx="8394">
                  <c:v>42092.4375</c:v>
                </c:pt>
                <c:pt idx="8395">
                  <c:v>42092.447916666664</c:v>
                </c:pt>
                <c:pt idx="8396">
                  <c:v>42092.458333333336</c:v>
                </c:pt>
                <c:pt idx="8397">
                  <c:v>42092.46875</c:v>
                </c:pt>
                <c:pt idx="8398">
                  <c:v>42092.479166666664</c:v>
                </c:pt>
                <c:pt idx="8399">
                  <c:v>42092.489583333336</c:v>
                </c:pt>
                <c:pt idx="8400">
                  <c:v>42092.5</c:v>
                </c:pt>
                <c:pt idx="8401">
                  <c:v>42092.510416666664</c:v>
                </c:pt>
                <c:pt idx="8402">
                  <c:v>42092.520833333336</c:v>
                </c:pt>
                <c:pt idx="8403">
                  <c:v>42092.53125</c:v>
                </c:pt>
                <c:pt idx="8404">
                  <c:v>42092.541666666664</c:v>
                </c:pt>
                <c:pt idx="8405">
                  <c:v>42092.552083333336</c:v>
                </c:pt>
                <c:pt idx="8406">
                  <c:v>42092.5625</c:v>
                </c:pt>
                <c:pt idx="8407">
                  <c:v>42092.572916666664</c:v>
                </c:pt>
                <c:pt idx="8408">
                  <c:v>42092.583333333336</c:v>
                </c:pt>
                <c:pt idx="8409">
                  <c:v>42092.59375</c:v>
                </c:pt>
                <c:pt idx="8410">
                  <c:v>42092.604166666664</c:v>
                </c:pt>
                <c:pt idx="8411">
                  <c:v>42092.614583333336</c:v>
                </c:pt>
                <c:pt idx="8412">
                  <c:v>42092.625</c:v>
                </c:pt>
                <c:pt idx="8413">
                  <c:v>42092.635416666664</c:v>
                </c:pt>
                <c:pt idx="8414">
                  <c:v>42092.645833333336</c:v>
                </c:pt>
                <c:pt idx="8415">
                  <c:v>42092.65625</c:v>
                </c:pt>
                <c:pt idx="8416">
                  <c:v>42092.666666666664</c:v>
                </c:pt>
                <c:pt idx="8417">
                  <c:v>42092.677083333336</c:v>
                </c:pt>
                <c:pt idx="8418">
                  <c:v>42092.6875</c:v>
                </c:pt>
                <c:pt idx="8419">
                  <c:v>42092.697916666664</c:v>
                </c:pt>
                <c:pt idx="8420">
                  <c:v>42092.708333333336</c:v>
                </c:pt>
                <c:pt idx="8421">
                  <c:v>42092.71875</c:v>
                </c:pt>
                <c:pt idx="8422">
                  <c:v>42092.729166666664</c:v>
                </c:pt>
                <c:pt idx="8423">
                  <c:v>42092.739583333336</c:v>
                </c:pt>
                <c:pt idx="8424">
                  <c:v>42092.75</c:v>
                </c:pt>
                <c:pt idx="8425">
                  <c:v>42092.760416666664</c:v>
                </c:pt>
                <c:pt idx="8426">
                  <c:v>42092.770833333336</c:v>
                </c:pt>
                <c:pt idx="8427">
                  <c:v>42092.78125</c:v>
                </c:pt>
                <c:pt idx="8428">
                  <c:v>42092.791666666664</c:v>
                </c:pt>
                <c:pt idx="8429">
                  <c:v>42092.802083333336</c:v>
                </c:pt>
                <c:pt idx="8430">
                  <c:v>42092.8125</c:v>
                </c:pt>
                <c:pt idx="8431">
                  <c:v>42092.822916666664</c:v>
                </c:pt>
                <c:pt idx="8432">
                  <c:v>42092.833333333336</c:v>
                </c:pt>
                <c:pt idx="8433">
                  <c:v>42092.84375</c:v>
                </c:pt>
                <c:pt idx="8434">
                  <c:v>42092.854166666664</c:v>
                </c:pt>
                <c:pt idx="8435">
                  <c:v>42092.864583333336</c:v>
                </c:pt>
                <c:pt idx="8436">
                  <c:v>42092.875</c:v>
                </c:pt>
                <c:pt idx="8437">
                  <c:v>42092.885416666664</c:v>
                </c:pt>
                <c:pt idx="8438">
                  <c:v>42092.895833333336</c:v>
                </c:pt>
                <c:pt idx="8439">
                  <c:v>42092.90625</c:v>
                </c:pt>
                <c:pt idx="8440">
                  <c:v>42092.916666666664</c:v>
                </c:pt>
                <c:pt idx="8441">
                  <c:v>42092.927083333336</c:v>
                </c:pt>
                <c:pt idx="8442">
                  <c:v>42092.9375</c:v>
                </c:pt>
                <c:pt idx="8443">
                  <c:v>42092.947916666664</c:v>
                </c:pt>
                <c:pt idx="8444">
                  <c:v>42092.958333333336</c:v>
                </c:pt>
                <c:pt idx="8445">
                  <c:v>42092.96875</c:v>
                </c:pt>
                <c:pt idx="8446">
                  <c:v>42092.979166666664</c:v>
                </c:pt>
                <c:pt idx="8447">
                  <c:v>42092.989583333336</c:v>
                </c:pt>
                <c:pt idx="8448">
                  <c:v>42093</c:v>
                </c:pt>
                <c:pt idx="8449">
                  <c:v>42093.010416666664</c:v>
                </c:pt>
                <c:pt idx="8450">
                  <c:v>42093.020833333336</c:v>
                </c:pt>
                <c:pt idx="8451">
                  <c:v>42093.03125</c:v>
                </c:pt>
                <c:pt idx="8452">
                  <c:v>42093.041666666664</c:v>
                </c:pt>
                <c:pt idx="8453">
                  <c:v>42093.052083333336</c:v>
                </c:pt>
                <c:pt idx="8454">
                  <c:v>42093.0625</c:v>
                </c:pt>
                <c:pt idx="8455">
                  <c:v>42093.072916666664</c:v>
                </c:pt>
                <c:pt idx="8456">
                  <c:v>42093.083333333336</c:v>
                </c:pt>
                <c:pt idx="8457">
                  <c:v>42093.09375</c:v>
                </c:pt>
                <c:pt idx="8458">
                  <c:v>42093.104166666664</c:v>
                </c:pt>
                <c:pt idx="8459">
                  <c:v>42093.114583333336</c:v>
                </c:pt>
                <c:pt idx="8460">
                  <c:v>42093.125</c:v>
                </c:pt>
                <c:pt idx="8461">
                  <c:v>42093.135416666664</c:v>
                </c:pt>
                <c:pt idx="8462">
                  <c:v>42093.145833333336</c:v>
                </c:pt>
                <c:pt idx="8463">
                  <c:v>42093.15625</c:v>
                </c:pt>
                <c:pt idx="8464">
                  <c:v>42093.166666666664</c:v>
                </c:pt>
                <c:pt idx="8465">
                  <c:v>42093.177083333336</c:v>
                </c:pt>
                <c:pt idx="8466">
                  <c:v>42093.1875</c:v>
                </c:pt>
                <c:pt idx="8467">
                  <c:v>42093.197916666664</c:v>
                </c:pt>
                <c:pt idx="8468">
                  <c:v>42093.208333333336</c:v>
                </c:pt>
                <c:pt idx="8469">
                  <c:v>42093.21875</c:v>
                </c:pt>
                <c:pt idx="8470">
                  <c:v>42093.229166666664</c:v>
                </c:pt>
                <c:pt idx="8471">
                  <c:v>42093.239583333336</c:v>
                </c:pt>
                <c:pt idx="8472">
                  <c:v>42093.25</c:v>
                </c:pt>
                <c:pt idx="8473">
                  <c:v>42093.260416666664</c:v>
                </c:pt>
                <c:pt idx="8474">
                  <c:v>42093.270833333336</c:v>
                </c:pt>
                <c:pt idx="8475">
                  <c:v>42093.28125</c:v>
                </c:pt>
                <c:pt idx="8476">
                  <c:v>42093.291666666664</c:v>
                </c:pt>
                <c:pt idx="8477">
                  <c:v>42093.302083333336</c:v>
                </c:pt>
                <c:pt idx="8478">
                  <c:v>42093.3125</c:v>
                </c:pt>
                <c:pt idx="8479">
                  <c:v>42093.322916666664</c:v>
                </c:pt>
                <c:pt idx="8480">
                  <c:v>42093.333333333336</c:v>
                </c:pt>
                <c:pt idx="8481">
                  <c:v>42093.34375</c:v>
                </c:pt>
                <c:pt idx="8482">
                  <c:v>42093.354166666664</c:v>
                </c:pt>
                <c:pt idx="8483">
                  <c:v>42093.364583333336</c:v>
                </c:pt>
                <c:pt idx="8484">
                  <c:v>42093.375</c:v>
                </c:pt>
                <c:pt idx="8485">
                  <c:v>42093.385416666664</c:v>
                </c:pt>
                <c:pt idx="8486">
                  <c:v>42093.395833333336</c:v>
                </c:pt>
                <c:pt idx="8487">
                  <c:v>42093.40625</c:v>
                </c:pt>
                <c:pt idx="8488">
                  <c:v>42093.416666666664</c:v>
                </c:pt>
                <c:pt idx="8489">
                  <c:v>42093.427083333336</c:v>
                </c:pt>
                <c:pt idx="8490">
                  <c:v>42093.4375</c:v>
                </c:pt>
                <c:pt idx="8491">
                  <c:v>42093.447916666664</c:v>
                </c:pt>
                <c:pt idx="8492">
                  <c:v>42093.458333333336</c:v>
                </c:pt>
                <c:pt idx="8493">
                  <c:v>42093.46875</c:v>
                </c:pt>
                <c:pt idx="8494">
                  <c:v>42093.479166666664</c:v>
                </c:pt>
                <c:pt idx="8495">
                  <c:v>42093.489583333336</c:v>
                </c:pt>
                <c:pt idx="8496">
                  <c:v>42093.5</c:v>
                </c:pt>
                <c:pt idx="8497">
                  <c:v>42093.510416666664</c:v>
                </c:pt>
                <c:pt idx="8498">
                  <c:v>42093.520833333336</c:v>
                </c:pt>
                <c:pt idx="8499">
                  <c:v>42093.53125</c:v>
                </c:pt>
                <c:pt idx="8500">
                  <c:v>42093.541666666664</c:v>
                </c:pt>
                <c:pt idx="8501">
                  <c:v>42093.552083333336</c:v>
                </c:pt>
                <c:pt idx="8502">
                  <c:v>42093.5625</c:v>
                </c:pt>
                <c:pt idx="8503">
                  <c:v>42093.572916666664</c:v>
                </c:pt>
                <c:pt idx="8504">
                  <c:v>42093.583333333336</c:v>
                </c:pt>
                <c:pt idx="8505">
                  <c:v>42093.59375</c:v>
                </c:pt>
                <c:pt idx="8506">
                  <c:v>42093.604166666664</c:v>
                </c:pt>
                <c:pt idx="8507">
                  <c:v>42093.614583333336</c:v>
                </c:pt>
                <c:pt idx="8508">
                  <c:v>42093.625</c:v>
                </c:pt>
                <c:pt idx="8509">
                  <c:v>42093.635416666664</c:v>
                </c:pt>
                <c:pt idx="8510">
                  <c:v>42093.645833333336</c:v>
                </c:pt>
                <c:pt idx="8511">
                  <c:v>42093.65625</c:v>
                </c:pt>
                <c:pt idx="8512">
                  <c:v>42093.666666666664</c:v>
                </c:pt>
                <c:pt idx="8513">
                  <c:v>42093.677083333336</c:v>
                </c:pt>
                <c:pt idx="8514">
                  <c:v>42093.6875</c:v>
                </c:pt>
                <c:pt idx="8515">
                  <c:v>42093.697916666664</c:v>
                </c:pt>
                <c:pt idx="8516">
                  <c:v>42093.708333333336</c:v>
                </c:pt>
                <c:pt idx="8517">
                  <c:v>42093.71875</c:v>
                </c:pt>
                <c:pt idx="8518">
                  <c:v>42093.729166666664</c:v>
                </c:pt>
                <c:pt idx="8519">
                  <c:v>42093.739583333336</c:v>
                </c:pt>
                <c:pt idx="8520">
                  <c:v>42093.75</c:v>
                </c:pt>
                <c:pt idx="8521">
                  <c:v>42093.760416666664</c:v>
                </c:pt>
                <c:pt idx="8522">
                  <c:v>42093.770833333336</c:v>
                </c:pt>
                <c:pt idx="8523">
                  <c:v>42093.78125</c:v>
                </c:pt>
                <c:pt idx="8524">
                  <c:v>42093.791666666664</c:v>
                </c:pt>
                <c:pt idx="8525">
                  <c:v>42093.802083333336</c:v>
                </c:pt>
                <c:pt idx="8526">
                  <c:v>42093.8125</c:v>
                </c:pt>
                <c:pt idx="8527">
                  <c:v>42093.822916666664</c:v>
                </c:pt>
                <c:pt idx="8528">
                  <c:v>42093.833333333336</c:v>
                </c:pt>
                <c:pt idx="8529">
                  <c:v>42093.84375</c:v>
                </c:pt>
                <c:pt idx="8530">
                  <c:v>42093.854166666664</c:v>
                </c:pt>
                <c:pt idx="8531">
                  <c:v>42093.864583333336</c:v>
                </c:pt>
                <c:pt idx="8532">
                  <c:v>42093.875</c:v>
                </c:pt>
                <c:pt idx="8533">
                  <c:v>42093.885416666664</c:v>
                </c:pt>
                <c:pt idx="8534">
                  <c:v>42093.895833333336</c:v>
                </c:pt>
                <c:pt idx="8535">
                  <c:v>42093.90625</c:v>
                </c:pt>
                <c:pt idx="8536">
                  <c:v>42093.916666666664</c:v>
                </c:pt>
                <c:pt idx="8537">
                  <c:v>42093.927083333336</c:v>
                </c:pt>
                <c:pt idx="8538">
                  <c:v>42093.9375</c:v>
                </c:pt>
                <c:pt idx="8539">
                  <c:v>42093.947916666664</c:v>
                </c:pt>
                <c:pt idx="8540">
                  <c:v>42093.958333333336</c:v>
                </c:pt>
                <c:pt idx="8541">
                  <c:v>42093.96875</c:v>
                </c:pt>
                <c:pt idx="8542">
                  <c:v>42093.979166666664</c:v>
                </c:pt>
                <c:pt idx="8543">
                  <c:v>42093.989583333336</c:v>
                </c:pt>
                <c:pt idx="8544">
                  <c:v>42094</c:v>
                </c:pt>
                <c:pt idx="8545">
                  <c:v>42094.010416666664</c:v>
                </c:pt>
                <c:pt idx="8546">
                  <c:v>42094.020833333336</c:v>
                </c:pt>
                <c:pt idx="8547">
                  <c:v>42094.03125</c:v>
                </c:pt>
                <c:pt idx="8548">
                  <c:v>42094.041666666664</c:v>
                </c:pt>
                <c:pt idx="8549">
                  <c:v>42094.052083333336</c:v>
                </c:pt>
                <c:pt idx="8550">
                  <c:v>42094.0625</c:v>
                </c:pt>
                <c:pt idx="8551">
                  <c:v>42094.072916666664</c:v>
                </c:pt>
                <c:pt idx="8552">
                  <c:v>42094.083333333336</c:v>
                </c:pt>
                <c:pt idx="8553">
                  <c:v>42094.09375</c:v>
                </c:pt>
                <c:pt idx="8554">
                  <c:v>42094.104166666664</c:v>
                </c:pt>
                <c:pt idx="8555">
                  <c:v>42094.114583333336</c:v>
                </c:pt>
                <c:pt idx="8556">
                  <c:v>42094.125</c:v>
                </c:pt>
                <c:pt idx="8557">
                  <c:v>42094.135416666664</c:v>
                </c:pt>
                <c:pt idx="8558">
                  <c:v>42094.145833333336</c:v>
                </c:pt>
                <c:pt idx="8559">
                  <c:v>42094.15625</c:v>
                </c:pt>
                <c:pt idx="8560">
                  <c:v>42094.166666666664</c:v>
                </c:pt>
                <c:pt idx="8561">
                  <c:v>42094.177083333336</c:v>
                </c:pt>
                <c:pt idx="8562">
                  <c:v>42094.1875</c:v>
                </c:pt>
                <c:pt idx="8563">
                  <c:v>42094.197916666664</c:v>
                </c:pt>
                <c:pt idx="8564">
                  <c:v>42094.208333333336</c:v>
                </c:pt>
                <c:pt idx="8565">
                  <c:v>42094.21875</c:v>
                </c:pt>
                <c:pt idx="8566">
                  <c:v>42094.229166666664</c:v>
                </c:pt>
                <c:pt idx="8567">
                  <c:v>42094.239583333336</c:v>
                </c:pt>
                <c:pt idx="8568">
                  <c:v>42094.25</c:v>
                </c:pt>
                <c:pt idx="8569">
                  <c:v>42094.260416666664</c:v>
                </c:pt>
                <c:pt idx="8570">
                  <c:v>42094.270833333336</c:v>
                </c:pt>
                <c:pt idx="8571">
                  <c:v>42094.28125</c:v>
                </c:pt>
                <c:pt idx="8572">
                  <c:v>42094.291666666664</c:v>
                </c:pt>
                <c:pt idx="8573">
                  <c:v>42094.302083333336</c:v>
                </c:pt>
                <c:pt idx="8574">
                  <c:v>42094.3125</c:v>
                </c:pt>
                <c:pt idx="8575">
                  <c:v>42094.322916666664</c:v>
                </c:pt>
                <c:pt idx="8576">
                  <c:v>42094.333333333336</c:v>
                </c:pt>
                <c:pt idx="8577">
                  <c:v>42094.34375</c:v>
                </c:pt>
                <c:pt idx="8578">
                  <c:v>42094.354166666664</c:v>
                </c:pt>
                <c:pt idx="8579">
                  <c:v>42094.364583333336</c:v>
                </c:pt>
                <c:pt idx="8580">
                  <c:v>42094.375</c:v>
                </c:pt>
                <c:pt idx="8581">
                  <c:v>42094.385416666664</c:v>
                </c:pt>
                <c:pt idx="8582">
                  <c:v>42094.395833333336</c:v>
                </c:pt>
                <c:pt idx="8583">
                  <c:v>42094.40625</c:v>
                </c:pt>
                <c:pt idx="8584">
                  <c:v>42094.416666666664</c:v>
                </c:pt>
                <c:pt idx="8585">
                  <c:v>42094.427083333336</c:v>
                </c:pt>
                <c:pt idx="8586">
                  <c:v>42094.4375</c:v>
                </c:pt>
                <c:pt idx="8587">
                  <c:v>42094.447916666664</c:v>
                </c:pt>
                <c:pt idx="8588">
                  <c:v>42094.458333333336</c:v>
                </c:pt>
                <c:pt idx="8589">
                  <c:v>42094.46875</c:v>
                </c:pt>
                <c:pt idx="8590">
                  <c:v>42094.479166666664</c:v>
                </c:pt>
                <c:pt idx="8591">
                  <c:v>42094.489583333336</c:v>
                </c:pt>
                <c:pt idx="8592">
                  <c:v>42094.5</c:v>
                </c:pt>
                <c:pt idx="8593">
                  <c:v>42094.510416666664</c:v>
                </c:pt>
                <c:pt idx="8594">
                  <c:v>42094.520833333336</c:v>
                </c:pt>
                <c:pt idx="8595">
                  <c:v>42094.53125</c:v>
                </c:pt>
                <c:pt idx="8596">
                  <c:v>42094.541666666664</c:v>
                </c:pt>
                <c:pt idx="8597">
                  <c:v>42094.552083333336</c:v>
                </c:pt>
                <c:pt idx="8598">
                  <c:v>42094.5625</c:v>
                </c:pt>
                <c:pt idx="8599">
                  <c:v>42094.572916666664</c:v>
                </c:pt>
                <c:pt idx="8600">
                  <c:v>42094.583333333336</c:v>
                </c:pt>
                <c:pt idx="8601">
                  <c:v>42094.59375</c:v>
                </c:pt>
                <c:pt idx="8602">
                  <c:v>42094.604166666664</c:v>
                </c:pt>
                <c:pt idx="8603">
                  <c:v>42094.614583333336</c:v>
                </c:pt>
                <c:pt idx="8604">
                  <c:v>42094.625</c:v>
                </c:pt>
                <c:pt idx="8605">
                  <c:v>42094.635416666664</c:v>
                </c:pt>
                <c:pt idx="8606">
                  <c:v>42094.645833333336</c:v>
                </c:pt>
                <c:pt idx="8607">
                  <c:v>42094.65625</c:v>
                </c:pt>
                <c:pt idx="8608">
                  <c:v>42094.666666666664</c:v>
                </c:pt>
                <c:pt idx="8609">
                  <c:v>42094.677083333336</c:v>
                </c:pt>
                <c:pt idx="8610">
                  <c:v>42094.6875</c:v>
                </c:pt>
                <c:pt idx="8611">
                  <c:v>42094.697916666664</c:v>
                </c:pt>
                <c:pt idx="8612">
                  <c:v>42094.708333333336</c:v>
                </c:pt>
                <c:pt idx="8613">
                  <c:v>42094.71875</c:v>
                </c:pt>
                <c:pt idx="8614">
                  <c:v>42094.729166666664</c:v>
                </c:pt>
                <c:pt idx="8615">
                  <c:v>42094.739583333336</c:v>
                </c:pt>
                <c:pt idx="8616">
                  <c:v>42094.75</c:v>
                </c:pt>
                <c:pt idx="8617">
                  <c:v>42094.760416666664</c:v>
                </c:pt>
                <c:pt idx="8618">
                  <c:v>42094.770833333336</c:v>
                </c:pt>
                <c:pt idx="8619">
                  <c:v>42094.78125</c:v>
                </c:pt>
                <c:pt idx="8620">
                  <c:v>42094.791666666664</c:v>
                </c:pt>
                <c:pt idx="8621">
                  <c:v>42094.802083333336</c:v>
                </c:pt>
                <c:pt idx="8622">
                  <c:v>42094.8125</c:v>
                </c:pt>
                <c:pt idx="8623">
                  <c:v>42094.822916666664</c:v>
                </c:pt>
                <c:pt idx="8624">
                  <c:v>42094.833333333336</c:v>
                </c:pt>
                <c:pt idx="8625">
                  <c:v>42094.84375</c:v>
                </c:pt>
                <c:pt idx="8626">
                  <c:v>42094.854166666664</c:v>
                </c:pt>
                <c:pt idx="8627">
                  <c:v>42094.864583333336</c:v>
                </c:pt>
                <c:pt idx="8628">
                  <c:v>42094.875</c:v>
                </c:pt>
                <c:pt idx="8629">
                  <c:v>42094.885416666664</c:v>
                </c:pt>
                <c:pt idx="8630">
                  <c:v>42094.895833333336</c:v>
                </c:pt>
                <c:pt idx="8631">
                  <c:v>42094.90625</c:v>
                </c:pt>
                <c:pt idx="8632">
                  <c:v>42094.916666666664</c:v>
                </c:pt>
                <c:pt idx="8633">
                  <c:v>42094.927083333336</c:v>
                </c:pt>
                <c:pt idx="8634">
                  <c:v>42094.9375</c:v>
                </c:pt>
                <c:pt idx="8635">
                  <c:v>42094.947916666664</c:v>
                </c:pt>
                <c:pt idx="8636">
                  <c:v>42094.958333333336</c:v>
                </c:pt>
                <c:pt idx="8637">
                  <c:v>42094.96875</c:v>
                </c:pt>
                <c:pt idx="8638">
                  <c:v>42094.979166666664</c:v>
                </c:pt>
                <c:pt idx="8639">
                  <c:v>42094.989583333336</c:v>
                </c:pt>
                <c:pt idx="8640">
                  <c:v>42095</c:v>
                </c:pt>
                <c:pt idx="8641">
                  <c:v>42095.010416666664</c:v>
                </c:pt>
                <c:pt idx="8642">
                  <c:v>42095.020833333336</c:v>
                </c:pt>
                <c:pt idx="8643">
                  <c:v>42095.03125</c:v>
                </c:pt>
                <c:pt idx="8644">
                  <c:v>42095.041666666664</c:v>
                </c:pt>
                <c:pt idx="8645">
                  <c:v>42095.052083333336</c:v>
                </c:pt>
                <c:pt idx="8646">
                  <c:v>42095.0625</c:v>
                </c:pt>
                <c:pt idx="8647">
                  <c:v>42095.072916666664</c:v>
                </c:pt>
                <c:pt idx="8648">
                  <c:v>42095.083333333336</c:v>
                </c:pt>
                <c:pt idx="8649">
                  <c:v>42095.09375</c:v>
                </c:pt>
                <c:pt idx="8650">
                  <c:v>42095.104166666664</c:v>
                </c:pt>
                <c:pt idx="8651">
                  <c:v>42095.114583333336</c:v>
                </c:pt>
                <c:pt idx="8652">
                  <c:v>42095.125</c:v>
                </c:pt>
                <c:pt idx="8653">
                  <c:v>42095.135416666664</c:v>
                </c:pt>
                <c:pt idx="8654">
                  <c:v>42095.145833333336</c:v>
                </c:pt>
                <c:pt idx="8655">
                  <c:v>42095.15625</c:v>
                </c:pt>
                <c:pt idx="8656">
                  <c:v>42095.166666666664</c:v>
                </c:pt>
                <c:pt idx="8657">
                  <c:v>42095.177083333336</c:v>
                </c:pt>
                <c:pt idx="8658">
                  <c:v>42095.1875</c:v>
                </c:pt>
                <c:pt idx="8659">
                  <c:v>42095.197916666664</c:v>
                </c:pt>
                <c:pt idx="8660">
                  <c:v>42095.208333333336</c:v>
                </c:pt>
                <c:pt idx="8661">
                  <c:v>42095.21875</c:v>
                </c:pt>
                <c:pt idx="8662">
                  <c:v>42095.229166666664</c:v>
                </c:pt>
                <c:pt idx="8663">
                  <c:v>42095.239583333336</c:v>
                </c:pt>
                <c:pt idx="8664">
                  <c:v>42095.25</c:v>
                </c:pt>
                <c:pt idx="8665">
                  <c:v>42095.260416666664</c:v>
                </c:pt>
                <c:pt idx="8666">
                  <c:v>42095.270833333336</c:v>
                </c:pt>
                <c:pt idx="8667">
                  <c:v>42095.28125</c:v>
                </c:pt>
                <c:pt idx="8668">
                  <c:v>42095.291666666664</c:v>
                </c:pt>
                <c:pt idx="8669">
                  <c:v>42095.302083333336</c:v>
                </c:pt>
                <c:pt idx="8670">
                  <c:v>42095.3125</c:v>
                </c:pt>
                <c:pt idx="8671">
                  <c:v>42095.322916666664</c:v>
                </c:pt>
                <c:pt idx="8672">
                  <c:v>42095.333333333336</c:v>
                </c:pt>
                <c:pt idx="8673">
                  <c:v>42095.34375</c:v>
                </c:pt>
                <c:pt idx="8674">
                  <c:v>42095.354166666664</c:v>
                </c:pt>
                <c:pt idx="8675">
                  <c:v>42095.364583333336</c:v>
                </c:pt>
                <c:pt idx="8676">
                  <c:v>42095.375</c:v>
                </c:pt>
                <c:pt idx="8677">
                  <c:v>42095.385416666664</c:v>
                </c:pt>
                <c:pt idx="8678">
                  <c:v>42095.395833333336</c:v>
                </c:pt>
                <c:pt idx="8679">
                  <c:v>42095.40625</c:v>
                </c:pt>
                <c:pt idx="8680">
                  <c:v>42095.416666666664</c:v>
                </c:pt>
                <c:pt idx="8681">
                  <c:v>42095.427083333336</c:v>
                </c:pt>
                <c:pt idx="8682">
                  <c:v>42095.4375</c:v>
                </c:pt>
                <c:pt idx="8683">
                  <c:v>42095.447916666664</c:v>
                </c:pt>
                <c:pt idx="8684">
                  <c:v>42095.458333333336</c:v>
                </c:pt>
                <c:pt idx="8685">
                  <c:v>42095.46875</c:v>
                </c:pt>
                <c:pt idx="8686">
                  <c:v>42095.479166666664</c:v>
                </c:pt>
                <c:pt idx="8687">
                  <c:v>42095.489583333336</c:v>
                </c:pt>
                <c:pt idx="8688">
                  <c:v>42095.5</c:v>
                </c:pt>
                <c:pt idx="8689">
                  <c:v>42095.510416666664</c:v>
                </c:pt>
                <c:pt idx="8690">
                  <c:v>42095.520833333336</c:v>
                </c:pt>
                <c:pt idx="8691">
                  <c:v>42095.53125</c:v>
                </c:pt>
                <c:pt idx="8692">
                  <c:v>42095.541666666664</c:v>
                </c:pt>
                <c:pt idx="8693">
                  <c:v>42095.552083333336</c:v>
                </c:pt>
                <c:pt idx="8694">
                  <c:v>42095.5625</c:v>
                </c:pt>
                <c:pt idx="8695">
                  <c:v>42095.572916666664</c:v>
                </c:pt>
                <c:pt idx="8696">
                  <c:v>42095.583333333336</c:v>
                </c:pt>
                <c:pt idx="8697">
                  <c:v>42095.59375</c:v>
                </c:pt>
                <c:pt idx="8698">
                  <c:v>42095.604166666664</c:v>
                </c:pt>
                <c:pt idx="8699">
                  <c:v>42095.614583333336</c:v>
                </c:pt>
                <c:pt idx="8700">
                  <c:v>42095.625</c:v>
                </c:pt>
                <c:pt idx="8701">
                  <c:v>42095.635416666664</c:v>
                </c:pt>
                <c:pt idx="8702">
                  <c:v>42095.645833333336</c:v>
                </c:pt>
                <c:pt idx="8703">
                  <c:v>42095.65625</c:v>
                </c:pt>
                <c:pt idx="8704">
                  <c:v>42095.666666666664</c:v>
                </c:pt>
                <c:pt idx="8705">
                  <c:v>42095.677083333336</c:v>
                </c:pt>
                <c:pt idx="8706">
                  <c:v>42095.6875</c:v>
                </c:pt>
                <c:pt idx="8707">
                  <c:v>42095.697916666664</c:v>
                </c:pt>
                <c:pt idx="8708">
                  <c:v>42095.708333333336</c:v>
                </c:pt>
                <c:pt idx="8709">
                  <c:v>42095.71875</c:v>
                </c:pt>
                <c:pt idx="8710">
                  <c:v>42095.729166666664</c:v>
                </c:pt>
                <c:pt idx="8711">
                  <c:v>42095.739583333336</c:v>
                </c:pt>
                <c:pt idx="8712">
                  <c:v>42095.75</c:v>
                </c:pt>
                <c:pt idx="8713">
                  <c:v>42095.760416666664</c:v>
                </c:pt>
                <c:pt idx="8714">
                  <c:v>42095.770833333336</c:v>
                </c:pt>
                <c:pt idx="8715">
                  <c:v>42095.78125</c:v>
                </c:pt>
                <c:pt idx="8716">
                  <c:v>42095.791666666664</c:v>
                </c:pt>
                <c:pt idx="8717">
                  <c:v>42095.802083333336</c:v>
                </c:pt>
                <c:pt idx="8718">
                  <c:v>42095.8125</c:v>
                </c:pt>
                <c:pt idx="8719">
                  <c:v>42095.822916666664</c:v>
                </c:pt>
                <c:pt idx="8720">
                  <c:v>42095.833333333336</c:v>
                </c:pt>
                <c:pt idx="8721">
                  <c:v>42095.84375</c:v>
                </c:pt>
                <c:pt idx="8722">
                  <c:v>42095.854166666664</c:v>
                </c:pt>
                <c:pt idx="8723">
                  <c:v>42095.864583333336</c:v>
                </c:pt>
                <c:pt idx="8724">
                  <c:v>42095.875</c:v>
                </c:pt>
                <c:pt idx="8725">
                  <c:v>42095.885416666664</c:v>
                </c:pt>
                <c:pt idx="8726">
                  <c:v>42095.895833333336</c:v>
                </c:pt>
                <c:pt idx="8727">
                  <c:v>42095.90625</c:v>
                </c:pt>
                <c:pt idx="8728">
                  <c:v>42095.916666666664</c:v>
                </c:pt>
                <c:pt idx="8729">
                  <c:v>42095.927083333336</c:v>
                </c:pt>
                <c:pt idx="8730">
                  <c:v>42095.9375</c:v>
                </c:pt>
                <c:pt idx="8731">
                  <c:v>42095.947916666664</c:v>
                </c:pt>
                <c:pt idx="8732">
                  <c:v>42095.958333333336</c:v>
                </c:pt>
                <c:pt idx="8733">
                  <c:v>42095.96875</c:v>
                </c:pt>
                <c:pt idx="8734">
                  <c:v>42095.979166666664</c:v>
                </c:pt>
                <c:pt idx="8735">
                  <c:v>42095.989583333336</c:v>
                </c:pt>
                <c:pt idx="8736">
                  <c:v>42096</c:v>
                </c:pt>
                <c:pt idx="8737">
                  <c:v>42096.010416666664</c:v>
                </c:pt>
                <c:pt idx="8738">
                  <c:v>42096.020833333336</c:v>
                </c:pt>
                <c:pt idx="8739">
                  <c:v>42096.03125</c:v>
                </c:pt>
                <c:pt idx="8740">
                  <c:v>42096.041666666664</c:v>
                </c:pt>
                <c:pt idx="8741">
                  <c:v>42096.052083333336</c:v>
                </c:pt>
                <c:pt idx="8742">
                  <c:v>42096.0625</c:v>
                </c:pt>
                <c:pt idx="8743">
                  <c:v>42096.072916666664</c:v>
                </c:pt>
                <c:pt idx="8744">
                  <c:v>42096.083333333336</c:v>
                </c:pt>
                <c:pt idx="8745">
                  <c:v>42096.09375</c:v>
                </c:pt>
                <c:pt idx="8746">
                  <c:v>42096.104166666664</c:v>
                </c:pt>
                <c:pt idx="8747">
                  <c:v>42096.114583333336</c:v>
                </c:pt>
                <c:pt idx="8748">
                  <c:v>42096.125</c:v>
                </c:pt>
                <c:pt idx="8749">
                  <c:v>42096.135416666664</c:v>
                </c:pt>
                <c:pt idx="8750">
                  <c:v>42096.145833333336</c:v>
                </c:pt>
                <c:pt idx="8751">
                  <c:v>42096.15625</c:v>
                </c:pt>
                <c:pt idx="8752">
                  <c:v>42096.166666666664</c:v>
                </c:pt>
                <c:pt idx="8753">
                  <c:v>42096.177083333336</c:v>
                </c:pt>
                <c:pt idx="8754">
                  <c:v>42096.1875</c:v>
                </c:pt>
                <c:pt idx="8755">
                  <c:v>42096.197916666664</c:v>
                </c:pt>
                <c:pt idx="8756">
                  <c:v>42096.208333333336</c:v>
                </c:pt>
                <c:pt idx="8757">
                  <c:v>42096.21875</c:v>
                </c:pt>
                <c:pt idx="8758">
                  <c:v>42096.229166666664</c:v>
                </c:pt>
                <c:pt idx="8759">
                  <c:v>42096.239583333336</c:v>
                </c:pt>
                <c:pt idx="8760">
                  <c:v>42096.25</c:v>
                </c:pt>
                <c:pt idx="8761">
                  <c:v>42096.260416666664</c:v>
                </c:pt>
                <c:pt idx="8762">
                  <c:v>42096.270833333336</c:v>
                </c:pt>
                <c:pt idx="8763">
                  <c:v>42096.28125</c:v>
                </c:pt>
                <c:pt idx="8764">
                  <c:v>42096.291666666664</c:v>
                </c:pt>
                <c:pt idx="8765">
                  <c:v>42096.302083333336</c:v>
                </c:pt>
                <c:pt idx="8766">
                  <c:v>42096.3125</c:v>
                </c:pt>
                <c:pt idx="8767">
                  <c:v>42096.322916666664</c:v>
                </c:pt>
                <c:pt idx="8768">
                  <c:v>42096.333333333336</c:v>
                </c:pt>
                <c:pt idx="8769">
                  <c:v>42096.34375</c:v>
                </c:pt>
                <c:pt idx="8770">
                  <c:v>42096.354166666664</c:v>
                </c:pt>
                <c:pt idx="8771">
                  <c:v>42096.364583333336</c:v>
                </c:pt>
                <c:pt idx="8772">
                  <c:v>42096.375</c:v>
                </c:pt>
                <c:pt idx="8773">
                  <c:v>42096.385416666664</c:v>
                </c:pt>
                <c:pt idx="8774">
                  <c:v>42096.395833333336</c:v>
                </c:pt>
                <c:pt idx="8775">
                  <c:v>42096.40625</c:v>
                </c:pt>
                <c:pt idx="8776">
                  <c:v>42096.416666666664</c:v>
                </c:pt>
                <c:pt idx="8777">
                  <c:v>42096.427083333336</c:v>
                </c:pt>
                <c:pt idx="8778">
                  <c:v>42096.4375</c:v>
                </c:pt>
                <c:pt idx="8779">
                  <c:v>42096.447916666664</c:v>
                </c:pt>
                <c:pt idx="8780">
                  <c:v>42096.458333333336</c:v>
                </c:pt>
                <c:pt idx="8781">
                  <c:v>42096.46875</c:v>
                </c:pt>
                <c:pt idx="8782">
                  <c:v>42096.479166666664</c:v>
                </c:pt>
                <c:pt idx="8783">
                  <c:v>42096.489583333336</c:v>
                </c:pt>
                <c:pt idx="8784">
                  <c:v>42096.5</c:v>
                </c:pt>
                <c:pt idx="8785">
                  <c:v>42096.510416666664</c:v>
                </c:pt>
                <c:pt idx="8786">
                  <c:v>42096.520833333336</c:v>
                </c:pt>
                <c:pt idx="8787">
                  <c:v>42096.53125</c:v>
                </c:pt>
                <c:pt idx="8788">
                  <c:v>42096.541666666664</c:v>
                </c:pt>
                <c:pt idx="8789">
                  <c:v>42096.552083333336</c:v>
                </c:pt>
                <c:pt idx="8790">
                  <c:v>42096.5625</c:v>
                </c:pt>
                <c:pt idx="8791">
                  <c:v>42096.572916666664</c:v>
                </c:pt>
                <c:pt idx="8792">
                  <c:v>42096.583333333336</c:v>
                </c:pt>
                <c:pt idx="8793">
                  <c:v>42096.59375</c:v>
                </c:pt>
                <c:pt idx="8794">
                  <c:v>42096.604166666664</c:v>
                </c:pt>
                <c:pt idx="8795">
                  <c:v>42096.614583333336</c:v>
                </c:pt>
                <c:pt idx="8796">
                  <c:v>42096.625</c:v>
                </c:pt>
                <c:pt idx="8797">
                  <c:v>42096.635416666664</c:v>
                </c:pt>
                <c:pt idx="8798">
                  <c:v>42096.645833333336</c:v>
                </c:pt>
                <c:pt idx="8799">
                  <c:v>42096.65625</c:v>
                </c:pt>
                <c:pt idx="8800">
                  <c:v>42096.666666666664</c:v>
                </c:pt>
                <c:pt idx="8801">
                  <c:v>42096.677083333336</c:v>
                </c:pt>
                <c:pt idx="8802">
                  <c:v>42096.6875</c:v>
                </c:pt>
                <c:pt idx="8803">
                  <c:v>42096.697916666664</c:v>
                </c:pt>
                <c:pt idx="8804">
                  <c:v>42096.708333333336</c:v>
                </c:pt>
                <c:pt idx="8805">
                  <c:v>42096.71875</c:v>
                </c:pt>
                <c:pt idx="8806">
                  <c:v>42096.729166666664</c:v>
                </c:pt>
                <c:pt idx="8807">
                  <c:v>42096.739583333336</c:v>
                </c:pt>
                <c:pt idx="8808">
                  <c:v>42096.75</c:v>
                </c:pt>
                <c:pt idx="8809">
                  <c:v>42096.760416666664</c:v>
                </c:pt>
                <c:pt idx="8810">
                  <c:v>42096.770833333336</c:v>
                </c:pt>
                <c:pt idx="8811">
                  <c:v>42096.78125</c:v>
                </c:pt>
                <c:pt idx="8812">
                  <c:v>42096.791666666664</c:v>
                </c:pt>
                <c:pt idx="8813">
                  <c:v>42096.802083333336</c:v>
                </c:pt>
                <c:pt idx="8814">
                  <c:v>42096.8125</c:v>
                </c:pt>
                <c:pt idx="8815">
                  <c:v>42096.822916666664</c:v>
                </c:pt>
                <c:pt idx="8816">
                  <c:v>42096.833333333336</c:v>
                </c:pt>
                <c:pt idx="8817">
                  <c:v>42096.84375</c:v>
                </c:pt>
                <c:pt idx="8818">
                  <c:v>42096.854166666664</c:v>
                </c:pt>
                <c:pt idx="8819">
                  <c:v>42096.864583333336</c:v>
                </c:pt>
                <c:pt idx="8820">
                  <c:v>42096.875</c:v>
                </c:pt>
                <c:pt idx="8821">
                  <c:v>42096.885416666664</c:v>
                </c:pt>
                <c:pt idx="8822">
                  <c:v>42096.895833333336</c:v>
                </c:pt>
                <c:pt idx="8823">
                  <c:v>42096.90625</c:v>
                </c:pt>
                <c:pt idx="8824">
                  <c:v>42096.916666666664</c:v>
                </c:pt>
                <c:pt idx="8825">
                  <c:v>42096.927083333336</c:v>
                </c:pt>
                <c:pt idx="8826">
                  <c:v>42096.9375</c:v>
                </c:pt>
                <c:pt idx="8827">
                  <c:v>42096.947916666664</c:v>
                </c:pt>
                <c:pt idx="8828">
                  <c:v>42096.958333333336</c:v>
                </c:pt>
                <c:pt idx="8829">
                  <c:v>42096.96875</c:v>
                </c:pt>
                <c:pt idx="8830">
                  <c:v>42096.979166666664</c:v>
                </c:pt>
                <c:pt idx="8831">
                  <c:v>42096.989583333336</c:v>
                </c:pt>
                <c:pt idx="8832">
                  <c:v>42097</c:v>
                </c:pt>
                <c:pt idx="8833">
                  <c:v>42097.010416666664</c:v>
                </c:pt>
                <c:pt idx="8834">
                  <c:v>42097.020833333336</c:v>
                </c:pt>
                <c:pt idx="8835">
                  <c:v>42097.03125</c:v>
                </c:pt>
                <c:pt idx="8836">
                  <c:v>42097.041666666664</c:v>
                </c:pt>
                <c:pt idx="8837">
                  <c:v>42097.052083333336</c:v>
                </c:pt>
                <c:pt idx="8838">
                  <c:v>42097.0625</c:v>
                </c:pt>
                <c:pt idx="8839">
                  <c:v>42097.072916666664</c:v>
                </c:pt>
                <c:pt idx="8840">
                  <c:v>42097.083333333336</c:v>
                </c:pt>
                <c:pt idx="8841">
                  <c:v>42097.09375</c:v>
                </c:pt>
                <c:pt idx="8842">
                  <c:v>42097.104166666664</c:v>
                </c:pt>
                <c:pt idx="8843">
                  <c:v>42097.114583333336</c:v>
                </c:pt>
                <c:pt idx="8844">
                  <c:v>42097.125</c:v>
                </c:pt>
                <c:pt idx="8845">
                  <c:v>42097.135416666664</c:v>
                </c:pt>
                <c:pt idx="8846">
                  <c:v>42097.145833333336</c:v>
                </c:pt>
                <c:pt idx="8847">
                  <c:v>42097.15625</c:v>
                </c:pt>
                <c:pt idx="8848">
                  <c:v>42097.166666666664</c:v>
                </c:pt>
                <c:pt idx="8849">
                  <c:v>42097.177083333336</c:v>
                </c:pt>
                <c:pt idx="8850">
                  <c:v>42097.1875</c:v>
                </c:pt>
                <c:pt idx="8851">
                  <c:v>42097.197916666664</c:v>
                </c:pt>
                <c:pt idx="8852">
                  <c:v>42097.208333333336</c:v>
                </c:pt>
                <c:pt idx="8853">
                  <c:v>42097.21875</c:v>
                </c:pt>
                <c:pt idx="8854">
                  <c:v>42097.229166666664</c:v>
                </c:pt>
                <c:pt idx="8855">
                  <c:v>42097.239583333336</c:v>
                </c:pt>
                <c:pt idx="8856">
                  <c:v>42097.25</c:v>
                </c:pt>
                <c:pt idx="8857">
                  <c:v>42097.260416666664</c:v>
                </c:pt>
                <c:pt idx="8858">
                  <c:v>42097.270833333336</c:v>
                </c:pt>
                <c:pt idx="8859">
                  <c:v>42097.28125</c:v>
                </c:pt>
                <c:pt idx="8860">
                  <c:v>42097.291666666664</c:v>
                </c:pt>
                <c:pt idx="8861">
                  <c:v>42097.302083333336</c:v>
                </c:pt>
                <c:pt idx="8862">
                  <c:v>42097.3125</c:v>
                </c:pt>
                <c:pt idx="8863">
                  <c:v>42097.322916666664</c:v>
                </c:pt>
                <c:pt idx="8864">
                  <c:v>42097.333333333336</c:v>
                </c:pt>
                <c:pt idx="8865">
                  <c:v>42097.34375</c:v>
                </c:pt>
                <c:pt idx="8866">
                  <c:v>42097.354166666664</c:v>
                </c:pt>
                <c:pt idx="8867">
                  <c:v>42097.364583333336</c:v>
                </c:pt>
                <c:pt idx="8868">
                  <c:v>42097.375</c:v>
                </c:pt>
                <c:pt idx="8869">
                  <c:v>42097.385416666664</c:v>
                </c:pt>
                <c:pt idx="8870">
                  <c:v>42097.395833333336</c:v>
                </c:pt>
                <c:pt idx="8871">
                  <c:v>42097.40625</c:v>
                </c:pt>
                <c:pt idx="8872">
                  <c:v>42097.416666666664</c:v>
                </c:pt>
                <c:pt idx="8873">
                  <c:v>42097.427083333336</c:v>
                </c:pt>
                <c:pt idx="8874">
                  <c:v>42097.4375</c:v>
                </c:pt>
                <c:pt idx="8875">
                  <c:v>42097.447916666664</c:v>
                </c:pt>
                <c:pt idx="8876">
                  <c:v>42097.458333333336</c:v>
                </c:pt>
                <c:pt idx="8877">
                  <c:v>42097.46875</c:v>
                </c:pt>
                <c:pt idx="8878">
                  <c:v>42097.479166666664</c:v>
                </c:pt>
                <c:pt idx="8879">
                  <c:v>42097.489583333336</c:v>
                </c:pt>
                <c:pt idx="8880">
                  <c:v>42097.5</c:v>
                </c:pt>
                <c:pt idx="8881">
                  <c:v>42097.510416666664</c:v>
                </c:pt>
                <c:pt idx="8882">
                  <c:v>42097.520833333336</c:v>
                </c:pt>
                <c:pt idx="8883">
                  <c:v>42097.53125</c:v>
                </c:pt>
                <c:pt idx="8884">
                  <c:v>42097.541666666664</c:v>
                </c:pt>
                <c:pt idx="8885">
                  <c:v>42097.552083333336</c:v>
                </c:pt>
                <c:pt idx="8886">
                  <c:v>42097.5625</c:v>
                </c:pt>
                <c:pt idx="8887">
                  <c:v>42097.572916666664</c:v>
                </c:pt>
                <c:pt idx="8888">
                  <c:v>42097.583333333336</c:v>
                </c:pt>
                <c:pt idx="8889">
                  <c:v>42097.59375</c:v>
                </c:pt>
                <c:pt idx="8890">
                  <c:v>42097.604166666664</c:v>
                </c:pt>
                <c:pt idx="8891">
                  <c:v>42097.614583333336</c:v>
                </c:pt>
                <c:pt idx="8892">
                  <c:v>42097.625</c:v>
                </c:pt>
                <c:pt idx="8893">
                  <c:v>42097.635416666664</c:v>
                </c:pt>
                <c:pt idx="8894">
                  <c:v>42097.645833333336</c:v>
                </c:pt>
                <c:pt idx="8895">
                  <c:v>42097.65625</c:v>
                </c:pt>
                <c:pt idx="8896">
                  <c:v>42097.666666666664</c:v>
                </c:pt>
                <c:pt idx="8897">
                  <c:v>42097.677083333336</c:v>
                </c:pt>
                <c:pt idx="8898">
                  <c:v>42097.6875</c:v>
                </c:pt>
                <c:pt idx="8899">
                  <c:v>42097.697916666664</c:v>
                </c:pt>
                <c:pt idx="8900">
                  <c:v>42097.708333333336</c:v>
                </c:pt>
                <c:pt idx="8901">
                  <c:v>42097.71875</c:v>
                </c:pt>
                <c:pt idx="8902">
                  <c:v>42097.729166666664</c:v>
                </c:pt>
                <c:pt idx="8903">
                  <c:v>42097.739583333336</c:v>
                </c:pt>
                <c:pt idx="8904">
                  <c:v>42097.75</c:v>
                </c:pt>
                <c:pt idx="8905">
                  <c:v>42097.760416666664</c:v>
                </c:pt>
                <c:pt idx="8906">
                  <c:v>42097.770833333336</c:v>
                </c:pt>
                <c:pt idx="8907">
                  <c:v>42097.78125</c:v>
                </c:pt>
                <c:pt idx="8908">
                  <c:v>42097.791666666664</c:v>
                </c:pt>
                <c:pt idx="8909">
                  <c:v>42097.802083333336</c:v>
                </c:pt>
                <c:pt idx="8910">
                  <c:v>42097.8125</c:v>
                </c:pt>
                <c:pt idx="8911">
                  <c:v>42097.822916666664</c:v>
                </c:pt>
                <c:pt idx="8912">
                  <c:v>42097.833333333336</c:v>
                </c:pt>
                <c:pt idx="8913">
                  <c:v>42097.84375</c:v>
                </c:pt>
                <c:pt idx="8914">
                  <c:v>42097.854166666664</c:v>
                </c:pt>
                <c:pt idx="8915">
                  <c:v>42097.864583333336</c:v>
                </c:pt>
                <c:pt idx="8916">
                  <c:v>42097.875</c:v>
                </c:pt>
                <c:pt idx="8917">
                  <c:v>42097.885416666664</c:v>
                </c:pt>
                <c:pt idx="8918">
                  <c:v>42097.895833333336</c:v>
                </c:pt>
                <c:pt idx="8919">
                  <c:v>42097.90625</c:v>
                </c:pt>
                <c:pt idx="8920">
                  <c:v>42097.916666666664</c:v>
                </c:pt>
                <c:pt idx="8921">
                  <c:v>42097.927083333336</c:v>
                </c:pt>
                <c:pt idx="8922">
                  <c:v>42097.9375</c:v>
                </c:pt>
                <c:pt idx="8923">
                  <c:v>42097.947916666664</c:v>
                </c:pt>
                <c:pt idx="8924">
                  <c:v>42097.958333333336</c:v>
                </c:pt>
                <c:pt idx="8925">
                  <c:v>42097.96875</c:v>
                </c:pt>
                <c:pt idx="8926">
                  <c:v>42097.979166666664</c:v>
                </c:pt>
                <c:pt idx="8927">
                  <c:v>42097.989583333336</c:v>
                </c:pt>
                <c:pt idx="8928">
                  <c:v>42098</c:v>
                </c:pt>
                <c:pt idx="8929">
                  <c:v>42098.010416666664</c:v>
                </c:pt>
                <c:pt idx="8930">
                  <c:v>42098.020833333336</c:v>
                </c:pt>
                <c:pt idx="8931">
                  <c:v>42098.03125</c:v>
                </c:pt>
                <c:pt idx="8932">
                  <c:v>42098.041666666664</c:v>
                </c:pt>
                <c:pt idx="8933">
                  <c:v>42098.052083333336</c:v>
                </c:pt>
                <c:pt idx="8934">
                  <c:v>42098.0625</c:v>
                </c:pt>
                <c:pt idx="8935">
                  <c:v>42098.072916666664</c:v>
                </c:pt>
                <c:pt idx="8936">
                  <c:v>42098.083333333336</c:v>
                </c:pt>
                <c:pt idx="8937">
                  <c:v>42098.09375</c:v>
                </c:pt>
                <c:pt idx="8938">
                  <c:v>42098.104166666664</c:v>
                </c:pt>
                <c:pt idx="8939">
                  <c:v>42098.114583333336</c:v>
                </c:pt>
                <c:pt idx="8940">
                  <c:v>42098.125</c:v>
                </c:pt>
                <c:pt idx="8941">
                  <c:v>42098.135416666664</c:v>
                </c:pt>
                <c:pt idx="8942">
                  <c:v>42098.145833333336</c:v>
                </c:pt>
                <c:pt idx="8943">
                  <c:v>42098.15625</c:v>
                </c:pt>
                <c:pt idx="8944">
                  <c:v>42098.166666666664</c:v>
                </c:pt>
                <c:pt idx="8945">
                  <c:v>42098.177083333336</c:v>
                </c:pt>
                <c:pt idx="8946">
                  <c:v>42098.1875</c:v>
                </c:pt>
                <c:pt idx="8947">
                  <c:v>42098.197916666664</c:v>
                </c:pt>
                <c:pt idx="8948">
                  <c:v>42098.208333333336</c:v>
                </c:pt>
                <c:pt idx="8949">
                  <c:v>42098.21875</c:v>
                </c:pt>
                <c:pt idx="8950">
                  <c:v>42098.229166666664</c:v>
                </c:pt>
                <c:pt idx="8951">
                  <c:v>42098.239583333336</c:v>
                </c:pt>
                <c:pt idx="8952">
                  <c:v>42098.25</c:v>
                </c:pt>
                <c:pt idx="8953">
                  <c:v>42098.260416666664</c:v>
                </c:pt>
                <c:pt idx="8954">
                  <c:v>42098.270833333336</c:v>
                </c:pt>
                <c:pt idx="8955">
                  <c:v>42098.28125</c:v>
                </c:pt>
                <c:pt idx="8956">
                  <c:v>42098.291666666664</c:v>
                </c:pt>
                <c:pt idx="8957">
                  <c:v>42098.302083333336</c:v>
                </c:pt>
                <c:pt idx="8958">
                  <c:v>42098.3125</c:v>
                </c:pt>
                <c:pt idx="8959">
                  <c:v>42098.322916666664</c:v>
                </c:pt>
                <c:pt idx="8960">
                  <c:v>42098.333333333336</c:v>
                </c:pt>
                <c:pt idx="8961">
                  <c:v>42098.34375</c:v>
                </c:pt>
                <c:pt idx="8962">
                  <c:v>42098.354166666664</c:v>
                </c:pt>
                <c:pt idx="8963">
                  <c:v>42098.364583333336</c:v>
                </c:pt>
                <c:pt idx="8964">
                  <c:v>42098.375</c:v>
                </c:pt>
                <c:pt idx="8965">
                  <c:v>42098.385416666664</c:v>
                </c:pt>
                <c:pt idx="8966">
                  <c:v>42098.395833333336</c:v>
                </c:pt>
                <c:pt idx="8967">
                  <c:v>42098.40625</c:v>
                </c:pt>
                <c:pt idx="8968">
                  <c:v>42098.416666666664</c:v>
                </c:pt>
                <c:pt idx="8969">
                  <c:v>42098.427083333336</c:v>
                </c:pt>
                <c:pt idx="8970">
                  <c:v>42098.4375</c:v>
                </c:pt>
                <c:pt idx="8971">
                  <c:v>42098.447916666664</c:v>
                </c:pt>
                <c:pt idx="8972">
                  <c:v>42098.458333333336</c:v>
                </c:pt>
                <c:pt idx="8973">
                  <c:v>42098.46875</c:v>
                </c:pt>
                <c:pt idx="8974">
                  <c:v>42098.479166666664</c:v>
                </c:pt>
                <c:pt idx="8975">
                  <c:v>42098.489583333336</c:v>
                </c:pt>
                <c:pt idx="8976">
                  <c:v>42098.5</c:v>
                </c:pt>
                <c:pt idx="8977">
                  <c:v>42098.510416666664</c:v>
                </c:pt>
                <c:pt idx="8978">
                  <c:v>42098.520833333336</c:v>
                </c:pt>
                <c:pt idx="8979">
                  <c:v>42098.53125</c:v>
                </c:pt>
                <c:pt idx="8980">
                  <c:v>42098.541666666664</c:v>
                </c:pt>
                <c:pt idx="8981">
                  <c:v>42098.552083333336</c:v>
                </c:pt>
                <c:pt idx="8982">
                  <c:v>42098.5625</c:v>
                </c:pt>
                <c:pt idx="8983">
                  <c:v>42098.572916666664</c:v>
                </c:pt>
                <c:pt idx="8984">
                  <c:v>42098.583333333336</c:v>
                </c:pt>
                <c:pt idx="8985">
                  <c:v>42098.59375</c:v>
                </c:pt>
                <c:pt idx="8986">
                  <c:v>42098.604166666664</c:v>
                </c:pt>
                <c:pt idx="8987">
                  <c:v>42098.614583333336</c:v>
                </c:pt>
                <c:pt idx="8988">
                  <c:v>42098.625</c:v>
                </c:pt>
                <c:pt idx="8989">
                  <c:v>42098.635416666664</c:v>
                </c:pt>
                <c:pt idx="8990">
                  <c:v>42098.645833333336</c:v>
                </c:pt>
                <c:pt idx="8991">
                  <c:v>42098.65625</c:v>
                </c:pt>
                <c:pt idx="8992">
                  <c:v>42098.666666666664</c:v>
                </c:pt>
                <c:pt idx="8993">
                  <c:v>42098.677083333336</c:v>
                </c:pt>
                <c:pt idx="8994">
                  <c:v>42098.6875</c:v>
                </c:pt>
                <c:pt idx="8995">
                  <c:v>42098.697916666664</c:v>
                </c:pt>
                <c:pt idx="8996">
                  <c:v>42098.708333333336</c:v>
                </c:pt>
                <c:pt idx="8997">
                  <c:v>42098.71875</c:v>
                </c:pt>
                <c:pt idx="8998">
                  <c:v>42098.729166666664</c:v>
                </c:pt>
                <c:pt idx="8999">
                  <c:v>42098.739583333336</c:v>
                </c:pt>
                <c:pt idx="9000">
                  <c:v>42098.75</c:v>
                </c:pt>
                <c:pt idx="9001">
                  <c:v>42098.760416666664</c:v>
                </c:pt>
                <c:pt idx="9002">
                  <c:v>42098.770833333336</c:v>
                </c:pt>
                <c:pt idx="9003">
                  <c:v>42098.78125</c:v>
                </c:pt>
                <c:pt idx="9004">
                  <c:v>42098.791666666664</c:v>
                </c:pt>
                <c:pt idx="9005">
                  <c:v>42098.802083333336</c:v>
                </c:pt>
                <c:pt idx="9006">
                  <c:v>42098.8125</c:v>
                </c:pt>
                <c:pt idx="9007">
                  <c:v>42098.822916666664</c:v>
                </c:pt>
                <c:pt idx="9008">
                  <c:v>42098.833333333336</c:v>
                </c:pt>
                <c:pt idx="9009">
                  <c:v>42098.84375</c:v>
                </c:pt>
                <c:pt idx="9010">
                  <c:v>42098.854166666664</c:v>
                </c:pt>
                <c:pt idx="9011">
                  <c:v>42098.864583333336</c:v>
                </c:pt>
                <c:pt idx="9012">
                  <c:v>42098.875</c:v>
                </c:pt>
                <c:pt idx="9013">
                  <c:v>42098.885416666664</c:v>
                </c:pt>
                <c:pt idx="9014">
                  <c:v>42098.895833333336</c:v>
                </c:pt>
                <c:pt idx="9015">
                  <c:v>42098.90625</c:v>
                </c:pt>
                <c:pt idx="9016">
                  <c:v>42098.916666666664</c:v>
                </c:pt>
                <c:pt idx="9017">
                  <c:v>42098.927083333336</c:v>
                </c:pt>
                <c:pt idx="9018">
                  <c:v>42098.9375</c:v>
                </c:pt>
                <c:pt idx="9019">
                  <c:v>42098.947916666664</c:v>
                </c:pt>
                <c:pt idx="9020">
                  <c:v>42098.958333333336</c:v>
                </c:pt>
                <c:pt idx="9021">
                  <c:v>42098.96875</c:v>
                </c:pt>
                <c:pt idx="9022">
                  <c:v>42098.979166666664</c:v>
                </c:pt>
                <c:pt idx="9023">
                  <c:v>42098.989583333336</c:v>
                </c:pt>
                <c:pt idx="9024">
                  <c:v>42099</c:v>
                </c:pt>
                <c:pt idx="9025">
                  <c:v>42099.010416666664</c:v>
                </c:pt>
                <c:pt idx="9026">
                  <c:v>42099.020833333336</c:v>
                </c:pt>
                <c:pt idx="9027">
                  <c:v>42099.03125</c:v>
                </c:pt>
                <c:pt idx="9028">
                  <c:v>42099.041666666664</c:v>
                </c:pt>
                <c:pt idx="9029">
                  <c:v>42099.052083333336</c:v>
                </c:pt>
                <c:pt idx="9030">
                  <c:v>42099.0625</c:v>
                </c:pt>
                <c:pt idx="9031">
                  <c:v>42099.072916666664</c:v>
                </c:pt>
                <c:pt idx="9032">
                  <c:v>42099.083333333336</c:v>
                </c:pt>
                <c:pt idx="9033">
                  <c:v>42099.09375</c:v>
                </c:pt>
                <c:pt idx="9034">
                  <c:v>42099.104166666664</c:v>
                </c:pt>
                <c:pt idx="9035">
                  <c:v>42099.114583333336</c:v>
                </c:pt>
                <c:pt idx="9036">
                  <c:v>42099.125</c:v>
                </c:pt>
                <c:pt idx="9037">
                  <c:v>42099.135416666664</c:v>
                </c:pt>
                <c:pt idx="9038">
                  <c:v>42099.145833333336</c:v>
                </c:pt>
                <c:pt idx="9039">
                  <c:v>42099.15625</c:v>
                </c:pt>
                <c:pt idx="9040">
                  <c:v>42099.166666666664</c:v>
                </c:pt>
                <c:pt idx="9041">
                  <c:v>42099.177083333336</c:v>
                </c:pt>
                <c:pt idx="9042">
                  <c:v>42099.1875</c:v>
                </c:pt>
                <c:pt idx="9043">
                  <c:v>42099.197916666664</c:v>
                </c:pt>
                <c:pt idx="9044">
                  <c:v>42099.208333333336</c:v>
                </c:pt>
                <c:pt idx="9045">
                  <c:v>42099.21875</c:v>
                </c:pt>
                <c:pt idx="9046">
                  <c:v>42099.229166666664</c:v>
                </c:pt>
                <c:pt idx="9047">
                  <c:v>42099.239583333336</c:v>
                </c:pt>
                <c:pt idx="9048">
                  <c:v>42099.25</c:v>
                </c:pt>
                <c:pt idx="9049">
                  <c:v>42099.260416666664</c:v>
                </c:pt>
                <c:pt idx="9050">
                  <c:v>42099.270833333336</c:v>
                </c:pt>
                <c:pt idx="9051">
                  <c:v>42099.28125</c:v>
                </c:pt>
                <c:pt idx="9052">
                  <c:v>42099.291666666664</c:v>
                </c:pt>
                <c:pt idx="9053">
                  <c:v>42099.302083333336</c:v>
                </c:pt>
                <c:pt idx="9054">
                  <c:v>42099.3125</c:v>
                </c:pt>
                <c:pt idx="9055">
                  <c:v>42099.322916666664</c:v>
                </c:pt>
                <c:pt idx="9056">
                  <c:v>42099.333333333336</c:v>
                </c:pt>
                <c:pt idx="9057">
                  <c:v>42099.34375</c:v>
                </c:pt>
                <c:pt idx="9058">
                  <c:v>42099.354166666664</c:v>
                </c:pt>
                <c:pt idx="9059">
                  <c:v>42099.364583333336</c:v>
                </c:pt>
                <c:pt idx="9060">
                  <c:v>42099.375</c:v>
                </c:pt>
                <c:pt idx="9061">
                  <c:v>42099.385416666664</c:v>
                </c:pt>
                <c:pt idx="9062">
                  <c:v>42099.395833333336</c:v>
                </c:pt>
                <c:pt idx="9063">
                  <c:v>42099.40625</c:v>
                </c:pt>
                <c:pt idx="9064">
                  <c:v>42099.416666666664</c:v>
                </c:pt>
                <c:pt idx="9065">
                  <c:v>42099.427083333336</c:v>
                </c:pt>
                <c:pt idx="9066">
                  <c:v>42099.4375</c:v>
                </c:pt>
                <c:pt idx="9067">
                  <c:v>42099.447916666664</c:v>
                </c:pt>
                <c:pt idx="9068">
                  <c:v>42099.458333333336</c:v>
                </c:pt>
                <c:pt idx="9069">
                  <c:v>42099.46875</c:v>
                </c:pt>
                <c:pt idx="9070">
                  <c:v>42099.479166666664</c:v>
                </c:pt>
                <c:pt idx="9071">
                  <c:v>42099.489583333336</c:v>
                </c:pt>
                <c:pt idx="9072">
                  <c:v>42099.5</c:v>
                </c:pt>
                <c:pt idx="9073">
                  <c:v>42099.510416666664</c:v>
                </c:pt>
                <c:pt idx="9074">
                  <c:v>42099.520833333336</c:v>
                </c:pt>
                <c:pt idx="9075">
                  <c:v>42099.53125</c:v>
                </c:pt>
                <c:pt idx="9076">
                  <c:v>42099.541666666664</c:v>
                </c:pt>
                <c:pt idx="9077">
                  <c:v>42099.552083333336</c:v>
                </c:pt>
                <c:pt idx="9078">
                  <c:v>42099.5625</c:v>
                </c:pt>
                <c:pt idx="9079">
                  <c:v>42099.572916666664</c:v>
                </c:pt>
                <c:pt idx="9080">
                  <c:v>42099.583333333336</c:v>
                </c:pt>
                <c:pt idx="9081">
                  <c:v>42099.59375</c:v>
                </c:pt>
                <c:pt idx="9082">
                  <c:v>42099.604166666664</c:v>
                </c:pt>
                <c:pt idx="9083">
                  <c:v>42099.614583333336</c:v>
                </c:pt>
                <c:pt idx="9084">
                  <c:v>42099.625</c:v>
                </c:pt>
                <c:pt idx="9085">
                  <c:v>42099.635416666664</c:v>
                </c:pt>
                <c:pt idx="9086">
                  <c:v>42099.645833333336</c:v>
                </c:pt>
                <c:pt idx="9087">
                  <c:v>42099.65625</c:v>
                </c:pt>
                <c:pt idx="9088">
                  <c:v>42099.666666666664</c:v>
                </c:pt>
                <c:pt idx="9089">
                  <c:v>42099.677083333336</c:v>
                </c:pt>
                <c:pt idx="9090">
                  <c:v>42099.6875</c:v>
                </c:pt>
                <c:pt idx="9091">
                  <c:v>42099.697916666664</c:v>
                </c:pt>
                <c:pt idx="9092">
                  <c:v>42099.708333333336</c:v>
                </c:pt>
                <c:pt idx="9093">
                  <c:v>42099.71875</c:v>
                </c:pt>
                <c:pt idx="9094">
                  <c:v>42099.729166666664</c:v>
                </c:pt>
                <c:pt idx="9095">
                  <c:v>42099.739583333336</c:v>
                </c:pt>
                <c:pt idx="9096">
                  <c:v>42099.75</c:v>
                </c:pt>
                <c:pt idx="9097">
                  <c:v>42099.760416666664</c:v>
                </c:pt>
                <c:pt idx="9098">
                  <c:v>42099.770833333336</c:v>
                </c:pt>
                <c:pt idx="9099">
                  <c:v>42099.78125</c:v>
                </c:pt>
                <c:pt idx="9100">
                  <c:v>42099.791666666664</c:v>
                </c:pt>
                <c:pt idx="9101">
                  <c:v>42099.802083333336</c:v>
                </c:pt>
                <c:pt idx="9102">
                  <c:v>42099.8125</c:v>
                </c:pt>
                <c:pt idx="9103">
                  <c:v>42099.822916666664</c:v>
                </c:pt>
                <c:pt idx="9104">
                  <c:v>42099.833333333336</c:v>
                </c:pt>
                <c:pt idx="9105">
                  <c:v>42099.84375</c:v>
                </c:pt>
                <c:pt idx="9106">
                  <c:v>42099.854166666664</c:v>
                </c:pt>
                <c:pt idx="9107">
                  <c:v>42099.864583333336</c:v>
                </c:pt>
                <c:pt idx="9108">
                  <c:v>42099.875</c:v>
                </c:pt>
                <c:pt idx="9109">
                  <c:v>42099.885416666664</c:v>
                </c:pt>
                <c:pt idx="9110">
                  <c:v>42099.895833333336</c:v>
                </c:pt>
                <c:pt idx="9111">
                  <c:v>42099.90625</c:v>
                </c:pt>
                <c:pt idx="9112">
                  <c:v>42099.916666666664</c:v>
                </c:pt>
                <c:pt idx="9113">
                  <c:v>42099.927083333336</c:v>
                </c:pt>
                <c:pt idx="9114">
                  <c:v>42099.9375</c:v>
                </c:pt>
                <c:pt idx="9115">
                  <c:v>42099.947916666664</c:v>
                </c:pt>
                <c:pt idx="9116">
                  <c:v>42099.958333333336</c:v>
                </c:pt>
                <c:pt idx="9117">
                  <c:v>42099.96875</c:v>
                </c:pt>
                <c:pt idx="9118">
                  <c:v>42099.979166666664</c:v>
                </c:pt>
                <c:pt idx="9119">
                  <c:v>42099.989583333336</c:v>
                </c:pt>
              </c:numCache>
            </c:numRef>
          </c:xVal>
          <c:yVal>
            <c:numRef>
              <c:f>'General Stage'!$B$2:$B$972241</c:f>
              <c:numCache>
                <c:formatCode>General</c:formatCode>
                <c:ptCount val="972240"/>
                <c:pt idx="0">
                  <c:v>37.402596000000003</c:v>
                </c:pt>
                <c:pt idx="1">
                  <c:v>37.422989999999999</c:v>
                </c:pt>
                <c:pt idx="2">
                  <c:v>37.321019999999997</c:v>
                </c:pt>
                <c:pt idx="3">
                  <c:v>37.147671000000003</c:v>
                </c:pt>
                <c:pt idx="4">
                  <c:v>36.994715999999997</c:v>
                </c:pt>
                <c:pt idx="5">
                  <c:v>37.01511</c:v>
                </c:pt>
                <c:pt idx="6">
                  <c:v>37.188459000000002</c:v>
                </c:pt>
                <c:pt idx="7">
                  <c:v>37.484172000000001</c:v>
                </c:pt>
                <c:pt idx="8">
                  <c:v>37.779885</c:v>
                </c:pt>
                <c:pt idx="9">
                  <c:v>37.596339</c:v>
                </c:pt>
                <c:pt idx="10">
                  <c:v>37.565747999999999</c:v>
                </c:pt>
                <c:pt idx="11">
                  <c:v>37.351610999999998</c:v>
                </c:pt>
                <c:pt idx="12">
                  <c:v>37.137473999999997</c:v>
                </c:pt>
                <c:pt idx="13">
                  <c:v>37.249640999999997</c:v>
                </c:pt>
                <c:pt idx="14">
                  <c:v>37.208852999999998</c:v>
                </c:pt>
                <c:pt idx="15">
                  <c:v>37.321019999999997</c:v>
                </c:pt>
                <c:pt idx="16">
                  <c:v>37.494368999999999</c:v>
                </c:pt>
                <c:pt idx="17">
                  <c:v>37.341414</c:v>
                </c:pt>
                <c:pt idx="18">
                  <c:v>37.290429000000003</c:v>
                </c:pt>
                <c:pt idx="19">
                  <c:v>37.52496</c:v>
                </c:pt>
                <c:pt idx="20">
                  <c:v>37.616733000000004</c:v>
                </c:pt>
                <c:pt idx="21">
                  <c:v>38.045006999999998</c:v>
                </c:pt>
                <c:pt idx="22">
                  <c:v>38.554856999999998</c:v>
                </c:pt>
                <c:pt idx="23">
                  <c:v>38.911752</c:v>
                </c:pt>
                <c:pt idx="24">
                  <c:v>38.972934000000002</c:v>
                </c:pt>
                <c:pt idx="25">
                  <c:v>38.748600000000003</c:v>
                </c:pt>
                <c:pt idx="26">
                  <c:v>38.503872000000001</c:v>
                </c:pt>
                <c:pt idx="27">
                  <c:v>38.187764999999999</c:v>
                </c:pt>
                <c:pt idx="28">
                  <c:v>38.187764999999999</c:v>
                </c:pt>
                <c:pt idx="29">
                  <c:v>37.586142000000002</c:v>
                </c:pt>
                <c:pt idx="30">
                  <c:v>37.708506</c:v>
                </c:pt>
                <c:pt idx="31">
                  <c:v>38.299931999999998</c:v>
                </c:pt>
                <c:pt idx="32">
                  <c:v>38.483477999999998</c:v>
                </c:pt>
                <c:pt idx="33">
                  <c:v>39.064706999999999</c:v>
                </c:pt>
                <c:pt idx="34">
                  <c:v>39.248252999999998</c:v>
                </c:pt>
                <c:pt idx="35">
                  <c:v>38.993327999999998</c:v>
                </c:pt>
                <c:pt idx="36">
                  <c:v>38.575251000000002</c:v>
                </c:pt>
                <c:pt idx="37">
                  <c:v>37.861460999999998</c:v>
                </c:pt>
                <c:pt idx="38">
                  <c:v>37.321019999999997</c:v>
                </c:pt>
                <c:pt idx="39">
                  <c:v>37.066094999999997</c:v>
                </c:pt>
                <c:pt idx="40">
                  <c:v>36.525654000000003</c:v>
                </c:pt>
                <c:pt idx="41">
                  <c:v>36.117773999999997</c:v>
                </c:pt>
                <c:pt idx="42">
                  <c:v>36.178955999999999</c:v>
                </c:pt>
                <c:pt idx="43">
                  <c:v>36.403289999999998</c:v>
                </c:pt>
                <c:pt idx="44">
                  <c:v>36.892746000000002</c:v>
                </c:pt>
                <c:pt idx="45">
                  <c:v>36.933534000000002</c:v>
                </c:pt>
                <c:pt idx="46">
                  <c:v>36.964125000000003</c:v>
                </c:pt>
                <c:pt idx="47">
                  <c:v>37.066094999999997</c:v>
                </c:pt>
                <c:pt idx="48">
                  <c:v>36.841760999999998</c:v>
                </c:pt>
                <c:pt idx="49">
                  <c:v>37.198656</c:v>
                </c:pt>
                <c:pt idx="50">
                  <c:v>37.168064999999999</c:v>
                </c:pt>
                <c:pt idx="51">
                  <c:v>36.484865999999997</c:v>
                </c:pt>
                <c:pt idx="52">
                  <c:v>36.229940999999997</c:v>
                </c:pt>
                <c:pt idx="53">
                  <c:v>36.484865999999997</c:v>
                </c:pt>
                <c:pt idx="54">
                  <c:v>36.729593999999999</c:v>
                </c:pt>
                <c:pt idx="55">
                  <c:v>36.994715999999997</c:v>
                </c:pt>
                <c:pt idx="56">
                  <c:v>37.086489</c:v>
                </c:pt>
                <c:pt idx="57">
                  <c:v>37.117080000000001</c:v>
                </c:pt>
                <c:pt idx="58">
                  <c:v>36.658214999999998</c:v>
                </c:pt>
                <c:pt idx="59">
                  <c:v>37.229247000000001</c:v>
                </c:pt>
                <c:pt idx="60">
                  <c:v>37.351610999999998</c:v>
                </c:pt>
                <c:pt idx="61">
                  <c:v>37.178261999999997</c:v>
                </c:pt>
                <c:pt idx="62">
                  <c:v>37.473975000000003</c:v>
                </c:pt>
                <c:pt idx="63">
                  <c:v>37.473975000000003</c:v>
                </c:pt>
                <c:pt idx="64">
                  <c:v>37.494368999999999</c:v>
                </c:pt>
                <c:pt idx="65">
                  <c:v>37.637127</c:v>
                </c:pt>
                <c:pt idx="66">
                  <c:v>37.820672999999999</c:v>
                </c:pt>
                <c:pt idx="67">
                  <c:v>37.994022000000001</c:v>
                </c:pt>
                <c:pt idx="68">
                  <c:v>38.146977</c:v>
                </c:pt>
                <c:pt idx="69">
                  <c:v>38.045006999999998</c:v>
                </c:pt>
                <c:pt idx="70">
                  <c:v>38.554856999999998</c:v>
                </c:pt>
                <c:pt idx="71">
                  <c:v>38.452886999999997</c:v>
                </c:pt>
                <c:pt idx="72">
                  <c:v>38.177568000000001</c:v>
                </c:pt>
                <c:pt idx="73">
                  <c:v>38.687418000000001</c:v>
                </c:pt>
                <c:pt idx="74">
                  <c:v>38.442689999999999</c:v>
                </c:pt>
                <c:pt idx="75">
                  <c:v>38.616039000000001</c:v>
                </c:pt>
                <c:pt idx="76">
                  <c:v>38.677221000000003</c:v>
                </c:pt>
                <c:pt idx="77">
                  <c:v>38.830176000000002</c:v>
                </c:pt>
                <c:pt idx="78">
                  <c:v>38.218356</c:v>
                </c:pt>
                <c:pt idx="79">
                  <c:v>38.045006999999998</c:v>
                </c:pt>
                <c:pt idx="80">
                  <c:v>37.810476000000001</c:v>
                </c:pt>
                <c:pt idx="81">
                  <c:v>37.779885</c:v>
                </c:pt>
                <c:pt idx="82">
                  <c:v>37.779885</c:v>
                </c:pt>
                <c:pt idx="83">
                  <c:v>38.289735</c:v>
                </c:pt>
                <c:pt idx="84">
                  <c:v>38.157173999999998</c:v>
                </c:pt>
                <c:pt idx="85">
                  <c:v>37.912446000000003</c:v>
                </c:pt>
                <c:pt idx="86">
                  <c:v>37.983825000000003</c:v>
                </c:pt>
                <c:pt idx="87">
                  <c:v>38.187764999999999</c:v>
                </c:pt>
                <c:pt idx="88">
                  <c:v>37.963431</c:v>
                </c:pt>
                <c:pt idx="89">
                  <c:v>38.014415999999997</c:v>
                </c:pt>
                <c:pt idx="90">
                  <c:v>38.218356</c:v>
                </c:pt>
                <c:pt idx="91">
                  <c:v>37.973627999999998</c:v>
                </c:pt>
                <c:pt idx="92">
                  <c:v>38.452886999999997</c:v>
                </c:pt>
                <c:pt idx="93">
                  <c:v>38.626235999999999</c:v>
                </c:pt>
                <c:pt idx="94">
                  <c:v>38.809781999999998</c:v>
                </c:pt>
                <c:pt idx="95">
                  <c:v>38.687418000000001</c:v>
                </c:pt>
                <c:pt idx="96">
                  <c:v>38.840373</c:v>
                </c:pt>
                <c:pt idx="97">
                  <c:v>38.667023999999998</c:v>
                </c:pt>
                <c:pt idx="98">
                  <c:v>38.819978999999996</c:v>
                </c:pt>
                <c:pt idx="99">
                  <c:v>38.626235999999999</c:v>
                </c:pt>
                <c:pt idx="100">
                  <c:v>38.422296000000003</c:v>
                </c:pt>
                <c:pt idx="101">
                  <c:v>38.54466</c:v>
                </c:pt>
                <c:pt idx="102">
                  <c:v>38.524265999999997</c:v>
                </c:pt>
                <c:pt idx="103">
                  <c:v>38.371310999999999</c:v>
                </c:pt>
                <c:pt idx="104">
                  <c:v>38.218356</c:v>
                </c:pt>
                <c:pt idx="105">
                  <c:v>37.963431</c:v>
                </c:pt>
                <c:pt idx="106">
                  <c:v>37.871657999999996</c:v>
                </c:pt>
                <c:pt idx="107">
                  <c:v>38.228552999999998</c:v>
                </c:pt>
                <c:pt idx="108">
                  <c:v>38.554856999999998</c:v>
                </c:pt>
                <c:pt idx="109">
                  <c:v>38.575251000000002</c:v>
                </c:pt>
                <c:pt idx="110">
                  <c:v>38.605842000000003</c:v>
                </c:pt>
                <c:pt idx="111">
                  <c:v>38.452886999999997</c:v>
                </c:pt>
                <c:pt idx="112">
                  <c:v>38.330522999999999</c:v>
                </c:pt>
                <c:pt idx="113">
                  <c:v>38.330522999999999</c:v>
                </c:pt>
                <c:pt idx="114">
                  <c:v>38.667023999999998</c:v>
                </c:pt>
                <c:pt idx="115">
                  <c:v>38.54466</c:v>
                </c:pt>
                <c:pt idx="116">
                  <c:v>38.575251000000002</c:v>
                </c:pt>
                <c:pt idx="117">
                  <c:v>38.870964000000001</c:v>
                </c:pt>
                <c:pt idx="118">
                  <c:v>38.605842000000003</c:v>
                </c:pt>
                <c:pt idx="119">
                  <c:v>38.779190999999997</c:v>
                </c:pt>
                <c:pt idx="120">
                  <c:v>38.789388000000002</c:v>
                </c:pt>
                <c:pt idx="121">
                  <c:v>38.921948999999998</c:v>
                </c:pt>
                <c:pt idx="122">
                  <c:v>38.952539999999999</c:v>
                </c:pt>
                <c:pt idx="123">
                  <c:v>39.268647000000001</c:v>
                </c:pt>
                <c:pt idx="124">
                  <c:v>39.391010999999999</c:v>
                </c:pt>
                <c:pt idx="125">
                  <c:v>39.523572000000001</c:v>
                </c:pt>
                <c:pt idx="126">
                  <c:v>39.513375000000003</c:v>
                </c:pt>
                <c:pt idx="127">
                  <c:v>39.809088000000003</c:v>
                </c:pt>
                <c:pt idx="128">
                  <c:v>39.635739000000001</c:v>
                </c:pt>
                <c:pt idx="129">
                  <c:v>39.411405000000002</c:v>
                </c:pt>
                <c:pt idx="130">
                  <c:v>38.870964000000001</c:v>
                </c:pt>
                <c:pt idx="131">
                  <c:v>38.503872000000001</c:v>
                </c:pt>
                <c:pt idx="132">
                  <c:v>38.248947000000001</c:v>
                </c:pt>
                <c:pt idx="133">
                  <c:v>38.595644999999998</c:v>
                </c:pt>
                <c:pt idx="134">
                  <c:v>38.646630000000002</c:v>
                </c:pt>
                <c:pt idx="135">
                  <c:v>38.891357999999997</c:v>
                </c:pt>
                <c:pt idx="136">
                  <c:v>38.697614999999999</c:v>
                </c:pt>
                <c:pt idx="137">
                  <c:v>38.473281</c:v>
                </c:pt>
                <c:pt idx="138">
                  <c:v>38.340719999999997</c:v>
                </c:pt>
                <c:pt idx="139">
                  <c:v>37.861460999999998</c:v>
                </c:pt>
                <c:pt idx="140">
                  <c:v>37.657521000000003</c:v>
                </c:pt>
                <c:pt idx="141">
                  <c:v>37.484172000000001</c:v>
                </c:pt>
                <c:pt idx="142">
                  <c:v>37.810476000000001</c:v>
                </c:pt>
                <c:pt idx="143">
                  <c:v>38.004218999999999</c:v>
                </c:pt>
                <c:pt idx="144">
                  <c:v>37.983825000000003</c:v>
                </c:pt>
                <c:pt idx="145">
                  <c:v>38.055204000000003</c:v>
                </c:pt>
                <c:pt idx="146">
                  <c:v>38.412098999999998</c:v>
                </c:pt>
                <c:pt idx="147">
                  <c:v>38.707811999999997</c:v>
                </c:pt>
                <c:pt idx="148">
                  <c:v>39.064706999999999</c:v>
                </c:pt>
                <c:pt idx="149">
                  <c:v>38.993327999999998</c:v>
                </c:pt>
                <c:pt idx="150">
                  <c:v>38.442689999999999</c:v>
                </c:pt>
                <c:pt idx="151">
                  <c:v>38.565054000000003</c:v>
                </c:pt>
                <c:pt idx="152">
                  <c:v>38.595644999999998</c:v>
                </c:pt>
                <c:pt idx="153">
                  <c:v>39.278843999999999</c:v>
                </c:pt>
                <c:pt idx="154">
                  <c:v>39.615344999999998</c:v>
                </c:pt>
                <c:pt idx="155">
                  <c:v>39.431798999999998</c:v>
                </c:pt>
                <c:pt idx="156">
                  <c:v>39.911057999999997</c:v>
                </c:pt>
                <c:pt idx="157">
                  <c:v>39.768300000000004</c:v>
                </c:pt>
                <c:pt idx="158">
                  <c:v>39.768300000000004</c:v>
                </c:pt>
                <c:pt idx="159">
                  <c:v>39.798890999999998</c:v>
                </c:pt>
                <c:pt idx="160">
                  <c:v>39.227859000000002</c:v>
                </c:pt>
                <c:pt idx="161">
                  <c:v>39.156480000000002</c:v>
                </c:pt>
                <c:pt idx="162">
                  <c:v>39.574556999999999</c:v>
                </c:pt>
                <c:pt idx="163">
                  <c:v>39.656132999999997</c:v>
                </c:pt>
                <c:pt idx="164">
                  <c:v>39.870269999999998</c:v>
                </c:pt>
                <c:pt idx="165">
                  <c:v>40.176180000000002</c:v>
                </c:pt>
                <c:pt idx="166">
                  <c:v>39.625542000000003</c:v>
                </c:pt>
                <c:pt idx="167">
                  <c:v>39.839678999999997</c:v>
                </c:pt>
                <c:pt idx="168">
                  <c:v>40.257756000000001</c:v>
                </c:pt>
                <c:pt idx="169">
                  <c:v>40.165982999999997</c:v>
                </c:pt>
                <c:pt idx="170">
                  <c:v>40.237361999999997</c:v>
                </c:pt>
                <c:pt idx="171">
                  <c:v>40.573863000000003</c:v>
                </c:pt>
                <c:pt idx="172">
                  <c:v>40.635044999999998</c:v>
                </c:pt>
                <c:pt idx="173">
                  <c:v>40.339331999999999</c:v>
                </c:pt>
                <c:pt idx="174">
                  <c:v>40.227164999999999</c:v>
                </c:pt>
                <c:pt idx="175">
                  <c:v>40.125194999999998</c:v>
                </c:pt>
                <c:pt idx="176">
                  <c:v>40.155785999999999</c:v>
                </c:pt>
                <c:pt idx="177">
                  <c:v>40.665635999999999</c:v>
                </c:pt>
                <c:pt idx="178">
                  <c:v>40.726818000000002</c:v>
                </c:pt>
                <c:pt idx="179">
                  <c:v>40.461696000000003</c:v>
                </c:pt>
                <c:pt idx="180">
                  <c:v>40.288347000000002</c:v>
                </c:pt>
                <c:pt idx="181">
                  <c:v>40.369923</c:v>
                </c:pt>
                <c:pt idx="182">
                  <c:v>40.278149999999997</c:v>
                </c:pt>
                <c:pt idx="183">
                  <c:v>40.339331999999999</c:v>
                </c:pt>
                <c:pt idx="184">
                  <c:v>40.247559000000003</c:v>
                </c:pt>
                <c:pt idx="185">
                  <c:v>40.278149999999997</c:v>
                </c:pt>
                <c:pt idx="186">
                  <c:v>40.318938000000003</c:v>
                </c:pt>
                <c:pt idx="187">
                  <c:v>40.043619</c:v>
                </c:pt>
                <c:pt idx="188">
                  <c:v>40.247559000000003</c:v>
                </c:pt>
                <c:pt idx="189">
                  <c:v>40.125194999999998</c:v>
                </c:pt>
                <c:pt idx="190">
                  <c:v>40.043619</c:v>
                </c:pt>
                <c:pt idx="191">
                  <c:v>40.094603999999997</c:v>
                </c:pt>
                <c:pt idx="192">
                  <c:v>39.676527</c:v>
                </c:pt>
                <c:pt idx="193">
                  <c:v>39.564360000000001</c:v>
                </c:pt>
                <c:pt idx="194">
                  <c:v>39.156480000000002</c:v>
                </c:pt>
                <c:pt idx="195">
                  <c:v>39.095298</c:v>
                </c:pt>
                <c:pt idx="196">
                  <c:v>39.431798999999998</c:v>
                </c:pt>
                <c:pt idx="197">
                  <c:v>39.492981</c:v>
                </c:pt>
                <c:pt idx="198">
                  <c:v>39.696921000000003</c:v>
                </c:pt>
                <c:pt idx="199">
                  <c:v>39.900860999999999</c:v>
                </c:pt>
                <c:pt idx="200">
                  <c:v>39.809088000000003</c:v>
                </c:pt>
                <c:pt idx="201">
                  <c:v>39.727511999999997</c:v>
                </c:pt>
                <c:pt idx="202">
                  <c:v>39.635739000000001</c:v>
                </c:pt>
                <c:pt idx="203">
                  <c:v>39.666330000000002</c:v>
                </c:pt>
                <c:pt idx="204">
                  <c:v>39.268647000000001</c:v>
                </c:pt>
                <c:pt idx="205">
                  <c:v>39.003525000000003</c:v>
                </c:pt>
                <c:pt idx="206">
                  <c:v>38.605842000000003</c:v>
                </c:pt>
                <c:pt idx="207">
                  <c:v>39.095298</c:v>
                </c:pt>
                <c:pt idx="208">
                  <c:v>39.421602</c:v>
                </c:pt>
                <c:pt idx="209">
                  <c:v>39.034115999999997</c:v>
                </c:pt>
                <c:pt idx="210">
                  <c:v>39.360419999999998</c:v>
                </c:pt>
                <c:pt idx="211">
                  <c:v>39.095298</c:v>
                </c:pt>
                <c:pt idx="212">
                  <c:v>39.289040999999997</c:v>
                </c:pt>
                <c:pt idx="213">
                  <c:v>39.635739000000001</c:v>
                </c:pt>
                <c:pt idx="214">
                  <c:v>40.420907999999997</c:v>
                </c:pt>
                <c:pt idx="215">
                  <c:v>39.972239999999999</c:v>
                </c:pt>
                <c:pt idx="216">
                  <c:v>39.809088000000003</c:v>
                </c:pt>
                <c:pt idx="217">
                  <c:v>39.992634000000002</c:v>
                </c:pt>
                <c:pt idx="218">
                  <c:v>39.564360000000001</c:v>
                </c:pt>
                <c:pt idx="219">
                  <c:v>39.278843999999999</c:v>
                </c:pt>
                <c:pt idx="220">
                  <c:v>38.850569999999998</c:v>
                </c:pt>
                <c:pt idx="221">
                  <c:v>38.901555000000002</c:v>
                </c:pt>
                <c:pt idx="222">
                  <c:v>38.167371000000003</c:v>
                </c:pt>
                <c:pt idx="223">
                  <c:v>38.636432999999997</c:v>
                </c:pt>
                <c:pt idx="224">
                  <c:v>39.095298</c:v>
                </c:pt>
                <c:pt idx="225">
                  <c:v>38.616039000000001</c:v>
                </c:pt>
                <c:pt idx="226">
                  <c:v>39.217661999999997</c:v>
                </c:pt>
                <c:pt idx="227">
                  <c:v>38.463084000000002</c:v>
                </c:pt>
                <c:pt idx="228">
                  <c:v>38.320326000000001</c:v>
                </c:pt>
                <c:pt idx="229">
                  <c:v>37.994022000000001</c:v>
                </c:pt>
                <c:pt idx="230">
                  <c:v>37.473975000000003</c:v>
                </c:pt>
                <c:pt idx="231">
                  <c:v>37.484172000000001</c:v>
                </c:pt>
                <c:pt idx="232">
                  <c:v>37.677914999999999</c:v>
                </c:pt>
                <c:pt idx="233">
                  <c:v>38.197961999999997</c:v>
                </c:pt>
                <c:pt idx="234">
                  <c:v>38.310129000000003</c:v>
                </c:pt>
                <c:pt idx="235">
                  <c:v>38.218356</c:v>
                </c:pt>
                <c:pt idx="236">
                  <c:v>37.871657999999996</c:v>
                </c:pt>
                <c:pt idx="237">
                  <c:v>37.361808000000003</c:v>
                </c:pt>
                <c:pt idx="238">
                  <c:v>37.606535999999998</c:v>
                </c:pt>
                <c:pt idx="239">
                  <c:v>38.03481</c:v>
                </c:pt>
                <c:pt idx="240">
                  <c:v>38.279538000000002</c:v>
                </c:pt>
                <c:pt idx="241">
                  <c:v>37.851264</c:v>
                </c:pt>
                <c:pt idx="242">
                  <c:v>37.667718000000001</c:v>
                </c:pt>
                <c:pt idx="243">
                  <c:v>37.188459000000002</c:v>
                </c:pt>
                <c:pt idx="244">
                  <c:v>36.800972999999999</c:v>
                </c:pt>
                <c:pt idx="245">
                  <c:v>37.076292000000002</c:v>
                </c:pt>
                <c:pt idx="246">
                  <c:v>37.647323999999998</c:v>
                </c:pt>
                <c:pt idx="247">
                  <c:v>37.943036999999997</c:v>
                </c:pt>
                <c:pt idx="248">
                  <c:v>37.892052</c:v>
                </c:pt>
                <c:pt idx="249">
                  <c:v>38.187764999999999</c:v>
                </c:pt>
                <c:pt idx="250">
                  <c:v>38.350917000000003</c:v>
                </c:pt>
                <c:pt idx="251">
                  <c:v>38.473281</c:v>
                </c:pt>
                <c:pt idx="252">
                  <c:v>38.259143999999999</c:v>
                </c:pt>
                <c:pt idx="253">
                  <c:v>38.136780000000002</c:v>
                </c:pt>
                <c:pt idx="254">
                  <c:v>37.810476000000001</c:v>
                </c:pt>
                <c:pt idx="255">
                  <c:v>37.351610999999998</c:v>
                </c:pt>
                <c:pt idx="256">
                  <c:v>36.974322000000001</c:v>
                </c:pt>
                <c:pt idx="257">
                  <c:v>36.974322000000001</c:v>
                </c:pt>
                <c:pt idx="258">
                  <c:v>37.127276999999999</c:v>
                </c:pt>
                <c:pt idx="259">
                  <c:v>37.270035</c:v>
                </c:pt>
                <c:pt idx="260">
                  <c:v>38.177568000000001</c:v>
                </c:pt>
                <c:pt idx="261">
                  <c:v>37.555551000000001</c:v>
                </c:pt>
                <c:pt idx="262">
                  <c:v>37.096685999999998</c:v>
                </c:pt>
                <c:pt idx="263">
                  <c:v>36.943731</c:v>
                </c:pt>
                <c:pt idx="264">
                  <c:v>36.648018</c:v>
                </c:pt>
                <c:pt idx="265">
                  <c:v>37.076292000000002</c:v>
                </c:pt>
                <c:pt idx="266">
                  <c:v>37.667718000000001</c:v>
                </c:pt>
                <c:pt idx="267">
                  <c:v>37.994022000000001</c:v>
                </c:pt>
                <c:pt idx="268">
                  <c:v>37.718702999999998</c:v>
                </c:pt>
                <c:pt idx="269">
                  <c:v>37.219050000000003</c:v>
                </c:pt>
                <c:pt idx="270">
                  <c:v>36.617426999999999</c:v>
                </c:pt>
                <c:pt idx="271">
                  <c:v>36.291122999999999</c:v>
                </c:pt>
                <c:pt idx="272">
                  <c:v>36.005606999999998</c:v>
                </c:pt>
                <c:pt idx="273">
                  <c:v>36.627623999999997</c:v>
                </c:pt>
                <c:pt idx="274">
                  <c:v>36.648018</c:v>
                </c:pt>
                <c:pt idx="275">
                  <c:v>36.474668999999999</c:v>
                </c:pt>
                <c:pt idx="276">
                  <c:v>36.331910999999998</c:v>
                </c:pt>
                <c:pt idx="277">
                  <c:v>36.026001000000001</c:v>
                </c:pt>
                <c:pt idx="278">
                  <c:v>35.567135999999998</c:v>
                </c:pt>
                <c:pt idx="279">
                  <c:v>35.383589999999998</c:v>
                </c:pt>
                <c:pt idx="280">
                  <c:v>35.200043999999998</c:v>
                </c:pt>
                <c:pt idx="281">
                  <c:v>35.189847</c:v>
                </c:pt>
                <c:pt idx="282">
                  <c:v>35.138862000000003</c:v>
                </c:pt>
                <c:pt idx="283">
                  <c:v>35.832258000000003</c:v>
                </c:pt>
                <c:pt idx="284">
                  <c:v>36.097380000000001</c:v>
                </c:pt>
                <c:pt idx="285">
                  <c:v>36.331910999999998</c:v>
                </c:pt>
                <c:pt idx="286">
                  <c:v>36.444077999999998</c:v>
                </c:pt>
                <c:pt idx="287">
                  <c:v>36.260531999999998</c:v>
                </c:pt>
                <c:pt idx="288">
                  <c:v>36.352305000000001</c:v>
                </c:pt>
                <c:pt idx="289">
                  <c:v>36.107576999999999</c:v>
                </c:pt>
                <c:pt idx="290">
                  <c:v>36.760185</c:v>
                </c:pt>
                <c:pt idx="291">
                  <c:v>37.035504000000003</c:v>
                </c:pt>
                <c:pt idx="292">
                  <c:v>37.422989999999999</c:v>
                </c:pt>
                <c:pt idx="293">
                  <c:v>37.280231999999998</c:v>
                </c:pt>
                <c:pt idx="294">
                  <c:v>37.188459000000002</c:v>
                </c:pt>
                <c:pt idx="295">
                  <c:v>38.361114000000001</c:v>
                </c:pt>
                <c:pt idx="296">
                  <c:v>38.381507999999997</c:v>
                </c:pt>
                <c:pt idx="297">
                  <c:v>38.157173999999998</c:v>
                </c:pt>
                <c:pt idx="298">
                  <c:v>39.401207999999997</c:v>
                </c:pt>
                <c:pt idx="299">
                  <c:v>39.554163000000003</c:v>
                </c:pt>
                <c:pt idx="300">
                  <c:v>40.145589000000001</c:v>
                </c:pt>
                <c:pt idx="301">
                  <c:v>40.400514000000001</c:v>
                </c:pt>
                <c:pt idx="302">
                  <c:v>40.390317000000003</c:v>
                </c:pt>
                <c:pt idx="303">
                  <c:v>40.859378999999997</c:v>
                </c:pt>
                <c:pt idx="304">
                  <c:v>40.849181999999999</c:v>
                </c:pt>
                <c:pt idx="305">
                  <c:v>40.206771000000003</c:v>
                </c:pt>
                <c:pt idx="306">
                  <c:v>40.074210000000001</c:v>
                </c:pt>
                <c:pt idx="307">
                  <c:v>39.870269999999998</c:v>
                </c:pt>
                <c:pt idx="308">
                  <c:v>40.543272000000002</c:v>
                </c:pt>
                <c:pt idx="309">
                  <c:v>39.809088000000003</c:v>
                </c:pt>
                <c:pt idx="310">
                  <c:v>40.278149999999997</c:v>
                </c:pt>
                <c:pt idx="311">
                  <c:v>39.849876000000002</c:v>
                </c:pt>
                <c:pt idx="312">
                  <c:v>39.594951000000002</c:v>
                </c:pt>
                <c:pt idx="313">
                  <c:v>40.267952999999999</c:v>
                </c:pt>
                <c:pt idx="314">
                  <c:v>39.819285000000001</c:v>
                </c:pt>
                <c:pt idx="315">
                  <c:v>40.308740999999998</c:v>
                </c:pt>
                <c:pt idx="316">
                  <c:v>39.900860999999999</c:v>
                </c:pt>
                <c:pt idx="317">
                  <c:v>39.900860999999999</c:v>
                </c:pt>
                <c:pt idx="318">
                  <c:v>40.074210000000001</c:v>
                </c:pt>
                <c:pt idx="319">
                  <c:v>39.788694</c:v>
                </c:pt>
                <c:pt idx="320">
                  <c:v>40.104801000000002</c:v>
                </c:pt>
                <c:pt idx="321">
                  <c:v>39.778497000000002</c:v>
                </c:pt>
                <c:pt idx="322">
                  <c:v>39.747906</c:v>
                </c:pt>
                <c:pt idx="323">
                  <c:v>39.717314999999999</c:v>
                </c:pt>
                <c:pt idx="324">
                  <c:v>39.391010999999999</c:v>
                </c:pt>
                <c:pt idx="325">
                  <c:v>39.085101000000002</c:v>
                </c:pt>
                <c:pt idx="326">
                  <c:v>39.482784000000002</c:v>
                </c:pt>
                <c:pt idx="327">
                  <c:v>39.635739000000001</c:v>
                </c:pt>
                <c:pt idx="328">
                  <c:v>38.340719999999997</c:v>
                </c:pt>
                <c:pt idx="329">
                  <c:v>37.830869999999997</c:v>
                </c:pt>
                <c:pt idx="330">
                  <c:v>37.443384000000002</c:v>
                </c:pt>
                <c:pt idx="331">
                  <c:v>36.831564</c:v>
                </c:pt>
                <c:pt idx="332">
                  <c:v>37.820672999999999</c:v>
                </c:pt>
                <c:pt idx="333">
                  <c:v>38.055204000000003</c:v>
                </c:pt>
                <c:pt idx="334">
                  <c:v>38.768993999999999</c:v>
                </c:pt>
                <c:pt idx="335">
                  <c:v>39.492981</c:v>
                </c:pt>
                <c:pt idx="336">
                  <c:v>40.247559000000003</c:v>
                </c:pt>
                <c:pt idx="337">
                  <c:v>40.726818000000002</c:v>
                </c:pt>
                <c:pt idx="338">
                  <c:v>39.798890999999998</c:v>
                </c:pt>
                <c:pt idx="339">
                  <c:v>39.492981</c:v>
                </c:pt>
                <c:pt idx="340">
                  <c:v>39.492981</c:v>
                </c:pt>
                <c:pt idx="341">
                  <c:v>39.125889000000001</c:v>
                </c:pt>
                <c:pt idx="342">
                  <c:v>39.870269999999998</c:v>
                </c:pt>
                <c:pt idx="343">
                  <c:v>40.471893000000001</c:v>
                </c:pt>
                <c:pt idx="344">
                  <c:v>39.401207999999997</c:v>
                </c:pt>
                <c:pt idx="345">
                  <c:v>39.523572000000001</c:v>
                </c:pt>
                <c:pt idx="346">
                  <c:v>40.278149999999997</c:v>
                </c:pt>
                <c:pt idx="347">
                  <c:v>39.819285000000001</c:v>
                </c:pt>
                <c:pt idx="348">
                  <c:v>40.084406999999999</c:v>
                </c:pt>
                <c:pt idx="349">
                  <c:v>40.99194</c:v>
                </c:pt>
                <c:pt idx="350">
                  <c:v>40.696227</c:v>
                </c:pt>
                <c:pt idx="351">
                  <c:v>40.533074999999997</c:v>
                </c:pt>
                <c:pt idx="352">
                  <c:v>41.277456000000001</c:v>
                </c:pt>
                <c:pt idx="353">
                  <c:v>40.828788000000003</c:v>
                </c:pt>
                <c:pt idx="354">
                  <c:v>41.155092000000003</c:v>
                </c:pt>
                <c:pt idx="355">
                  <c:v>40.838985000000001</c:v>
                </c:pt>
                <c:pt idx="356">
                  <c:v>40.838985000000001</c:v>
                </c:pt>
                <c:pt idx="357">
                  <c:v>40.675832999999997</c:v>
                </c:pt>
                <c:pt idx="358">
                  <c:v>40.981743000000002</c:v>
                </c:pt>
                <c:pt idx="359">
                  <c:v>41.573169</c:v>
                </c:pt>
                <c:pt idx="360">
                  <c:v>41.410017000000003</c:v>
                </c:pt>
                <c:pt idx="361">
                  <c:v>42.021836999999998</c:v>
                </c:pt>
                <c:pt idx="362">
                  <c:v>41.573169</c:v>
                </c:pt>
                <c:pt idx="363">
                  <c:v>41.420214000000001</c:v>
                </c:pt>
                <c:pt idx="364">
                  <c:v>41.246865</c:v>
                </c:pt>
                <c:pt idx="365">
                  <c:v>40.624848</c:v>
                </c:pt>
                <c:pt idx="366">
                  <c:v>40.165982999999997</c:v>
                </c:pt>
                <c:pt idx="367">
                  <c:v>40.951152</c:v>
                </c:pt>
                <c:pt idx="368">
                  <c:v>41.552774999999997</c:v>
                </c:pt>
                <c:pt idx="369">
                  <c:v>40.787999999999997</c:v>
                </c:pt>
                <c:pt idx="370">
                  <c:v>41.389623</c:v>
                </c:pt>
                <c:pt idx="371">
                  <c:v>40.482089999999999</c:v>
                </c:pt>
                <c:pt idx="372">
                  <c:v>40.787999999999997</c:v>
                </c:pt>
                <c:pt idx="373">
                  <c:v>40.318938000000003</c:v>
                </c:pt>
                <c:pt idx="374">
                  <c:v>39.696921000000003</c:v>
                </c:pt>
                <c:pt idx="375">
                  <c:v>40.767606000000001</c:v>
                </c:pt>
                <c:pt idx="376">
                  <c:v>40.461696000000003</c:v>
                </c:pt>
                <c:pt idx="377">
                  <c:v>41.675139000000001</c:v>
                </c:pt>
                <c:pt idx="378">
                  <c:v>42.113610000000001</c:v>
                </c:pt>
                <c:pt idx="379">
                  <c:v>41.206077000000001</c:v>
                </c:pt>
                <c:pt idx="380">
                  <c:v>41.817897000000002</c:v>
                </c:pt>
                <c:pt idx="381">
                  <c:v>40.747211999999998</c:v>
                </c:pt>
                <c:pt idx="382">
                  <c:v>40.747211999999998</c:v>
                </c:pt>
                <c:pt idx="383">
                  <c:v>41.664942000000003</c:v>
                </c:pt>
                <c:pt idx="384">
                  <c:v>41.981048999999999</c:v>
                </c:pt>
                <c:pt idx="385">
                  <c:v>41.817897000000002</c:v>
                </c:pt>
                <c:pt idx="386">
                  <c:v>42.715232999999998</c:v>
                </c:pt>
                <c:pt idx="387">
                  <c:v>41.817897000000002</c:v>
                </c:pt>
                <c:pt idx="388">
                  <c:v>41.216273999999999</c:v>
                </c:pt>
                <c:pt idx="389">
                  <c:v>42.552081000000001</c:v>
                </c:pt>
                <c:pt idx="390">
                  <c:v>42.256368000000002</c:v>
                </c:pt>
                <c:pt idx="391">
                  <c:v>42.868188000000004</c:v>
                </c:pt>
                <c:pt idx="392">
                  <c:v>43.643160000000002</c:v>
                </c:pt>
                <c:pt idx="393">
                  <c:v>42.725430000000003</c:v>
                </c:pt>
                <c:pt idx="394">
                  <c:v>43.500402000000001</c:v>
                </c:pt>
                <c:pt idx="395">
                  <c:v>42.643853999999997</c:v>
                </c:pt>
                <c:pt idx="396">
                  <c:v>42.144201000000002</c:v>
                </c:pt>
                <c:pt idx="397">
                  <c:v>42.409323000000001</c:v>
                </c:pt>
                <c:pt idx="398">
                  <c:v>42.399126000000003</c:v>
                </c:pt>
                <c:pt idx="399">
                  <c:v>42.654051000000003</c:v>
                </c:pt>
                <c:pt idx="400">
                  <c:v>42.827399999999997</c:v>
                </c:pt>
                <c:pt idx="401">
                  <c:v>42.083019</c:v>
                </c:pt>
                <c:pt idx="402">
                  <c:v>41.807699999999997</c:v>
                </c:pt>
                <c:pt idx="403">
                  <c:v>41.634351000000002</c:v>
                </c:pt>
                <c:pt idx="404">
                  <c:v>41.766911999999998</c:v>
                </c:pt>
                <c:pt idx="405">
                  <c:v>42.399126000000003</c:v>
                </c:pt>
                <c:pt idx="406">
                  <c:v>41.695532999999998</c:v>
                </c:pt>
                <c:pt idx="407">
                  <c:v>41.593563000000003</c:v>
                </c:pt>
                <c:pt idx="408">
                  <c:v>42.123806999999999</c:v>
                </c:pt>
                <c:pt idx="409">
                  <c:v>42.460307999999998</c:v>
                </c:pt>
                <c:pt idx="410">
                  <c:v>42.888582</c:v>
                </c:pt>
                <c:pt idx="411">
                  <c:v>43.225082999999998</c:v>
                </c:pt>
                <c:pt idx="412">
                  <c:v>43.357644000000001</c:v>
                </c:pt>
                <c:pt idx="413">
                  <c:v>43.214886</c:v>
                </c:pt>
                <c:pt idx="414">
                  <c:v>42.786611999999998</c:v>
                </c:pt>
                <c:pt idx="415">
                  <c:v>42.429716999999997</c:v>
                </c:pt>
                <c:pt idx="416">
                  <c:v>41.960655000000003</c:v>
                </c:pt>
                <c:pt idx="417">
                  <c:v>42.164594999999998</c:v>
                </c:pt>
                <c:pt idx="418">
                  <c:v>41.940261</c:v>
                </c:pt>
                <c:pt idx="419">
                  <c:v>42.154398</c:v>
                </c:pt>
                <c:pt idx="420">
                  <c:v>42.572474999999997</c:v>
                </c:pt>
                <c:pt idx="421">
                  <c:v>42.480702000000001</c:v>
                </c:pt>
                <c:pt idx="422">
                  <c:v>43.072127999999999</c:v>
                </c:pt>
                <c:pt idx="423">
                  <c:v>42.929369999999999</c:v>
                </c:pt>
                <c:pt idx="424">
                  <c:v>42.664248000000001</c:v>
                </c:pt>
                <c:pt idx="425">
                  <c:v>42.409323000000001</c:v>
                </c:pt>
                <c:pt idx="426">
                  <c:v>42.541884000000003</c:v>
                </c:pt>
                <c:pt idx="427">
                  <c:v>42.266565</c:v>
                </c:pt>
                <c:pt idx="428">
                  <c:v>41.695532999999998</c:v>
                </c:pt>
                <c:pt idx="429">
                  <c:v>41.257061999999998</c:v>
                </c:pt>
                <c:pt idx="430">
                  <c:v>41.063319</c:v>
                </c:pt>
                <c:pt idx="431">
                  <c:v>41.797502999999999</c:v>
                </c:pt>
                <c:pt idx="432">
                  <c:v>41.644548</c:v>
                </c:pt>
                <c:pt idx="433">
                  <c:v>41.817897000000002</c:v>
                </c:pt>
                <c:pt idx="434">
                  <c:v>41.695532999999998</c:v>
                </c:pt>
                <c:pt idx="435">
                  <c:v>41.726123999999999</c:v>
                </c:pt>
                <c:pt idx="436">
                  <c:v>42.327747000000002</c:v>
                </c:pt>
                <c:pt idx="437">
                  <c:v>42.664248000000001</c:v>
                </c:pt>
                <c:pt idx="438">
                  <c:v>43.092522000000002</c:v>
                </c:pt>
                <c:pt idx="439">
                  <c:v>43.296461999999998</c:v>
                </c:pt>
                <c:pt idx="440">
                  <c:v>43.836903</c:v>
                </c:pt>
                <c:pt idx="441">
                  <c:v>44.469116999999997</c:v>
                </c:pt>
                <c:pt idx="442">
                  <c:v>44.173403999999998</c:v>
                </c:pt>
                <c:pt idx="443">
                  <c:v>43.969464000000002</c:v>
                </c:pt>
                <c:pt idx="444">
                  <c:v>43.979661</c:v>
                </c:pt>
                <c:pt idx="445">
                  <c:v>43.133310000000002</c:v>
                </c:pt>
                <c:pt idx="446">
                  <c:v>43.551386999999998</c:v>
                </c:pt>
                <c:pt idx="447">
                  <c:v>43.775720999999997</c:v>
                </c:pt>
                <c:pt idx="448">
                  <c:v>43.480007999999998</c:v>
                </c:pt>
                <c:pt idx="449">
                  <c:v>43.683948000000001</c:v>
                </c:pt>
                <c:pt idx="450">
                  <c:v>43.898085000000002</c:v>
                </c:pt>
                <c:pt idx="451">
                  <c:v>43.806311999999998</c:v>
                </c:pt>
                <c:pt idx="452">
                  <c:v>44.05104</c:v>
                </c:pt>
                <c:pt idx="453">
                  <c:v>44.183601000000003</c:v>
                </c:pt>
                <c:pt idx="454">
                  <c:v>43.816509000000003</c:v>
                </c:pt>
                <c:pt idx="455">
                  <c:v>43.429023000000001</c:v>
                </c:pt>
                <c:pt idx="456">
                  <c:v>43.061931000000001</c:v>
                </c:pt>
                <c:pt idx="457">
                  <c:v>42.388928999999997</c:v>
                </c:pt>
                <c:pt idx="458">
                  <c:v>42.327747000000002</c:v>
                </c:pt>
                <c:pt idx="459">
                  <c:v>42.235973999999999</c:v>
                </c:pt>
                <c:pt idx="460">
                  <c:v>42.307352999999999</c:v>
                </c:pt>
                <c:pt idx="461">
                  <c:v>42.490898999999999</c:v>
                </c:pt>
                <c:pt idx="462">
                  <c:v>42.409323000000001</c:v>
                </c:pt>
                <c:pt idx="463">
                  <c:v>42.623460000000001</c:v>
                </c:pt>
                <c:pt idx="464">
                  <c:v>42.664248000000001</c:v>
                </c:pt>
                <c:pt idx="465">
                  <c:v>42.123806999999999</c:v>
                </c:pt>
                <c:pt idx="466">
                  <c:v>42.164594999999998</c:v>
                </c:pt>
                <c:pt idx="467">
                  <c:v>42.235973999999999</c:v>
                </c:pt>
                <c:pt idx="468">
                  <c:v>42.572474999999997</c:v>
                </c:pt>
                <c:pt idx="469">
                  <c:v>42.001443000000002</c:v>
                </c:pt>
                <c:pt idx="470">
                  <c:v>42.032034000000003</c:v>
                </c:pt>
                <c:pt idx="471">
                  <c:v>41.002136999999998</c:v>
                </c:pt>
                <c:pt idx="472">
                  <c:v>39.849876000000002</c:v>
                </c:pt>
                <c:pt idx="473">
                  <c:v>39.564360000000001</c:v>
                </c:pt>
                <c:pt idx="474">
                  <c:v>39.319631999999999</c:v>
                </c:pt>
                <c:pt idx="475">
                  <c:v>40.726818000000002</c:v>
                </c:pt>
                <c:pt idx="476">
                  <c:v>41.532381000000001</c:v>
                </c:pt>
                <c:pt idx="477">
                  <c:v>42.01164</c:v>
                </c:pt>
                <c:pt idx="478">
                  <c:v>42.215580000000003</c:v>
                </c:pt>
                <c:pt idx="479">
                  <c:v>41.022531000000001</c:v>
                </c:pt>
                <c:pt idx="480">
                  <c:v>40.594256999999999</c:v>
                </c:pt>
                <c:pt idx="481">
                  <c:v>40.471893000000001</c:v>
                </c:pt>
                <c:pt idx="482">
                  <c:v>40.971545999999996</c:v>
                </c:pt>
                <c:pt idx="483">
                  <c:v>40.971545999999996</c:v>
                </c:pt>
                <c:pt idx="484">
                  <c:v>41.919867000000004</c:v>
                </c:pt>
                <c:pt idx="485">
                  <c:v>42.103413000000003</c:v>
                </c:pt>
                <c:pt idx="486">
                  <c:v>41.654744999999998</c:v>
                </c:pt>
                <c:pt idx="487">
                  <c:v>42.297156000000001</c:v>
                </c:pt>
                <c:pt idx="488">
                  <c:v>41.726123999999999</c:v>
                </c:pt>
                <c:pt idx="489">
                  <c:v>41.308047000000002</c:v>
                </c:pt>
                <c:pt idx="490">
                  <c:v>41.155092000000003</c:v>
                </c:pt>
                <c:pt idx="491">
                  <c:v>40.900167000000003</c:v>
                </c:pt>
                <c:pt idx="492">
                  <c:v>40.910364000000001</c:v>
                </c:pt>
                <c:pt idx="493">
                  <c:v>41.206077000000001</c:v>
                </c:pt>
                <c:pt idx="494">
                  <c:v>41.206077000000001</c:v>
                </c:pt>
                <c:pt idx="495">
                  <c:v>40.910364000000001</c:v>
                </c:pt>
                <c:pt idx="496">
                  <c:v>40.329135000000001</c:v>
                </c:pt>
                <c:pt idx="497">
                  <c:v>39.605148</c:v>
                </c:pt>
                <c:pt idx="498">
                  <c:v>39.666330000000002</c:v>
                </c:pt>
                <c:pt idx="499">
                  <c:v>39.992634000000002</c:v>
                </c:pt>
                <c:pt idx="500">
                  <c:v>40.359726000000002</c:v>
                </c:pt>
                <c:pt idx="501">
                  <c:v>40.533074999999997</c:v>
                </c:pt>
                <c:pt idx="502">
                  <c:v>40.288347000000002</c:v>
                </c:pt>
                <c:pt idx="503">
                  <c:v>39.951846000000003</c:v>
                </c:pt>
                <c:pt idx="504">
                  <c:v>39.768300000000004</c:v>
                </c:pt>
                <c:pt idx="505">
                  <c:v>39.574556999999999</c:v>
                </c:pt>
                <c:pt idx="506">
                  <c:v>40.339331999999999</c:v>
                </c:pt>
                <c:pt idx="507">
                  <c:v>40.686030000000002</c:v>
                </c:pt>
                <c:pt idx="508">
                  <c:v>41.287652999999999</c:v>
                </c:pt>
                <c:pt idx="509">
                  <c:v>41.308047000000002</c:v>
                </c:pt>
                <c:pt idx="510">
                  <c:v>40.410710999999999</c:v>
                </c:pt>
                <c:pt idx="511">
                  <c:v>39.809088000000003</c:v>
                </c:pt>
                <c:pt idx="512">
                  <c:v>39.962043000000001</c:v>
                </c:pt>
                <c:pt idx="513">
                  <c:v>40.227164999999999</c:v>
                </c:pt>
                <c:pt idx="514">
                  <c:v>40.502484000000003</c:v>
                </c:pt>
                <c:pt idx="515">
                  <c:v>40.655439000000001</c:v>
                </c:pt>
                <c:pt idx="516">
                  <c:v>40.777802999999999</c:v>
                </c:pt>
                <c:pt idx="517">
                  <c:v>40.267952999999999</c:v>
                </c:pt>
                <c:pt idx="518">
                  <c:v>39.778497000000002</c:v>
                </c:pt>
                <c:pt idx="519">
                  <c:v>39.564360000000001</c:v>
                </c:pt>
                <c:pt idx="520">
                  <c:v>39.023918999999999</c:v>
                </c:pt>
                <c:pt idx="521">
                  <c:v>38.942343000000001</c:v>
                </c:pt>
                <c:pt idx="522">
                  <c:v>39.003525000000003</c:v>
                </c:pt>
                <c:pt idx="523">
                  <c:v>38.636432999999997</c:v>
                </c:pt>
                <c:pt idx="524">
                  <c:v>39.176873999999998</c:v>
                </c:pt>
                <c:pt idx="525">
                  <c:v>38.677221000000003</c:v>
                </c:pt>
                <c:pt idx="526">
                  <c:v>38.646630000000002</c:v>
                </c:pt>
                <c:pt idx="527">
                  <c:v>38.463084000000002</c:v>
                </c:pt>
                <c:pt idx="528">
                  <c:v>37.800279000000003</c:v>
                </c:pt>
                <c:pt idx="529">
                  <c:v>37.912446000000003</c:v>
                </c:pt>
                <c:pt idx="530">
                  <c:v>37.749293999999999</c:v>
                </c:pt>
                <c:pt idx="531">
                  <c:v>37.412793000000001</c:v>
                </c:pt>
                <c:pt idx="532">
                  <c:v>38.310129000000003</c:v>
                </c:pt>
                <c:pt idx="533">
                  <c:v>38.575251000000002</c:v>
                </c:pt>
                <c:pt idx="534">
                  <c:v>38.840373</c:v>
                </c:pt>
                <c:pt idx="535">
                  <c:v>39.289040999999997</c:v>
                </c:pt>
                <c:pt idx="536">
                  <c:v>39.319631999999999</c:v>
                </c:pt>
                <c:pt idx="537">
                  <c:v>39.391010999999999</c:v>
                </c:pt>
                <c:pt idx="538">
                  <c:v>39.391010999999999</c:v>
                </c:pt>
                <c:pt idx="539">
                  <c:v>39.054510000000001</c:v>
                </c:pt>
                <c:pt idx="540">
                  <c:v>39.085101000000002</c:v>
                </c:pt>
                <c:pt idx="541">
                  <c:v>38.748600000000003</c:v>
                </c:pt>
                <c:pt idx="542">
                  <c:v>38.932146000000003</c:v>
                </c:pt>
                <c:pt idx="543">
                  <c:v>38.952539999999999</c:v>
                </c:pt>
                <c:pt idx="544">
                  <c:v>38.667023999999998</c:v>
                </c:pt>
                <c:pt idx="545">
                  <c:v>38.942343000000001</c:v>
                </c:pt>
                <c:pt idx="546">
                  <c:v>38.942343000000001</c:v>
                </c:pt>
                <c:pt idx="547">
                  <c:v>38.932146000000003</c:v>
                </c:pt>
                <c:pt idx="548">
                  <c:v>39.258450000000003</c:v>
                </c:pt>
                <c:pt idx="549">
                  <c:v>39.441996000000003</c:v>
                </c:pt>
                <c:pt idx="550">
                  <c:v>39.462389999999999</c:v>
                </c:pt>
                <c:pt idx="551">
                  <c:v>39.513375000000003</c:v>
                </c:pt>
                <c:pt idx="552">
                  <c:v>39.289040999999997</c:v>
                </c:pt>
                <c:pt idx="553">
                  <c:v>38.891357999999997</c:v>
                </c:pt>
                <c:pt idx="554">
                  <c:v>38.972934000000002</c:v>
                </c:pt>
                <c:pt idx="555">
                  <c:v>38.667023999999998</c:v>
                </c:pt>
                <c:pt idx="556">
                  <c:v>39.003525000000003</c:v>
                </c:pt>
                <c:pt idx="557">
                  <c:v>39.013722000000001</c:v>
                </c:pt>
                <c:pt idx="558">
                  <c:v>39.197268000000001</c:v>
                </c:pt>
                <c:pt idx="559">
                  <c:v>39.105494999999998</c:v>
                </c:pt>
                <c:pt idx="560">
                  <c:v>39.166677</c:v>
                </c:pt>
                <c:pt idx="561">
                  <c:v>39.492981</c:v>
                </c:pt>
                <c:pt idx="562">
                  <c:v>39.217661999999997</c:v>
                </c:pt>
                <c:pt idx="563">
                  <c:v>38.962736999999997</c:v>
                </c:pt>
                <c:pt idx="564">
                  <c:v>38.534463000000002</c:v>
                </c:pt>
                <c:pt idx="565">
                  <c:v>38.860767000000003</c:v>
                </c:pt>
                <c:pt idx="566">
                  <c:v>39.034115999999997</c:v>
                </c:pt>
                <c:pt idx="567">
                  <c:v>38.616039000000001</c:v>
                </c:pt>
                <c:pt idx="568">
                  <c:v>39.268647000000001</c:v>
                </c:pt>
                <c:pt idx="569">
                  <c:v>39.023918999999999</c:v>
                </c:pt>
                <c:pt idx="570">
                  <c:v>38.748600000000003</c:v>
                </c:pt>
                <c:pt idx="571">
                  <c:v>38.962736999999997</c:v>
                </c:pt>
                <c:pt idx="572">
                  <c:v>38.687418000000001</c:v>
                </c:pt>
                <c:pt idx="573">
                  <c:v>38.412098999999998</c:v>
                </c:pt>
                <c:pt idx="574">
                  <c:v>38.289735</c:v>
                </c:pt>
                <c:pt idx="575">
                  <c:v>38.310129000000003</c:v>
                </c:pt>
                <c:pt idx="576">
                  <c:v>38.024613000000002</c:v>
                </c:pt>
                <c:pt idx="577">
                  <c:v>38.045006999999998</c:v>
                </c:pt>
                <c:pt idx="578">
                  <c:v>37.892052</c:v>
                </c:pt>
                <c:pt idx="579">
                  <c:v>37.728900000000003</c:v>
                </c:pt>
                <c:pt idx="580">
                  <c:v>38.361114000000001</c:v>
                </c:pt>
                <c:pt idx="581">
                  <c:v>38.381507999999997</c:v>
                </c:pt>
                <c:pt idx="582">
                  <c:v>38.218356</c:v>
                </c:pt>
                <c:pt idx="583">
                  <c:v>38.095992000000003</c:v>
                </c:pt>
                <c:pt idx="584">
                  <c:v>38.228552999999998</c:v>
                </c:pt>
                <c:pt idx="585">
                  <c:v>38.381507999999997</c:v>
                </c:pt>
                <c:pt idx="586">
                  <c:v>38.218356</c:v>
                </c:pt>
                <c:pt idx="587">
                  <c:v>39.003525000000003</c:v>
                </c:pt>
                <c:pt idx="588">
                  <c:v>39.482784000000002</c:v>
                </c:pt>
                <c:pt idx="589">
                  <c:v>39.482784000000002</c:v>
                </c:pt>
                <c:pt idx="590">
                  <c:v>39.513375000000003</c:v>
                </c:pt>
                <c:pt idx="591">
                  <c:v>39.125889000000001</c:v>
                </c:pt>
                <c:pt idx="592">
                  <c:v>39.003525000000003</c:v>
                </c:pt>
                <c:pt idx="593">
                  <c:v>38.697614999999999</c:v>
                </c:pt>
                <c:pt idx="594">
                  <c:v>38.361114000000001</c:v>
                </c:pt>
                <c:pt idx="595">
                  <c:v>38.320326000000001</c:v>
                </c:pt>
                <c:pt idx="596">
                  <c:v>38.320326000000001</c:v>
                </c:pt>
                <c:pt idx="597">
                  <c:v>38.463084000000002</c:v>
                </c:pt>
                <c:pt idx="598">
                  <c:v>38.432493000000001</c:v>
                </c:pt>
                <c:pt idx="599">
                  <c:v>38.422296000000003</c:v>
                </c:pt>
                <c:pt idx="600">
                  <c:v>38.534463000000002</c:v>
                </c:pt>
                <c:pt idx="601">
                  <c:v>38.768993999999999</c:v>
                </c:pt>
                <c:pt idx="602">
                  <c:v>38.514068999999999</c:v>
                </c:pt>
                <c:pt idx="603">
                  <c:v>38.442689999999999</c:v>
                </c:pt>
                <c:pt idx="604">
                  <c:v>38.401902</c:v>
                </c:pt>
                <c:pt idx="605">
                  <c:v>38.371310999999999</c:v>
                </c:pt>
                <c:pt idx="606">
                  <c:v>38.524265999999997</c:v>
                </c:pt>
                <c:pt idx="607">
                  <c:v>38.850569999999998</c:v>
                </c:pt>
                <c:pt idx="608">
                  <c:v>38.881160999999999</c:v>
                </c:pt>
                <c:pt idx="609">
                  <c:v>38.758797000000001</c:v>
                </c:pt>
                <c:pt idx="610">
                  <c:v>38.483477999999998</c:v>
                </c:pt>
                <c:pt idx="611">
                  <c:v>38.330522999999999</c:v>
                </c:pt>
                <c:pt idx="612">
                  <c:v>38.452886999999997</c:v>
                </c:pt>
                <c:pt idx="613">
                  <c:v>38.106189000000001</c:v>
                </c:pt>
                <c:pt idx="614">
                  <c:v>38.045006999999998</c:v>
                </c:pt>
                <c:pt idx="615">
                  <c:v>37.800279000000003</c:v>
                </c:pt>
                <c:pt idx="616">
                  <c:v>37.606535999999998</c:v>
                </c:pt>
                <c:pt idx="617">
                  <c:v>37.810476000000001</c:v>
                </c:pt>
                <c:pt idx="618">
                  <c:v>37.555551000000001</c:v>
                </c:pt>
                <c:pt idx="619">
                  <c:v>37.637127</c:v>
                </c:pt>
                <c:pt idx="620">
                  <c:v>37.484172000000001</c:v>
                </c:pt>
                <c:pt idx="621">
                  <c:v>37.341414</c:v>
                </c:pt>
                <c:pt idx="622">
                  <c:v>37.433186999999997</c:v>
                </c:pt>
                <c:pt idx="623">
                  <c:v>37.382201999999999</c:v>
                </c:pt>
                <c:pt idx="624">
                  <c:v>37.229247000000001</c:v>
                </c:pt>
                <c:pt idx="625">
                  <c:v>37.412793000000001</c:v>
                </c:pt>
                <c:pt idx="626">
                  <c:v>37.453581</c:v>
                </c:pt>
                <c:pt idx="627">
                  <c:v>37.677914999999999</c:v>
                </c:pt>
                <c:pt idx="628">
                  <c:v>38.167371000000003</c:v>
                </c:pt>
                <c:pt idx="629">
                  <c:v>38.412098999999998</c:v>
                </c:pt>
                <c:pt idx="630">
                  <c:v>38.54466</c:v>
                </c:pt>
                <c:pt idx="631">
                  <c:v>38.901555000000002</c:v>
                </c:pt>
                <c:pt idx="632">
                  <c:v>38.932146000000003</c:v>
                </c:pt>
                <c:pt idx="633">
                  <c:v>38.809781999999998</c:v>
                </c:pt>
                <c:pt idx="634">
                  <c:v>38.911752</c:v>
                </c:pt>
                <c:pt idx="635">
                  <c:v>39.095298</c:v>
                </c:pt>
                <c:pt idx="636">
                  <c:v>38.921948999999998</c:v>
                </c:pt>
                <c:pt idx="637">
                  <c:v>39.574556999999999</c:v>
                </c:pt>
                <c:pt idx="638">
                  <c:v>39.696921000000003</c:v>
                </c:pt>
                <c:pt idx="639">
                  <c:v>39.931452</c:v>
                </c:pt>
                <c:pt idx="640">
                  <c:v>40.013027999999998</c:v>
                </c:pt>
                <c:pt idx="641">
                  <c:v>39.625542000000003</c:v>
                </c:pt>
                <c:pt idx="642">
                  <c:v>39.380814000000001</c:v>
                </c:pt>
                <c:pt idx="643">
                  <c:v>39.166677</c:v>
                </c:pt>
                <c:pt idx="644">
                  <c:v>39.370617000000003</c:v>
                </c:pt>
                <c:pt idx="645">
                  <c:v>39.289040999999997</c:v>
                </c:pt>
                <c:pt idx="646">
                  <c:v>39.319631999999999</c:v>
                </c:pt>
                <c:pt idx="647">
                  <c:v>39.819285000000001</c:v>
                </c:pt>
                <c:pt idx="648">
                  <c:v>40.798197000000002</c:v>
                </c:pt>
                <c:pt idx="649">
                  <c:v>40.655439000000001</c:v>
                </c:pt>
                <c:pt idx="650">
                  <c:v>40.533074999999997</c:v>
                </c:pt>
                <c:pt idx="651">
                  <c:v>40.767606000000001</c:v>
                </c:pt>
                <c:pt idx="652">
                  <c:v>40.808394</c:v>
                </c:pt>
                <c:pt idx="653">
                  <c:v>40.584060000000001</c:v>
                </c:pt>
                <c:pt idx="654">
                  <c:v>40.380119999999998</c:v>
                </c:pt>
                <c:pt idx="655">
                  <c:v>40.114998</c:v>
                </c:pt>
                <c:pt idx="656">
                  <c:v>39.819285000000001</c:v>
                </c:pt>
                <c:pt idx="657">
                  <c:v>39.951846000000003</c:v>
                </c:pt>
                <c:pt idx="658">
                  <c:v>39.849876000000002</c:v>
                </c:pt>
                <c:pt idx="659">
                  <c:v>39.676527</c:v>
                </c:pt>
                <c:pt idx="660">
                  <c:v>40.227164999999999</c:v>
                </c:pt>
                <c:pt idx="661">
                  <c:v>39.574556999999999</c:v>
                </c:pt>
                <c:pt idx="662">
                  <c:v>40.104801000000002</c:v>
                </c:pt>
                <c:pt idx="663">
                  <c:v>39.717314999999999</c:v>
                </c:pt>
                <c:pt idx="664">
                  <c:v>39.462389999999999</c:v>
                </c:pt>
                <c:pt idx="665">
                  <c:v>39.523572000000001</c:v>
                </c:pt>
                <c:pt idx="666">
                  <c:v>38.809781999999998</c:v>
                </c:pt>
                <c:pt idx="667">
                  <c:v>39.146282999999997</c:v>
                </c:pt>
                <c:pt idx="668">
                  <c:v>38.881160999999999</c:v>
                </c:pt>
                <c:pt idx="669">
                  <c:v>38.758797000000001</c:v>
                </c:pt>
                <c:pt idx="670">
                  <c:v>38.830176000000002</c:v>
                </c:pt>
                <c:pt idx="671">
                  <c:v>38.565054000000003</c:v>
                </c:pt>
                <c:pt idx="672">
                  <c:v>38.636432999999997</c:v>
                </c:pt>
                <c:pt idx="673">
                  <c:v>38.962736999999997</c:v>
                </c:pt>
                <c:pt idx="674">
                  <c:v>39.666330000000002</c:v>
                </c:pt>
                <c:pt idx="675">
                  <c:v>40.308740999999998</c:v>
                </c:pt>
                <c:pt idx="676">
                  <c:v>40.196573999999998</c:v>
                </c:pt>
                <c:pt idx="677">
                  <c:v>40.084406999999999</c:v>
                </c:pt>
                <c:pt idx="678">
                  <c:v>39.982436999999997</c:v>
                </c:pt>
                <c:pt idx="679">
                  <c:v>39.727511999999997</c:v>
                </c:pt>
                <c:pt idx="680">
                  <c:v>39.931452</c:v>
                </c:pt>
                <c:pt idx="681">
                  <c:v>39.819285000000001</c:v>
                </c:pt>
                <c:pt idx="682">
                  <c:v>40.318938000000003</c:v>
                </c:pt>
                <c:pt idx="683">
                  <c:v>39.452193000000001</c:v>
                </c:pt>
                <c:pt idx="684">
                  <c:v>39.798890999999998</c:v>
                </c:pt>
                <c:pt idx="685">
                  <c:v>39.533768999999999</c:v>
                </c:pt>
                <c:pt idx="686">
                  <c:v>39.268647000000001</c:v>
                </c:pt>
                <c:pt idx="687">
                  <c:v>39.421602</c:v>
                </c:pt>
                <c:pt idx="688">
                  <c:v>39.656132999999997</c:v>
                </c:pt>
                <c:pt idx="689">
                  <c:v>39.391010999999999</c:v>
                </c:pt>
                <c:pt idx="690">
                  <c:v>39.391010999999999</c:v>
                </c:pt>
                <c:pt idx="691">
                  <c:v>39.584753999999997</c:v>
                </c:pt>
                <c:pt idx="692">
                  <c:v>39.319631999999999</c:v>
                </c:pt>
                <c:pt idx="693">
                  <c:v>39.513375000000003</c:v>
                </c:pt>
                <c:pt idx="694">
                  <c:v>39.523572000000001</c:v>
                </c:pt>
                <c:pt idx="695">
                  <c:v>39.686723999999998</c:v>
                </c:pt>
                <c:pt idx="696">
                  <c:v>39.727511999999997</c:v>
                </c:pt>
                <c:pt idx="697">
                  <c:v>39.737709000000002</c:v>
                </c:pt>
                <c:pt idx="698">
                  <c:v>39.890664000000001</c:v>
                </c:pt>
                <c:pt idx="699">
                  <c:v>39.747906</c:v>
                </c:pt>
                <c:pt idx="700">
                  <c:v>39.492981</c:v>
                </c:pt>
                <c:pt idx="701">
                  <c:v>39.798890999999998</c:v>
                </c:pt>
                <c:pt idx="702">
                  <c:v>39.666330000000002</c:v>
                </c:pt>
                <c:pt idx="703">
                  <c:v>39.707118000000001</c:v>
                </c:pt>
                <c:pt idx="704">
                  <c:v>39.829481999999999</c:v>
                </c:pt>
                <c:pt idx="705">
                  <c:v>39.227859000000002</c:v>
                </c:pt>
                <c:pt idx="706">
                  <c:v>39.391010999999999</c:v>
                </c:pt>
                <c:pt idx="707">
                  <c:v>39.248252999999998</c:v>
                </c:pt>
                <c:pt idx="708">
                  <c:v>38.911752</c:v>
                </c:pt>
                <c:pt idx="709">
                  <c:v>38.259143999999999</c:v>
                </c:pt>
                <c:pt idx="710">
                  <c:v>37.473975000000003</c:v>
                </c:pt>
                <c:pt idx="711">
                  <c:v>37.596339</c:v>
                </c:pt>
                <c:pt idx="712">
                  <c:v>37.52496</c:v>
                </c:pt>
                <c:pt idx="713">
                  <c:v>37.596339</c:v>
                </c:pt>
                <c:pt idx="714">
                  <c:v>37.820672999999999</c:v>
                </c:pt>
                <c:pt idx="715">
                  <c:v>37.096685999999998</c:v>
                </c:pt>
                <c:pt idx="716">
                  <c:v>37.01511</c:v>
                </c:pt>
                <c:pt idx="717">
                  <c:v>36.902943</c:v>
                </c:pt>
                <c:pt idx="718">
                  <c:v>36.913139999999999</c:v>
                </c:pt>
                <c:pt idx="719">
                  <c:v>37.117080000000001</c:v>
                </c:pt>
                <c:pt idx="720">
                  <c:v>37.004913000000002</c:v>
                </c:pt>
                <c:pt idx="721">
                  <c:v>37.168064999999999</c:v>
                </c:pt>
                <c:pt idx="722">
                  <c:v>36.770381999999998</c:v>
                </c:pt>
                <c:pt idx="723">
                  <c:v>36.821367000000002</c:v>
                </c:pt>
                <c:pt idx="724">
                  <c:v>36.984518999999999</c:v>
                </c:pt>
                <c:pt idx="725">
                  <c:v>36.576639</c:v>
                </c:pt>
                <c:pt idx="726">
                  <c:v>36.50526</c:v>
                </c:pt>
                <c:pt idx="727">
                  <c:v>38.616039000000001</c:v>
                </c:pt>
                <c:pt idx="728">
                  <c:v>36.892746000000002</c:v>
                </c:pt>
                <c:pt idx="729">
                  <c:v>37.310822999999999</c:v>
                </c:pt>
                <c:pt idx="730">
                  <c:v>37.514763000000002</c:v>
                </c:pt>
                <c:pt idx="731">
                  <c:v>37.626930000000002</c:v>
                </c:pt>
                <c:pt idx="732">
                  <c:v>37.372005000000001</c:v>
                </c:pt>
                <c:pt idx="733">
                  <c:v>37.310822999999999</c:v>
                </c:pt>
                <c:pt idx="734">
                  <c:v>37.106883000000003</c:v>
                </c:pt>
                <c:pt idx="735">
                  <c:v>36.902943</c:v>
                </c:pt>
                <c:pt idx="736">
                  <c:v>37.045701000000001</c:v>
                </c:pt>
                <c:pt idx="737">
                  <c:v>37.025306999999998</c:v>
                </c:pt>
                <c:pt idx="738">
                  <c:v>37.331217000000002</c:v>
                </c:pt>
                <c:pt idx="739">
                  <c:v>37.484172000000001</c:v>
                </c:pt>
                <c:pt idx="740">
                  <c:v>37.514763000000002</c:v>
                </c:pt>
                <c:pt idx="741">
                  <c:v>37.545354000000003</c:v>
                </c:pt>
                <c:pt idx="742">
                  <c:v>37.759490999999997</c:v>
                </c:pt>
                <c:pt idx="743">
                  <c:v>37.361808000000003</c:v>
                </c:pt>
                <c:pt idx="744">
                  <c:v>37.667718000000001</c:v>
                </c:pt>
                <c:pt idx="745">
                  <c:v>37.249640999999997</c:v>
                </c:pt>
                <c:pt idx="746">
                  <c:v>37.157868000000001</c:v>
                </c:pt>
                <c:pt idx="747">
                  <c:v>37.035504000000003</c:v>
                </c:pt>
                <c:pt idx="748">
                  <c:v>37.066094999999997</c:v>
                </c:pt>
                <c:pt idx="749">
                  <c:v>36.943731</c:v>
                </c:pt>
                <c:pt idx="750">
                  <c:v>37.117080000000001</c:v>
                </c:pt>
                <c:pt idx="751">
                  <c:v>37.117080000000001</c:v>
                </c:pt>
                <c:pt idx="752">
                  <c:v>37.147671000000003</c:v>
                </c:pt>
                <c:pt idx="753">
                  <c:v>37.331217000000002</c:v>
                </c:pt>
                <c:pt idx="754">
                  <c:v>37.239443999999999</c:v>
                </c:pt>
                <c:pt idx="755">
                  <c:v>37.106883000000003</c:v>
                </c:pt>
                <c:pt idx="756">
                  <c:v>36.800972999999999</c:v>
                </c:pt>
                <c:pt idx="757">
                  <c:v>36.800972999999999</c:v>
                </c:pt>
                <c:pt idx="758">
                  <c:v>36.821367000000002</c:v>
                </c:pt>
                <c:pt idx="759">
                  <c:v>36.790776000000001</c:v>
                </c:pt>
                <c:pt idx="760">
                  <c:v>36.597033000000003</c:v>
                </c:pt>
                <c:pt idx="761">
                  <c:v>36.566442000000002</c:v>
                </c:pt>
                <c:pt idx="762">
                  <c:v>36.382896000000002</c:v>
                </c:pt>
                <c:pt idx="763">
                  <c:v>36.382896000000002</c:v>
                </c:pt>
                <c:pt idx="764">
                  <c:v>36.525654000000003</c:v>
                </c:pt>
                <c:pt idx="765">
                  <c:v>36.066789</c:v>
                </c:pt>
                <c:pt idx="766">
                  <c:v>36.076985999999998</c:v>
                </c:pt>
                <c:pt idx="767">
                  <c:v>35.913834000000001</c:v>
                </c:pt>
                <c:pt idx="768">
                  <c:v>35.913834000000001</c:v>
                </c:pt>
                <c:pt idx="769">
                  <c:v>35.99541</c:v>
                </c:pt>
                <c:pt idx="770">
                  <c:v>36.229940999999997</c:v>
                </c:pt>
                <c:pt idx="771">
                  <c:v>36.495063000000002</c:v>
                </c:pt>
                <c:pt idx="772">
                  <c:v>36.495063000000002</c:v>
                </c:pt>
                <c:pt idx="773">
                  <c:v>36.148364999999998</c:v>
                </c:pt>
                <c:pt idx="774">
                  <c:v>36.270729000000003</c:v>
                </c:pt>
                <c:pt idx="775">
                  <c:v>36.525654000000003</c:v>
                </c:pt>
                <c:pt idx="776">
                  <c:v>36.015804000000003</c:v>
                </c:pt>
                <c:pt idx="777">
                  <c:v>36.087183000000003</c:v>
                </c:pt>
                <c:pt idx="778">
                  <c:v>35.567135999999998</c:v>
                </c:pt>
                <c:pt idx="779">
                  <c:v>35.658909000000001</c:v>
                </c:pt>
                <c:pt idx="780">
                  <c:v>35.587530000000001</c:v>
                </c:pt>
                <c:pt idx="781">
                  <c:v>35.393787000000003</c:v>
                </c:pt>
                <c:pt idx="782">
                  <c:v>36.107576999999999</c:v>
                </c:pt>
                <c:pt idx="783">
                  <c:v>35.618121000000002</c:v>
                </c:pt>
                <c:pt idx="784">
                  <c:v>36.036197999999999</c:v>
                </c:pt>
                <c:pt idx="785">
                  <c:v>36.148364999999998</c:v>
                </c:pt>
                <c:pt idx="786">
                  <c:v>36.148364999999998</c:v>
                </c:pt>
                <c:pt idx="787">
                  <c:v>36.229940999999997</c:v>
                </c:pt>
                <c:pt idx="788">
                  <c:v>36.199350000000003</c:v>
                </c:pt>
                <c:pt idx="789">
                  <c:v>35.577333000000003</c:v>
                </c:pt>
                <c:pt idx="790">
                  <c:v>35.852651999999999</c:v>
                </c:pt>
                <c:pt idx="791">
                  <c:v>36.117773999999997</c:v>
                </c:pt>
                <c:pt idx="792">
                  <c:v>36.240138000000002</c:v>
                </c:pt>
                <c:pt idx="793">
                  <c:v>36.974322000000001</c:v>
                </c:pt>
                <c:pt idx="794">
                  <c:v>36.495063000000002</c:v>
                </c:pt>
                <c:pt idx="795">
                  <c:v>36.158562000000003</c:v>
                </c:pt>
                <c:pt idx="796">
                  <c:v>36.138168</c:v>
                </c:pt>
                <c:pt idx="797">
                  <c:v>36.586835999999998</c:v>
                </c:pt>
                <c:pt idx="798">
                  <c:v>36.699002999999998</c:v>
                </c:pt>
                <c:pt idx="799">
                  <c:v>36.790776000000001</c:v>
                </c:pt>
                <c:pt idx="800">
                  <c:v>36.790776000000001</c:v>
                </c:pt>
                <c:pt idx="801">
                  <c:v>37.004913000000002</c:v>
                </c:pt>
                <c:pt idx="802">
                  <c:v>36.994715999999997</c:v>
                </c:pt>
                <c:pt idx="803">
                  <c:v>37.270035</c:v>
                </c:pt>
                <c:pt idx="804">
                  <c:v>36.943731</c:v>
                </c:pt>
                <c:pt idx="805">
                  <c:v>36.739790999999997</c:v>
                </c:pt>
                <c:pt idx="806">
                  <c:v>36.831564</c:v>
                </c:pt>
                <c:pt idx="807">
                  <c:v>37.229247000000001</c:v>
                </c:pt>
                <c:pt idx="808">
                  <c:v>36.892746000000002</c:v>
                </c:pt>
                <c:pt idx="809">
                  <c:v>37.01511</c:v>
                </c:pt>
                <c:pt idx="810">
                  <c:v>36.984518999999999</c:v>
                </c:pt>
                <c:pt idx="811">
                  <c:v>36.658214999999998</c:v>
                </c:pt>
                <c:pt idx="812">
                  <c:v>36.678609000000002</c:v>
                </c:pt>
                <c:pt idx="813">
                  <c:v>36.525654000000003</c:v>
                </c:pt>
                <c:pt idx="814">
                  <c:v>36.209547000000001</c:v>
                </c:pt>
                <c:pt idx="815">
                  <c:v>36.178955999999999</c:v>
                </c:pt>
                <c:pt idx="816">
                  <c:v>36.168759000000001</c:v>
                </c:pt>
                <c:pt idx="817">
                  <c:v>36.382896000000002</c:v>
                </c:pt>
                <c:pt idx="818">
                  <c:v>36.658214999999998</c:v>
                </c:pt>
                <c:pt idx="819">
                  <c:v>36.607230000000001</c:v>
                </c:pt>
                <c:pt idx="820">
                  <c:v>36.974322000000001</c:v>
                </c:pt>
                <c:pt idx="821">
                  <c:v>37.351610999999998</c:v>
                </c:pt>
                <c:pt idx="822">
                  <c:v>36.964125000000003</c:v>
                </c:pt>
                <c:pt idx="823">
                  <c:v>37.545354000000003</c:v>
                </c:pt>
                <c:pt idx="824">
                  <c:v>37.137473999999997</c:v>
                </c:pt>
                <c:pt idx="825">
                  <c:v>37.463777999999998</c:v>
                </c:pt>
                <c:pt idx="826">
                  <c:v>38.197961999999997</c:v>
                </c:pt>
                <c:pt idx="827">
                  <c:v>38.218356</c:v>
                </c:pt>
                <c:pt idx="828">
                  <c:v>38.330522999999999</c:v>
                </c:pt>
                <c:pt idx="829">
                  <c:v>38.493675000000003</c:v>
                </c:pt>
                <c:pt idx="830">
                  <c:v>37.892052</c:v>
                </c:pt>
                <c:pt idx="831">
                  <c:v>37.596339</c:v>
                </c:pt>
                <c:pt idx="832">
                  <c:v>38.228552999999998</c:v>
                </c:pt>
                <c:pt idx="833">
                  <c:v>38.085794999999997</c:v>
                </c:pt>
                <c:pt idx="834">
                  <c:v>38.442689999999999</c:v>
                </c:pt>
                <c:pt idx="835">
                  <c:v>38.656827</c:v>
                </c:pt>
                <c:pt idx="836">
                  <c:v>38.432493000000001</c:v>
                </c:pt>
                <c:pt idx="837">
                  <c:v>38.595644999999998</c:v>
                </c:pt>
                <c:pt idx="838">
                  <c:v>38.54466</c:v>
                </c:pt>
                <c:pt idx="839">
                  <c:v>38.656827</c:v>
                </c:pt>
                <c:pt idx="840">
                  <c:v>38.921948999999998</c:v>
                </c:pt>
                <c:pt idx="841">
                  <c:v>38.932146000000003</c:v>
                </c:pt>
                <c:pt idx="842">
                  <c:v>38.809781999999998</c:v>
                </c:pt>
                <c:pt idx="843">
                  <c:v>38.870964000000001</c:v>
                </c:pt>
                <c:pt idx="844">
                  <c:v>38.901555000000002</c:v>
                </c:pt>
                <c:pt idx="845">
                  <c:v>38.901555000000002</c:v>
                </c:pt>
                <c:pt idx="846">
                  <c:v>38.748600000000003</c:v>
                </c:pt>
                <c:pt idx="847">
                  <c:v>38.636432999999997</c:v>
                </c:pt>
                <c:pt idx="848">
                  <c:v>38.595644999999998</c:v>
                </c:pt>
                <c:pt idx="849">
                  <c:v>38.656827</c:v>
                </c:pt>
                <c:pt idx="850">
                  <c:v>38.595644999999998</c:v>
                </c:pt>
                <c:pt idx="851">
                  <c:v>38.350917000000003</c:v>
                </c:pt>
                <c:pt idx="852">
                  <c:v>38.259143999999999</c:v>
                </c:pt>
                <c:pt idx="853">
                  <c:v>38.167371000000003</c:v>
                </c:pt>
                <c:pt idx="854">
                  <c:v>38.106189000000001</c:v>
                </c:pt>
                <c:pt idx="855">
                  <c:v>38.03481</c:v>
                </c:pt>
                <c:pt idx="856">
                  <c:v>38.095992000000003</c:v>
                </c:pt>
                <c:pt idx="857">
                  <c:v>38.004218999999999</c:v>
                </c:pt>
                <c:pt idx="858">
                  <c:v>37.922643000000001</c:v>
                </c:pt>
                <c:pt idx="859">
                  <c:v>37.953234000000002</c:v>
                </c:pt>
                <c:pt idx="860">
                  <c:v>38.116385999999999</c:v>
                </c:pt>
                <c:pt idx="861">
                  <c:v>38.289735</c:v>
                </c:pt>
                <c:pt idx="862">
                  <c:v>38.626235999999999</c:v>
                </c:pt>
                <c:pt idx="863">
                  <c:v>38.503872000000001</c:v>
                </c:pt>
                <c:pt idx="864">
                  <c:v>38.442689999999999</c:v>
                </c:pt>
                <c:pt idx="865">
                  <c:v>38.330522999999999</c:v>
                </c:pt>
                <c:pt idx="866">
                  <c:v>38.391705000000002</c:v>
                </c:pt>
                <c:pt idx="867">
                  <c:v>38.575251000000002</c:v>
                </c:pt>
                <c:pt idx="868">
                  <c:v>38.636432999999997</c:v>
                </c:pt>
                <c:pt idx="869">
                  <c:v>38.667023999999998</c:v>
                </c:pt>
                <c:pt idx="870">
                  <c:v>38.401902</c:v>
                </c:pt>
                <c:pt idx="871">
                  <c:v>38.524265999999997</c:v>
                </c:pt>
                <c:pt idx="872">
                  <c:v>38.728206</c:v>
                </c:pt>
                <c:pt idx="873">
                  <c:v>38.575251000000002</c:v>
                </c:pt>
                <c:pt idx="874">
                  <c:v>38.605842000000003</c:v>
                </c:pt>
                <c:pt idx="875">
                  <c:v>38.738402999999998</c:v>
                </c:pt>
                <c:pt idx="876">
                  <c:v>38.646630000000002</c:v>
                </c:pt>
                <c:pt idx="877">
                  <c:v>38.381507999999997</c:v>
                </c:pt>
                <c:pt idx="878">
                  <c:v>38.503872000000001</c:v>
                </c:pt>
                <c:pt idx="879">
                  <c:v>38.289735</c:v>
                </c:pt>
                <c:pt idx="880">
                  <c:v>38.330522999999999</c:v>
                </c:pt>
                <c:pt idx="881">
                  <c:v>38.208159000000002</c:v>
                </c:pt>
                <c:pt idx="882">
                  <c:v>38.208159000000002</c:v>
                </c:pt>
                <c:pt idx="883">
                  <c:v>38.330522999999999</c:v>
                </c:pt>
                <c:pt idx="884">
                  <c:v>38.299931999999998</c:v>
                </c:pt>
                <c:pt idx="885">
                  <c:v>38.310129000000003</c:v>
                </c:pt>
                <c:pt idx="886">
                  <c:v>38.616039000000001</c:v>
                </c:pt>
                <c:pt idx="887">
                  <c:v>38.442689999999999</c:v>
                </c:pt>
                <c:pt idx="888">
                  <c:v>38.656827</c:v>
                </c:pt>
                <c:pt idx="889">
                  <c:v>38.667023999999998</c:v>
                </c:pt>
                <c:pt idx="890">
                  <c:v>38.707811999999997</c:v>
                </c:pt>
                <c:pt idx="891">
                  <c:v>38.554856999999998</c:v>
                </c:pt>
                <c:pt idx="892">
                  <c:v>38.891357999999997</c:v>
                </c:pt>
                <c:pt idx="893">
                  <c:v>38.809781999999998</c:v>
                </c:pt>
                <c:pt idx="894">
                  <c:v>38.819978999999996</c:v>
                </c:pt>
                <c:pt idx="895">
                  <c:v>38.768993999999999</c:v>
                </c:pt>
                <c:pt idx="896">
                  <c:v>38.799585</c:v>
                </c:pt>
                <c:pt idx="897">
                  <c:v>38.870964000000001</c:v>
                </c:pt>
                <c:pt idx="898">
                  <c:v>38.921948999999998</c:v>
                </c:pt>
                <c:pt idx="899">
                  <c:v>39.227859000000002</c:v>
                </c:pt>
                <c:pt idx="900">
                  <c:v>39.146282999999997</c:v>
                </c:pt>
                <c:pt idx="901">
                  <c:v>38.850569999999998</c:v>
                </c:pt>
                <c:pt idx="902">
                  <c:v>39.034115999999997</c:v>
                </c:pt>
                <c:pt idx="903">
                  <c:v>38.432493000000001</c:v>
                </c:pt>
                <c:pt idx="904">
                  <c:v>38.554856999999998</c:v>
                </c:pt>
                <c:pt idx="905">
                  <c:v>38.412098999999998</c:v>
                </c:pt>
                <c:pt idx="906">
                  <c:v>37.861460999999998</c:v>
                </c:pt>
                <c:pt idx="907">
                  <c:v>37.779885</c:v>
                </c:pt>
                <c:pt idx="908">
                  <c:v>37.535156999999998</c:v>
                </c:pt>
                <c:pt idx="909">
                  <c:v>37.055897999999999</c:v>
                </c:pt>
                <c:pt idx="910">
                  <c:v>37.300626000000001</c:v>
                </c:pt>
                <c:pt idx="911">
                  <c:v>37.249640999999997</c:v>
                </c:pt>
                <c:pt idx="912">
                  <c:v>37.820672999999999</c:v>
                </c:pt>
                <c:pt idx="913">
                  <c:v>37.463777999999998</c:v>
                </c:pt>
                <c:pt idx="914">
                  <c:v>37.402596000000003</c:v>
                </c:pt>
                <c:pt idx="915">
                  <c:v>37.402596000000003</c:v>
                </c:pt>
                <c:pt idx="916">
                  <c:v>37.045701000000001</c:v>
                </c:pt>
                <c:pt idx="917">
                  <c:v>37.290429000000003</c:v>
                </c:pt>
                <c:pt idx="918">
                  <c:v>37.565747999999999</c:v>
                </c:pt>
                <c:pt idx="919">
                  <c:v>37.514763000000002</c:v>
                </c:pt>
                <c:pt idx="920">
                  <c:v>37.677914999999999</c:v>
                </c:pt>
                <c:pt idx="921">
                  <c:v>37.433186999999997</c:v>
                </c:pt>
                <c:pt idx="922">
                  <c:v>37.759490999999997</c:v>
                </c:pt>
                <c:pt idx="923">
                  <c:v>37.912446000000003</c:v>
                </c:pt>
                <c:pt idx="924">
                  <c:v>37.759490999999997</c:v>
                </c:pt>
                <c:pt idx="925">
                  <c:v>37.769688000000002</c:v>
                </c:pt>
                <c:pt idx="926">
                  <c:v>38.238750000000003</c:v>
                </c:pt>
                <c:pt idx="927">
                  <c:v>38.422296000000003</c:v>
                </c:pt>
                <c:pt idx="928">
                  <c:v>38.901555000000002</c:v>
                </c:pt>
                <c:pt idx="929">
                  <c:v>38.626235999999999</c:v>
                </c:pt>
                <c:pt idx="930">
                  <c:v>38.391705000000002</c:v>
                </c:pt>
                <c:pt idx="931">
                  <c:v>38.238750000000003</c:v>
                </c:pt>
                <c:pt idx="932">
                  <c:v>38.463084000000002</c:v>
                </c:pt>
                <c:pt idx="933">
                  <c:v>38.850569999999998</c:v>
                </c:pt>
                <c:pt idx="934">
                  <c:v>38.952539999999999</c:v>
                </c:pt>
                <c:pt idx="935">
                  <c:v>38.565054000000003</c:v>
                </c:pt>
                <c:pt idx="936">
                  <c:v>38.208159000000002</c:v>
                </c:pt>
                <c:pt idx="937">
                  <c:v>37.861460999999998</c:v>
                </c:pt>
                <c:pt idx="938">
                  <c:v>37.943036999999997</c:v>
                </c:pt>
                <c:pt idx="939">
                  <c:v>38.187764999999999</c:v>
                </c:pt>
                <c:pt idx="940">
                  <c:v>37.932839999999999</c:v>
                </c:pt>
                <c:pt idx="941">
                  <c:v>38.177568000000001</c:v>
                </c:pt>
                <c:pt idx="942">
                  <c:v>38.085794999999997</c:v>
                </c:pt>
                <c:pt idx="943">
                  <c:v>37.841067000000002</c:v>
                </c:pt>
                <c:pt idx="944">
                  <c:v>38.361114000000001</c:v>
                </c:pt>
                <c:pt idx="945">
                  <c:v>38.54466</c:v>
                </c:pt>
                <c:pt idx="946">
                  <c:v>38.758797000000001</c:v>
                </c:pt>
                <c:pt idx="947">
                  <c:v>38.860767000000003</c:v>
                </c:pt>
                <c:pt idx="948">
                  <c:v>38.442689999999999</c:v>
                </c:pt>
                <c:pt idx="949">
                  <c:v>38.799585</c:v>
                </c:pt>
                <c:pt idx="950">
                  <c:v>38.718009000000002</c:v>
                </c:pt>
                <c:pt idx="951">
                  <c:v>38.942343000000001</c:v>
                </c:pt>
                <c:pt idx="952">
                  <c:v>38.697614999999999</c:v>
                </c:pt>
                <c:pt idx="953">
                  <c:v>38.381507999999997</c:v>
                </c:pt>
                <c:pt idx="954">
                  <c:v>38.106189000000001</c:v>
                </c:pt>
                <c:pt idx="955">
                  <c:v>38.463084000000002</c:v>
                </c:pt>
                <c:pt idx="956">
                  <c:v>38.677221000000003</c:v>
                </c:pt>
                <c:pt idx="957">
                  <c:v>38.738402999999998</c:v>
                </c:pt>
                <c:pt idx="958">
                  <c:v>38.626235999999999</c:v>
                </c:pt>
                <c:pt idx="959">
                  <c:v>38.361114000000001</c:v>
                </c:pt>
                <c:pt idx="960">
                  <c:v>38.626235999999999</c:v>
                </c:pt>
                <c:pt idx="961">
                  <c:v>38.483477999999998</c:v>
                </c:pt>
                <c:pt idx="962">
                  <c:v>38.146977</c:v>
                </c:pt>
                <c:pt idx="963">
                  <c:v>37.973627999999998</c:v>
                </c:pt>
                <c:pt idx="964">
                  <c:v>38.106189000000001</c:v>
                </c:pt>
                <c:pt idx="965">
                  <c:v>38.289735</c:v>
                </c:pt>
                <c:pt idx="966">
                  <c:v>38.687418000000001</c:v>
                </c:pt>
                <c:pt idx="967">
                  <c:v>38.901555000000002</c:v>
                </c:pt>
                <c:pt idx="968">
                  <c:v>39.156480000000002</c:v>
                </c:pt>
                <c:pt idx="969">
                  <c:v>38.860767000000003</c:v>
                </c:pt>
                <c:pt idx="970">
                  <c:v>38.381507999999997</c:v>
                </c:pt>
                <c:pt idx="971">
                  <c:v>38.361114000000001</c:v>
                </c:pt>
                <c:pt idx="972">
                  <c:v>38.483477999999998</c:v>
                </c:pt>
                <c:pt idx="973">
                  <c:v>38.452886999999997</c:v>
                </c:pt>
                <c:pt idx="974">
                  <c:v>38.004218999999999</c:v>
                </c:pt>
                <c:pt idx="975">
                  <c:v>38.524265999999997</c:v>
                </c:pt>
                <c:pt idx="976">
                  <c:v>38.340719999999997</c:v>
                </c:pt>
                <c:pt idx="977">
                  <c:v>38.340719999999997</c:v>
                </c:pt>
                <c:pt idx="978">
                  <c:v>38.616039000000001</c:v>
                </c:pt>
                <c:pt idx="979">
                  <c:v>38.218356</c:v>
                </c:pt>
                <c:pt idx="980">
                  <c:v>38.065401000000001</c:v>
                </c:pt>
                <c:pt idx="981">
                  <c:v>38.452886999999997</c:v>
                </c:pt>
                <c:pt idx="982">
                  <c:v>38.616039000000001</c:v>
                </c:pt>
                <c:pt idx="983">
                  <c:v>38.799585</c:v>
                </c:pt>
                <c:pt idx="984">
                  <c:v>39.187071000000003</c:v>
                </c:pt>
                <c:pt idx="985">
                  <c:v>38.983131</c:v>
                </c:pt>
                <c:pt idx="986">
                  <c:v>38.605842000000003</c:v>
                </c:pt>
                <c:pt idx="987">
                  <c:v>38.371310999999999</c:v>
                </c:pt>
                <c:pt idx="988">
                  <c:v>38.106189000000001</c:v>
                </c:pt>
                <c:pt idx="989">
                  <c:v>37.983825000000003</c:v>
                </c:pt>
                <c:pt idx="990">
                  <c:v>37.688111999999997</c:v>
                </c:pt>
                <c:pt idx="991">
                  <c:v>37.535156999999998</c:v>
                </c:pt>
                <c:pt idx="992">
                  <c:v>37.616733000000004</c:v>
                </c:pt>
                <c:pt idx="993">
                  <c:v>38.289735</c:v>
                </c:pt>
                <c:pt idx="994">
                  <c:v>38.901555000000002</c:v>
                </c:pt>
                <c:pt idx="995">
                  <c:v>39.299238000000003</c:v>
                </c:pt>
                <c:pt idx="996">
                  <c:v>39.105494999999998</c:v>
                </c:pt>
                <c:pt idx="997">
                  <c:v>38.238750000000003</c:v>
                </c:pt>
                <c:pt idx="998">
                  <c:v>37.453581</c:v>
                </c:pt>
                <c:pt idx="999">
                  <c:v>37.106883000000003</c:v>
                </c:pt>
                <c:pt idx="1000">
                  <c:v>37.402596000000003</c:v>
                </c:pt>
                <c:pt idx="1001">
                  <c:v>36.913139999999999</c:v>
                </c:pt>
                <c:pt idx="1002">
                  <c:v>37.372005000000001</c:v>
                </c:pt>
                <c:pt idx="1003">
                  <c:v>37.066094999999997</c:v>
                </c:pt>
                <c:pt idx="1004">
                  <c:v>36.617426999999999</c:v>
                </c:pt>
                <c:pt idx="1005">
                  <c:v>36.372698999999997</c:v>
                </c:pt>
                <c:pt idx="1006">
                  <c:v>36.280926000000001</c:v>
                </c:pt>
                <c:pt idx="1007">
                  <c:v>36.648018</c:v>
                </c:pt>
                <c:pt idx="1008">
                  <c:v>36.678609000000002</c:v>
                </c:pt>
                <c:pt idx="1009">
                  <c:v>36.607230000000001</c:v>
                </c:pt>
                <c:pt idx="1010">
                  <c:v>36.668411999999996</c:v>
                </c:pt>
                <c:pt idx="1011">
                  <c:v>36.454275000000003</c:v>
                </c:pt>
                <c:pt idx="1012">
                  <c:v>36.699002999999998</c:v>
                </c:pt>
                <c:pt idx="1013">
                  <c:v>36.790776000000001</c:v>
                </c:pt>
                <c:pt idx="1014">
                  <c:v>36.576639</c:v>
                </c:pt>
                <c:pt idx="1015">
                  <c:v>36.372698999999997</c:v>
                </c:pt>
                <c:pt idx="1016">
                  <c:v>36.433881</c:v>
                </c:pt>
                <c:pt idx="1017">
                  <c:v>36.403289999999998</c:v>
                </c:pt>
                <c:pt idx="1018">
                  <c:v>36.423684000000002</c:v>
                </c:pt>
                <c:pt idx="1019">
                  <c:v>37.025306999999998</c:v>
                </c:pt>
                <c:pt idx="1020">
                  <c:v>36.974322000000001</c:v>
                </c:pt>
                <c:pt idx="1021">
                  <c:v>37.117080000000001</c:v>
                </c:pt>
                <c:pt idx="1022">
                  <c:v>37.422989999999999</c:v>
                </c:pt>
                <c:pt idx="1023">
                  <c:v>37.422989999999999</c:v>
                </c:pt>
                <c:pt idx="1024">
                  <c:v>37.270035</c:v>
                </c:pt>
                <c:pt idx="1025">
                  <c:v>37.117080000000001</c:v>
                </c:pt>
                <c:pt idx="1026">
                  <c:v>36.780579000000003</c:v>
                </c:pt>
                <c:pt idx="1027">
                  <c:v>37.096685999999998</c:v>
                </c:pt>
                <c:pt idx="1028">
                  <c:v>37.01511</c:v>
                </c:pt>
                <c:pt idx="1029">
                  <c:v>37.351610999999998</c:v>
                </c:pt>
                <c:pt idx="1030">
                  <c:v>37.708506</c:v>
                </c:pt>
                <c:pt idx="1031">
                  <c:v>38.03481</c:v>
                </c:pt>
                <c:pt idx="1032">
                  <c:v>38.095992000000003</c:v>
                </c:pt>
                <c:pt idx="1033">
                  <c:v>38.126582999999997</c:v>
                </c:pt>
                <c:pt idx="1034">
                  <c:v>37.851264</c:v>
                </c:pt>
                <c:pt idx="1035">
                  <c:v>37.728900000000003</c:v>
                </c:pt>
                <c:pt idx="1036">
                  <c:v>37.728900000000003</c:v>
                </c:pt>
                <c:pt idx="1037">
                  <c:v>37.463777999999998</c:v>
                </c:pt>
                <c:pt idx="1038">
                  <c:v>37.453581</c:v>
                </c:pt>
                <c:pt idx="1039">
                  <c:v>37.637127</c:v>
                </c:pt>
                <c:pt idx="1040">
                  <c:v>37.178261999999997</c:v>
                </c:pt>
                <c:pt idx="1041">
                  <c:v>37.055897999999999</c:v>
                </c:pt>
                <c:pt idx="1042">
                  <c:v>37.351610999999998</c:v>
                </c:pt>
                <c:pt idx="1043">
                  <c:v>37.361808000000003</c:v>
                </c:pt>
                <c:pt idx="1044">
                  <c:v>37.473975000000003</c:v>
                </c:pt>
                <c:pt idx="1045">
                  <c:v>37.178261999999997</c:v>
                </c:pt>
                <c:pt idx="1046">
                  <c:v>36.800972999999999</c:v>
                </c:pt>
                <c:pt idx="1047">
                  <c:v>36.464472000000001</c:v>
                </c:pt>
                <c:pt idx="1048">
                  <c:v>36.617426999999999</c:v>
                </c:pt>
                <c:pt idx="1049">
                  <c:v>36.433881</c:v>
                </c:pt>
                <c:pt idx="1050">
                  <c:v>36.851958000000003</c:v>
                </c:pt>
                <c:pt idx="1051">
                  <c:v>37.004913000000002</c:v>
                </c:pt>
                <c:pt idx="1052">
                  <c:v>37.422989999999999</c:v>
                </c:pt>
                <c:pt idx="1053">
                  <c:v>37.117080000000001</c:v>
                </c:pt>
                <c:pt idx="1054">
                  <c:v>37.239443999999999</c:v>
                </c:pt>
                <c:pt idx="1055">
                  <c:v>36.780579000000003</c:v>
                </c:pt>
                <c:pt idx="1056">
                  <c:v>36.902943</c:v>
                </c:pt>
                <c:pt idx="1057">
                  <c:v>36.902943</c:v>
                </c:pt>
                <c:pt idx="1058">
                  <c:v>36.749988000000002</c:v>
                </c:pt>
                <c:pt idx="1059">
                  <c:v>36.882548999999997</c:v>
                </c:pt>
                <c:pt idx="1060">
                  <c:v>36.821367000000002</c:v>
                </c:pt>
                <c:pt idx="1061">
                  <c:v>36.821367000000002</c:v>
                </c:pt>
                <c:pt idx="1062">
                  <c:v>37.117080000000001</c:v>
                </c:pt>
                <c:pt idx="1063">
                  <c:v>36.933534000000002</c:v>
                </c:pt>
                <c:pt idx="1064">
                  <c:v>37.229247000000001</c:v>
                </c:pt>
                <c:pt idx="1065">
                  <c:v>37.412793000000001</c:v>
                </c:pt>
                <c:pt idx="1066">
                  <c:v>37.076292000000002</c:v>
                </c:pt>
                <c:pt idx="1067">
                  <c:v>36.923336999999997</c:v>
                </c:pt>
                <c:pt idx="1068">
                  <c:v>36.923336999999997</c:v>
                </c:pt>
                <c:pt idx="1069">
                  <c:v>36.882548999999997</c:v>
                </c:pt>
                <c:pt idx="1070">
                  <c:v>37.066094999999997</c:v>
                </c:pt>
                <c:pt idx="1071">
                  <c:v>37.055897999999999</c:v>
                </c:pt>
                <c:pt idx="1072">
                  <c:v>36.739790999999997</c:v>
                </c:pt>
                <c:pt idx="1073">
                  <c:v>36.862155000000001</c:v>
                </c:pt>
                <c:pt idx="1074">
                  <c:v>36.393093</c:v>
                </c:pt>
                <c:pt idx="1075">
                  <c:v>37.004913000000002</c:v>
                </c:pt>
                <c:pt idx="1076">
                  <c:v>37.004913000000002</c:v>
                </c:pt>
                <c:pt idx="1077">
                  <c:v>37.127276999999999</c:v>
                </c:pt>
                <c:pt idx="1078">
                  <c:v>37.718702999999998</c:v>
                </c:pt>
                <c:pt idx="1079">
                  <c:v>36.964125000000003</c:v>
                </c:pt>
                <c:pt idx="1080">
                  <c:v>37.239443999999999</c:v>
                </c:pt>
                <c:pt idx="1081">
                  <c:v>37.055897999999999</c:v>
                </c:pt>
                <c:pt idx="1082">
                  <c:v>36.902943</c:v>
                </c:pt>
                <c:pt idx="1083">
                  <c:v>36.770381999999998</c:v>
                </c:pt>
                <c:pt idx="1084">
                  <c:v>36.484865999999997</c:v>
                </c:pt>
                <c:pt idx="1085">
                  <c:v>36.484865999999997</c:v>
                </c:pt>
                <c:pt idx="1086">
                  <c:v>36.770381999999998</c:v>
                </c:pt>
                <c:pt idx="1087">
                  <c:v>37.076292000000002</c:v>
                </c:pt>
                <c:pt idx="1088">
                  <c:v>37.045701000000001</c:v>
                </c:pt>
                <c:pt idx="1089">
                  <c:v>37.035504000000003</c:v>
                </c:pt>
                <c:pt idx="1090">
                  <c:v>37.035504000000003</c:v>
                </c:pt>
                <c:pt idx="1091">
                  <c:v>36.851958000000003</c:v>
                </c:pt>
                <c:pt idx="1092">
                  <c:v>36.851958000000003</c:v>
                </c:pt>
                <c:pt idx="1093">
                  <c:v>37.127276999999999</c:v>
                </c:pt>
                <c:pt idx="1094">
                  <c:v>37.086489</c:v>
                </c:pt>
                <c:pt idx="1095">
                  <c:v>36.474668999999999</c:v>
                </c:pt>
                <c:pt idx="1096">
                  <c:v>36.902943</c:v>
                </c:pt>
                <c:pt idx="1097">
                  <c:v>36.851958000000003</c:v>
                </c:pt>
                <c:pt idx="1098">
                  <c:v>36.943731</c:v>
                </c:pt>
                <c:pt idx="1099">
                  <c:v>36.994715999999997</c:v>
                </c:pt>
                <c:pt idx="1100">
                  <c:v>36.943731</c:v>
                </c:pt>
                <c:pt idx="1101">
                  <c:v>36.576639</c:v>
                </c:pt>
                <c:pt idx="1102">
                  <c:v>36.393093</c:v>
                </c:pt>
                <c:pt idx="1103">
                  <c:v>36.362501999999999</c:v>
                </c:pt>
                <c:pt idx="1104">
                  <c:v>36.331910999999998</c:v>
                </c:pt>
                <c:pt idx="1105">
                  <c:v>36.444077999999998</c:v>
                </c:pt>
                <c:pt idx="1106">
                  <c:v>36.566442000000002</c:v>
                </c:pt>
                <c:pt idx="1107">
                  <c:v>36.464472000000001</c:v>
                </c:pt>
                <c:pt idx="1108">
                  <c:v>36.260531999999998</c:v>
                </c:pt>
                <c:pt idx="1109">
                  <c:v>36.50526</c:v>
                </c:pt>
                <c:pt idx="1110">
                  <c:v>36.627623999999997</c:v>
                </c:pt>
                <c:pt idx="1111">
                  <c:v>36.811169999999997</c:v>
                </c:pt>
                <c:pt idx="1112">
                  <c:v>36.474668999999999</c:v>
                </c:pt>
                <c:pt idx="1113">
                  <c:v>36.423684000000002</c:v>
                </c:pt>
                <c:pt idx="1114">
                  <c:v>36.678609000000002</c:v>
                </c:pt>
                <c:pt idx="1115">
                  <c:v>36.831564</c:v>
                </c:pt>
                <c:pt idx="1116">
                  <c:v>37.249640999999997</c:v>
                </c:pt>
                <c:pt idx="1117">
                  <c:v>37.402596000000003</c:v>
                </c:pt>
                <c:pt idx="1118">
                  <c:v>37.392398999999997</c:v>
                </c:pt>
                <c:pt idx="1119">
                  <c:v>37.545354000000003</c:v>
                </c:pt>
                <c:pt idx="1120">
                  <c:v>37.881855000000002</c:v>
                </c:pt>
                <c:pt idx="1121">
                  <c:v>37.575944999999997</c:v>
                </c:pt>
                <c:pt idx="1122">
                  <c:v>38.055204000000003</c:v>
                </c:pt>
                <c:pt idx="1123">
                  <c:v>38.095992000000003</c:v>
                </c:pt>
                <c:pt idx="1124">
                  <c:v>37.790081999999998</c:v>
                </c:pt>
                <c:pt idx="1125">
                  <c:v>37.943036999999997</c:v>
                </c:pt>
                <c:pt idx="1126">
                  <c:v>37.657521000000003</c:v>
                </c:pt>
                <c:pt idx="1127">
                  <c:v>37.688111999999997</c:v>
                </c:pt>
                <c:pt idx="1128">
                  <c:v>37.382201999999999</c:v>
                </c:pt>
                <c:pt idx="1129">
                  <c:v>37.565747999999999</c:v>
                </c:pt>
                <c:pt idx="1130">
                  <c:v>37.565747999999999</c:v>
                </c:pt>
                <c:pt idx="1131">
                  <c:v>37.871657999999996</c:v>
                </c:pt>
                <c:pt idx="1132">
                  <c:v>37.871657999999996</c:v>
                </c:pt>
                <c:pt idx="1133">
                  <c:v>37.830869999999997</c:v>
                </c:pt>
                <c:pt idx="1134">
                  <c:v>37.830869999999997</c:v>
                </c:pt>
                <c:pt idx="1135">
                  <c:v>37.698309000000002</c:v>
                </c:pt>
                <c:pt idx="1136">
                  <c:v>37.994022000000001</c:v>
                </c:pt>
                <c:pt idx="1137">
                  <c:v>37.677914999999999</c:v>
                </c:pt>
                <c:pt idx="1138">
                  <c:v>37.402596000000003</c:v>
                </c:pt>
                <c:pt idx="1139">
                  <c:v>37.402596000000003</c:v>
                </c:pt>
                <c:pt idx="1140">
                  <c:v>37.718702999999998</c:v>
                </c:pt>
                <c:pt idx="1141">
                  <c:v>37.892052</c:v>
                </c:pt>
                <c:pt idx="1142">
                  <c:v>38.350917000000003</c:v>
                </c:pt>
                <c:pt idx="1143">
                  <c:v>38.350917000000003</c:v>
                </c:pt>
                <c:pt idx="1144">
                  <c:v>38.503872000000001</c:v>
                </c:pt>
                <c:pt idx="1145">
                  <c:v>38.503872000000001</c:v>
                </c:pt>
                <c:pt idx="1146">
                  <c:v>38.667023999999998</c:v>
                </c:pt>
                <c:pt idx="1147">
                  <c:v>38.361114000000001</c:v>
                </c:pt>
                <c:pt idx="1148">
                  <c:v>38.218356</c:v>
                </c:pt>
                <c:pt idx="1149">
                  <c:v>38.524265999999997</c:v>
                </c:pt>
                <c:pt idx="1150">
                  <c:v>38.534463000000002</c:v>
                </c:pt>
                <c:pt idx="1151">
                  <c:v>38.381507999999997</c:v>
                </c:pt>
                <c:pt idx="1152">
                  <c:v>38.330522999999999</c:v>
                </c:pt>
                <c:pt idx="1153">
                  <c:v>38.483477999999998</c:v>
                </c:pt>
                <c:pt idx="1154">
                  <c:v>38.677221000000003</c:v>
                </c:pt>
                <c:pt idx="1155">
                  <c:v>38.707811999999997</c:v>
                </c:pt>
                <c:pt idx="1156">
                  <c:v>39.064706999999999</c:v>
                </c:pt>
                <c:pt idx="1157">
                  <c:v>39.136085999999999</c:v>
                </c:pt>
                <c:pt idx="1158">
                  <c:v>39.462389999999999</c:v>
                </c:pt>
                <c:pt idx="1159">
                  <c:v>39.645935999999999</c:v>
                </c:pt>
                <c:pt idx="1160">
                  <c:v>39.717314999999999</c:v>
                </c:pt>
                <c:pt idx="1161">
                  <c:v>39.809088000000003</c:v>
                </c:pt>
                <c:pt idx="1162">
                  <c:v>39.268647000000001</c:v>
                </c:pt>
                <c:pt idx="1163">
                  <c:v>39.625542000000003</c:v>
                </c:pt>
                <c:pt idx="1164">
                  <c:v>39.513375000000003</c:v>
                </c:pt>
                <c:pt idx="1165">
                  <c:v>39.391010999999999</c:v>
                </c:pt>
                <c:pt idx="1166">
                  <c:v>39.166677</c:v>
                </c:pt>
                <c:pt idx="1167">
                  <c:v>39.350223</c:v>
                </c:pt>
                <c:pt idx="1168">
                  <c:v>39.380814000000001</c:v>
                </c:pt>
                <c:pt idx="1169">
                  <c:v>39.217661999999997</c:v>
                </c:pt>
                <c:pt idx="1170">
                  <c:v>38.972934000000002</c:v>
                </c:pt>
                <c:pt idx="1171">
                  <c:v>39.391010999999999</c:v>
                </c:pt>
                <c:pt idx="1172">
                  <c:v>39.513375000000003</c:v>
                </c:pt>
                <c:pt idx="1173">
                  <c:v>39.329828999999997</c:v>
                </c:pt>
                <c:pt idx="1174">
                  <c:v>39.747906</c:v>
                </c:pt>
                <c:pt idx="1175">
                  <c:v>39.707118000000001</c:v>
                </c:pt>
                <c:pt idx="1176">
                  <c:v>39.798890999999998</c:v>
                </c:pt>
                <c:pt idx="1177">
                  <c:v>40.359726000000002</c:v>
                </c:pt>
                <c:pt idx="1178">
                  <c:v>39.992634000000002</c:v>
                </c:pt>
                <c:pt idx="1179">
                  <c:v>40.400514000000001</c:v>
                </c:pt>
                <c:pt idx="1180">
                  <c:v>40.043619</c:v>
                </c:pt>
                <c:pt idx="1181">
                  <c:v>40.288347000000002</c:v>
                </c:pt>
                <c:pt idx="1182">
                  <c:v>40.390317000000003</c:v>
                </c:pt>
                <c:pt idx="1183">
                  <c:v>40.655439000000001</c:v>
                </c:pt>
                <c:pt idx="1184">
                  <c:v>40.686030000000002</c:v>
                </c:pt>
                <c:pt idx="1185">
                  <c:v>40.329135000000001</c:v>
                </c:pt>
                <c:pt idx="1186">
                  <c:v>40.247559000000003</c:v>
                </c:pt>
                <c:pt idx="1187">
                  <c:v>39.758102999999998</c:v>
                </c:pt>
                <c:pt idx="1188">
                  <c:v>39.798890999999998</c:v>
                </c:pt>
                <c:pt idx="1189">
                  <c:v>39.656132999999997</c:v>
                </c:pt>
                <c:pt idx="1190">
                  <c:v>39.686723999999998</c:v>
                </c:pt>
                <c:pt idx="1191">
                  <c:v>39.248252999999998</c:v>
                </c:pt>
                <c:pt idx="1192">
                  <c:v>39.217661999999997</c:v>
                </c:pt>
                <c:pt idx="1193">
                  <c:v>39.064706999999999</c:v>
                </c:pt>
                <c:pt idx="1194">
                  <c:v>38.565054000000003</c:v>
                </c:pt>
                <c:pt idx="1195">
                  <c:v>38.503872000000001</c:v>
                </c:pt>
                <c:pt idx="1196">
                  <c:v>38.452886999999997</c:v>
                </c:pt>
                <c:pt idx="1197">
                  <c:v>37.994022000000001</c:v>
                </c:pt>
                <c:pt idx="1198">
                  <c:v>38.146977</c:v>
                </c:pt>
                <c:pt idx="1199">
                  <c:v>37.994022000000001</c:v>
                </c:pt>
                <c:pt idx="1200">
                  <c:v>38.116385999999999</c:v>
                </c:pt>
                <c:pt idx="1201">
                  <c:v>37.963431</c:v>
                </c:pt>
                <c:pt idx="1202">
                  <c:v>38.208159000000002</c:v>
                </c:pt>
                <c:pt idx="1203">
                  <c:v>38.299931999999998</c:v>
                </c:pt>
                <c:pt idx="1204">
                  <c:v>38.248947000000001</c:v>
                </c:pt>
                <c:pt idx="1205">
                  <c:v>38.310129000000003</c:v>
                </c:pt>
                <c:pt idx="1206">
                  <c:v>38.106189000000001</c:v>
                </c:pt>
                <c:pt idx="1207">
                  <c:v>38.320326000000001</c:v>
                </c:pt>
                <c:pt idx="1208">
                  <c:v>37.902248999999998</c:v>
                </c:pt>
                <c:pt idx="1209">
                  <c:v>38.208159000000002</c:v>
                </c:pt>
                <c:pt idx="1210">
                  <c:v>38.085794999999997</c:v>
                </c:pt>
                <c:pt idx="1211">
                  <c:v>38.361114000000001</c:v>
                </c:pt>
                <c:pt idx="1212">
                  <c:v>38.993327999999998</c:v>
                </c:pt>
                <c:pt idx="1213">
                  <c:v>38.850569999999998</c:v>
                </c:pt>
                <c:pt idx="1214">
                  <c:v>38.850569999999998</c:v>
                </c:pt>
                <c:pt idx="1215">
                  <c:v>39.013722000000001</c:v>
                </c:pt>
                <c:pt idx="1216">
                  <c:v>38.534463000000002</c:v>
                </c:pt>
                <c:pt idx="1217">
                  <c:v>38.565054000000003</c:v>
                </c:pt>
                <c:pt idx="1218">
                  <c:v>38.626235999999999</c:v>
                </c:pt>
                <c:pt idx="1219">
                  <c:v>38.667023999999998</c:v>
                </c:pt>
                <c:pt idx="1220">
                  <c:v>39.176873999999998</c:v>
                </c:pt>
                <c:pt idx="1221">
                  <c:v>39.115692000000003</c:v>
                </c:pt>
                <c:pt idx="1222">
                  <c:v>38.870964000000001</c:v>
                </c:pt>
                <c:pt idx="1223">
                  <c:v>38.809781999999998</c:v>
                </c:pt>
                <c:pt idx="1224">
                  <c:v>38.768993999999999</c:v>
                </c:pt>
                <c:pt idx="1225">
                  <c:v>38.718009000000002</c:v>
                </c:pt>
                <c:pt idx="1226">
                  <c:v>38.656827</c:v>
                </c:pt>
                <c:pt idx="1227">
                  <c:v>38.585448</c:v>
                </c:pt>
                <c:pt idx="1228">
                  <c:v>39.105494999999998</c:v>
                </c:pt>
                <c:pt idx="1229">
                  <c:v>38.687418000000001</c:v>
                </c:pt>
                <c:pt idx="1230">
                  <c:v>38.595644999999998</c:v>
                </c:pt>
                <c:pt idx="1231">
                  <c:v>38.656827</c:v>
                </c:pt>
                <c:pt idx="1232">
                  <c:v>38.269340999999997</c:v>
                </c:pt>
                <c:pt idx="1233">
                  <c:v>38.361114000000001</c:v>
                </c:pt>
                <c:pt idx="1234">
                  <c:v>38.442689999999999</c:v>
                </c:pt>
                <c:pt idx="1235">
                  <c:v>38.208159000000002</c:v>
                </c:pt>
                <c:pt idx="1236">
                  <c:v>38.269340999999997</c:v>
                </c:pt>
                <c:pt idx="1237">
                  <c:v>38.483477999999998</c:v>
                </c:pt>
                <c:pt idx="1238">
                  <c:v>38.361114000000001</c:v>
                </c:pt>
                <c:pt idx="1239">
                  <c:v>38.422296000000003</c:v>
                </c:pt>
                <c:pt idx="1240">
                  <c:v>38.157173999999998</c:v>
                </c:pt>
                <c:pt idx="1241">
                  <c:v>38.03481</c:v>
                </c:pt>
                <c:pt idx="1242">
                  <c:v>38.248947000000001</c:v>
                </c:pt>
                <c:pt idx="1243">
                  <c:v>38.157173999999998</c:v>
                </c:pt>
                <c:pt idx="1244">
                  <c:v>38.228552999999998</c:v>
                </c:pt>
                <c:pt idx="1245">
                  <c:v>37.800279000000003</c:v>
                </c:pt>
                <c:pt idx="1246">
                  <c:v>37.555551000000001</c:v>
                </c:pt>
                <c:pt idx="1247">
                  <c:v>37.392398999999997</c:v>
                </c:pt>
                <c:pt idx="1248">
                  <c:v>37.453581</c:v>
                </c:pt>
                <c:pt idx="1249">
                  <c:v>37.514763000000002</c:v>
                </c:pt>
                <c:pt idx="1250">
                  <c:v>38.004218999999999</c:v>
                </c:pt>
                <c:pt idx="1251">
                  <c:v>38.218356</c:v>
                </c:pt>
                <c:pt idx="1252">
                  <c:v>38.248947000000001</c:v>
                </c:pt>
                <c:pt idx="1253">
                  <c:v>38.126582999999997</c:v>
                </c:pt>
                <c:pt idx="1254">
                  <c:v>38.014415999999997</c:v>
                </c:pt>
                <c:pt idx="1255">
                  <c:v>37.739097000000001</c:v>
                </c:pt>
                <c:pt idx="1256">
                  <c:v>37.769688000000002</c:v>
                </c:pt>
                <c:pt idx="1257">
                  <c:v>37.800279000000003</c:v>
                </c:pt>
                <c:pt idx="1258">
                  <c:v>37.647323999999998</c:v>
                </c:pt>
                <c:pt idx="1259">
                  <c:v>37.535156999999998</c:v>
                </c:pt>
                <c:pt idx="1260">
                  <c:v>37.708506</c:v>
                </c:pt>
                <c:pt idx="1261">
                  <c:v>37.892052</c:v>
                </c:pt>
                <c:pt idx="1262">
                  <c:v>37.586142000000002</c:v>
                </c:pt>
                <c:pt idx="1263">
                  <c:v>37.463777999999998</c:v>
                </c:pt>
                <c:pt idx="1264">
                  <c:v>37.800279000000003</c:v>
                </c:pt>
                <c:pt idx="1265">
                  <c:v>37.402596000000003</c:v>
                </c:pt>
                <c:pt idx="1266">
                  <c:v>37.433186999999997</c:v>
                </c:pt>
                <c:pt idx="1267">
                  <c:v>37.463777999999998</c:v>
                </c:pt>
                <c:pt idx="1268">
                  <c:v>37.494368999999999</c:v>
                </c:pt>
                <c:pt idx="1269">
                  <c:v>37.800279000000003</c:v>
                </c:pt>
                <c:pt idx="1270">
                  <c:v>37.820672999999999</c:v>
                </c:pt>
                <c:pt idx="1271">
                  <c:v>37.565747999999999</c:v>
                </c:pt>
                <c:pt idx="1272">
                  <c:v>37.892052</c:v>
                </c:pt>
                <c:pt idx="1273">
                  <c:v>37.892052</c:v>
                </c:pt>
                <c:pt idx="1274">
                  <c:v>37.892052</c:v>
                </c:pt>
                <c:pt idx="1275">
                  <c:v>37.769688000000002</c:v>
                </c:pt>
                <c:pt idx="1276">
                  <c:v>37.769688000000002</c:v>
                </c:pt>
                <c:pt idx="1277">
                  <c:v>37.626930000000002</c:v>
                </c:pt>
                <c:pt idx="1278">
                  <c:v>37.616733000000004</c:v>
                </c:pt>
                <c:pt idx="1279">
                  <c:v>37.759490999999997</c:v>
                </c:pt>
                <c:pt idx="1280">
                  <c:v>37.759490999999997</c:v>
                </c:pt>
                <c:pt idx="1281">
                  <c:v>37.310822999999999</c:v>
                </c:pt>
                <c:pt idx="1282">
                  <c:v>37.300626000000001</c:v>
                </c:pt>
                <c:pt idx="1283">
                  <c:v>37.331217000000002</c:v>
                </c:pt>
                <c:pt idx="1284">
                  <c:v>36.923336999999997</c:v>
                </c:pt>
                <c:pt idx="1285">
                  <c:v>36.811169999999997</c:v>
                </c:pt>
                <c:pt idx="1286">
                  <c:v>36.515456999999998</c:v>
                </c:pt>
                <c:pt idx="1287">
                  <c:v>36.403289999999998</c:v>
                </c:pt>
                <c:pt idx="1288">
                  <c:v>36.841760999999998</c:v>
                </c:pt>
                <c:pt idx="1289">
                  <c:v>36.790776000000001</c:v>
                </c:pt>
                <c:pt idx="1290">
                  <c:v>37.229247000000001</c:v>
                </c:pt>
                <c:pt idx="1291">
                  <c:v>36.637821000000002</c:v>
                </c:pt>
                <c:pt idx="1292">
                  <c:v>36.168759000000001</c:v>
                </c:pt>
                <c:pt idx="1293">
                  <c:v>36.433881</c:v>
                </c:pt>
                <c:pt idx="1294">
                  <c:v>36.311517000000002</c:v>
                </c:pt>
                <c:pt idx="1295">
                  <c:v>36.474668999999999</c:v>
                </c:pt>
                <c:pt idx="1296">
                  <c:v>36.342108000000003</c:v>
                </c:pt>
                <c:pt idx="1297">
                  <c:v>35.944425000000003</c:v>
                </c:pt>
                <c:pt idx="1298">
                  <c:v>35.526347999999999</c:v>
                </c:pt>
                <c:pt idx="1299">
                  <c:v>35.383589999999998</c:v>
                </c:pt>
                <c:pt idx="1300">
                  <c:v>35.618121000000002</c:v>
                </c:pt>
                <c:pt idx="1301">
                  <c:v>36.168759000000001</c:v>
                </c:pt>
                <c:pt idx="1302">
                  <c:v>36.372698999999997</c:v>
                </c:pt>
                <c:pt idx="1303">
                  <c:v>36.913139999999999</c:v>
                </c:pt>
                <c:pt idx="1304">
                  <c:v>36.953927999999998</c:v>
                </c:pt>
                <c:pt idx="1305">
                  <c:v>36.770381999999998</c:v>
                </c:pt>
                <c:pt idx="1306">
                  <c:v>36.729593999999999</c:v>
                </c:pt>
                <c:pt idx="1307">
                  <c:v>36.678609000000002</c:v>
                </c:pt>
                <c:pt idx="1308">
                  <c:v>36.311517000000002</c:v>
                </c:pt>
                <c:pt idx="1309">
                  <c:v>36.403289999999998</c:v>
                </c:pt>
                <c:pt idx="1310">
                  <c:v>36.800972999999999</c:v>
                </c:pt>
                <c:pt idx="1311">
                  <c:v>36.719397000000001</c:v>
                </c:pt>
                <c:pt idx="1312">
                  <c:v>36.984518999999999</c:v>
                </c:pt>
                <c:pt idx="1313">
                  <c:v>36.933534000000002</c:v>
                </c:pt>
                <c:pt idx="1314">
                  <c:v>36.800972999999999</c:v>
                </c:pt>
                <c:pt idx="1315">
                  <c:v>36.790776000000001</c:v>
                </c:pt>
                <c:pt idx="1316">
                  <c:v>36.964125000000003</c:v>
                </c:pt>
                <c:pt idx="1317">
                  <c:v>36.994715999999997</c:v>
                </c:pt>
                <c:pt idx="1318">
                  <c:v>36.862155000000001</c:v>
                </c:pt>
                <c:pt idx="1319">
                  <c:v>37.045701000000001</c:v>
                </c:pt>
                <c:pt idx="1320">
                  <c:v>37.219050000000003</c:v>
                </c:pt>
                <c:pt idx="1321">
                  <c:v>36.760185</c:v>
                </c:pt>
                <c:pt idx="1322">
                  <c:v>37.086489</c:v>
                </c:pt>
                <c:pt idx="1323">
                  <c:v>36.933534000000002</c:v>
                </c:pt>
                <c:pt idx="1324">
                  <c:v>36.933534000000002</c:v>
                </c:pt>
                <c:pt idx="1325">
                  <c:v>36.964125000000003</c:v>
                </c:pt>
                <c:pt idx="1326">
                  <c:v>37.106883000000003</c:v>
                </c:pt>
                <c:pt idx="1327">
                  <c:v>36.648018</c:v>
                </c:pt>
                <c:pt idx="1328">
                  <c:v>36.800972999999999</c:v>
                </c:pt>
                <c:pt idx="1329">
                  <c:v>36.668411999999996</c:v>
                </c:pt>
                <c:pt idx="1330">
                  <c:v>36.668411999999996</c:v>
                </c:pt>
                <c:pt idx="1331">
                  <c:v>36.964125000000003</c:v>
                </c:pt>
                <c:pt idx="1332">
                  <c:v>36.648018</c:v>
                </c:pt>
                <c:pt idx="1333">
                  <c:v>36.800972999999999</c:v>
                </c:pt>
                <c:pt idx="1334">
                  <c:v>36.943731</c:v>
                </c:pt>
                <c:pt idx="1335">
                  <c:v>36.943731</c:v>
                </c:pt>
                <c:pt idx="1336">
                  <c:v>37.117080000000001</c:v>
                </c:pt>
                <c:pt idx="1337">
                  <c:v>37.117080000000001</c:v>
                </c:pt>
                <c:pt idx="1338">
                  <c:v>36.474668999999999</c:v>
                </c:pt>
                <c:pt idx="1339">
                  <c:v>36.50526</c:v>
                </c:pt>
                <c:pt idx="1340">
                  <c:v>36.321714</c:v>
                </c:pt>
                <c:pt idx="1341">
                  <c:v>36.311517000000002</c:v>
                </c:pt>
                <c:pt idx="1342">
                  <c:v>36.454275000000003</c:v>
                </c:pt>
                <c:pt idx="1343">
                  <c:v>36.433881</c:v>
                </c:pt>
                <c:pt idx="1344">
                  <c:v>36.403289999999998</c:v>
                </c:pt>
                <c:pt idx="1345">
                  <c:v>36.403289999999998</c:v>
                </c:pt>
                <c:pt idx="1346">
                  <c:v>36.699002999999998</c:v>
                </c:pt>
                <c:pt idx="1347">
                  <c:v>36.964125000000003</c:v>
                </c:pt>
                <c:pt idx="1348">
                  <c:v>36.964125000000003</c:v>
                </c:pt>
                <c:pt idx="1349">
                  <c:v>36.964125000000003</c:v>
                </c:pt>
                <c:pt idx="1350">
                  <c:v>37.229247000000001</c:v>
                </c:pt>
                <c:pt idx="1351">
                  <c:v>37.076292000000002</c:v>
                </c:pt>
                <c:pt idx="1352">
                  <c:v>37.382201999999999</c:v>
                </c:pt>
                <c:pt idx="1353">
                  <c:v>37.351610999999998</c:v>
                </c:pt>
                <c:pt idx="1354">
                  <c:v>37.351610999999998</c:v>
                </c:pt>
                <c:pt idx="1355">
                  <c:v>37.045701000000001</c:v>
                </c:pt>
                <c:pt idx="1356">
                  <c:v>36.892746000000002</c:v>
                </c:pt>
                <c:pt idx="1357">
                  <c:v>36.862155000000001</c:v>
                </c:pt>
                <c:pt idx="1358">
                  <c:v>37.004913000000002</c:v>
                </c:pt>
                <c:pt idx="1359">
                  <c:v>37.463777999999998</c:v>
                </c:pt>
                <c:pt idx="1360">
                  <c:v>37.310822999999999</c:v>
                </c:pt>
                <c:pt idx="1361">
                  <c:v>37.157868000000001</c:v>
                </c:pt>
                <c:pt idx="1362">
                  <c:v>37.453581</c:v>
                </c:pt>
                <c:pt idx="1363">
                  <c:v>37.147671000000003</c:v>
                </c:pt>
                <c:pt idx="1364">
                  <c:v>37.127276999999999</c:v>
                </c:pt>
                <c:pt idx="1365">
                  <c:v>37.106883000000003</c:v>
                </c:pt>
                <c:pt idx="1366">
                  <c:v>36.933534000000002</c:v>
                </c:pt>
                <c:pt idx="1367">
                  <c:v>37.382201999999999</c:v>
                </c:pt>
                <c:pt idx="1368">
                  <c:v>37.198656</c:v>
                </c:pt>
                <c:pt idx="1369">
                  <c:v>37.198656</c:v>
                </c:pt>
                <c:pt idx="1370">
                  <c:v>37.01511</c:v>
                </c:pt>
                <c:pt idx="1371">
                  <c:v>37.01511</c:v>
                </c:pt>
                <c:pt idx="1372">
                  <c:v>37.01511</c:v>
                </c:pt>
                <c:pt idx="1373">
                  <c:v>37.168064999999999</c:v>
                </c:pt>
                <c:pt idx="1374">
                  <c:v>37.443384000000002</c:v>
                </c:pt>
                <c:pt idx="1375">
                  <c:v>37.280231999999998</c:v>
                </c:pt>
                <c:pt idx="1376">
                  <c:v>37.280231999999998</c:v>
                </c:pt>
                <c:pt idx="1377">
                  <c:v>37.586142000000002</c:v>
                </c:pt>
                <c:pt idx="1378">
                  <c:v>37.586142000000002</c:v>
                </c:pt>
                <c:pt idx="1379">
                  <c:v>37.412793000000001</c:v>
                </c:pt>
                <c:pt idx="1380">
                  <c:v>37.382201999999999</c:v>
                </c:pt>
                <c:pt idx="1381">
                  <c:v>37.055897999999999</c:v>
                </c:pt>
                <c:pt idx="1382">
                  <c:v>37.025306999999998</c:v>
                </c:pt>
                <c:pt idx="1383">
                  <c:v>37.351610999999998</c:v>
                </c:pt>
                <c:pt idx="1384">
                  <c:v>36.994715999999997</c:v>
                </c:pt>
                <c:pt idx="1385">
                  <c:v>37.025306999999998</c:v>
                </c:pt>
                <c:pt idx="1386">
                  <c:v>36.688806</c:v>
                </c:pt>
                <c:pt idx="1387">
                  <c:v>36.780579000000003</c:v>
                </c:pt>
                <c:pt idx="1388">
                  <c:v>36.270729000000003</c:v>
                </c:pt>
                <c:pt idx="1389">
                  <c:v>36.046394999999997</c:v>
                </c:pt>
                <c:pt idx="1390">
                  <c:v>36.015804000000003</c:v>
                </c:pt>
                <c:pt idx="1391">
                  <c:v>36.005606999999998</c:v>
                </c:pt>
                <c:pt idx="1392">
                  <c:v>36.117773999999997</c:v>
                </c:pt>
                <c:pt idx="1393">
                  <c:v>36.219743999999999</c:v>
                </c:pt>
                <c:pt idx="1394">
                  <c:v>36.454275000000003</c:v>
                </c:pt>
                <c:pt idx="1395">
                  <c:v>36.270729000000003</c:v>
                </c:pt>
                <c:pt idx="1396">
                  <c:v>36.352305000000001</c:v>
                </c:pt>
                <c:pt idx="1397">
                  <c:v>36.301319999999997</c:v>
                </c:pt>
                <c:pt idx="1398">
                  <c:v>36.719397000000001</c:v>
                </c:pt>
                <c:pt idx="1399">
                  <c:v>36.658214999999998</c:v>
                </c:pt>
                <c:pt idx="1400">
                  <c:v>36.658214999999998</c:v>
                </c:pt>
                <c:pt idx="1401">
                  <c:v>36.50526</c:v>
                </c:pt>
                <c:pt idx="1402">
                  <c:v>36.648018</c:v>
                </c:pt>
                <c:pt idx="1403">
                  <c:v>36.800972999999999</c:v>
                </c:pt>
                <c:pt idx="1404">
                  <c:v>36.790776000000001</c:v>
                </c:pt>
                <c:pt idx="1405">
                  <c:v>36.484865999999997</c:v>
                </c:pt>
                <c:pt idx="1406">
                  <c:v>36.331910999999998</c:v>
                </c:pt>
                <c:pt idx="1407">
                  <c:v>36.474668999999999</c:v>
                </c:pt>
                <c:pt idx="1408">
                  <c:v>36.607230000000001</c:v>
                </c:pt>
                <c:pt idx="1409">
                  <c:v>37.055897999999999</c:v>
                </c:pt>
                <c:pt idx="1410">
                  <c:v>37.372005000000001</c:v>
                </c:pt>
                <c:pt idx="1411">
                  <c:v>37.208852999999998</c:v>
                </c:pt>
                <c:pt idx="1412">
                  <c:v>37.229247000000001</c:v>
                </c:pt>
                <c:pt idx="1413">
                  <c:v>37.535156999999998</c:v>
                </c:pt>
                <c:pt idx="1414">
                  <c:v>37.575944999999997</c:v>
                </c:pt>
                <c:pt idx="1415">
                  <c:v>37.881855000000002</c:v>
                </c:pt>
                <c:pt idx="1416">
                  <c:v>38.004218999999999</c:v>
                </c:pt>
                <c:pt idx="1417">
                  <c:v>37.433186999999997</c:v>
                </c:pt>
                <c:pt idx="1418">
                  <c:v>37.280231999999998</c:v>
                </c:pt>
                <c:pt idx="1419">
                  <c:v>36.974322000000001</c:v>
                </c:pt>
                <c:pt idx="1420">
                  <c:v>37.147671000000003</c:v>
                </c:pt>
                <c:pt idx="1421">
                  <c:v>36.709200000000003</c:v>
                </c:pt>
                <c:pt idx="1422">
                  <c:v>36.586835999999998</c:v>
                </c:pt>
                <c:pt idx="1423">
                  <c:v>36.576639</c:v>
                </c:pt>
                <c:pt idx="1424">
                  <c:v>36.607230000000001</c:v>
                </c:pt>
                <c:pt idx="1425">
                  <c:v>36.923336999999997</c:v>
                </c:pt>
                <c:pt idx="1426">
                  <c:v>37.219050000000003</c:v>
                </c:pt>
                <c:pt idx="1427">
                  <c:v>37.249640999999997</c:v>
                </c:pt>
                <c:pt idx="1428">
                  <c:v>36.923336999999997</c:v>
                </c:pt>
                <c:pt idx="1429">
                  <c:v>36.617426999999999</c:v>
                </c:pt>
                <c:pt idx="1430">
                  <c:v>36.760185</c:v>
                </c:pt>
                <c:pt idx="1431">
                  <c:v>36.760185</c:v>
                </c:pt>
                <c:pt idx="1432">
                  <c:v>37.106883000000003</c:v>
                </c:pt>
                <c:pt idx="1433">
                  <c:v>37.147671000000003</c:v>
                </c:pt>
                <c:pt idx="1434">
                  <c:v>36.923336999999997</c:v>
                </c:pt>
                <c:pt idx="1435">
                  <c:v>37.147671000000003</c:v>
                </c:pt>
                <c:pt idx="1436">
                  <c:v>37.076292000000002</c:v>
                </c:pt>
                <c:pt idx="1437">
                  <c:v>36.821367000000002</c:v>
                </c:pt>
                <c:pt idx="1438">
                  <c:v>37.035504000000003</c:v>
                </c:pt>
                <c:pt idx="1439">
                  <c:v>36.780579000000003</c:v>
                </c:pt>
                <c:pt idx="1440">
                  <c:v>36.556244999999997</c:v>
                </c:pt>
                <c:pt idx="1441">
                  <c:v>36.902943</c:v>
                </c:pt>
                <c:pt idx="1442">
                  <c:v>37.106883000000003</c:v>
                </c:pt>
                <c:pt idx="1443">
                  <c:v>37.117080000000001</c:v>
                </c:pt>
                <c:pt idx="1444">
                  <c:v>37.473975000000003</c:v>
                </c:pt>
                <c:pt idx="1445">
                  <c:v>37.351610999999998</c:v>
                </c:pt>
                <c:pt idx="1446">
                  <c:v>37.372005000000001</c:v>
                </c:pt>
                <c:pt idx="1447">
                  <c:v>37.341414</c:v>
                </c:pt>
                <c:pt idx="1448">
                  <c:v>37.361808000000003</c:v>
                </c:pt>
                <c:pt idx="1449">
                  <c:v>37.575944999999997</c:v>
                </c:pt>
                <c:pt idx="1450">
                  <c:v>37.463777999999998</c:v>
                </c:pt>
                <c:pt idx="1451">
                  <c:v>37.545354000000003</c:v>
                </c:pt>
                <c:pt idx="1452">
                  <c:v>37.433186999999997</c:v>
                </c:pt>
                <c:pt idx="1453">
                  <c:v>37.463777999999998</c:v>
                </c:pt>
                <c:pt idx="1454">
                  <c:v>37.484172000000001</c:v>
                </c:pt>
                <c:pt idx="1455">
                  <c:v>37.626930000000002</c:v>
                </c:pt>
                <c:pt idx="1456">
                  <c:v>37.769688000000002</c:v>
                </c:pt>
                <c:pt idx="1457">
                  <c:v>37.749293999999999</c:v>
                </c:pt>
                <c:pt idx="1458">
                  <c:v>37.555551000000001</c:v>
                </c:pt>
                <c:pt idx="1459">
                  <c:v>37.555551000000001</c:v>
                </c:pt>
                <c:pt idx="1460">
                  <c:v>37.555551000000001</c:v>
                </c:pt>
                <c:pt idx="1461">
                  <c:v>37.892052</c:v>
                </c:pt>
                <c:pt idx="1462">
                  <c:v>38.004218999999999</c:v>
                </c:pt>
                <c:pt idx="1463">
                  <c:v>38.187764999999999</c:v>
                </c:pt>
                <c:pt idx="1464">
                  <c:v>38.177568000000001</c:v>
                </c:pt>
                <c:pt idx="1465">
                  <c:v>38.218356</c:v>
                </c:pt>
                <c:pt idx="1466">
                  <c:v>38.218356</c:v>
                </c:pt>
                <c:pt idx="1467">
                  <c:v>37.912446000000003</c:v>
                </c:pt>
                <c:pt idx="1468">
                  <c:v>38.085794999999997</c:v>
                </c:pt>
                <c:pt idx="1469">
                  <c:v>37.994022000000001</c:v>
                </c:pt>
                <c:pt idx="1470">
                  <c:v>37.871657999999996</c:v>
                </c:pt>
                <c:pt idx="1471">
                  <c:v>37.902248999999998</c:v>
                </c:pt>
                <c:pt idx="1472">
                  <c:v>38.085794999999997</c:v>
                </c:pt>
                <c:pt idx="1473">
                  <c:v>38.238750000000003</c:v>
                </c:pt>
                <c:pt idx="1474">
                  <c:v>38.412098999999998</c:v>
                </c:pt>
                <c:pt idx="1475">
                  <c:v>38.412098999999998</c:v>
                </c:pt>
                <c:pt idx="1476">
                  <c:v>38.289735</c:v>
                </c:pt>
                <c:pt idx="1477">
                  <c:v>37.841067000000002</c:v>
                </c:pt>
                <c:pt idx="1478">
                  <c:v>38.014415999999997</c:v>
                </c:pt>
                <c:pt idx="1479">
                  <c:v>37.841067000000002</c:v>
                </c:pt>
                <c:pt idx="1480">
                  <c:v>37.932839999999999</c:v>
                </c:pt>
                <c:pt idx="1481">
                  <c:v>38.146977</c:v>
                </c:pt>
                <c:pt idx="1482">
                  <c:v>37.555551000000001</c:v>
                </c:pt>
                <c:pt idx="1483">
                  <c:v>37.270035</c:v>
                </c:pt>
                <c:pt idx="1484">
                  <c:v>36.923336999999997</c:v>
                </c:pt>
                <c:pt idx="1485">
                  <c:v>36.484865999999997</c:v>
                </c:pt>
                <c:pt idx="1486">
                  <c:v>36.464472000000001</c:v>
                </c:pt>
                <c:pt idx="1487">
                  <c:v>36.148364999999998</c:v>
                </c:pt>
                <c:pt idx="1488">
                  <c:v>36.607230000000001</c:v>
                </c:pt>
                <c:pt idx="1489">
                  <c:v>36.882548999999997</c:v>
                </c:pt>
                <c:pt idx="1490">
                  <c:v>37.178261999999997</c:v>
                </c:pt>
                <c:pt idx="1491">
                  <c:v>37.841067000000002</c:v>
                </c:pt>
                <c:pt idx="1492">
                  <c:v>37.769688000000002</c:v>
                </c:pt>
                <c:pt idx="1493">
                  <c:v>37.586142000000002</c:v>
                </c:pt>
                <c:pt idx="1494">
                  <c:v>37.871657999999996</c:v>
                </c:pt>
                <c:pt idx="1495">
                  <c:v>37.830869999999997</c:v>
                </c:pt>
                <c:pt idx="1496">
                  <c:v>38.157173999999998</c:v>
                </c:pt>
                <c:pt idx="1497">
                  <c:v>39.023918999999999</c:v>
                </c:pt>
                <c:pt idx="1498">
                  <c:v>39.625542000000003</c:v>
                </c:pt>
                <c:pt idx="1499">
                  <c:v>39.849876000000002</c:v>
                </c:pt>
                <c:pt idx="1500">
                  <c:v>39.564360000000001</c:v>
                </c:pt>
                <c:pt idx="1501">
                  <c:v>39.197268000000001</c:v>
                </c:pt>
                <c:pt idx="1502">
                  <c:v>38.962736999999997</c:v>
                </c:pt>
                <c:pt idx="1503">
                  <c:v>39.197268000000001</c:v>
                </c:pt>
                <c:pt idx="1504">
                  <c:v>39.543965999999998</c:v>
                </c:pt>
                <c:pt idx="1505">
                  <c:v>39.513375000000003</c:v>
                </c:pt>
                <c:pt idx="1506">
                  <c:v>40.125194999999998</c:v>
                </c:pt>
                <c:pt idx="1507">
                  <c:v>39.880467000000003</c:v>
                </c:pt>
                <c:pt idx="1508">
                  <c:v>39.676527</c:v>
                </c:pt>
                <c:pt idx="1509">
                  <c:v>39.911057999999997</c:v>
                </c:pt>
                <c:pt idx="1510">
                  <c:v>39.747906</c:v>
                </c:pt>
                <c:pt idx="1511">
                  <c:v>39.860073</c:v>
                </c:pt>
                <c:pt idx="1512">
                  <c:v>39.829481999999999</c:v>
                </c:pt>
                <c:pt idx="1513">
                  <c:v>39.625542000000003</c:v>
                </c:pt>
                <c:pt idx="1514">
                  <c:v>39.727511999999997</c:v>
                </c:pt>
                <c:pt idx="1515">
                  <c:v>39.513375000000003</c:v>
                </c:pt>
                <c:pt idx="1516">
                  <c:v>39.462389999999999</c:v>
                </c:pt>
                <c:pt idx="1517">
                  <c:v>39.360419999999998</c:v>
                </c:pt>
                <c:pt idx="1518">
                  <c:v>38.850569999999998</c:v>
                </c:pt>
                <c:pt idx="1519">
                  <c:v>39.248252999999998</c:v>
                </c:pt>
                <c:pt idx="1520">
                  <c:v>39.034115999999997</c:v>
                </c:pt>
                <c:pt idx="1521">
                  <c:v>39.268647000000001</c:v>
                </c:pt>
                <c:pt idx="1522">
                  <c:v>39.513375000000003</c:v>
                </c:pt>
                <c:pt idx="1523">
                  <c:v>39.268647000000001</c:v>
                </c:pt>
                <c:pt idx="1524">
                  <c:v>39.329828999999997</c:v>
                </c:pt>
                <c:pt idx="1525">
                  <c:v>39.401207999999997</c:v>
                </c:pt>
                <c:pt idx="1526">
                  <c:v>38.687418000000001</c:v>
                </c:pt>
                <c:pt idx="1527">
                  <c:v>38.748600000000003</c:v>
                </c:pt>
                <c:pt idx="1528">
                  <c:v>38.626235999999999</c:v>
                </c:pt>
                <c:pt idx="1529">
                  <c:v>38.636432999999997</c:v>
                </c:pt>
                <c:pt idx="1530">
                  <c:v>39.013722000000001</c:v>
                </c:pt>
                <c:pt idx="1531">
                  <c:v>38.779190999999997</c:v>
                </c:pt>
                <c:pt idx="1532">
                  <c:v>38.656827</c:v>
                </c:pt>
                <c:pt idx="1533">
                  <c:v>38.54466</c:v>
                </c:pt>
                <c:pt idx="1534">
                  <c:v>38.881160999999999</c:v>
                </c:pt>
                <c:pt idx="1535">
                  <c:v>38.605842000000003</c:v>
                </c:pt>
                <c:pt idx="1536">
                  <c:v>38.605842000000003</c:v>
                </c:pt>
                <c:pt idx="1537">
                  <c:v>38.493675000000003</c:v>
                </c:pt>
                <c:pt idx="1538">
                  <c:v>38.228552999999998</c:v>
                </c:pt>
                <c:pt idx="1539">
                  <c:v>38.707811999999997</c:v>
                </c:pt>
                <c:pt idx="1540">
                  <c:v>38.442689999999999</c:v>
                </c:pt>
                <c:pt idx="1541">
                  <c:v>38.626235999999999</c:v>
                </c:pt>
                <c:pt idx="1542">
                  <c:v>38.819978999999996</c:v>
                </c:pt>
                <c:pt idx="1543">
                  <c:v>39.166677</c:v>
                </c:pt>
                <c:pt idx="1544">
                  <c:v>39.207464999999999</c:v>
                </c:pt>
                <c:pt idx="1545">
                  <c:v>39.064706999999999</c:v>
                </c:pt>
                <c:pt idx="1546">
                  <c:v>39.095298</c:v>
                </c:pt>
                <c:pt idx="1547">
                  <c:v>38.799585</c:v>
                </c:pt>
                <c:pt idx="1548">
                  <c:v>38.381507999999997</c:v>
                </c:pt>
                <c:pt idx="1549">
                  <c:v>38.718009000000002</c:v>
                </c:pt>
                <c:pt idx="1550">
                  <c:v>38.758797000000001</c:v>
                </c:pt>
                <c:pt idx="1551">
                  <c:v>38.330522999999999</c:v>
                </c:pt>
                <c:pt idx="1552">
                  <c:v>38.371310999999999</c:v>
                </c:pt>
                <c:pt idx="1553">
                  <c:v>38.534463000000002</c:v>
                </c:pt>
                <c:pt idx="1554">
                  <c:v>38.687418000000001</c:v>
                </c:pt>
                <c:pt idx="1555">
                  <c:v>39.340026000000002</c:v>
                </c:pt>
                <c:pt idx="1556">
                  <c:v>39.197268000000001</c:v>
                </c:pt>
                <c:pt idx="1557">
                  <c:v>38.626235999999999</c:v>
                </c:pt>
                <c:pt idx="1558">
                  <c:v>38.972934000000002</c:v>
                </c:pt>
                <c:pt idx="1559">
                  <c:v>38.707811999999997</c:v>
                </c:pt>
                <c:pt idx="1560">
                  <c:v>38.870964000000001</c:v>
                </c:pt>
                <c:pt idx="1561">
                  <c:v>39.513375000000003</c:v>
                </c:pt>
                <c:pt idx="1562">
                  <c:v>39.401207999999997</c:v>
                </c:pt>
                <c:pt idx="1563">
                  <c:v>39.003525000000003</c:v>
                </c:pt>
                <c:pt idx="1564">
                  <c:v>39.013722000000001</c:v>
                </c:pt>
                <c:pt idx="1565">
                  <c:v>38.748600000000003</c:v>
                </c:pt>
                <c:pt idx="1566">
                  <c:v>38.514068999999999</c:v>
                </c:pt>
                <c:pt idx="1567">
                  <c:v>38.259143999999999</c:v>
                </c:pt>
                <c:pt idx="1568">
                  <c:v>38.452886999999997</c:v>
                </c:pt>
                <c:pt idx="1569">
                  <c:v>38.605842000000003</c:v>
                </c:pt>
                <c:pt idx="1570">
                  <c:v>38.636432999999997</c:v>
                </c:pt>
                <c:pt idx="1571">
                  <c:v>38.493675000000003</c:v>
                </c:pt>
                <c:pt idx="1572">
                  <c:v>37.892052</c:v>
                </c:pt>
                <c:pt idx="1573">
                  <c:v>38.014415999999997</c:v>
                </c:pt>
                <c:pt idx="1574">
                  <c:v>37.830869999999997</c:v>
                </c:pt>
                <c:pt idx="1575">
                  <c:v>38.228552999999998</c:v>
                </c:pt>
                <c:pt idx="1576">
                  <c:v>38.167371000000003</c:v>
                </c:pt>
                <c:pt idx="1577">
                  <c:v>37.963431</c:v>
                </c:pt>
                <c:pt idx="1578">
                  <c:v>37.708506</c:v>
                </c:pt>
                <c:pt idx="1579">
                  <c:v>37.657521000000003</c:v>
                </c:pt>
                <c:pt idx="1580">
                  <c:v>36.984518999999999</c:v>
                </c:pt>
                <c:pt idx="1581">
                  <c:v>37.341414</c:v>
                </c:pt>
                <c:pt idx="1582">
                  <c:v>36.902943</c:v>
                </c:pt>
                <c:pt idx="1583">
                  <c:v>36.484865999999997</c:v>
                </c:pt>
                <c:pt idx="1584">
                  <c:v>36.382896000000002</c:v>
                </c:pt>
                <c:pt idx="1585">
                  <c:v>36.566442000000002</c:v>
                </c:pt>
                <c:pt idx="1586">
                  <c:v>36.311517000000002</c:v>
                </c:pt>
                <c:pt idx="1587">
                  <c:v>35.975015999999997</c:v>
                </c:pt>
                <c:pt idx="1588">
                  <c:v>36.026001000000001</c:v>
                </c:pt>
                <c:pt idx="1589">
                  <c:v>36.005606999999998</c:v>
                </c:pt>
                <c:pt idx="1590">
                  <c:v>36.454275000000003</c:v>
                </c:pt>
                <c:pt idx="1591">
                  <c:v>36.780579000000003</c:v>
                </c:pt>
                <c:pt idx="1592">
                  <c:v>36.474668999999999</c:v>
                </c:pt>
                <c:pt idx="1593">
                  <c:v>37.219050000000003</c:v>
                </c:pt>
                <c:pt idx="1594">
                  <c:v>37.188459000000002</c:v>
                </c:pt>
                <c:pt idx="1595">
                  <c:v>37.433186999999997</c:v>
                </c:pt>
                <c:pt idx="1596">
                  <c:v>37.739097000000001</c:v>
                </c:pt>
                <c:pt idx="1597">
                  <c:v>37.749293999999999</c:v>
                </c:pt>
                <c:pt idx="1598">
                  <c:v>37.698309000000002</c:v>
                </c:pt>
                <c:pt idx="1599">
                  <c:v>37.688111999999997</c:v>
                </c:pt>
                <c:pt idx="1600">
                  <c:v>38.320326000000001</c:v>
                </c:pt>
                <c:pt idx="1601">
                  <c:v>37.881855000000002</c:v>
                </c:pt>
                <c:pt idx="1602">
                  <c:v>37.626930000000002</c:v>
                </c:pt>
                <c:pt idx="1603">
                  <c:v>38.259143999999999</c:v>
                </c:pt>
                <c:pt idx="1604">
                  <c:v>37.494368999999999</c:v>
                </c:pt>
                <c:pt idx="1605">
                  <c:v>37.718702999999998</c:v>
                </c:pt>
                <c:pt idx="1606">
                  <c:v>37.800279000000003</c:v>
                </c:pt>
                <c:pt idx="1607">
                  <c:v>36.790776000000001</c:v>
                </c:pt>
                <c:pt idx="1608">
                  <c:v>36.964125000000003</c:v>
                </c:pt>
                <c:pt idx="1609">
                  <c:v>36.444077999999998</c:v>
                </c:pt>
                <c:pt idx="1610">
                  <c:v>36.688806</c:v>
                </c:pt>
                <c:pt idx="1611">
                  <c:v>37.504565999999997</c:v>
                </c:pt>
                <c:pt idx="1612">
                  <c:v>37.076292000000002</c:v>
                </c:pt>
                <c:pt idx="1613">
                  <c:v>38.045006999999998</c:v>
                </c:pt>
                <c:pt idx="1614">
                  <c:v>37.310822999999999</c:v>
                </c:pt>
                <c:pt idx="1615">
                  <c:v>37.035504000000003</c:v>
                </c:pt>
                <c:pt idx="1616">
                  <c:v>36.851958000000003</c:v>
                </c:pt>
                <c:pt idx="1617">
                  <c:v>36.821367000000002</c:v>
                </c:pt>
                <c:pt idx="1618">
                  <c:v>36.913139999999999</c:v>
                </c:pt>
                <c:pt idx="1619">
                  <c:v>37.035504000000003</c:v>
                </c:pt>
                <c:pt idx="1620">
                  <c:v>37.178261999999997</c:v>
                </c:pt>
                <c:pt idx="1621">
                  <c:v>36.902943</c:v>
                </c:pt>
                <c:pt idx="1622">
                  <c:v>37.055897999999999</c:v>
                </c:pt>
                <c:pt idx="1623">
                  <c:v>36.953927999999998</c:v>
                </c:pt>
                <c:pt idx="1624">
                  <c:v>36.984518999999999</c:v>
                </c:pt>
                <c:pt idx="1625">
                  <c:v>37.168064999999999</c:v>
                </c:pt>
                <c:pt idx="1626">
                  <c:v>37.045701000000001</c:v>
                </c:pt>
                <c:pt idx="1627">
                  <c:v>37.341414</c:v>
                </c:pt>
                <c:pt idx="1628">
                  <c:v>36.882548999999997</c:v>
                </c:pt>
                <c:pt idx="1629">
                  <c:v>37.025306999999998</c:v>
                </c:pt>
                <c:pt idx="1630">
                  <c:v>36.688806</c:v>
                </c:pt>
                <c:pt idx="1631">
                  <c:v>36.648018</c:v>
                </c:pt>
                <c:pt idx="1632">
                  <c:v>36.525654000000003</c:v>
                </c:pt>
                <c:pt idx="1633">
                  <c:v>36.240138000000002</c:v>
                </c:pt>
                <c:pt idx="1634">
                  <c:v>36.107576999999999</c:v>
                </c:pt>
                <c:pt idx="1635">
                  <c:v>36.444077999999998</c:v>
                </c:pt>
                <c:pt idx="1636">
                  <c:v>36.586835999999998</c:v>
                </c:pt>
                <c:pt idx="1637">
                  <c:v>36.882548999999997</c:v>
                </c:pt>
                <c:pt idx="1638">
                  <c:v>37.790081999999998</c:v>
                </c:pt>
                <c:pt idx="1639">
                  <c:v>37.973627999999998</c:v>
                </c:pt>
                <c:pt idx="1640">
                  <c:v>38.095992000000003</c:v>
                </c:pt>
                <c:pt idx="1641">
                  <c:v>37.943036999999997</c:v>
                </c:pt>
                <c:pt idx="1642">
                  <c:v>37.004913000000002</c:v>
                </c:pt>
                <c:pt idx="1643">
                  <c:v>36.770381999999998</c:v>
                </c:pt>
                <c:pt idx="1644">
                  <c:v>36.525654000000003</c:v>
                </c:pt>
                <c:pt idx="1645">
                  <c:v>36.454275000000003</c:v>
                </c:pt>
                <c:pt idx="1646">
                  <c:v>36.270729000000003</c:v>
                </c:pt>
                <c:pt idx="1647">
                  <c:v>36.535851000000001</c:v>
                </c:pt>
                <c:pt idx="1648">
                  <c:v>36.658214999999998</c:v>
                </c:pt>
                <c:pt idx="1649">
                  <c:v>37.076292000000002</c:v>
                </c:pt>
                <c:pt idx="1650">
                  <c:v>36.943731</c:v>
                </c:pt>
                <c:pt idx="1651">
                  <c:v>36.974322000000001</c:v>
                </c:pt>
                <c:pt idx="1652">
                  <c:v>36.872351999999999</c:v>
                </c:pt>
                <c:pt idx="1653">
                  <c:v>36.933534000000002</c:v>
                </c:pt>
                <c:pt idx="1654">
                  <c:v>36.811169999999997</c:v>
                </c:pt>
                <c:pt idx="1655">
                  <c:v>37.168064999999999</c:v>
                </c:pt>
                <c:pt idx="1656">
                  <c:v>37.229247000000001</c:v>
                </c:pt>
                <c:pt idx="1657">
                  <c:v>37.219050000000003</c:v>
                </c:pt>
                <c:pt idx="1658">
                  <c:v>37.372005000000001</c:v>
                </c:pt>
                <c:pt idx="1659">
                  <c:v>37.249640999999997</c:v>
                </c:pt>
                <c:pt idx="1660">
                  <c:v>36.943731</c:v>
                </c:pt>
                <c:pt idx="1661">
                  <c:v>36.607230000000001</c:v>
                </c:pt>
                <c:pt idx="1662">
                  <c:v>36.546047999999999</c:v>
                </c:pt>
                <c:pt idx="1663">
                  <c:v>36.760185</c:v>
                </c:pt>
                <c:pt idx="1664">
                  <c:v>36.800972999999999</c:v>
                </c:pt>
                <c:pt idx="1665">
                  <c:v>36.770381999999998</c:v>
                </c:pt>
                <c:pt idx="1666">
                  <c:v>36.739790999999997</c:v>
                </c:pt>
                <c:pt idx="1667">
                  <c:v>37.01511</c:v>
                </c:pt>
                <c:pt idx="1668">
                  <c:v>37.473975000000003</c:v>
                </c:pt>
                <c:pt idx="1669">
                  <c:v>37.076292000000002</c:v>
                </c:pt>
                <c:pt idx="1670">
                  <c:v>36.994715999999997</c:v>
                </c:pt>
                <c:pt idx="1671">
                  <c:v>36.454275000000003</c:v>
                </c:pt>
                <c:pt idx="1672">
                  <c:v>36.484865999999997</c:v>
                </c:pt>
                <c:pt idx="1673">
                  <c:v>36.403289999999998</c:v>
                </c:pt>
                <c:pt idx="1674">
                  <c:v>35.975015999999997</c:v>
                </c:pt>
                <c:pt idx="1675">
                  <c:v>35.556939</c:v>
                </c:pt>
                <c:pt idx="1676">
                  <c:v>34.996104000000003</c:v>
                </c:pt>
                <c:pt idx="1677">
                  <c:v>34.761572999999999</c:v>
                </c:pt>
                <c:pt idx="1678">
                  <c:v>34.363889999999998</c:v>
                </c:pt>
                <c:pt idx="1679">
                  <c:v>34.751376</c:v>
                </c:pt>
                <c:pt idx="1680">
                  <c:v>35.128664999999998</c:v>
                </c:pt>
                <c:pt idx="1681">
                  <c:v>35.393787000000003</c:v>
                </c:pt>
                <c:pt idx="1682">
                  <c:v>35.811864</c:v>
                </c:pt>
                <c:pt idx="1683">
                  <c:v>35.934227999999997</c:v>
                </c:pt>
                <c:pt idx="1684">
                  <c:v>36.352305000000001</c:v>
                </c:pt>
                <c:pt idx="1685">
                  <c:v>36.627623999999997</c:v>
                </c:pt>
                <c:pt idx="1686">
                  <c:v>36.566442000000002</c:v>
                </c:pt>
                <c:pt idx="1687">
                  <c:v>36.821367000000002</c:v>
                </c:pt>
                <c:pt idx="1688">
                  <c:v>36.933534000000002</c:v>
                </c:pt>
                <c:pt idx="1689">
                  <c:v>36.964125000000003</c:v>
                </c:pt>
                <c:pt idx="1690">
                  <c:v>36.760185</c:v>
                </c:pt>
                <c:pt idx="1691">
                  <c:v>36.831564</c:v>
                </c:pt>
                <c:pt idx="1692">
                  <c:v>36.749988000000002</c:v>
                </c:pt>
                <c:pt idx="1693">
                  <c:v>36.699002999999998</c:v>
                </c:pt>
                <c:pt idx="1694">
                  <c:v>36.770381999999998</c:v>
                </c:pt>
                <c:pt idx="1695">
                  <c:v>36.535851000000001</c:v>
                </c:pt>
                <c:pt idx="1696">
                  <c:v>36.026001000000001</c:v>
                </c:pt>
                <c:pt idx="1697">
                  <c:v>35.832258000000003</c:v>
                </c:pt>
                <c:pt idx="1698">
                  <c:v>35.342801999999999</c:v>
                </c:pt>
                <c:pt idx="1699">
                  <c:v>35.760879000000003</c:v>
                </c:pt>
                <c:pt idx="1700">
                  <c:v>35.577333000000003</c:v>
                </c:pt>
                <c:pt idx="1701">
                  <c:v>35.414180999999999</c:v>
                </c:pt>
                <c:pt idx="1702">
                  <c:v>35.862848999999997</c:v>
                </c:pt>
                <c:pt idx="1703">
                  <c:v>36.311517000000002</c:v>
                </c:pt>
                <c:pt idx="1704">
                  <c:v>36.291122999999999</c:v>
                </c:pt>
                <c:pt idx="1705">
                  <c:v>36.280926000000001</c:v>
                </c:pt>
                <c:pt idx="1706">
                  <c:v>36.250335</c:v>
                </c:pt>
                <c:pt idx="1707">
                  <c:v>35.638514999999998</c:v>
                </c:pt>
                <c:pt idx="1708">
                  <c:v>35.781272999999999</c:v>
                </c:pt>
                <c:pt idx="1709">
                  <c:v>35.771076000000001</c:v>
                </c:pt>
                <c:pt idx="1710">
                  <c:v>35.444772</c:v>
                </c:pt>
                <c:pt idx="1711">
                  <c:v>35.546742000000002</c:v>
                </c:pt>
                <c:pt idx="1712">
                  <c:v>35.546742000000002</c:v>
                </c:pt>
                <c:pt idx="1713">
                  <c:v>35.964818999999999</c:v>
                </c:pt>
                <c:pt idx="1714">
                  <c:v>35.791469999999997</c:v>
                </c:pt>
                <c:pt idx="1715">
                  <c:v>36.178955999999999</c:v>
                </c:pt>
                <c:pt idx="1716">
                  <c:v>35.638514999999998</c:v>
                </c:pt>
                <c:pt idx="1717">
                  <c:v>35.760879000000003</c:v>
                </c:pt>
                <c:pt idx="1718">
                  <c:v>35.638514999999998</c:v>
                </c:pt>
                <c:pt idx="1719">
                  <c:v>35.781272999999999</c:v>
                </c:pt>
                <c:pt idx="1720">
                  <c:v>35.934227999999997</c:v>
                </c:pt>
                <c:pt idx="1721">
                  <c:v>35.862848999999997</c:v>
                </c:pt>
                <c:pt idx="1722">
                  <c:v>36.586835999999998</c:v>
                </c:pt>
                <c:pt idx="1723">
                  <c:v>36.964125000000003</c:v>
                </c:pt>
                <c:pt idx="1724">
                  <c:v>37.025306999999998</c:v>
                </c:pt>
                <c:pt idx="1725">
                  <c:v>37.688111999999997</c:v>
                </c:pt>
                <c:pt idx="1726">
                  <c:v>37.616733000000004</c:v>
                </c:pt>
                <c:pt idx="1727">
                  <c:v>38.218356</c:v>
                </c:pt>
                <c:pt idx="1728">
                  <c:v>38.401902</c:v>
                </c:pt>
                <c:pt idx="1729">
                  <c:v>39.034115999999997</c:v>
                </c:pt>
                <c:pt idx="1730">
                  <c:v>39.329828999999997</c:v>
                </c:pt>
                <c:pt idx="1731">
                  <c:v>39.880467000000003</c:v>
                </c:pt>
                <c:pt idx="1732">
                  <c:v>40.400514000000001</c:v>
                </c:pt>
                <c:pt idx="1733">
                  <c:v>41.216273999999999</c:v>
                </c:pt>
                <c:pt idx="1734">
                  <c:v>41.236668000000002</c:v>
                </c:pt>
                <c:pt idx="1735">
                  <c:v>41.695532999999998</c:v>
                </c:pt>
                <c:pt idx="1736">
                  <c:v>42.725430000000003</c:v>
                </c:pt>
                <c:pt idx="1737">
                  <c:v>43.745130000000003</c:v>
                </c:pt>
                <c:pt idx="1738">
                  <c:v>44.173403999999998</c:v>
                </c:pt>
                <c:pt idx="1739">
                  <c:v>44.968769999999999</c:v>
                </c:pt>
                <c:pt idx="1740">
                  <c:v>45.050345999999998</c:v>
                </c:pt>
                <c:pt idx="1741">
                  <c:v>44.489511</c:v>
                </c:pt>
                <c:pt idx="1742">
                  <c:v>43.979661</c:v>
                </c:pt>
                <c:pt idx="1743">
                  <c:v>42.980355000000003</c:v>
                </c:pt>
                <c:pt idx="1744">
                  <c:v>42.572474999999997</c:v>
                </c:pt>
                <c:pt idx="1745">
                  <c:v>42.857990999999998</c:v>
                </c:pt>
                <c:pt idx="1746">
                  <c:v>43.153703999999998</c:v>
                </c:pt>
                <c:pt idx="1747">
                  <c:v>43.714539000000002</c:v>
                </c:pt>
                <c:pt idx="1748">
                  <c:v>43.54119</c:v>
                </c:pt>
                <c:pt idx="1749">
                  <c:v>42.684641999999997</c:v>
                </c:pt>
                <c:pt idx="1750">
                  <c:v>42.388928999999997</c:v>
                </c:pt>
                <c:pt idx="1751">
                  <c:v>42.113610000000001</c:v>
                </c:pt>
                <c:pt idx="1752">
                  <c:v>41.664942000000003</c:v>
                </c:pt>
                <c:pt idx="1753">
                  <c:v>41.858685000000001</c:v>
                </c:pt>
                <c:pt idx="1754">
                  <c:v>41.593563000000003</c:v>
                </c:pt>
                <c:pt idx="1755">
                  <c:v>41.440607999999997</c:v>
                </c:pt>
                <c:pt idx="1756">
                  <c:v>41.318244</c:v>
                </c:pt>
                <c:pt idx="1757">
                  <c:v>41.308047000000002</c:v>
                </c:pt>
                <c:pt idx="1758">
                  <c:v>41.318244</c:v>
                </c:pt>
                <c:pt idx="1759">
                  <c:v>41.491593000000002</c:v>
                </c:pt>
                <c:pt idx="1760">
                  <c:v>41.522184000000003</c:v>
                </c:pt>
                <c:pt idx="1761">
                  <c:v>41.522184000000003</c:v>
                </c:pt>
                <c:pt idx="1762">
                  <c:v>41.522184000000003</c:v>
                </c:pt>
                <c:pt idx="1763">
                  <c:v>41.675139000000001</c:v>
                </c:pt>
                <c:pt idx="1764">
                  <c:v>41.532381000000001</c:v>
                </c:pt>
                <c:pt idx="1765">
                  <c:v>41.552774999999997</c:v>
                </c:pt>
                <c:pt idx="1766">
                  <c:v>41.257061999999998</c:v>
                </c:pt>
                <c:pt idx="1767">
                  <c:v>41.053122000000002</c:v>
                </c:pt>
                <c:pt idx="1768">
                  <c:v>41.440607999999997</c:v>
                </c:pt>
                <c:pt idx="1769">
                  <c:v>41.226470999999997</c:v>
                </c:pt>
                <c:pt idx="1770">
                  <c:v>41.348835000000001</c:v>
                </c:pt>
                <c:pt idx="1771">
                  <c:v>40.910364000000001</c:v>
                </c:pt>
                <c:pt idx="1772">
                  <c:v>41.022531000000001</c:v>
                </c:pt>
                <c:pt idx="1773">
                  <c:v>40.635044999999998</c:v>
                </c:pt>
                <c:pt idx="1774">
                  <c:v>40.879773</c:v>
                </c:pt>
                <c:pt idx="1775">
                  <c:v>40.777802999999999</c:v>
                </c:pt>
                <c:pt idx="1776">
                  <c:v>41.053122000000002</c:v>
                </c:pt>
                <c:pt idx="1777">
                  <c:v>41.287652999999999</c:v>
                </c:pt>
                <c:pt idx="1778">
                  <c:v>41.206077000000001</c:v>
                </c:pt>
                <c:pt idx="1779">
                  <c:v>41.134698</c:v>
                </c:pt>
                <c:pt idx="1780">
                  <c:v>41.053122000000002</c:v>
                </c:pt>
                <c:pt idx="1781">
                  <c:v>41.124501000000002</c:v>
                </c:pt>
                <c:pt idx="1782">
                  <c:v>41.542577999999999</c:v>
                </c:pt>
                <c:pt idx="1783">
                  <c:v>41.532381000000001</c:v>
                </c:pt>
                <c:pt idx="1784">
                  <c:v>41.603760000000001</c:v>
                </c:pt>
                <c:pt idx="1785">
                  <c:v>41.461002000000001</c:v>
                </c:pt>
                <c:pt idx="1786">
                  <c:v>41.308047000000002</c:v>
                </c:pt>
                <c:pt idx="1787">
                  <c:v>41.308047000000002</c:v>
                </c:pt>
                <c:pt idx="1788">
                  <c:v>41.410017000000003</c:v>
                </c:pt>
                <c:pt idx="1789">
                  <c:v>41.675139000000001</c:v>
                </c:pt>
                <c:pt idx="1790">
                  <c:v>41.879078999999997</c:v>
                </c:pt>
                <c:pt idx="1791">
                  <c:v>41.756715</c:v>
                </c:pt>
                <c:pt idx="1792">
                  <c:v>41.654744999999998</c:v>
                </c:pt>
                <c:pt idx="1793">
                  <c:v>41.756715</c:v>
                </c:pt>
                <c:pt idx="1794">
                  <c:v>41.685336</c:v>
                </c:pt>
                <c:pt idx="1795">
                  <c:v>42.021836999999998</c:v>
                </c:pt>
                <c:pt idx="1796">
                  <c:v>42.113610000000001</c:v>
                </c:pt>
                <c:pt idx="1797">
                  <c:v>41.715927000000001</c:v>
                </c:pt>
                <c:pt idx="1798">
                  <c:v>41.593563000000003</c:v>
                </c:pt>
                <c:pt idx="1799">
                  <c:v>41.726123999999999</c:v>
                </c:pt>
                <c:pt idx="1800">
                  <c:v>41.297849999999997</c:v>
                </c:pt>
                <c:pt idx="1801">
                  <c:v>41.165289000000001</c:v>
                </c:pt>
                <c:pt idx="1802">
                  <c:v>41.073515999999998</c:v>
                </c:pt>
                <c:pt idx="1803">
                  <c:v>41.073515999999998</c:v>
                </c:pt>
                <c:pt idx="1804">
                  <c:v>41.093910000000001</c:v>
                </c:pt>
                <c:pt idx="1805">
                  <c:v>40.99194</c:v>
                </c:pt>
                <c:pt idx="1806">
                  <c:v>40.675832999999997</c:v>
                </c:pt>
                <c:pt idx="1807">
                  <c:v>40.920560999999999</c:v>
                </c:pt>
                <c:pt idx="1808">
                  <c:v>40.563665999999998</c:v>
                </c:pt>
                <c:pt idx="1809">
                  <c:v>40.461696000000003</c:v>
                </c:pt>
                <c:pt idx="1810">
                  <c:v>40.369923</c:v>
                </c:pt>
                <c:pt idx="1811">
                  <c:v>40.543272000000002</c:v>
                </c:pt>
                <c:pt idx="1812">
                  <c:v>40.716621000000004</c:v>
                </c:pt>
                <c:pt idx="1813">
                  <c:v>40.563665999999998</c:v>
                </c:pt>
                <c:pt idx="1814">
                  <c:v>40.573863000000003</c:v>
                </c:pt>
                <c:pt idx="1815">
                  <c:v>40.390317000000003</c:v>
                </c:pt>
                <c:pt idx="1816">
                  <c:v>40.594256999999999</c:v>
                </c:pt>
                <c:pt idx="1817">
                  <c:v>40.594256999999999</c:v>
                </c:pt>
                <c:pt idx="1818">
                  <c:v>40.553469</c:v>
                </c:pt>
                <c:pt idx="1819">
                  <c:v>40.165982999999997</c:v>
                </c:pt>
                <c:pt idx="1820">
                  <c:v>40.349528999999997</c:v>
                </c:pt>
                <c:pt idx="1821">
                  <c:v>40.227164999999999</c:v>
                </c:pt>
                <c:pt idx="1822">
                  <c:v>40.227164999999999</c:v>
                </c:pt>
                <c:pt idx="1823">
                  <c:v>39.972239999999999</c:v>
                </c:pt>
                <c:pt idx="1824">
                  <c:v>40.053815999999998</c:v>
                </c:pt>
                <c:pt idx="1825">
                  <c:v>40.104801000000002</c:v>
                </c:pt>
                <c:pt idx="1826">
                  <c:v>39.931452</c:v>
                </c:pt>
                <c:pt idx="1827">
                  <c:v>40.104801000000002</c:v>
                </c:pt>
                <c:pt idx="1828">
                  <c:v>39.951846000000003</c:v>
                </c:pt>
                <c:pt idx="1829">
                  <c:v>40.084406999999999</c:v>
                </c:pt>
                <c:pt idx="1830">
                  <c:v>40.186377</c:v>
                </c:pt>
                <c:pt idx="1831">
                  <c:v>40.441302</c:v>
                </c:pt>
                <c:pt idx="1832">
                  <c:v>40.420907999999997</c:v>
                </c:pt>
                <c:pt idx="1833">
                  <c:v>40.145589000000001</c:v>
                </c:pt>
                <c:pt idx="1834">
                  <c:v>39.972239999999999</c:v>
                </c:pt>
                <c:pt idx="1835">
                  <c:v>39.370617000000003</c:v>
                </c:pt>
                <c:pt idx="1836">
                  <c:v>38.911752</c:v>
                </c:pt>
                <c:pt idx="1837">
                  <c:v>38.921948999999998</c:v>
                </c:pt>
                <c:pt idx="1838">
                  <c:v>38.891357999999997</c:v>
                </c:pt>
                <c:pt idx="1839">
                  <c:v>39.064706999999999</c:v>
                </c:pt>
                <c:pt idx="1840">
                  <c:v>39.115692000000003</c:v>
                </c:pt>
                <c:pt idx="1841">
                  <c:v>39.615344999999998</c:v>
                </c:pt>
                <c:pt idx="1842">
                  <c:v>39.492981</c:v>
                </c:pt>
                <c:pt idx="1843">
                  <c:v>39.645935999999999</c:v>
                </c:pt>
                <c:pt idx="1844">
                  <c:v>39.676527</c:v>
                </c:pt>
                <c:pt idx="1845">
                  <c:v>39.727511999999997</c:v>
                </c:pt>
                <c:pt idx="1846">
                  <c:v>40.247559000000003</c:v>
                </c:pt>
                <c:pt idx="1847">
                  <c:v>39.972239999999999</c:v>
                </c:pt>
                <c:pt idx="1848">
                  <c:v>40.155785999999999</c:v>
                </c:pt>
                <c:pt idx="1849">
                  <c:v>40.033422000000002</c:v>
                </c:pt>
                <c:pt idx="1850">
                  <c:v>39.625542000000003</c:v>
                </c:pt>
                <c:pt idx="1851">
                  <c:v>39.360419999999998</c:v>
                </c:pt>
                <c:pt idx="1852">
                  <c:v>39.717314999999999</c:v>
                </c:pt>
                <c:pt idx="1853">
                  <c:v>39.594951000000002</c:v>
                </c:pt>
                <c:pt idx="1854">
                  <c:v>39.921255000000002</c:v>
                </c:pt>
                <c:pt idx="1855">
                  <c:v>39.798890999999998</c:v>
                </c:pt>
                <c:pt idx="1856">
                  <c:v>39.676527</c:v>
                </c:pt>
                <c:pt idx="1857">
                  <c:v>39.686723999999998</c:v>
                </c:pt>
                <c:pt idx="1858">
                  <c:v>39.564360000000001</c:v>
                </c:pt>
                <c:pt idx="1859">
                  <c:v>39.289040999999997</c:v>
                </c:pt>
                <c:pt idx="1860">
                  <c:v>38.962736999999997</c:v>
                </c:pt>
                <c:pt idx="1861">
                  <c:v>38.809781999999998</c:v>
                </c:pt>
                <c:pt idx="1862">
                  <c:v>38.932146000000003</c:v>
                </c:pt>
                <c:pt idx="1863">
                  <c:v>38.911752</c:v>
                </c:pt>
                <c:pt idx="1864">
                  <c:v>38.728206</c:v>
                </c:pt>
                <c:pt idx="1865">
                  <c:v>38.677221000000003</c:v>
                </c:pt>
                <c:pt idx="1866">
                  <c:v>38.809781999999998</c:v>
                </c:pt>
                <c:pt idx="1867">
                  <c:v>38.779190999999997</c:v>
                </c:pt>
                <c:pt idx="1868">
                  <c:v>38.605842000000003</c:v>
                </c:pt>
                <c:pt idx="1869">
                  <c:v>38.248947000000001</c:v>
                </c:pt>
                <c:pt idx="1870">
                  <c:v>38.197961999999997</c:v>
                </c:pt>
                <c:pt idx="1871">
                  <c:v>38.299931999999998</c:v>
                </c:pt>
                <c:pt idx="1872">
                  <c:v>37.912446000000003</c:v>
                </c:pt>
                <c:pt idx="1873">
                  <c:v>37.739097000000001</c:v>
                </c:pt>
                <c:pt idx="1874">
                  <c:v>37.708506</c:v>
                </c:pt>
                <c:pt idx="1875">
                  <c:v>37.494368999999999</c:v>
                </c:pt>
                <c:pt idx="1876">
                  <c:v>37.892052</c:v>
                </c:pt>
                <c:pt idx="1877">
                  <c:v>38.432493000000001</c:v>
                </c:pt>
                <c:pt idx="1878">
                  <c:v>38.422296000000003</c:v>
                </c:pt>
                <c:pt idx="1879">
                  <c:v>38.677221000000003</c:v>
                </c:pt>
                <c:pt idx="1880">
                  <c:v>38.911752</c:v>
                </c:pt>
                <c:pt idx="1881">
                  <c:v>38.768993999999999</c:v>
                </c:pt>
                <c:pt idx="1882">
                  <c:v>38.921948999999998</c:v>
                </c:pt>
                <c:pt idx="1883">
                  <c:v>39.248252999999998</c:v>
                </c:pt>
                <c:pt idx="1884">
                  <c:v>39.227859000000002</c:v>
                </c:pt>
                <c:pt idx="1885">
                  <c:v>39.105494999999998</c:v>
                </c:pt>
                <c:pt idx="1886">
                  <c:v>39.391010999999999</c:v>
                </c:pt>
                <c:pt idx="1887">
                  <c:v>39.421602</c:v>
                </c:pt>
                <c:pt idx="1888">
                  <c:v>39.421602</c:v>
                </c:pt>
                <c:pt idx="1889">
                  <c:v>39.268647000000001</c:v>
                </c:pt>
                <c:pt idx="1890">
                  <c:v>39.217661999999997</c:v>
                </c:pt>
                <c:pt idx="1891">
                  <c:v>38.830176000000002</c:v>
                </c:pt>
                <c:pt idx="1892">
                  <c:v>39.227859000000002</c:v>
                </c:pt>
                <c:pt idx="1893">
                  <c:v>39.227859000000002</c:v>
                </c:pt>
                <c:pt idx="1894">
                  <c:v>39.166677</c:v>
                </c:pt>
                <c:pt idx="1895">
                  <c:v>39.839678999999997</c:v>
                </c:pt>
                <c:pt idx="1896">
                  <c:v>40.043619</c:v>
                </c:pt>
                <c:pt idx="1897">
                  <c:v>40.400514000000001</c:v>
                </c:pt>
                <c:pt idx="1898">
                  <c:v>39.564360000000001</c:v>
                </c:pt>
                <c:pt idx="1899">
                  <c:v>38.718009000000002</c:v>
                </c:pt>
                <c:pt idx="1900">
                  <c:v>38.269340999999997</c:v>
                </c:pt>
                <c:pt idx="1901">
                  <c:v>38.626235999999999</c:v>
                </c:pt>
                <c:pt idx="1902">
                  <c:v>39.105494999999998</c:v>
                </c:pt>
                <c:pt idx="1903">
                  <c:v>39.258450000000003</c:v>
                </c:pt>
                <c:pt idx="1904">
                  <c:v>39.686723999999998</c:v>
                </c:pt>
                <c:pt idx="1905">
                  <c:v>39.554163000000003</c:v>
                </c:pt>
                <c:pt idx="1906">
                  <c:v>39.594951000000002</c:v>
                </c:pt>
                <c:pt idx="1907">
                  <c:v>39.044313000000002</c:v>
                </c:pt>
                <c:pt idx="1908">
                  <c:v>39.380814000000001</c:v>
                </c:pt>
                <c:pt idx="1909">
                  <c:v>39.258450000000003</c:v>
                </c:pt>
                <c:pt idx="1910">
                  <c:v>39.146282999999997</c:v>
                </c:pt>
                <c:pt idx="1911">
                  <c:v>39.319631999999999</c:v>
                </c:pt>
                <c:pt idx="1912">
                  <c:v>39.391010999999999</c:v>
                </c:pt>
                <c:pt idx="1913">
                  <c:v>39.513375000000003</c:v>
                </c:pt>
                <c:pt idx="1914">
                  <c:v>39.696921000000003</c:v>
                </c:pt>
                <c:pt idx="1915">
                  <c:v>39.421602</c:v>
                </c:pt>
                <c:pt idx="1916">
                  <c:v>39.156480000000002</c:v>
                </c:pt>
                <c:pt idx="1917">
                  <c:v>38.728206</c:v>
                </c:pt>
                <c:pt idx="1918">
                  <c:v>39.095298</c:v>
                </c:pt>
                <c:pt idx="1919">
                  <c:v>39.125889000000001</c:v>
                </c:pt>
                <c:pt idx="1920">
                  <c:v>39.146282999999997</c:v>
                </c:pt>
                <c:pt idx="1921">
                  <c:v>39.054510000000001</c:v>
                </c:pt>
                <c:pt idx="1922">
                  <c:v>39.391010999999999</c:v>
                </c:pt>
                <c:pt idx="1923">
                  <c:v>39.136085999999999</c:v>
                </c:pt>
                <c:pt idx="1924">
                  <c:v>38.850569999999998</c:v>
                </c:pt>
                <c:pt idx="1925">
                  <c:v>39.044313000000002</c:v>
                </c:pt>
                <c:pt idx="1926">
                  <c:v>38.921948999999998</c:v>
                </c:pt>
                <c:pt idx="1927">
                  <c:v>38.921948999999998</c:v>
                </c:pt>
                <c:pt idx="1928">
                  <c:v>39.125889000000001</c:v>
                </c:pt>
                <c:pt idx="1929">
                  <c:v>39.156480000000002</c:v>
                </c:pt>
                <c:pt idx="1930">
                  <c:v>39.044313000000002</c:v>
                </c:pt>
                <c:pt idx="1931">
                  <c:v>38.768993999999999</c:v>
                </c:pt>
                <c:pt idx="1932">
                  <c:v>38.677221000000003</c:v>
                </c:pt>
                <c:pt idx="1933">
                  <c:v>38.707811999999997</c:v>
                </c:pt>
                <c:pt idx="1934">
                  <c:v>38.738402999999998</c:v>
                </c:pt>
                <c:pt idx="1935">
                  <c:v>38.799585</c:v>
                </c:pt>
                <c:pt idx="1936">
                  <c:v>38.524265999999997</c:v>
                </c:pt>
                <c:pt idx="1937">
                  <c:v>38.554856999999998</c:v>
                </c:pt>
                <c:pt idx="1938">
                  <c:v>39.064706999999999</c:v>
                </c:pt>
                <c:pt idx="1939">
                  <c:v>39.115692000000003</c:v>
                </c:pt>
                <c:pt idx="1940">
                  <c:v>39.605148</c:v>
                </c:pt>
                <c:pt idx="1941">
                  <c:v>39.635739000000001</c:v>
                </c:pt>
                <c:pt idx="1942">
                  <c:v>39.217661999999997</c:v>
                </c:pt>
                <c:pt idx="1943">
                  <c:v>38.972934000000002</c:v>
                </c:pt>
                <c:pt idx="1944">
                  <c:v>38.554856999999998</c:v>
                </c:pt>
                <c:pt idx="1945">
                  <c:v>38.860767000000003</c:v>
                </c:pt>
                <c:pt idx="1946">
                  <c:v>38.901555000000002</c:v>
                </c:pt>
                <c:pt idx="1947">
                  <c:v>38.768993999999999</c:v>
                </c:pt>
                <c:pt idx="1948">
                  <c:v>38.687418000000001</c:v>
                </c:pt>
                <c:pt idx="1949">
                  <c:v>38.901555000000002</c:v>
                </c:pt>
                <c:pt idx="1950">
                  <c:v>38.473281</c:v>
                </c:pt>
                <c:pt idx="1951">
                  <c:v>38.473281</c:v>
                </c:pt>
                <c:pt idx="1952">
                  <c:v>38.921948999999998</c:v>
                </c:pt>
                <c:pt idx="1953">
                  <c:v>38.952539999999999</c:v>
                </c:pt>
                <c:pt idx="1954">
                  <c:v>39.136085999999999</c:v>
                </c:pt>
                <c:pt idx="1955">
                  <c:v>39.166677</c:v>
                </c:pt>
                <c:pt idx="1956">
                  <c:v>38.748600000000003</c:v>
                </c:pt>
                <c:pt idx="1957">
                  <c:v>38.850569999999998</c:v>
                </c:pt>
                <c:pt idx="1958">
                  <c:v>38.616039000000001</c:v>
                </c:pt>
                <c:pt idx="1959">
                  <c:v>38.809781999999998</c:v>
                </c:pt>
                <c:pt idx="1960">
                  <c:v>38.850569999999998</c:v>
                </c:pt>
                <c:pt idx="1961">
                  <c:v>38.616039000000001</c:v>
                </c:pt>
                <c:pt idx="1962">
                  <c:v>38.656827</c:v>
                </c:pt>
                <c:pt idx="1963">
                  <c:v>38.432493000000001</c:v>
                </c:pt>
                <c:pt idx="1964">
                  <c:v>38.045006999999998</c:v>
                </c:pt>
                <c:pt idx="1965">
                  <c:v>37.932839999999999</c:v>
                </c:pt>
                <c:pt idx="1966">
                  <c:v>38.279538000000002</c:v>
                </c:pt>
                <c:pt idx="1967">
                  <c:v>37.871657999999996</c:v>
                </c:pt>
                <c:pt idx="1968">
                  <c:v>37.912446000000003</c:v>
                </c:pt>
                <c:pt idx="1969">
                  <c:v>37.688111999999997</c:v>
                </c:pt>
                <c:pt idx="1970">
                  <c:v>37.453581</c:v>
                </c:pt>
                <c:pt idx="1971">
                  <c:v>36.913139999999999</c:v>
                </c:pt>
                <c:pt idx="1972">
                  <c:v>37.270035</c:v>
                </c:pt>
                <c:pt idx="1973">
                  <c:v>37.239443999999999</c:v>
                </c:pt>
                <c:pt idx="1974">
                  <c:v>37.239443999999999</c:v>
                </c:pt>
                <c:pt idx="1975">
                  <c:v>37.616733000000004</c:v>
                </c:pt>
                <c:pt idx="1976">
                  <c:v>37.790081999999998</c:v>
                </c:pt>
                <c:pt idx="1977">
                  <c:v>37.779885</c:v>
                </c:pt>
                <c:pt idx="1978">
                  <c:v>37.514763000000002</c:v>
                </c:pt>
                <c:pt idx="1979">
                  <c:v>37.637127</c:v>
                </c:pt>
                <c:pt idx="1980">
                  <c:v>37.616733000000004</c:v>
                </c:pt>
                <c:pt idx="1981">
                  <c:v>37.616733000000004</c:v>
                </c:pt>
                <c:pt idx="1982">
                  <c:v>37.892052</c:v>
                </c:pt>
                <c:pt idx="1983">
                  <c:v>37.596339</c:v>
                </c:pt>
                <c:pt idx="1984">
                  <c:v>37.739097000000001</c:v>
                </c:pt>
                <c:pt idx="1985">
                  <c:v>37.769688000000002</c:v>
                </c:pt>
                <c:pt idx="1986">
                  <c:v>38.116385999999999</c:v>
                </c:pt>
                <c:pt idx="1987">
                  <c:v>38.167371000000003</c:v>
                </c:pt>
                <c:pt idx="1988">
                  <c:v>38.065401000000001</c:v>
                </c:pt>
                <c:pt idx="1989">
                  <c:v>38.248947000000001</c:v>
                </c:pt>
                <c:pt idx="1990">
                  <c:v>37.851264</c:v>
                </c:pt>
                <c:pt idx="1991">
                  <c:v>37.728900000000003</c:v>
                </c:pt>
                <c:pt idx="1992">
                  <c:v>37.779885</c:v>
                </c:pt>
                <c:pt idx="1993">
                  <c:v>37.688111999999997</c:v>
                </c:pt>
                <c:pt idx="1994">
                  <c:v>38.320326000000001</c:v>
                </c:pt>
                <c:pt idx="1995">
                  <c:v>38.065401000000001</c:v>
                </c:pt>
                <c:pt idx="1996">
                  <c:v>37.790081999999998</c:v>
                </c:pt>
                <c:pt idx="1997">
                  <c:v>37.484172000000001</c:v>
                </c:pt>
                <c:pt idx="1998">
                  <c:v>37.208852999999998</c:v>
                </c:pt>
                <c:pt idx="1999">
                  <c:v>38.167371000000003</c:v>
                </c:pt>
                <c:pt idx="2000">
                  <c:v>38.677221000000003</c:v>
                </c:pt>
                <c:pt idx="2001">
                  <c:v>39.064706999999999</c:v>
                </c:pt>
                <c:pt idx="2002">
                  <c:v>39.278843999999999</c:v>
                </c:pt>
                <c:pt idx="2003">
                  <c:v>38.728206</c:v>
                </c:pt>
                <c:pt idx="2004">
                  <c:v>37.841067000000002</c:v>
                </c:pt>
                <c:pt idx="2005">
                  <c:v>37.759490999999997</c:v>
                </c:pt>
                <c:pt idx="2006">
                  <c:v>37.382201999999999</c:v>
                </c:pt>
                <c:pt idx="2007">
                  <c:v>37.708506</c:v>
                </c:pt>
                <c:pt idx="2008">
                  <c:v>38.340719999999997</c:v>
                </c:pt>
                <c:pt idx="2009">
                  <c:v>37.892052</c:v>
                </c:pt>
                <c:pt idx="2010">
                  <c:v>38.371310999999999</c:v>
                </c:pt>
                <c:pt idx="2011">
                  <c:v>37.922643000000001</c:v>
                </c:pt>
                <c:pt idx="2012">
                  <c:v>37.443384000000002</c:v>
                </c:pt>
                <c:pt idx="2013">
                  <c:v>37.708506</c:v>
                </c:pt>
                <c:pt idx="2014">
                  <c:v>37.382201999999999</c:v>
                </c:pt>
                <c:pt idx="2015">
                  <c:v>37.382201999999999</c:v>
                </c:pt>
                <c:pt idx="2016">
                  <c:v>37.198656</c:v>
                </c:pt>
                <c:pt idx="2017">
                  <c:v>37.198656</c:v>
                </c:pt>
                <c:pt idx="2018">
                  <c:v>37.168064999999999</c:v>
                </c:pt>
                <c:pt idx="2019">
                  <c:v>37.168064999999999</c:v>
                </c:pt>
                <c:pt idx="2020">
                  <c:v>37.157868000000001</c:v>
                </c:pt>
                <c:pt idx="2021">
                  <c:v>37.310822999999999</c:v>
                </c:pt>
                <c:pt idx="2022">
                  <c:v>37.892052</c:v>
                </c:pt>
                <c:pt idx="2023">
                  <c:v>37.259838000000002</c:v>
                </c:pt>
                <c:pt idx="2024">
                  <c:v>37.402596000000003</c:v>
                </c:pt>
                <c:pt idx="2025">
                  <c:v>37.535156999999998</c:v>
                </c:pt>
                <c:pt idx="2026">
                  <c:v>37.382201999999999</c:v>
                </c:pt>
                <c:pt idx="2027">
                  <c:v>37.188459000000002</c:v>
                </c:pt>
                <c:pt idx="2028">
                  <c:v>37.341414</c:v>
                </c:pt>
                <c:pt idx="2029">
                  <c:v>37.310822999999999</c:v>
                </c:pt>
                <c:pt idx="2030">
                  <c:v>37.473975000000003</c:v>
                </c:pt>
                <c:pt idx="2031">
                  <c:v>37.280231999999998</c:v>
                </c:pt>
                <c:pt idx="2032">
                  <c:v>37.259838000000002</c:v>
                </c:pt>
                <c:pt idx="2033">
                  <c:v>37.422989999999999</c:v>
                </c:pt>
                <c:pt idx="2034">
                  <c:v>37.382201999999999</c:v>
                </c:pt>
                <c:pt idx="2035">
                  <c:v>37.52496</c:v>
                </c:pt>
                <c:pt idx="2036">
                  <c:v>37.372005000000001</c:v>
                </c:pt>
                <c:pt idx="2037">
                  <c:v>37.402596000000003</c:v>
                </c:pt>
                <c:pt idx="2038">
                  <c:v>37.422989999999999</c:v>
                </c:pt>
                <c:pt idx="2039">
                  <c:v>37.270035</c:v>
                </c:pt>
                <c:pt idx="2040">
                  <c:v>37.443384000000002</c:v>
                </c:pt>
                <c:pt idx="2041">
                  <c:v>37.657521000000003</c:v>
                </c:pt>
                <c:pt idx="2042">
                  <c:v>37.830869999999997</c:v>
                </c:pt>
                <c:pt idx="2043">
                  <c:v>38.045006999999998</c:v>
                </c:pt>
                <c:pt idx="2044">
                  <c:v>38.065401000000001</c:v>
                </c:pt>
                <c:pt idx="2045">
                  <c:v>37.820672999999999</c:v>
                </c:pt>
                <c:pt idx="2046">
                  <c:v>37.973627999999998</c:v>
                </c:pt>
                <c:pt idx="2047">
                  <c:v>37.871657999999996</c:v>
                </c:pt>
                <c:pt idx="2048">
                  <c:v>37.688111999999997</c:v>
                </c:pt>
                <c:pt idx="2049">
                  <c:v>38.269340999999997</c:v>
                </c:pt>
                <c:pt idx="2050">
                  <c:v>38.065401000000001</c:v>
                </c:pt>
                <c:pt idx="2051">
                  <c:v>38.197961999999997</c:v>
                </c:pt>
                <c:pt idx="2052">
                  <c:v>38.014415999999997</c:v>
                </c:pt>
                <c:pt idx="2053">
                  <c:v>37.698309000000002</c:v>
                </c:pt>
                <c:pt idx="2054">
                  <c:v>37.800279000000003</c:v>
                </c:pt>
                <c:pt idx="2055">
                  <c:v>37.473975000000003</c:v>
                </c:pt>
                <c:pt idx="2056">
                  <c:v>37.565747999999999</c:v>
                </c:pt>
                <c:pt idx="2057">
                  <c:v>37.392398999999997</c:v>
                </c:pt>
                <c:pt idx="2058">
                  <c:v>37.361808000000003</c:v>
                </c:pt>
                <c:pt idx="2059">
                  <c:v>37.208852999999998</c:v>
                </c:pt>
                <c:pt idx="2060">
                  <c:v>37.035504000000003</c:v>
                </c:pt>
                <c:pt idx="2061">
                  <c:v>36.953927999999998</c:v>
                </c:pt>
                <c:pt idx="2062">
                  <c:v>36.688806</c:v>
                </c:pt>
                <c:pt idx="2063">
                  <c:v>36.607230000000001</c:v>
                </c:pt>
                <c:pt idx="2064">
                  <c:v>36.382896000000002</c:v>
                </c:pt>
                <c:pt idx="2065">
                  <c:v>36.423684000000002</c:v>
                </c:pt>
                <c:pt idx="2066">
                  <c:v>36.444077999999998</c:v>
                </c:pt>
                <c:pt idx="2067">
                  <c:v>36.393093</c:v>
                </c:pt>
                <c:pt idx="2068">
                  <c:v>36.464472000000001</c:v>
                </c:pt>
                <c:pt idx="2069">
                  <c:v>36.688806</c:v>
                </c:pt>
                <c:pt idx="2070">
                  <c:v>36.933534000000002</c:v>
                </c:pt>
                <c:pt idx="2071">
                  <c:v>36.831564</c:v>
                </c:pt>
                <c:pt idx="2072">
                  <c:v>36.974322000000001</c:v>
                </c:pt>
                <c:pt idx="2073">
                  <c:v>37.157868000000001</c:v>
                </c:pt>
                <c:pt idx="2074">
                  <c:v>37.616733000000004</c:v>
                </c:pt>
                <c:pt idx="2075">
                  <c:v>37.739097000000001</c:v>
                </c:pt>
                <c:pt idx="2076">
                  <c:v>37.739097000000001</c:v>
                </c:pt>
                <c:pt idx="2077">
                  <c:v>37.637127</c:v>
                </c:pt>
                <c:pt idx="2078">
                  <c:v>37.616733000000004</c:v>
                </c:pt>
                <c:pt idx="2079">
                  <c:v>37.463777999999998</c:v>
                </c:pt>
                <c:pt idx="2080">
                  <c:v>37.586142000000002</c:v>
                </c:pt>
                <c:pt idx="2081">
                  <c:v>37.637127</c:v>
                </c:pt>
                <c:pt idx="2082">
                  <c:v>37.728900000000003</c:v>
                </c:pt>
                <c:pt idx="2083">
                  <c:v>37.983825000000003</c:v>
                </c:pt>
                <c:pt idx="2084">
                  <c:v>38.116385999999999</c:v>
                </c:pt>
                <c:pt idx="2085">
                  <c:v>38.197961999999997</c:v>
                </c:pt>
                <c:pt idx="2086">
                  <c:v>38.126582999999997</c:v>
                </c:pt>
                <c:pt idx="2087">
                  <c:v>38.024613000000002</c:v>
                </c:pt>
                <c:pt idx="2088">
                  <c:v>37.932839999999999</c:v>
                </c:pt>
                <c:pt idx="2089">
                  <c:v>38.136780000000002</c:v>
                </c:pt>
                <c:pt idx="2090">
                  <c:v>38.493675000000003</c:v>
                </c:pt>
                <c:pt idx="2091">
                  <c:v>38.095992000000003</c:v>
                </c:pt>
                <c:pt idx="2092">
                  <c:v>38.299931999999998</c:v>
                </c:pt>
                <c:pt idx="2093">
                  <c:v>38.014415999999997</c:v>
                </c:pt>
                <c:pt idx="2094">
                  <c:v>37.749293999999999</c:v>
                </c:pt>
                <c:pt idx="2095">
                  <c:v>37.626930000000002</c:v>
                </c:pt>
                <c:pt idx="2096">
                  <c:v>37.341414</c:v>
                </c:pt>
                <c:pt idx="2097">
                  <c:v>37.677914999999999</c:v>
                </c:pt>
                <c:pt idx="2098">
                  <c:v>37.698309000000002</c:v>
                </c:pt>
                <c:pt idx="2099">
                  <c:v>37.718702999999998</c:v>
                </c:pt>
                <c:pt idx="2100">
                  <c:v>37.871657999999996</c:v>
                </c:pt>
                <c:pt idx="2101">
                  <c:v>37.922643000000001</c:v>
                </c:pt>
                <c:pt idx="2102">
                  <c:v>37.932839999999999</c:v>
                </c:pt>
                <c:pt idx="2103">
                  <c:v>37.963431</c:v>
                </c:pt>
                <c:pt idx="2104">
                  <c:v>37.810476000000001</c:v>
                </c:pt>
                <c:pt idx="2105">
                  <c:v>37.657521000000003</c:v>
                </c:pt>
                <c:pt idx="2106">
                  <c:v>37.535156999999998</c:v>
                </c:pt>
                <c:pt idx="2107">
                  <c:v>37.382201999999999</c:v>
                </c:pt>
                <c:pt idx="2108">
                  <c:v>37.372005000000001</c:v>
                </c:pt>
                <c:pt idx="2109">
                  <c:v>37.52496</c:v>
                </c:pt>
                <c:pt idx="2110">
                  <c:v>37.677914999999999</c:v>
                </c:pt>
                <c:pt idx="2111">
                  <c:v>37.52496</c:v>
                </c:pt>
                <c:pt idx="2112">
                  <c:v>37.52496</c:v>
                </c:pt>
                <c:pt idx="2113">
                  <c:v>37.52496</c:v>
                </c:pt>
                <c:pt idx="2114">
                  <c:v>37.443384000000002</c:v>
                </c:pt>
                <c:pt idx="2115">
                  <c:v>37.443384000000002</c:v>
                </c:pt>
                <c:pt idx="2116">
                  <c:v>37.565747999999999</c:v>
                </c:pt>
                <c:pt idx="2117">
                  <c:v>37.688111999999997</c:v>
                </c:pt>
                <c:pt idx="2118">
                  <c:v>37.841067000000002</c:v>
                </c:pt>
                <c:pt idx="2119">
                  <c:v>38.024613000000002</c:v>
                </c:pt>
                <c:pt idx="2120">
                  <c:v>38.197961999999997</c:v>
                </c:pt>
                <c:pt idx="2121">
                  <c:v>38.259143999999999</c:v>
                </c:pt>
                <c:pt idx="2122">
                  <c:v>37.983825000000003</c:v>
                </c:pt>
                <c:pt idx="2123">
                  <c:v>38.045006999999998</c:v>
                </c:pt>
                <c:pt idx="2124">
                  <c:v>37.943036999999997</c:v>
                </c:pt>
                <c:pt idx="2125">
                  <c:v>37.555551000000001</c:v>
                </c:pt>
                <c:pt idx="2126">
                  <c:v>37.606535999999998</c:v>
                </c:pt>
                <c:pt idx="2127">
                  <c:v>37.963431</c:v>
                </c:pt>
                <c:pt idx="2128">
                  <c:v>37.412793000000001</c:v>
                </c:pt>
                <c:pt idx="2129">
                  <c:v>37.739097000000001</c:v>
                </c:pt>
                <c:pt idx="2130">
                  <c:v>37.871657999999996</c:v>
                </c:pt>
                <c:pt idx="2131">
                  <c:v>37.565747999999999</c:v>
                </c:pt>
                <c:pt idx="2132">
                  <c:v>37.443384000000002</c:v>
                </c:pt>
                <c:pt idx="2133">
                  <c:v>37.372005000000001</c:v>
                </c:pt>
                <c:pt idx="2134">
                  <c:v>37.127276999999999</c:v>
                </c:pt>
                <c:pt idx="2135">
                  <c:v>36.902943</c:v>
                </c:pt>
                <c:pt idx="2136">
                  <c:v>36.953927999999998</c:v>
                </c:pt>
                <c:pt idx="2137">
                  <c:v>37.168064999999999</c:v>
                </c:pt>
                <c:pt idx="2138">
                  <c:v>37.321019999999997</c:v>
                </c:pt>
                <c:pt idx="2139">
                  <c:v>37.351610999999998</c:v>
                </c:pt>
                <c:pt idx="2140">
                  <c:v>37.351610999999998</c:v>
                </c:pt>
                <c:pt idx="2141">
                  <c:v>37.372005000000001</c:v>
                </c:pt>
                <c:pt idx="2142">
                  <c:v>37.402596000000003</c:v>
                </c:pt>
                <c:pt idx="2143">
                  <c:v>37.433186999999997</c:v>
                </c:pt>
                <c:pt idx="2144">
                  <c:v>37.586142000000002</c:v>
                </c:pt>
                <c:pt idx="2145">
                  <c:v>37.677914999999999</c:v>
                </c:pt>
                <c:pt idx="2146">
                  <c:v>37.647323999999998</c:v>
                </c:pt>
                <c:pt idx="2147">
                  <c:v>37.626930000000002</c:v>
                </c:pt>
                <c:pt idx="2148">
                  <c:v>37.473975000000003</c:v>
                </c:pt>
                <c:pt idx="2149">
                  <c:v>37.300626000000001</c:v>
                </c:pt>
                <c:pt idx="2150">
                  <c:v>37.259838000000002</c:v>
                </c:pt>
                <c:pt idx="2151">
                  <c:v>37.178261999999997</c:v>
                </c:pt>
                <c:pt idx="2152">
                  <c:v>36.923336999999997</c:v>
                </c:pt>
                <c:pt idx="2153">
                  <c:v>36.648018</c:v>
                </c:pt>
                <c:pt idx="2154">
                  <c:v>36.811169999999997</c:v>
                </c:pt>
                <c:pt idx="2155">
                  <c:v>36.280926000000001</c:v>
                </c:pt>
                <c:pt idx="2156">
                  <c:v>36.015804000000003</c:v>
                </c:pt>
                <c:pt idx="2157">
                  <c:v>35.964818999999999</c:v>
                </c:pt>
                <c:pt idx="2158">
                  <c:v>35.852651999999999</c:v>
                </c:pt>
                <c:pt idx="2159">
                  <c:v>35.934227999999997</c:v>
                </c:pt>
                <c:pt idx="2160">
                  <c:v>35.852651999999999</c:v>
                </c:pt>
                <c:pt idx="2161">
                  <c:v>35.791469999999997</c:v>
                </c:pt>
                <c:pt idx="2162">
                  <c:v>35.730288000000002</c:v>
                </c:pt>
                <c:pt idx="2163">
                  <c:v>35.516151000000001</c:v>
                </c:pt>
                <c:pt idx="2164">
                  <c:v>35.760879000000003</c:v>
                </c:pt>
                <c:pt idx="2165">
                  <c:v>35.771076000000001</c:v>
                </c:pt>
                <c:pt idx="2166">
                  <c:v>35.261226000000001</c:v>
                </c:pt>
                <c:pt idx="2167">
                  <c:v>35.811864</c:v>
                </c:pt>
                <c:pt idx="2168">
                  <c:v>35.669105999999999</c:v>
                </c:pt>
                <c:pt idx="2169">
                  <c:v>35.597726999999999</c:v>
                </c:pt>
                <c:pt idx="2170">
                  <c:v>35.771076000000001</c:v>
                </c:pt>
                <c:pt idx="2171">
                  <c:v>35.903637000000003</c:v>
                </c:pt>
                <c:pt idx="2172">
                  <c:v>36.168759000000001</c:v>
                </c:pt>
                <c:pt idx="2173">
                  <c:v>36.352305000000001</c:v>
                </c:pt>
                <c:pt idx="2174">
                  <c:v>36.770381999999998</c:v>
                </c:pt>
                <c:pt idx="2175">
                  <c:v>36.770381999999998</c:v>
                </c:pt>
                <c:pt idx="2176">
                  <c:v>36.964125000000003</c:v>
                </c:pt>
                <c:pt idx="2177">
                  <c:v>36.790776000000001</c:v>
                </c:pt>
                <c:pt idx="2178">
                  <c:v>36.811169999999997</c:v>
                </c:pt>
                <c:pt idx="2179">
                  <c:v>36.709200000000003</c:v>
                </c:pt>
                <c:pt idx="2180">
                  <c:v>36.576639</c:v>
                </c:pt>
                <c:pt idx="2181">
                  <c:v>36.627623999999997</c:v>
                </c:pt>
                <c:pt idx="2182">
                  <c:v>36.851958000000003</c:v>
                </c:pt>
                <c:pt idx="2183">
                  <c:v>37.229247000000001</c:v>
                </c:pt>
                <c:pt idx="2184">
                  <c:v>37.310822999999999</c:v>
                </c:pt>
                <c:pt idx="2185">
                  <c:v>37.055897999999999</c:v>
                </c:pt>
                <c:pt idx="2186">
                  <c:v>37.157868000000001</c:v>
                </c:pt>
                <c:pt idx="2187">
                  <c:v>37.055897999999999</c:v>
                </c:pt>
                <c:pt idx="2188">
                  <c:v>37.208852999999998</c:v>
                </c:pt>
                <c:pt idx="2189">
                  <c:v>37.443384000000002</c:v>
                </c:pt>
                <c:pt idx="2190">
                  <c:v>37.463777999999998</c:v>
                </c:pt>
                <c:pt idx="2191">
                  <c:v>37.055897999999999</c:v>
                </c:pt>
                <c:pt idx="2192">
                  <c:v>36.800972999999999</c:v>
                </c:pt>
                <c:pt idx="2193">
                  <c:v>36.831564</c:v>
                </c:pt>
                <c:pt idx="2194">
                  <c:v>36.229940999999997</c:v>
                </c:pt>
                <c:pt idx="2195">
                  <c:v>36.280926000000001</c:v>
                </c:pt>
                <c:pt idx="2196">
                  <c:v>36.454275000000003</c:v>
                </c:pt>
                <c:pt idx="2197">
                  <c:v>36.50526</c:v>
                </c:pt>
                <c:pt idx="2198">
                  <c:v>37.004913000000002</c:v>
                </c:pt>
                <c:pt idx="2199">
                  <c:v>36.719397000000001</c:v>
                </c:pt>
                <c:pt idx="2200">
                  <c:v>36.556244999999997</c:v>
                </c:pt>
                <c:pt idx="2201">
                  <c:v>36.433881</c:v>
                </c:pt>
                <c:pt idx="2202">
                  <c:v>36.790776000000001</c:v>
                </c:pt>
                <c:pt idx="2203">
                  <c:v>36.994715999999997</c:v>
                </c:pt>
                <c:pt idx="2204">
                  <c:v>37.463777999999998</c:v>
                </c:pt>
                <c:pt idx="2205">
                  <c:v>37.270035</c:v>
                </c:pt>
                <c:pt idx="2206">
                  <c:v>36.403289999999998</c:v>
                </c:pt>
                <c:pt idx="2207">
                  <c:v>36.005606999999998</c:v>
                </c:pt>
                <c:pt idx="2208">
                  <c:v>36.311517000000002</c:v>
                </c:pt>
                <c:pt idx="2209">
                  <c:v>36.148364999999998</c:v>
                </c:pt>
                <c:pt idx="2210">
                  <c:v>36.719397000000001</c:v>
                </c:pt>
                <c:pt idx="2211">
                  <c:v>37.035504000000003</c:v>
                </c:pt>
                <c:pt idx="2212">
                  <c:v>36.882548999999997</c:v>
                </c:pt>
                <c:pt idx="2213">
                  <c:v>37.341414</c:v>
                </c:pt>
                <c:pt idx="2214">
                  <c:v>37.055897999999999</c:v>
                </c:pt>
                <c:pt idx="2215">
                  <c:v>36.739790999999997</c:v>
                </c:pt>
                <c:pt idx="2216">
                  <c:v>36.433881</c:v>
                </c:pt>
                <c:pt idx="2217">
                  <c:v>36.525654000000003</c:v>
                </c:pt>
                <c:pt idx="2218">
                  <c:v>36.515456999999998</c:v>
                </c:pt>
                <c:pt idx="2219">
                  <c:v>36.209547000000001</c:v>
                </c:pt>
                <c:pt idx="2220">
                  <c:v>36.046394999999997</c:v>
                </c:pt>
                <c:pt idx="2221">
                  <c:v>35.709893999999998</c:v>
                </c:pt>
                <c:pt idx="2222">
                  <c:v>35.822060999999998</c:v>
                </c:pt>
                <c:pt idx="2223">
                  <c:v>36.709200000000003</c:v>
                </c:pt>
                <c:pt idx="2224">
                  <c:v>36.362501999999999</c:v>
                </c:pt>
                <c:pt idx="2225">
                  <c:v>36.321714</c:v>
                </c:pt>
                <c:pt idx="2226">
                  <c:v>36.413487000000003</c:v>
                </c:pt>
                <c:pt idx="2227">
                  <c:v>35.944425000000003</c:v>
                </c:pt>
                <c:pt idx="2228">
                  <c:v>36.515456999999998</c:v>
                </c:pt>
                <c:pt idx="2229">
                  <c:v>36.688806</c:v>
                </c:pt>
                <c:pt idx="2230">
                  <c:v>36.964125000000003</c:v>
                </c:pt>
                <c:pt idx="2231">
                  <c:v>37.086489</c:v>
                </c:pt>
                <c:pt idx="2232">
                  <c:v>36.933534000000002</c:v>
                </c:pt>
                <c:pt idx="2233">
                  <c:v>37.688111999999997</c:v>
                </c:pt>
                <c:pt idx="2234">
                  <c:v>37.239443999999999</c:v>
                </c:pt>
                <c:pt idx="2235">
                  <c:v>37.055897999999999</c:v>
                </c:pt>
                <c:pt idx="2236">
                  <c:v>36.566442000000002</c:v>
                </c:pt>
                <c:pt idx="2237">
                  <c:v>36.240138000000002</c:v>
                </c:pt>
                <c:pt idx="2238">
                  <c:v>36.393093</c:v>
                </c:pt>
                <c:pt idx="2239">
                  <c:v>36.189152999999997</c:v>
                </c:pt>
                <c:pt idx="2240">
                  <c:v>35.832258000000003</c:v>
                </c:pt>
                <c:pt idx="2241">
                  <c:v>35.975015999999997</c:v>
                </c:pt>
                <c:pt idx="2242">
                  <c:v>35.760879000000003</c:v>
                </c:pt>
                <c:pt idx="2243">
                  <c:v>35.577333000000003</c:v>
                </c:pt>
                <c:pt idx="2244">
                  <c:v>35.230634999999999</c:v>
                </c:pt>
                <c:pt idx="2245">
                  <c:v>35.251029000000003</c:v>
                </c:pt>
                <c:pt idx="2246">
                  <c:v>35.077680000000001</c:v>
                </c:pt>
                <c:pt idx="2247">
                  <c:v>35.352998999999997</c:v>
                </c:pt>
                <c:pt idx="2248">
                  <c:v>35.760879000000003</c:v>
                </c:pt>
                <c:pt idx="2249">
                  <c:v>36.362501999999999</c:v>
                </c:pt>
                <c:pt idx="2250">
                  <c:v>35.720090999999996</c:v>
                </c:pt>
                <c:pt idx="2251">
                  <c:v>35.505954000000003</c:v>
                </c:pt>
                <c:pt idx="2252">
                  <c:v>35.730288000000002</c:v>
                </c:pt>
                <c:pt idx="2253">
                  <c:v>34.934922</c:v>
                </c:pt>
                <c:pt idx="2254">
                  <c:v>34.588223999999997</c:v>
                </c:pt>
                <c:pt idx="2255">
                  <c:v>34.557633000000003</c:v>
                </c:pt>
                <c:pt idx="2256">
                  <c:v>35.006301000000001</c:v>
                </c:pt>
                <c:pt idx="2257">
                  <c:v>35.098073999999997</c:v>
                </c:pt>
                <c:pt idx="2258">
                  <c:v>35.230634999999999</c:v>
                </c:pt>
                <c:pt idx="2259">
                  <c:v>35.138862000000003</c:v>
                </c:pt>
                <c:pt idx="2260">
                  <c:v>34.659602999999997</c:v>
                </c:pt>
                <c:pt idx="2261">
                  <c:v>34.934922</c:v>
                </c:pt>
                <c:pt idx="2262">
                  <c:v>35.373393</c:v>
                </c:pt>
                <c:pt idx="2263">
                  <c:v>34.873739999999998</c:v>
                </c:pt>
                <c:pt idx="2264">
                  <c:v>34.537239</c:v>
                </c:pt>
                <c:pt idx="2265">
                  <c:v>34.975709999999999</c:v>
                </c:pt>
                <c:pt idx="2266">
                  <c:v>35.414180999999999</c:v>
                </c:pt>
                <c:pt idx="2267">
                  <c:v>36.158562000000003</c:v>
                </c:pt>
                <c:pt idx="2268">
                  <c:v>37.025306999999998</c:v>
                </c:pt>
                <c:pt idx="2269">
                  <c:v>36.413487000000003</c:v>
                </c:pt>
                <c:pt idx="2270">
                  <c:v>35.760879000000003</c:v>
                </c:pt>
                <c:pt idx="2271">
                  <c:v>35.618121000000002</c:v>
                </c:pt>
                <c:pt idx="2272">
                  <c:v>34.506647999999998</c:v>
                </c:pt>
                <c:pt idx="2273">
                  <c:v>34.802360999999998</c:v>
                </c:pt>
                <c:pt idx="2274">
                  <c:v>34.934922</c:v>
                </c:pt>
                <c:pt idx="2275">
                  <c:v>34.629012000000003</c:v>
                </c:pt>
                <c:pt idx="2276">
                  <c:v>35.516151000000001</c:v>
                </c:pt>
                <c:pt idx="2277">
                  <c:v>35.811864</c:v>
                </c:pt>
                <c:pt idx="2278">
                  <c:v>36.892746000000002</c:v>
                </c:pt>
                <c:pt idx="2279">
                  <c:v>37.494368999999999</c:v>
                </c:pt>
                <c:pt idx="2280">
                  <c:v>38.126582999999997</c:v>
                </c:pt>
                <c:pt idx="2281">
                  <c:v>38.279538000000002</c:v>
                </c:pt>
                <c:pt idx="2282">
                  <c:v>38.422296000000003</c:v>
                </c:pt>
                <c:pt idx="2283">
                  <c:v>37.983825000000003</c:v>
                </c:pt>
                <c:pt idx="2284">
                  <c:v>37.382201999999999</c:v>
                </c:pt>
                <c:pt idx="2285">
                  <c:v>37.076292000000002</c:v>
                </c:pt>
                <c:pt idx="2286">
                  <c:v>37.096685999999998</c:v>
                </c:pt>
                <c:pt idx="2287">
                  <c:v>36.943731</c:v>
                </c:pt>
                <c:pt idx="2288">
                  <c:v>36.790776000000001</c:v>
                </c:pt>
                <c:pt idx="2289">
                  <c:v>37.117080000000001</c:v>
                </c:pt>
                <c:pt idx="2290">
                  <c:v>37.443384000000002</c:v>
                </c:pt>
                <c:pt idx="2291">
                  <c:v>37.616733000000004</c:v>
                </c:pt>
                <c:pt idx="2292">
                  <c:v>37.463777999999998</c:v>
                </c:pt>
                <c:pt idx="2293">
                  <c:v>37.494368999999999</c:v>
                </c:pt>
                <c:pt idx="2294">
                  <c:v>37.647323999999998</c:v>
                </c:pt>
                <c:pt idx="2295">
                  <c:v>37.677914999999999</c:v>
                </c:pt>
                <c:pt idx="2296">
                  <c:v>37.881855000000002</c:v>
                </c:pt>
                <c:pt idx="2297">
                  <c:v>38.03481</c:v>
                </c:pt>
                <c:pt idx="2298">
                  <c:v>37.912446000000003</c:v>
                </c:pt>
                <c:pt idx="2299">
                  <c:v>37.912446000000003</c:v>
                </c:pt>
                <c:pt idx="2300">
                  <c:v>37.790081999999998</c:v>
                </c:pt>
                <c:pt idx="2301">
                  <c:v>37.963431</c:v>
                </c:pt>
                <c:pt idx="2302">
                  <c:v>38.401902</c:v>
                </c:pt>
                <c:pt idx="2303">
                  <c:v>37.596339</c:v>
                </c:pt>
                <c:pt idx="2304">
                  <c:v>37.718702999999998</c:v>
                </c:pt>
                <c:pt idx="2305">
                  <c:v>37.871657999999996</c:v>
                </c:pt>
                <c:pt idx="2306">
                  <c:v>37.932839999999999</c:v>
                </c:pt>
                <c:pt idx="2307">
                  <c:v>38.401902</c:v>
                </c:pt>
                <c:pt idx="2308">
                  <c:v>38.075597999999999</c:v>
                </c:pt>
                <c:pt idx="2309">
                  <c:v>38.197961999999997</c:v>
                </c:pt>
                <c:pt idx="2310">
                  <c:v>38.024613000000002</c:v>
                </c:pt>
                <c:pt idx="2311">
                  <c:v>38.616039000000001</c:v>
                </c:pt>
                <c:pt idx="2312">
                  <c:v>38.748600000000003</c:v>
                </c:pt>
                <c:pt idx="2313">
                  <c:v>39.003525000000003</c:v>
                </c:pt>
                <c:pt idx="2314">
                  <c:v>39.441996000000003</c:v>
                </c:pt>
                <c:pt idx="2315">
                  <c:v>38.697614999999999</c:v>
                </c:pt>
                <c:pt idx="2316">
                  <c:v>38.401902</c:v>
                </c:pt>
                <c:pt idx="2317">
                  <c:v>38.412098999999998</c:v>
                </c:pt>
                <c:pt idx="2318">
                  <c:v>38.432493000000001</c:v>
                </c:pt>
                <c:pt idx="2319">
                  <c:v>38.585448</c:v>
                </c:pt>
                <c:pt idx="2320">
                  <c:v>38.616039000000001</c:v>
                </c:pt>
                <c:pt idx="2321">
                  <c:v>38.503872000000001</c:v>
                </c:pt>
                <c:pt idx="2322">
                  <c:v>38.381507999999997</c:v>
                </c:pt>
                <c:pt idx="2323">
                  <c:v>38.412098999999998</c:v>
                </c:pt>
                <c:pt idx="2324">
                  <c:v>38.473281</c:v>
                </c:pt>
                <c:pt idx="2325">
                  <c:v>38.371310999999999</c:v>
                </c:pt>
                <c:pt idx="2326">
                  <c:v>38.299931999999998</c:v>
                </c:pt>
                <c:pt idx="2327">
                  <c:v>38.534463000000002</c:v>
                </c:pt>
                <c:pt idx="2328">
                  <c:v>38.452886999999997</c:v>
                </c:pt>
                <c:pt idx="2329">
                  <c:v>38.636432999999997</c:v>
                </c:pt>
                <c:pt idx="2330">
                  <c:v>38.310129000000003</c:v>
                </c:pt>
                <c:pt idx="2331">
                  <c:v>38.473281</c:v>
                </c:pt>
                <c:pt idx="2332">
                  <c:v>38.503872000000001</c:v>
                </c:pt>
                <c:pt idx="2333">
                  <c:v>38.228552999999998</c:v>
                </c:pt>
                <c:pt idx="2334">
                  <c:v>38.310129000000003</c:v>
                </c:pt>
                <c:pt idx="2335">
                  <c:v>38.157173999999998</c:v>
                </c:pt>
                <c:pt idx="2336">
                  <c:v>38.371310999999999</c:v>
                </c:pt>
                <c:pt idx="2337">
                  <c:v>38.126582999999997</c:v>
                </c:pt>
                <c:pt idx="2338">
                  <c:v>38.177568000000001</c:v>
                </c:pt>
                <c:pt idx="2339">
                  <c:v>38.065401000000001</c:v>
                </c:pt>
                <c:pt idx="2340">
                  <c:v>37.892052</c:v>
                </c:pt>
                <c:pt idx="2341">
                  <c:v>38.116385999999999</c:v>
                </c:pt>
                <c:pt idx="2342">
                  <c:v>38.361114000000001</c:v>
                </c:pt>
                <c:pt idx="2343">
                  <c:v>38.748600000000003</c:v>
                </c:pt>
                <c:pt idx="2344">
                  <c:v>39.380814000000001</c:v>
                </c:pt>
                <c:pt idx="2345">
                  <c:v>39.809088000000003</c:v>
                </c:pt>
                <c:pt idx="2346">
                  <c:v>39.747906</c:v>
                </c:pt>
                <c:pt idx="2347">
                  <c:v>39.340026000000002</c:v>
                </c:pt>
                <c:pt idx="2348">
                  <c:v>38.952539999999999</c:v>
                </c:pt>
                <c:pt idx="2349">
                  <c:v>38.626235999999999</c:v>
                </c:pt>
                <c:pt idx="2350">
                  <c:v>38.646630000000002</c:v>
                </c:pt>
                <c:pt idx="2351">
                  <c:v>38.616039000000001</c:v>
                </c:pt>
                <c:pt idx="2352">
                  <c:v>38.718009000000002</c:v>
                </c:pt>
                <c:pt idx="2353">
                  <c:v>38.269340999999997</c:v>
                </c:pt>
                <c:pt idx="2354">
                  <c:v>37.769688000000002</c:v>
                </c:pt>
                <c:pt idx="2355">
                  <c:v>37.810476000000001</c:v>
                </c:pt>
                <c:pt idx="2356">
                  <c:v>37.830869999999997</c:v>
                </c:pt>
                <c:pt idx="2357">
                  <c:v>37.790081999999998</c:v>
                </c:pt>
                <c:pt idx="2358">
                  <c:v>38.269340999999997</c:v>
                </c:pt>
                <c:pt idx="2359">
                  <c:v>38.442689999999999</c:v>
                </c:pt>
                <c:pt idx="2360">
                  <c:v>38.493675000000003</c:v>
                </c:pt>
                <c:pt idx="2361">
                  <c:v>38.728206</c:v>
                </c:pt>
                <c:pt idx="2362">
                  <c:v>38.911752</c:v>
                </c:pt>
                <c:pt idx="2363">
                  <c:v>38.646630000000002</c:v>
                </c:pt>
                <c:pt idx="2364">
                  <c:v>38.850569999999998</c:v>
                </c:pt>
                <c:pt idx="2365">
                  <c:v>38.779190999999997</c:v>
                </c:pt>
                <c:pt idx="2366">
                  <c:v>39.238056</c:v>
                </c:pt>
                <c:pt idx="2367">
                  <c:v>39.146282999999997</c:v>
                </c:pt>
                <c:pt idx="2368">
                  <c:v>39.125889000000001</c:v>
                </c:pt>
                <c:pt idx="2369">
                  <c:v>39.207464999999999</c:v>
                </c:pt>
                <c:pt idx="2370">
                  <c:v>39.044313000000002</c:v>
                </c:pt>
                <c:pt idx="2371">
                  <c:v>38.983131</c:v>
                </c:pt>
                <c:pt idx="2372">
                  <c:v>39.329828999999997</c:v>
                </c:pt>
                <c:pt idx="2373">
                  <c:v>39.115692000000003</c:v>
                </c:pt>
                <c:pt idx="2374">
                  <c:v>39.635739000000001</c:v>
                </c:pt>
                <c:pt idx="2375">
                  <c:v>39.717314999999999</c:v>
                </c:pt>
                <c:pt idx="2376">
                  <c:v>39.156480000000002</c:v>
                </c:pt>
                <c:pt idx="2377">
                  <c:v>39.299238000000003</c:v>
                </c:pt>
                <c:pt idx="2378">
                  <c:v>39.064706999999999</c:v>
                </c:pt>
                <c:pt idx="2379">
                  <c:v>38.819978999999996</c:v>
                </c:pt>
                <c:pt idx="2380">
                  <c:v>38.585448</c:v>
                </c:pt>
                <c:pt idx="2381">
                  <c:v>38.667023999999998</c:v>
                </c:pt>
                <c:pt idx="2382">
                  <c:v>39.360419999999998</c:v>
                </c:pt>
                <c:pt idx="2383">
                  <c:v>38.942343000000001</c:v>
                </c:pt>
                <c:pt idx="2384">
                  <c:v>39.309435000000001</c:v>
                </c:pt>
                <c:pt idx="2385">
                  <c:v>39.329828999999997</c:v>
                </c:pt>
                <c:pt idx="2386">
                  <c:v>38.860767000000003</c:v>
                </c:pt>
                <c:pt idx="2387">
                  <c:v>39.064706999999999</c:v>
                </c:pt>
                <c:pt idx="2388">
                  <c:v>38.983131</c:v>
                </c:pt>
                <c:pt idx="2389">
                  <c:v>39.136085999999999</c:v>
                </c:pt>
                <c:pt idx="2390">
                  <c:v>38.595644999999998</c:v>
                </c:pt>
                <c:pt idx="2391">
                  <c:v>38.809781999999998</c:v>
                </c:pt>
                <c:pt idx="2392">
                  <c:v>38.728206</c:v>
                </c:pt>
                <c:pt idx="2393">
                  <c:v>38.646630000000002</c:v>
                </c:pt>
                <c:pt idx="2394">
                  <c:v>39.003525000000003</c:v>
                </c:pt>
                <c:pt idx="2395">
                  <c:v>38.921948999999998</c:v>
                </c:pt>
                <c:pt idx="2396">
                  <c:v>38.687418000000001</c:v>
                </c:pt>
                <c:pt idx="2397">
                  <c:v>38.442689999999999</c:v>
                </c:pt>
                <c:pt idx="2398">
                  <c:v>38.534463000000002</c:v>
                </c:pt>
                <c:pt idx="2399">
                  <c:v>38.146977</c:v>
                </c:pt>
                <c:pt idx="2400">
                  <c:v>38.208159000000002</c:v>
                </c:pt>
                <c:pt idx="2401">
                  <c:v>37.851264</c:v>
                </c:pt>
                <c:pt idx="2402">
                  <c:v>38.055204000000003</c:v>
                </c:pt>
                <c:pt idx="2403">
                  <c:v>37.973627999999998</c:v>
                </c:pt>
                <c:pt idx="2404">
                  <c:v>38.463084000000002</c:v>
                </c:pt>
                <c:pt idx="2405">
                  <c:v>38.534463000000002</c:v>
                </c:pt>
                <c:pt idx="2406">
                  <c:v>38.595644999999998</c:v>
                </c:pt>
                <c:pt idx="2407">
                  <c:v>38.330522999999999</c:v>
                </c:pt>
                <c:pt idx="2408">
                  <c:v>37.881855000000002</c:v>
                </c:pt>
                <c:pt idx="2409">
                  <c:v>37.596339</c:v>
                </c:pt>
                <c:pt idx="2410">
                  <c:v>37.973627999999998</c:v>
                </c:pt>
                <c:pt idx="2411">
                  <c:v>38.157173999999998</c:v>
                </c:pt>
                <c:pt idx="2412">
                  <c:v>38.493675000000003</c:v>
                </c:pt>
                <c:pt idx="2413">
                  <c:v>38.819978999999996</c:v>
                </c:pt>
                <c:pt idx="2414">
                  <c:v>38.401902</c:v>
                </c:pt>
                <c:pt idx="2415">
                  <c:v>38.289735</c:v>
                </c:pt>
                <c:pt idx="2416">
                  <c:v>38.442689999999999</c:v>
                </c:pt>
                <c:pt idx="2417">
                  <c:v>38.779190999999997</c:v>
                </c:pt>
                <c:pt idx="2418">
                  <c:v>39.146282999999997</c:v>
                </c:pt>
                <c:pt idx="2419">
                  <c:v>38.432493000000001</c:v>
                </c:pt>
                <c:pt idx="2420">
                  <c:v>38.167371000000003</c:v>
                </c:pt>
                <c:pt idx="2421">
                  <c:v>38.167371000000003</c:v>
                </c:pt>
                <c:pt idx="2422">
                  <c:v>38.208159000000002</c:v>
                </c:pt>
                <c:pt idx="2423">
                  <c:v>38.361114000000001</c:v>
                </c:pt>
                <c:pt idx="2424">
                  <c:v>38.391705000000002</c:v>
                </c:pt>
                <c:pt idx="2425">
                  <c:v>38.238750000000003</c:v>
                </c:pt>
                <c:pt idx="2426">
                  <c:v>38.738402999999998</c:v>
                </c:pt>
                <c:pt idx="2427">
                  <c:v>38.656827</c:v>
                </c:pt>
                <c:pt idx="2428">
                  <c:v>38.697614999999999</c:v>
                </c:pt>
                <c:pt idx="2429">
                  <c:v>38.758797000000001</c:v>
                </c:pt>
                <c:pt idx="2430">
                  <c:v>38.381507999999997</c:v>
                </c:pt>
                <c:pt idx="2431">
                  <c:v>37.994022000000001</c:v>
                </c:pt>
                <c:pt idx="2432">
                  <c:v>37.912446000000003</c:v>
                </c:pt>
                <c:pt idx="2433">
                  <c:v>38.279538000000002</c:v>
                </c:pt>
                <c:pt idx="2434">
                  <c:v>38.167371000000003</c:v>
                </c:pt>
                <c:pt idx="2435">
                  <c:v>38.473281</c:v>
                </c:pt>
                <c:pt idx="2436">
                  <c:v>38.136780000000002</c:v>
                </c:pt>
                <c:pt idx="2437">
                  <c:v>38.157173999999998</c:v>
                </c:pt>
                <c:pt idx="2438">
                  <c:v>38.330522999999999</c:v>
                </c:pt>
                <c:pt idx="2439">
                  <c:v>38.116385999999999</c:v>
                </c:pt>
                <c:pt idx="2440">
                  <c:v>38.269340999999997</c:v>
                </c:pt>
                <c:pt idx="2441">
                  <c:v>37.994022000000001</c:v>
                </c:pt>
                <c:pt idx="2442">
                  <c:v>37.565747999999999</c:v>
                </c:pt>
                <c:pt idx="2443">
                  <c:v>37.443384000000002</c:v>
                </c:pt>
                <c:pt idx="2444">
                  <c:v>37.055897999999999</c:v>
                </c:pt>
                <c:pt idx="2445">
                  <c:v>37.086489</c:v>
                </c:pt>
                <c:pt idx="2446">
                  <c:v>36.964125000000003</c:v>
                </c:pt>
                <c:pt idx="2447">
                  <c:v>36.688806</c:v>
                </c:pt>
                <c:pt idx="2448">
                  <c:v>36.260531999999998</c:v>
                </c:pt>
                <c:pt idx="2449">
                  <c:v>36.168759000000001</c:v>
                </c:pt>
                <c:pt idx="2450">
                  <c:v>36.841760999999998</c:v>
                </c:pt>
                <c:pt idx="2451">
                  <c:v>37.045701000000001</c:v>
                </c:pt>
                <c:pt idx="2452">
                  <c:v>36.678609000000002</c:v>
                </c:pt>
                <c:pt idx="2453">
                  <c:v>36.015804000000003</c:v>
                </c:pt>
                <c:pt idx="2454">
                  <c:v>35.679302999999997</c:v>
                </c:pt>
                <c:pt idx="2455">
                  <c:v>36.015804000000003</c:v>
                </c:pt>
                <c:pt idx="2456">
                  <c:v>36.709200000000003</c:v>
                </c:pt>
                <c:pt idx="2457">
                  <c:v>37.759490999999997</c:v>
                </c:pt>
                <c:pt idx="2458">
                  <c:v>38.208159000000002</c:v>
                </c:pt>
                <c:pt idx="2459">
                  <c:v>37.739097000000001</c:v>
                </c:pt>
                <c:pt idx="2460">
                  <c:v>37.402596000000003</c:v>
                </c:pt>
                <c:pt idx="2461">
                  <c:v>37.229247000000001</c:v>
                </c:pt>
                <c:pt idx="2462">
                  <c:v>37.382201999999999</c:v>
                </c:pt>
                <c:pt idx="2463">
                  <c:v>36.923336999999997</c:v>
                </c:pt>
                <c:pt idx="2464">
                  <c:v>37.433186999999997</c:v>
                </c:pt>
                <c:pt idx="2465">
                  <c:v>37.586142000000002</c:v>
                </c:pt>
                <c:pt idx="2466">
                  <c:v>37.310822999999999</c:v>
                </c:pt>
                <c:pt idx="2467">
                  <c:v>37.790081999999998</c:v>
                </c:pt>
                <c:pt idx="2468">
                  <c:v>37.667718000000001</c:v>
                </c:pt>
                <c:pt idx="2469">
                  <c:v>37.270035</c:v>
                </c:pt>
                <c:pt idx="2470">
                  <c:v>37.749293999999999</c:v>
                </c:pt>
                <c:pt idx="2471">
                  <c:v>37.484172000000001</c:v>
                </c:pt>
                <c:pt idx="2472">
                  <c:v>37.208852999999998</c:v>
                </c:pt>
                <c:pt idx="2473">
                  <c:v>36.902943</c:v>
                </c:pt>
                <c:pt idx="2474">
                  <c:v>36.902943</c:v>
                </c:pt>
                <c:pt idx="2475">
                  <c:v>36.933534000000002</c:v>
                </c:pt>
                <c:pt idx="2476">
                  <c:v>37.229247000000001</c:v>
                </c:pt>
                <c:pt idx="2477">
                  <c:v>37.535156999999998</c:v>
                </c:pt>
                <c:pt idx="2478">
                  <c:v>37.52496</c:v>
                </c:pt>
                <c:pt idx="2479">
                  <c:v>37.555551000000001</c:v>
                </c:pt>
                <c:pt idx="2480">
                  <c:v>37.402596000000003</c:v>
                </c:pt>
                <c:pt idx="2481">
                  <c:v>36.821367000000002</c:v>
                </c:pt>
                <c:pt idx="2482">
                  <c:v>36.525654000000003</c:v>
                </c:pt>
                <c:pt idx="2483">
                  <c:v>36.240138000000002</c:v>
                </c:pt>
                <c:pt idx="2484">
                  <c:v>36.240138000000002</c:v>
                </c:pt>
                <c:pt idx="2485">
                  <c:v>36.066789</c:v>
                </c:pt>
                <c:pt idx="2486">
                  <c:v>36.087183000000003</c:v>
                </c:pt>
                <c:pt idx="2487">
                  <c:v>36.260531999999998</c:v>
                </c:pt>
                <c:pt idx="2488">
                  <c:v>36.280926000000001</c:v>
                </c:pt>
                <c:pt idx="2489">
                  <c:v>36.301319999999997</c:v>
                </c:pt>
                <c:pt idx="2490">
                  <c:v>36.800972999999999</c:v>
                </c:pt>
                <c:pt idx="2491">
                  <c:v>35.607923999999997</c:v>
                </c:pt>
                <c:pt idx="2492">
                  <c:v>35.618121000000002</c:v>
                </c:pt>
                <c:pt idx="2493">
                  <c:v>35.913834000000001</c:v>
                </c:pt>
                <c:pt idx="2494">
                  <c:v>35.149059000000001</c:v>
                </c:pt>
                <c:pt idx="2495">
                  <c:v>34.934922</c:v>
                </c:pt>
                <c:pt idx="2496">
                  <c:v>35.567135999999998</c:v>
                </c:pt>
                <c:pt idx="2497">
                  <c:v>35.098073999999997</c:v>
                </c:pt>
                <c:pt idx="2498">
                  <c:v>35.567135999999998</c:v>
                </c:pt>
                <c:pt idx="2499">
                  <c:v>36.005606999999998</c:v>
                </c:pt>
                <c:pt idx="2500">
                  <c:v>35.99541</c:v>
                </c:pt>
                <c:pt idx="2501">
                  <c:v>35.699697</c:v>
                </c:pt>
                <c:pt idx="2502">
                  <c:v>35.811864</c:v>
                </c:pt>
                <c:pt idx="2503">
                  <c:v>35.526347999999999</c:v>
                </c:pt>
                <c:pt idx="2504">
                  <c:v>35.679302999999997</c:v>
                </c:pt>
                <c:pt idx="2505">
                  <c:v>35.893439999999998</c:v>
                </c:pt>
                <c:pt idx="2506">
                  <c:v>35.944425000000003</c:v>
                </c:pt>
                <c:pt idx="2507">
                  <c:v>35.985213000000002</c:v>
                </c:pt>
                <c:pt idx="2508">
                  <c:v>36.454275000000003</c:v>
                </c:pt>
                <c:pt idx="2509">
                  <c:v>36.780579000000003</c:v>
                </c:pt>
                <c:pt idx="2510">
                  <c:v>36.627623999999997</c:v>
                </c:pt>
                <c:pt idx="2511">
                  <c:v>36.321714</c:v>
                </c:pt>
                <c:pt idx="2512">
                  <c:v>36.005606999999998</c:v>
                </c:pt>
                <c:pt idx="2513">
                  <c:v>35.699697</c:v>
                </c:pt>
                <c:pt idx="2514">
                  <c:v>35.240831999999997</c:v>
                </c:pt>
                <c:pt idx="2515">
                  <c:v>35.393787000000003</c:v>
                </c:pt>
                <c:pt idx="2516">
                  <c:v>36.056592000000002</c:v>
                </c:pt>
                <c:pt idx="2517">
                  <c:v>35.730288000000002</c:v>
                </c:pt>
                <c:pt idx="2518">
                  <c:v>35.118468</c:v>
                </c:pt>
                <c:pt idx="2519">
                  <c:v>35.414180999999999</c:v>
                </c:pt>
                <c:pt idx="2520">
                  <c:v>35.536544999999997</c:v>
                </c:pt>
                <c:pt idx="2521">
                  <c:v>36.189152999999997</c:v>
                </c:pt>
                <c:pt idx="2522">
                  <c:v>37.412793000000001</c:v>
                </c:pt>
                <c:pt idx="2523">
                  <c:v>37.412793000000001</c:v>
                </c:pt>
                <c:pt idx="2524">
                  <c:v>38.177568000000001</c:v>
                </c:pt>
                <c:pt idx="2525">
                  <c:v>37.861460999999998</c:v>
                </c:pt>
                <c:pt idx="2526">
                  <c:v>37.392398999999997</c:v>
                </c:pt>
                <c:pt idx="2527">
                  <c:v>37.178261999999997</c:v>
                </c:pt>
                <c:pt idx="2528">
                  <c:v>37.341414</c:v>
                </c:pt>
                <c:pt idx="2529">
                  <c:v>36.719397000000001</c:v>
                </c:pt>
                <c:pt idx="2530">
                  <c:v>36.50526</c:v>
                </c:pt>
                <c:pt idx="2531">
                  <c:v>36.168759000000001</c:v>
                </c:pt>
                <c:pt idx="2532">
                  <c:v>35.709893999999998</c:v>
                </c:pt>
                <c:pt idx="2533">
                  <c:v>32.589612000000002</c:v>
                </c:pt>
                <c:pt idx="2534">
                  <c:v>37.922643000000001</c:v>
                </c:pt>
                <c:pt idx="2535">
                  <c:v>38.993327999999998</c:v>
                </c:pt>
                <c:pt idx="2536">
                  <c:v>38.483477999999998</c:v>
                </c:pt>
                <c:pt idx="2537">
                  <c:v>38.350917000000003</c:v>
                </c:pt>
                <c:pt idx="2538">
                  <c:v>37.565747999999999</c:v>
                </c:pt>
                <c:pt idx="2539">
                  <c:v>54.900647999999997</c:v>
                </c:pt>
                <c:pt idx="2540">
                  <c:v>51.025787999999999</c:v>
                </c:pt>
                <c:pt idx="2541">
                  <c:v>48.129840000000002</c:v>
                </c:pt>
                <c:pt idx="2542">
                  <c:v>46.610486999999999</c:v>
                </c:pt>
                <c:pt idx="2543">
                  <c:v>44.479314000000002</c:v>
                </c:pt>
                <c:pt idx="2544">
                  <c:v>43.429023000000001</c:v>
                </c:pt>
                <c:pt idx="2545">
                  <c:v>42.949764000000002</c:v>
                </c:pt>
                <c:pt idx="2546">
                  <c:v>43.367840999999999</c:v>
                </c:pt>
                <c:pt idx="2547">
                  <c:v>45.029952000000002</c:v>
                </c:pt>
                <c:pt idx="2548">
                  <c:v>43.806311999999998</c:v>
                </c:pt>
                <c:pt idx="2549">
                  <c:v>43.785918000000002</c:v>
                </c:pt>
                <c:pt idx="2550">
                  <c:v>43.347447000000003</c:v>
                </c:pt>
                <c:pt idx="2551">
                  <c:v>43.010945999999997</c:v>
                </c:pt>
                <c:pt idx="2552">
                  <c:v>42.368535000000001</c:v>
                </c:pt>
                <c:pt idx="2553">
                  <c:v>41.562972000000002</c:v>
                </c:pt>
                <c:pt idx="2554">
                  <c:v>40.502484000000003</c:v>
                </c:pt>
                <c:pt idx="2555">
                  <c:v>40.165982999999997</c:v>
                </c:pt>
                <c:pt idx="2556">
                  <c:v>39.860073</c:v>
                </c:pt>
                <c:pt idx="2557">
                  <c:v>39.564360000000001</c:v>
                </c:pt>
                <c:pt idx="2558">
                  <c:v>39.870269999999998</c:v>
                </c:pt>
                <c:pt idx="2559">
                  <c:v>39.421602</c:v>
                </c:pt>
                <c:pt idx="2560">
                  <c:v>39.870269999999998</c:v>
                </c:pt>
                <c:pt idx="2561">
                  <c:v>39.696921000000003</c:v>
                </c:pt>
                <c:pt idx="2562">
                  <c:v>39.666330000000002</c:v>
                </c:pt>
                <c:pt idx="2563">
                  <c:v>41.165289000000001</c:v>
                </c:pt>
                <c:pt idx="2564">
                  <c:v>40.808394</c:v>
                </c:pt>
                <c:pt idx="2565">
                  <c:v>40.318938000000003</c:v>
                </c:pt>
                <c:pt idx="2566">
                  <c:v>40.145589000000001</c:v>
                </c:pt>
                <c:pt idx="2567">
                  <c:v>40.298544</c:v>
                </c:pt>
                <c:pt idx="2568">
                  <c:v>40.125194999999998</c:v>
                </c:pt>
                <c:pt idx="2569">
                  <c:v>39.941648999999998</c:v>
                </c:pt>
                <c:pt idx="2570">
                  <c:v>39.798890999999998</c:v>
                </c:pt>
                <c:pt idx="2571">
                  <c:v>39.492981</c:v>
                </c:pt>
                <c:pt idx="2572">
                  <c:v>39.044313000000002</c:v>
                </c:pt>
                <c:pt idx="2573">
                  <c:v>39.197268000000001</c:v>
                </c:pt>
                <c:pt idx="2574">
                  <c:v>39.044313000000002</c:v>
                </c:pt>
                <c:pt idx="2575">
                  <c:v>38.463084000000002</c:v>
                </c:pt>
                <c:pt idx="2576">
                  <c:v>38.768993999999999</c:v>
                </c:pt>
                <c:pt idx="2577">
                  <c:v>38.646630000000002</c:v>
                </c:pt>
                <c:pt idx="2578">
                  <c:v>38.534463000000002</c:v>
                </c:pt>
                <c:pt idx="2579">
                  <c:v>43.174098000000001</c:v>
                </c:pt>
                <c:pt idx="2580">
                  <c:v>42.103413000000003</c:v>
                </c:pt>
                <c:pt idx="2581">
                  <c:v>41.471198999999999</c:v>
                </c:pt>
                <c:pt idx="2582">
                  <c:v>40.125194999999998</c:v>
                </c:pt>
                <c:pt idx="2583">
                  <c:v>39.819285000000001</c:v>
                </c:pt>
                <c:pt idx="2584">
                  <c:v>39.380814000000001</c:v>
                </c:pt>
                <c:pt idx="2585">
                  <c:v>39.492981</c:v>
                </c:pt>
                <c:pt idx="2586">
                  <c:v>39.340026000000002</c:v>
                </c:pt>
                <c:pt idx="2587">
                  <c:v>39.227859000000002</c:v>
                </c:pt>
                <c:pt idx="2588">
                  <c:v>39.105494999999998</c:v>
                </c:pt>
                <c:pt idx="2589">
                  <c:v>38.687418000000001</c:v>
                </c:pt>
                <c:pt idx="2590">
                  <c:v>39.044313000000002</c:v>
                </c:pt>
                <c:pt idx="2591">
                  <c:v>38.921948999999998</c:v>
                </c:pt>
                <c:pt idx="2592">
                  <c:v>38.830176000000002</c:v>
                </c:pt>
                <c:pt idx="2593">
                  <c:v>38.860767000000003</c:v>
                </c:pt>
                <c:pt idx="2594">
                  <c:v>39.013722000000001</c:v>
                </c:pt>
                <c:pt idx="2595">
                  <c:v>38.738402999999998</c:v>
                </c:pt>
                <c:pt idx="2596">
                  <c:v>38.748600000000003</c:v>
                </c:pt>
                <c:pt idx="2597">
                  <c:v>38.452886999999997</c:v>
                </c:pt>
                <c:pt idx="2598">
                  <c:v>38.748600000000003</c:v>
                </c:pt>
                <c:pt idx="2599">
                  <c:v>38.605842000000003</c:v>
                </c:pt>
                <c:pt idx="2600">
                  <c:v>39.064706999999999</c:v>
                </c:pt>
                <c:pt idx="2601">
                  <c:v>39.217661999999997</c:v>
                </c:pt>
                <c:pt idx="2602">
                  <c:v>39.197268000000001</c:v>
                </c:pt>
                <c:pt idx="2603">
                  <c:v>39.197268000000001</c:v>
                </c:pt>
                <c:pt idx="2604">
                  <c:v>39.085101000000002</c:v>
                </c:pt>
                <c:pt idx="2605">
                  <c:v>38.942343000000001</c:v>
                </c:pt>
                <c:pt idx="2606">
                  <c:v>39.105494999999998</c:v>
                </c:pt>
                <c:pt idx="2607">
                  <c:v>39.105494999999998</c:v>
                </c:pt>
                <c:pt idx="2608">
                  <c:v>38.962736999999997</c:v>
                </c:pt>
                <c:pt idx="2609">
                  <c:v>39.146282999999997</c:v>
                </c:pt>
                <c:pt idx="2610">
                  <c:v>38.870964000000001</c:v>
                </c:pt>
                <c:pt idx="2611">
                  <c:v>39.329828999999997</c:v>
                </c:pt>
                <c:pt idx="2612">
                  <c:v>39.492981</c:v>
                </c:pt>
                <c:pt idx="2613">
                  <c:v>39.380814000000001</c:v>
                </c:pt>
                <c:pt idx="2614">
                  <c:v>39.248252999999998</c:v>
                </c:pt>
                <c:pt idx="2615">
                  <c:v>39.248252999999998</c:v>
                </c:pt>
                <c:pt idx="2616">
                  <c:v>39.441996000000003</c:v>
                </c:pt>
                <c:pt idx="2617">
                  <c:v>39.023918999999999</c:v>
                </c:pt>
                <c:pt idx="2618">
                  <c:v>39.360419999999998</c:v>
                </c:pt>
                <c:pt idx="2619">
                  <c:v>39.513375000000003</c:v>
                </c:pt>
                <c:pt idx="2620">
                  <c:v>39.411405000000002</c:v>
                </c:pt>
                <c:pt idx="2621">
                  <c:v>39.074903999999997</c:v>
                </c:pt>
                <c:pt idx="2622">
                  <c:v>39.554163000000003</c:v>
                </c:pt>
                <c:pt idx="2623">
                  <c:v>39.564360000000001</c:v>
                </c:pt>
                <c:pt idx="2624">
                  <c:v>39.564360000000001</c:v>
                </c:pt>
                <c:pt idx="2625">
                  <c:v>39.248252999999998</c:v>
                </c:pt>
                <c:pt idx="2626">
                  <c:v>39.411405000000002</c:v>
                </c:pt>
                <c:pt idx="2627">
                  <c:v>39.533768999999999</c:v>
                </c:pt>
                <c:pt idx="2628">
                  <c:v>39.391010999999999</c:v>
                </c:pt>
                <c:pt idx="2629">
                  <c:v>39.187071000000003</c:v>
                </c:pt>
                <c:pt idx="2630">
                  <c:v>39.187071000000003</c:v>
                </c:pt>
                <c:pt idx="2631">
                  <c:v>39.156480000000002</c:v>
                </c:pt>
                <c:pt idx="2632">
                  <c:v>39.105494999999998</c:v>
                </c:pt>
                <c:pt idx="2633">
                  <c:v>39.023918999999999</c:v>
                </c:pt>
                <c:pt idx="2634">
                  <c:v>38.860767000000003</c:v>
                </c:pt>
                <c:pt idx="2635">
                  <c:v>38.493675000000003</c:v>
                </c:pt>
                <c:pt idx="2636">
                  <c:v>37.902248999999998</c:v>
                </c:pt>
                <c:pt idx="2637">
                  <c:v>37.606535999999998</c:v>
                </c:pt>
                <c:pt idx="2638">
                  <c:v>37.606535999999998</c:v>
                </c:pt>
                <c:pt idx="2639">
                  <c:v>37.300626000000001</c:v>
                </c:pt>
                <c:pt idx="2640">
                  <c:v>37.596339</c:v>
                </c:pt>
                <c:pt idx="2641">
                  <c:v>37.290429000000003</c:v>
                </c:pt>
                <c:pt idx="2642">
                  <c:v>37.361808000000003</c:v>
                </c:pt>
                <c:pt idx="2643">
                  <c:v>37.881855000000002</c:v>
                </c:pt>
                <c:pt idx="2644">
                  <c:v>37.739097000000001</c:v>
                </c:pt>
                <c:pt idx="2645">
                  <c:v>37.657521000000003</c:v>
                </c:pt>
                <c:pt idx="2646">
                  <c:v>38.136780000000002</c:v>
                </c:pt>
                <c:pt idx="2647">
                  <c:v>38.565054000000003</c:v>
                </c:pt>
                <c:pt idx="2648">
                  <c:v>38.595644999999998</c:v>
                </c:pt>
                <c:pt idx="2649">
                  <c:v>38.442689999999999</c:v>
                </c:pt>
                <c:pt idx="2650">
                  <c:v>38.371310999999999</c:v>
                </c:pt>
                <c:pt idx="2651">
                  <c:v>38.534463000000002</c:v>
                </c:pt>
                <c:pt idx="2652">
                  <c:v>38.595644999999998</c:v>
                </c:pt>
                <c:pt idx="2653">
                  <c:v>38.748600000000003</c:v>
                </c:pt>
                <c:pt idx="2654">
                  <c:v>38.636432999999997</c:v>
                </c:pt>
                <c:pt idx="2655">
                  <c:v>38.503872000000001</c:v>
                </c:pt>
                <c:pt idx="2656">
                  <c:v>38.779190999999997</c:v>
                </c:pt>
                <c:pt idx="2657">
                  <c:v>38.636432999999997</c:v>
                </c:pt>
                <c:pt idx="2658">
                  <c:v>38.819978999999996</c:v>
                </c:pt>
                <c:pt idx="2659">
                  <c:v>38.758797000000001</c:v>
                </c:pt>
                <c:pt idx="2660">
                  <c:v>38.870964000000001</c:v>
                </c:pt>
                <c:pt idx="2661">
                  <c:v>38.605842000000003</c:v>
                </c:pt>
                <c:pt idx="2662">
                  <c:v>38.983131</c:v>
                </c:pt>
                <c:pt idx="2663">
                  <c:v>39.095298</c:v>
                </c:pt>
                <c:pt idx="2664">
                  <c:v>39.003525000000003</c:v>
                </c:pt>
                <c:pt idx="2665">
                  <c:v>39.095298</c:v>
                </c:pt>
                <c:pt idx="2666">
                  <c:v>38.860767000000003</c:v>
                </c:pt>
                <c:pt idx="2667">
                  <c:v>39.074903999999997</c:v>
                </c:pt>
                <c:pt idx="2668">
                  <c:v>39.013722000000001</c:v>
                </c:pt>
                <c:pt idx="2669">
                  <c:v>38.768993999999999</c:v>
                </c:pt>
                <c:pt idx="2670">
                  <c:v>38.840373</c:v>
                </c:pt>
                <c:pt idx="2671">
                  <c:v>38.881160999999999</c:v>
                </c:pt>
                <c:pt idx="2672">
                  <c:v>39.064706999999999</c:v>
                </c:pt>
                <c:pt idx="2673">
                  <c:v>38.952539999999999</c:v>
                </c:pt>
                <c:pt idx="2674">
                  <c:v>38.983131</c:v>
                </c:pt>
                <c:pt idx="2675">
                  <c:v>39.054510000000001</c:v>
                </c:pt>
                <c:pt idx="2676">
                  <c:v>38.942343000000001</c:v>
                </c:pt>
                <c:pt idx="2677">
                  <c:v>38.697614999999999</c:v>
                </c:pt>
                <c:pt idx="2678">
                  <c:v>38.585448</c:v>
                </c:pt>
                <c:pt idx="2679">
                  <c:v>38.799585</c:v>
                </c:pt>
                <c:pt idx="2680">
                  <c:v>38.473281</c:v>
                </c:pt>
                <c:pt idx="2681">
                  <c:v>38.381507999999997</c:v>
                </c:pt>
                <c:pt idx="2682">
                  <c:v>38.473281</c:v>
                </c:pt>
                <c:pt idx="2683">
                  <c:v>38.554856999999998</c:v>
                </c:pt>
                <c:pt idx="2684">
                  <c:v>38.646630000000002</c:v>
                </c:pt>
                <c:pt idx="2685">
                  <c:v>38.891357999999997</c:v>
                </c:pt>
                <c:pt idx="2686">
                  <c:v>38.779190999999997</c:v>
                </c:pt>
                <c:pt idx="2687">
                  <c:v>38.728206</c:v>
                </c:pt>
                <c:pt idx="2688">
                  <c:v>38.789388000000002</c:v>
                </c:pt>
                <c:pt idx="2689">
                  <c:v>38.707811999999997</c:v>
                </c:pt>
                <c:pt idx="2690">
                  <c:v>38.626235999999999</c:v>
                </c:pt>
                <c:pt idx="2691">
                  <c:v>38.54466</c:v>
                </c:pt>
                <c:pt idx="2692">
                  <c:v>38.605842000000003</c:v>
                </c:pt>
                <c:pt idx="2693">
                  <c:v>38.983131</c:v>
                </c:pt>
                <c:pt idx="2694">
                  <c:v>39.054510000000001</c:v>
                </c:pt>
                <c:pt idx="2695">
                  <c:v>38.789388000000002</c:v>
                </c:pt>
                <c:pt idx="2696">
                  <c:v>38.850569999999998</c:v>
                </c:pt>
                <c:pt idx="2697">
                  <c:v>38.585448</c:v>
                </c:pt>
                <c:pt idx="2698">
                  <c:v>38.177568000000001</c:v>
                </c:pt>
                <c:pt idx="2699">
                  <c:v>38.126582999999997</c:v>
                </c:pt>
                <c:pt idx="2700">
                  <c:v>38.463084000000002</c:v>
                </c:pt>
                <c:pt idx="2701">
                  <c:v>38.340719999999997</c:v>
                </c:pt>
                <c:pt idx="2702">
                  <c:v>38.534463000000002</c:v>
                </c:pt>
                <c:pt idx="2703">
                  <c:v>38.452886999999997</c:v>
                </c:pt>
                <c:pt idx="2704">
                  <c:v>38.381507999999997</c:v>
                </c:pt>
                <c:pt idx="2705">
                  <c:v>38.575251000000002</c:v>
                </c:pt>
                <c:pt idx="2706">
                  <c:v>38.881160999999999</c:v>
                </c:pt>
                <c:pt idx="2707">
                  <c:v>38.911752</c:v>
                </c:pt>
                <c:pt idx="2708">
                  <c:v>38.799585</c:v>
                </c:pt>
                <c:pt idx="2709">
                  <c:v>38.534463000000002</c:v>
                </c:pt>
                <c:pt idx="2710">
                  <c:v>38.391705000000002</c:v>
                </c:pt>
                <c:pt idx="2711">
                  <c:v>38.126582999999997</c:v>
                </c:pt>
                <c:pt idx="2712">
                  <c:v>38.197961999999997</c:v>
                </c:pt>
                <c:pt idx="2713">
                  <c:v>38.228552999999998</c:v>
                </c:pt>
                <c:pt idx="2714">
                  <c:v>38.565054000000003</c:v>
                </c:pt>
                <c:pt idx="2715">
                  <c:v>38.299931999999998</c:v>
                </c:pt>
                <c:pt idx="2716">
                  <c:v>38.718009000000002</c:v>
                </c:pt>
                <c:pt idx="2717">
                  <c:v>38.911752</c:v>
                </c:pt>
                <c:pt idx="2718">
                  <c:v>38.758797000000001</c:v>
                </c:pt>
                <c:pt idx="2719">
                  <c:v>39.064706999999999</c:v>
                </c:pt>
                <c:pt idx="2720">
                  <c:v>39.299238000000003</c:v>
                </c:pt>
                <c:pt idx="2721">
                  <c:v>39.034115999999997</c:v>
                </c:pt>
                <c:pt idx="2722">
                  <c:v>38.921948999999998</c:v>
                </c:pt>
                <c:pt idx="2723">
                  <c:v>38.585448</c:v>
                </c:pt>
                <c:pt idx="2724">
                  <c:v>38.208159000000002</c:v>
                </c:pt>
                <c:pt idx="2725">
                  <c:v>38.136780000000002</c:v>
                </c:pt>
                <c:pt idx="2726">
                  <c:v>38.146977</c:v>
                </c:pt>
                <c:pt idx="2727">
                  <c:v>38.218356</c:v>
                </c:pt>
                <c:pt idx="2728">
                  <c:v>38.045006999999998</c:v>
                </c:pt>
                <c:pt idx="2729">
                  <c:v>38.045006999999998</c:v>
                </c:pt>
                <c:pt idx="2730">
                  <c:v>37.535156999999998</c:v>
                </c:pt>
                <c:pt idx="2731">
                  <c:v>37.484172000000001</c:v>
                </c:pt>
                <c:pt idx="2732">
                  <c:v>37.321019999999997</c:v>
                </c:pt>
                <c:pt idx="2733">
                  <c:v>36.933534000000002</c:v>
                </c:pt>
                <c:pt idx="2734">
                  <c:v>36.576639</c:v>
                </c:pt>
                <c:pt idx="2735">
                  <c:v>36.321714</c:v>
                </c:pt>
                <c:pt idx="2736">
                  <c:v>35.913834000000001</c:v>
                </c:pt>
                <c:pt idx="2737">
                  <c:v>35.934227999999997</c:v>
                </c:pt>
                <c:pt idx="2738">
                  <c:v>36.117773999999997</c:v>
                </c:pt>
                <c:pt idx="2739">
                  <c:v>35.822060999999998</c:v>
                </c:pt>
                <c:pt idx="2740">
                  <c:v>35.679302999999997</c:v>
                </c:pt>
                <c:pt idx="2741">
                  <c:v>36.087183000000003</c:v>
                </c:pt>
                <c:pt idx="2742">
                  <c:v>36.117773999999997</c:v>
                </c:pt>
                <c:pt idx="2743">
                  <c:v>36.566442000000002</c:v>
                </c:pt>
                <c:pt idx="2744">
                  <c:v>36.882548999999997</c:v>
                </c:pt>
                <c:pt idx="2745">
                  <c:v>36.158562000000003</c:v>
                </c:pt>
                <c:pt idx="2746">
                  <c:v>36.362501999999999</c:v>
                </c:pt>
                <c:pt idx="2747">
                  <c:v>36.413487000000003</c:v>
                </c:pt>
                <c:pt idx="2748">
                  <c:v>36.433881</c:v>
                </c:pt>
                <c:pt idx="2749">
                  <c:v>36.433881</c:v>
                </c:pt>
                <c:pt idx="2750">
                  <c:v>36.576639</c:v>
                </c:pt>
                <c:pt idx="2751">
                  <c:v>36.607230000000001</c:v>
                </c:pt>
                <c:pt idx="2752">
                  <c:v>36.648018</c:v>
                </c:pt>
                <c:pt idx="2753">
                  <c:v>36.831564</c:v>
                </c:pt>
                <c:pt idx="2754">
                  <c:v>37.035504000000003</c:v>
                </c:pt>
                <c:pt idx="2755">
                  <c:v>37.514763000000002</c:v>
                </c:pt>
                <c:pt idx="2756">
                  <c:v>37.229247000000001</c:v>
                </c:pt>
                <c:pt idx="2757">
                  <c:v>37.310822999999999</c:v>
                </c:pt>
                <c:pt idx="2758">
                  <c:v>37.392398999999997</c:v>
                </c:pt>
                <c:pt idx="2759">
                  <c:v>37.300626000000001</c:v>
                </c:pt>
                <c:pt idx="2760">
                  <c:v>37.372005000000001</c:v>
                </c:pt>
                <c:pt idx="2761">
                  <c:v>37.280231999999998</c:v>
                </c:pt>
                <c:pt idx="2762">
                  <c:v>37.361808000000003</c:v>
                </c:pt>
                <c:pt idx="2763">
                  <c:v>37.290429000000003</c:v>
                </c:pt>
                <c:pt idx="2764">
                  <c:v>36.923336999999997</c:v>
                </c:pt>
                <c:pt idx="2765">
                  <c:v>36.821367000000002</c:v>
                </c:pt>
                <c:pt idx="2766">
                  <c:v>36.994715999999997</c:v>
                </c:pt>
                <c:pt idx="2767">
                  <c:v>36.841760999999998</c:v>
                </c:pt>
                <c:pt idx="2768">
                  <c:v>36.831564</c:v>
                </c:pt>
                <c:pt idx="2769">
                  <c:v>36.821367000000002</c:v>
                </c:pt>
                <c:pt idx="2770">
                  <c:v>36.790776000000001</c:v>
                </c:pt>
                <c:pt idx="2771">
                  <c:v>36.454275000000003</c:v>
                </c:pt>
                <c:pt idx="2772">
                  <c:v>36.597033000000003</c:v>
                </c:pt>
                <c:pt idx="2773">
                  <c:v>36.291122999999999</c:v>
                </c:pt>
                <c:pt idx="2774">
                  <c:v>36.444077999999998</c:v>
                </c:pt>
                <c:pt idx="2775">
                  <c:v>36.566442000000002</c:v>
                </c:pt>
                <c:pt idx="2776">
                  <c:v>37.01511</c:v>
                </c:pt>
                <c:pt idx="2777">
                  <c:v>36.974322000000001</c:v>
                </c:pt>
                <c:pt idx="2778">
                  <c:v>37.402596000000003</c:v>
                </c:pt>
                <c:pt idx="2779">
                  <c:v>37.219050000000003</c:v>
                </c:pt>
                <c:pt idx="2780">
                  <c:v>37.188459000000002</c:v>
                </c:pt>
                <c:pt idx="2781">
                  <c:v>37.494368999999999</c:v>
                </c:pt>
                <c:pt idx="2782">
                  <c:v>36.688806</c:v>
                </c:pt>
                <c:pt idx="2783">
                  <c:v>36.535851000000001</c:v>
                </c:pt>
                <c:pt idx="2784">
                  <c:v>36.352305000000001</c:v>
                </c:pt>
                <c:pt idx="2785">
                  <c:v>36.199350000000003</c:v>
                </c:pt>
                <c:pt idx="2786">
                  <c:v>36.617426999999999</c:v>
                </c:pt>
                <c:pt idx="2787">
                  <c:v>36.607230000000001</c:v>
                </c:pt>
                <c:pt idx="2788">
                  <c:v>36.454275000000003</c:v>
                </c:pt>
                <c:pt idx="2789">
                  <c:v>36.413487000000003</c:v>
                </c:pt>
                <c:pt idx="2790">
                  <c:v>35.648712000000003</c:v>
                </c:pt>
                <c:pt idx="2791">
                  <c:v>35.791469999999997</c:v>
                </c:pt>
                <c:pt idx="2792">
                  <c:v>35.903637000000003</c:v>
                </c:pt>
                <c:pt idx="2793">
                  <c:v>36.352305000000001</c:v>
                </c:pt>
                <c:pt idx="2794">
                  <c:v>36.617426999999999</c:v>
                </c:pt>
                <c:pt idx="2795">
                  <c:v>36.433881</c:v>
                </c:pt>
                <c:pt idx="2796">
                  <c:v>36.127971000000002</c:v>
                </c:pt>
                <c:pt idx="2797">
                  <c:v>36.393093</c:v>
                </c:pt>
                <c:pt idx="2798">
                  <c:v>36.362501999999999</c:v>
                </c:pt>
                <c:pt idx="2799">
                  <c:v>36.495063000000002</c:v>
                </c:pt>
                <c:pt idx="2800">
                  <c:v>36.637821000000002</c:v>
                </c:pt>
                <c:pt idx="2801">
                  <c:v>36.760185</c:v>
                </c:pt>
                <c:pt idx="2802">
                  <c:v>36.872351999999999</c:v>
                </c:pt>
                <c:pt idx="2803">
                  <c:v>36.719397000000001</c:v>
                </c:pt>
                <c:pt idx="2804">
                  <c:v>37.626930000000002</c:v>
                </c:pt>
                <c:pt idx="2805">
                  <c:v>37.596339</c:v>
                </c:pt>
                <c:pt idx="2806">
                  <c:v>37.565747999999999</c:v>
                </c:pt>
                <c:pt idx="2807">
                  <c:v>37.718702999999998</c:v>
                </c:pt>
                <c:pt idx="2808">
                  <c:v>37.494368999999999</c:v>
                </c:pt>
                <c:pt idx="2809">
                  <c:v>37.616733000000004</c:v>
                </c:pt>
                <c:pt idx="2810">
                  <c:v>37.616733000000004</c:v>
                </c:pt>
                <c:pt idx="2811">
                  <c:v>37.586142000000002</c:v>
                </c:pt>
                <c:pt idx="2812">
                  <c:v>37.249640999999997</c:v>
                </c:pt>
                <c:pt idx="2813">
                  <c:v>36.913139999999999</c:v>
                </c:pt>
                <c:pt idx="2814">
                  <c:v>36.902943</c:v>
                </c:pt>
                <c:pt idx="2815">
                  <c:v>36.749988000000002</c:v>
                </c:pt>
                <c:pt idx="2816">
                  <c:v>37.045701000000001</c:v>
                </c:pt>
                <c:pt idx="2817">
                  <c:v>36.892746000000002</c:v>
                </c:pt>
                <c:pt idx="2818">
                  <c:v>37.045701000000001</c:v>
                </c:pt>
                <c:pt idx="2819">
                  <c:v>36.586835999999998</c:v>
                </c:pt>
                <c:pt idx="2820">
                  <c:v>37.035504000000003</c:v>
                </c:pt>
                <c:pt idx="2821">
                  <c:v>36.729593999999999</c:v>
                </c:pt>
                <c:pt idx="2822">
                  <c:v>36.851958000000003</c:v>
                </c:pt>
                <c:pt idx="2823">
                  <c:v>37.086489</c:v>
                </c:pt>
                <c:pt idx="2824">
                  <c:v>36.943731</c:v>
                </c:pt>
                <c:pt idx="2825">
                  <c:v>36.760185</c:v>
                </c:pt>
                <c:pt idx="2826">
                  <c:v>36.739790999999997</c:v>
                </c:pt>
                <c:pt idx="2827">
                  <c:v>36.535851000000001</c:v>
                </c:pt>
                <c:pt idx="2828">
                  <c:v>36.658214999999998</c:v>
                </c:pt>
                <c:pt idx="2829">
                  <c:v>36.627623999999997</c:v>
                </c:pt>
                <c:pt idx="2830">
                  <c:v>36.566442000000002</c:v>
                </c:pt>
                <c:pt idx="2831">
                  <c:v>36.50526</c:v>
                </c:pt>
                <c:pt idx="2832">
                  <c:v>36.474668999999999</c:v>
                </c:pt>
                <c:pt idx="2833">
                  <c:v>36.444077999999998</c:v>
                </c:pt>
                <c:pt idx="2834">
                  <c:v>36.260531999999998</c:v>
                </c:pt>
                <c:pt idx="2835">
                  <c:v>36.50526</c:v>
                </c:pt>
                <c:pt idx="2836">
                  <c:v>36.331910999999998</c:v>
                </c:pt>
                <c:pt idx="2837">
                  <c:v>36.280926000000001</c:v>
                </c:pt>
                <c:pt idx="2838">
                  <c:v>36.280926000000001</c:v>
                </c:pt>
                <c:pt idx="2839">
                  <c:v>36.372698999999997</c:v>
                </c:pt>
                <c:pt idx="2840">
                  <c:v>36.50526</c:v>
                </c:pt>
                <c:pt idx="2841">
                  <c:v>37.025306999999998</c:v>
                </c:pt>
                <c:pt idx="2842">
                  <c:v>37.626930000000002</c:v>
                </c:pt>
                <c:pt idx="2843">
                  <c:v>37.606535999999998</c:v>
                </c:pt>
                <c:pt idx="2844">
                  <c:v>37.861460999999998</c:v>
                </c:pt>
                <c:pt idx="2845">
                  <c:v>37.535156999999998</c:v>
                </c:pt>
                <c:pt idx="2846">
                  <c:v>37.535156999999998</c:v>
                </c:pt>
                <c:pt idx="2847">
                  <c:v>37.688111999999997</c:v>
                </c:pt>
                <c:pt idx="2848">
                  <c:v>37.372005000000001</c:v>
                </c:pt>
                <c:pt idx="2849">
                  <c:v>37.270035</c:v>
                </c:pt>
                <c:pt idx="2850">
                  <c:v>37.565747999999999</c:v>
                </c:pt>
                <c:pt idx="2851">
                  <c:v>37.575944999999997</c:v>
                </c:pt>
                <c:pt idx="2852">
                  <c:v>37.596339</c:v>
                </c:pt>
                <c:pt idx="2853">
                  <c:v>38.075597999999999</c:v>
                </c:pt>
                <c:pt idx="2854">
                  <c:v>38.106189000000001</c:v>
                </c:pt>
                <c:pt idx="2855">
                  <c:v>37.830869999999997</c:v>
                </c:pt>
                <c:pt idx="2856">
                  <c:v>37.402596000000003</c:v>
                </c:pt>
                <c:pt idx="2857">
                  <c:v>37.422989999999999</c:v>
                </c:pt>
                <c:pt idx="2858">
                  <c:v>37.300626000000001</c:v>
                </c:pt>
                <c:pt idx="2859">
                  <c:v>37.759490999999997</c:v>
                </c:pt>
                <c:pt idx="2860">
                  <c:v>37.728900000000003</c:v>
                </c:pt>
                <c:pt idx="2861">
                  <c:v>37.759490999999997</c:v>
                </c:pt>
                <c:pt idx="2862">
                  <c:v>37.382201999999999</c:v>
                </c:pt>
                <c:pt idx="2863">
                  <c:v>37.586142000000002</c:v>
                </c:pt>
                <c:pt idx="2864">
                  <c:v>37.616733000000004</c:v>
                </c:pt>
                <c:pt idx="2865">
                  <c:v>37.688111999999997</c:v>
                </c:pt>
                <c:pt idx="2866">
                  <c:v>38.228552999999998</c:v>
                </c:pt>
                <c:pt idx="2867">
                  <c:v>38.330522999999999</c:v>
                </c:pt>
                <c:pt idx="2868">
                  <c:v>37.861460999999998</c:v>
                </c:pt>
                <c:pt idx="2869">
                  <c:v>38.116385999999999</c:v>
                </c:pt>
                <c:pt idx="2870">
                  <c:v>37.779885</c:v>
                </c:pt>
                <c:pt idx="2871">
                  <c:v>37.728900000000003</c:v>
                </c:pt>
                <c:pt idx="2872">
                  <c:v>38.136780000000002</c:v>
                </c:pt>
                <c:pt idx="2873">
                  <c:v>37.494368999999999</c:v>
                </c:pt>
                <c:pt idx="2874">
                  <c:v>37.575944999999997</c:v>
                </c:pt>
                <c:pt idx="2875">
                  <c:v>37.637127</c:v>
                </c:pt>
                <c:pt idx="2876">
                  <c:v>37.535156999999998</c:v>
                </c:pt>
                <c:pt idx="2877">
                  <c:v>37.769688000000002</c:v>
                </c:pt>
                <c:pt idx="2878">
                  <c:v>37.647323999999998</c:v>
                </c:pt>
                <c:pt idx="2879">
                  <c:v>37.861460999999998</c:v>
                </c:pt>
                <c:pt idx="2880">
                  <c:v>37.249640999999997</c:v>
                </c:pt>
                <c:pt idx="2881">
                  <c:v>37.270035</c:v>
                </c:pt>
                <c:pt idx="2882">
                  <c:v>37.147671000000003</c:v>
                </c:pt>
                <c:pt idx="2883">
                  <c:v>37.137473999999997</c:v>
                </c:pt>
                <c:pt idx="2884">
                  <c:v>37.168064999999999</c:v>
                </c:pt>
                <c:pt idx="2885">
                  <c:v>37.198656</c:v>
                </c:pt>
                <c:pt idx="2886">
                  <c:v>37.52496</c:v>
                </c:pt>
                <c:pt idx="2887">
                  <c:v>37.647323999999998</c:v>
                </c:pt>
                <c:pt idx="2888">
                  <c:v>37.575944999999997</c:v>
                </c:pt>
                <c:pt idx="2889">
                  <c:v>37.912446000000003</c:v>
                </c:pt>
                <c:pt idx="2890">
                  <c:v>37.749293999999999</c:v>
                </c:pt>
                <c:pt idx="2891">
                  <c:v>37.606535999999998</c:v>
                </c:pt>
                <c:pt idx="2892">
                  <c:v>37.473975000000003</c:v>
                </c:pt>
                <c:pt idx="2893">
                  <c:v>37.688111999999997</c:v>
                </c:pt>
                <c:pt idx="2894">
                  <c:v>37.922643000000001</c:v>
                </c:pt>
                <c:pt idx="2895">
                  <c:v>38.259143999999999</c:v>
                </c:pt>
                <c:pt idx="2896">
                  <c:v>38.136780000000002</c:v>
                </c:pt>
                <c:pt idx="2897">
                  <c:v>38.289735</c:v>
                </c:pt>
                <c:pt idx="2898">
                  <c:v>38.595644999999998</c:v>
                </c:pt>
                <c:pt idx="2899">
                  <c:v>38.483477999999998</c:v>
                </c:pt>
                <c:pt idx="2900">
                  <c:v>38.524265999999997</c:v>
                </c:pt>
                <c:pt idx="2901">
                  <c:v>38.248947000000001</c:v>
                </c:pt>
                <c:pt idx="2902">
                  <c:v>38.279538000000002</c:v>
                </c:pt>
                <c:pt idx="2903">
                  <c:v>38.320326000000001</c:v>
                </c:pt>
                <c:pt idx="2904">
                  <c:v>38.197961999999997</c:v>
                </c:pt>
                <c:pt idx="2905">
                  <c:v>38.534463000000002</c:v>
                </c:pt>
                <c:pt idx="2906">
                  <c:v>38.452886999999997</c:v>
                </c:pt>
                <c:pt idx="2907">
                  <c:v>38.616039000000001</c:v>
                </c:pt>
                <c:pt idx="2908">
                  <c:v>38.197961999999997</c:v>
                </c:pt>
                <c:pt idx="2909">
                  <c:v>38.381507999999997</c:v>
                </c:pt>
                <c:pt idx="2910">
                  <c:v>38.565054000000003</c:v>
                </c:pt>
                <c:pt idx="2911">
                  <c:v>38.748600000000003</c:v>
                </c:pt>
                <c:pt idx="2912">
                  <c:v>38.452886999999997</c:v>
                </c:pt>
                <c:pt idx="2913">
                  <c:v>38.024613000000002</c:v>
                </c:pt>
                <c:pt idx="2914">
                  <c:v>38.03481</c:v>
                </c:pt>
                <c:pt idx="2915">
                  <c:v>38.065401000000001</c:v>
                </c:pt>
                <c:pt idx="2916">
                  <c:v>38.106189000000001</c:v>
                </c:pt>
                <c:pt idx="2917">
                  <c:v>38.248947000000001</c:v>
                </c:pt>
                <c:pt idx="2918">
                  <c:v>38.136780000000002</c:v>
                </c:pt>
                <c:pt idx="2919">
                  <c:v>38.289735</c:v>
                </c:pt>
                <c:pt idx="2920">
                  <c:v>37.688111999999997</c:v>
                </c:pt>
                <c:pt idx="2921">
                  <c:v>37.983825000000003</c:v>
                </c:pt>
                <c:pt idx="2922">
                  <c:v>37.841067000000002</c:v>
                </c:pt>
                <c:pt idx="2923">
                  <c:v>37.688111999999997</c:v>
                </c:pt>
                <c:pt idx="2924">
                  <c:v>37.596339</c:v>
                </c:pt>
                <c:pt idx="2925">
                  <c:v>37.688111999999997</c:v>
                </c:pt>
                <c:pt idx="2926">
                  <c:v>37.259838000000002</c:v>
                </c:pt>
                <c:pt idx="2927">
                  <c:v>37.473975000000003</c:v>
                </c:pt>
                <c:pt idx="2928">
                  <c:v>37.259838000000002</c:v>
                </c:pt>
                <c:pt idx="2929">
                  <c:v>37.321019999999997</c:v>
                </c:pt>
                <c:pt idx="2930">
                  <c:v>37.861460999999998</c:v>
                </c:pt>
                <c:pt idx="2931">
                  <c:v>37.606535999999998</c:v>
                </c:pt>
                <c:pt idx="2932">
                  <c:v>37.545354000000003</c:v>
                </c:pt>
                <c:pt idx="2933">
                  <c:v>37.382201999999999</c:v>
                </c:pt>
                <c:pt idx="2934">
                  <c:v>37.575944999999997</c:v>
                </c:pt>
                <c:pt idx="2935">
                  <c:v>37.841067000000002</c:v>
                </c:pt>
                <c:pt idx="2936">
                  <c:v>37.963431</c:v>
                </c:pt>
                <c:pt idx="2937">
                  <c:v>38.146977</c:v>
                </c:pt>
                <c:pt idx="2938">
                  <c:v>38.146977</c:v>
                </c:pt>
                <c:pt idx="2939">
                  <c:v>37.922643000000001</c:v>
                </c:pt>
                <c:pt idx="2940">
                  <c:v>38.106189000000001</c:v>
                </c:pt>
                <c:pt idx="2941">
                  <c:v>38.289735</c:v>
                </c:pt>
                <c:pt idx="2942">
                  <c:v>38.371310999999999</c:v>
                </c:pt>
                <c:pt idx="2943">
                  <c:v>38.442689999999999</c:v>
                </c:pt>
                <c:pt idx="2944">
                  <c:v>38.024613000000002</c:v>
                </c:pt>
                <c:pt idx="2945">
                  <c:v>37.902248999999998</c:v>
                </c:pt>
                <c:pt idx="2946">
                  <c:v>38.575251000000002</c:v>
                </c:pt>
                <c:pt idx="2947">
                  <c:v>38.738402999999998</c:v>
                </c:pt>
                <c:pt idx="2948">
                  <c:v>39.064706999999999</c:v>
                </c:pt>
                <c:pt idx="2949">
                  <c:v>39.411405000000002</c:v>
                </c:pt>
                <c:pt idx="2950">
                  <c:v>39.044313000000002</c:v>
                </c:pt>
                <c:pt idx="2951">
                  <c:v>39.340026000000002</c:v>
                </c:pt>
                <c:pt idx="2952">
                  <c:v>39.105494999999998</c:v>
                </c:pt>
                <c:pt idx="2953">
                  <c:v>38.677221000000003</c:v>
                </c:pt>
                <c:pt idx="2954">
                  <c:v>38.565054000000003</c:v>
                </c:pt>
                <c:pt idx="2955">
                  <c:v>38.299931999999998</c:v>
                </c:pt>
                <c:pt idx="2956">
                  <c:v>38.004218999999999</c:v>
                </c:pt>
                <c:pt idx="2957">
                  <c:v>38.157173999999998</c:v>
                </c:pt>
                <c:pt idx="2958">
                  <c:v>37.881855000000002</c:v>
                </c:pt>
                <c:pt idx="2959">
                  <c:v>37.912446000000003</c:v>
                </c:pt>
                <c:pt idx="2960">
                  <c:v>37.616733000000004</c:v>
                </c:pt>
                <c:pt idx="2961">
                  <c:v>38.259143999999999</c:v>
                </c:pt>
                <c:pt idx="2962">
                  <c:v>38.279538000000002</c:v>
                </c:pt>
                <c:pt idx="2963">
                  <c:v>38.432493000000001</c:v>
                </c:pt>
                <c:pt idx="2964">
                  <c:v>38.136780000000002</c:v>
                </c:pt>
                <c:pt idx="2965">
                  <c:v>38.024613000000002</c:v>
                </c:pt>
                <c:pt idx="2966">
                  <c:v>37.994022000000001</c:v>
                </c:pt>
                <c:pt idx="2967">
                  <c:v>38.014415999999997</c:v>
                </c:pt>
                <c:pt idx="2968">
                  <c:v>37.841067000000002</c:v>
                </c:pt>
                <c:pt idx="2969">
                  <c:v>37.565747999999999</c:v>
                </c:pt>
                <c:pt idx="2970">
                  <c:v>37.596339</c:v>
                </c:pt>
                <c:pt idx="2971">
                  <c:v>37.321019999999997</c:v>
                </c:pt>
                <c:pt idx="2972">
                  <c:v>37.657521000000003</c:v>
                </c:pt>
                <c:pt idx="2973">
                  <c:v>37.779885</c:v>
                </c:pt>
                <c:pt idx="2974">
                  <c:v>37.739097000000001</c:v>
                </c:pt>
                <c:pt idx="2975">
                  <c:v>38.106189000000001</c:v>
                </c:pt>
                <c:pt idx="2976">
                  <c:v>37.657521000000003</c:v>
                </c:pt>
                <c:pt idx="2977">
                  <c:v>37.657521000000003</c:v>
                </c:pt>
                <c:pt idx="2978">
                  <c:v>37.871657999999996</c:v>
                </c:pt>
                <c:pt idx="2979">
                  <c:v>38.208159000000002</c:v>
                </c:pt>
                <c:pt idx="2980">
                  <c:v>38.361114000000001</c:v>
                </c:pt>
                <c:pt idx="2981">
                  <c:v>38.391705000000002</c:v>
                </c:pt>
                <c:pt idx="2982">
                  <c:v>38.585448</c:v>
                </c:pt>
                <c:pt idx="2983">
                  <c:v>38.554856999999998</c:v>
                </c:pt>
                <c:pt idx="2984">
                  <c:v>38.197961999999997</c:v>
                </c:pt>
                <c:pt idx="2985">
                  <c:v>38.391705000000002</c:v>
                </c:pt>
                <c:pt idx="2986">
                  <c:v>38.422296000000003</c:v>
                </c:pt>
                <c:pt idx="2987">
                  <c:v>38.605842000000003</c:v>
                </c:pt>
                <c:pt idx="2988">
                  <c:v>38.483477999999998</c:v>
                </c:pt>
                <c:pt idx="2989">
                  <c:v>38.524265999999997</c:v>
                </c:pt>
                <c:pt idx="2990">
                  <c:v>38.167371000000003</c:v>
                </c:pt>
                <c:pt idx="2991">
                  <c:v>38.503872000000001</c:v>
                </c:pt>
                <c:pt idx="2992">
                  <c:v>38.656827</c:v>
                </c:pt>
                <c:pt idx="2993">
                  <c:v>38.361114000000001</c:v>
                </c:pt>
                <c:pt idx="2994">
                  <c:v>38.728206</c:v>
                </c:pt>
                <c:pt idx="2995">
                  <c:v>38.728206</c:v>
                </c:pt>
                <c:pt idx="2996">
                  <c:v>38.432493000000001</c:v>
                </c:pt>
                <c:pt idx="2997">
                  <c:v>38.595644999999998</c:v>
                </c:pt>
                <c:pt idx="2998">
                  <c:v>38.320326000000001</c:v>
                </c:pt>
                <c:pt idx="2999">
                  <c:v>38.340719999999997</c:v>
                </c:pt>
                <c:pt idx="3000">
                  <c:v>38.065401000000001</c:v>
                </c:pt>
                <c:pt idx="3001">
                  <c:v>38.248947000000001</c:v>
                </c:pt>
                <c:pt idx="3002">
                  <c:v>38.473281</c:v>
                </c:pt>
                <c:pt idx="3003">
                  <c:v>38.503872000000001</c:v>
                </c:pt>
                <c:pt idx="3004">
                  <c:v>38.718009000000002</c:v>
                </c:pt>
                <c:pt idx="3005">
                  <c:v>38.667023999999998</c:v>
                </c:pt>
                <c:pt idx="3006">
                  <c:v>38.289735</c:v>
                </c:pt>
                <c:pt idx="3007">
                  <c:v>38.473281</c:v>
                </c:pt>
                <c:pt idx="3008">
                  <c:v>38.534463000000002</c:v>
                </c:pt>
                <c:pt idx="3009">
                  <c:v>38.391705000000002</c:v>
                </c:pt>
                <c:pt idx="3010">
                  <c:v>38.248947000000001</c:v>
                </c:pt>
                <c:pt idx="3011">
                  <c:v>38.248947000000001</c:v>
                </c:pt>
                <c:pt idx="3012">
                  <c:v>37.881855000000002</c:v>
                </c:pt>
                <c:pt idx="3013">
                  <c:v>37.626930000000002</c:v>
                </c:pt>
                <c:pt idx="3014">
                  <c:v>37.841067000000002</c:v>
                </c:pt>
                <c:pt idx="3015">
                  <c:v>37.688111999999997</c:v>
                </c:pt>
                <c:pt idx="3016">
                  <c:v>37.800279000000003</c:v>
                </c:pt>
                <c:pt idx="3017">
                  <c:v>37.514763000000002</c:v>
                </c:pt>
                <c:pt idx="3018">
                  <c:v>37.229247000000001</c:v>
                </c:pt>
                <c:pt idx="3019">
                  <c:v>36.851958000000003</c:v>
                </c:pt>
                <c:pt idx="3020">
                  <c:v>37.035504000000003</c:v>
                </c:pt>
                <c:pt idx="3021">
                  <c:v>37.280231999999998</c:v>
                </c:pt>
                <c:pt idx="3022">
                  <c:v>37.025306999999998</c:v>
                </c:pt>
                <c:pt idx="3023">
                  <c:v>36.933534000000002</c:v>
                </c:pt>
                <c:pt idx="3024">
                  <c:v>36.607230000000001</c:v>
                </c:pt>
                <c:pt idx="3025">
                  <c:v>36.546047999999999</c:v>
                </c:pt>
                <c:pt idx="3026">
                  <c:v>36.943731</c:v>
                </c:pt>
                <c:pt idx="3027">
                  <c:v>37.035504000000003</c:v>
                </c:pt>
                <c:pt idx="3028">
                  <c:v>36.953927999999998</c:v>
                </c:pt>
                <c:pt idx="3029">
                  <c:v>36.831564</c:v>
                </c:pt>
                <c:pt idx="3030">
                  <c:v>36.597033000000003</c:v>
                </c:pt>
                <c:pt idx="3031">
                  <c:v>36.790776000000001</c:v>
                </c:pt>
                <c:pt idx="3032">
                  <c:v>37.331217000000002</c:v>
                </c:pt>
                <c:pt idx="3033">
                  <c:v>37.535156999999998</c:v>
                </c:pt>
                <c:pt idx="3034">
                  <c:v>38.024613000000002</c:v>
                </c:pt>
                <c:pt idx="3035">
                  <c:v>37.902248999999998</c:v>
                </c:pt>
                <c:pt idx="3036">
                  <c:v>38.075597999999999</c:v>
                </c:pt>
                <c:pt idx="3037">
                  <c:v>37.953234000000002</c:v>
                </c:pt>
                <c:pt idx="3038">
                  <c:v>37.810476000000001</c:v>
                </c:pt>
                <c:pt idx="3039">
                  <c:v>37.963431</c:v>
                </c:pt>
                <c:pt idx="3040">
                  <c:v>37.994022000000001</c:v>
                </c:pt>
                <c:pt idx="3041">
                  <c:v>38.055204000000003</c:v>
                </c:pt>
                <c:pt idx="3042">
                  <c:v>38.238750000000003</c:v>
                </c:pt>
                <c:pt idx="3043">
                  <c:v>38.310129000000003</c:v>
                </c:pt>
                <c:pt idx="3044">
                  <c:v>38.218356</c:v>
                </c:pt>
                <c:pt idx="3045">
                  <c:v>37.973627999999998</c:v>
                </c:pt>
                <c:pt idx="3046">
                  <c:v>37.881855000000002</c:v>
                </c:pt>
                <c:pt idx="3047">
                  <c:v>38.116385999999999</c:v>
                </c:pt>
                <c:pt idx="3048">
                  <c:v>37.504565999999997</c:v>
                </c:pt>
                <c:pt idx="3049">
                  <c:v>37.718702999999998</c:v>
                </c:pt>
                <c:pt idx="3050">
                  <c:v>37.779885</c:v>
                </c:pt>
                <c:pt idx="3051">
                  <c:v>37.861460999999998</c:v>
                </c:pt>
                <c:pt idx="3052">
                  <c:v>38.187764999999999</c:v>
                </c:pt>
                <c:pt idx="3053">
                  <c:v>37.953234000000002</c:v>
                </c:pt>
                <c:pt idx="3054">
                  <c:v>37.555551000000001</c:v>
                </c:pt>
                <c:pt idx="3055">
                  <c:v>37.433186999999997</c:v>
                </c:pt>
                <c:pt idx="3056">
                  <c:v>37.188459000000002</c:v>
                </c:pt>
                <c:pt idx="3057">
                  <c:v>37.004913000000002</c:v>
                </c:pt>
                <c:pt idx="3058">
                  <c:v>37.341414</c:v>
                </c:pt>
                <c:pt idx="3059">
                  <c:v>37.208852999999998</c:v>
                </c:pt>
                <c:pt idx="3060">
                  <c:v>37.606535999999998</c:v>
                </c:pt>
                <c:pt idx="3061">
                  <c:v>37.871657999999996</c:v>
                </c:pt>
                <c:pt idx="3062">
                  <c:v>38.208159000000002</c:v>
                </c:pt>
                <c:pt idx="3063">
                  <c:v>38.422296000000003</c:v>
                </c:pt>
                <c:pt idx="3064">
                  <c:v>37.871657999999996</c:v>
                </c:pt>
                <c:pt idx="3065">
                  <c:v>37.790081999999998</c:v>
                </c:pt>
                <c:pt idx="3066">
                  <c:v>37.361808000000003</c:v>
                </c:pt>
                <c:pt idx="3067">
                  <c:v>37.300626000000001</c:v>
                </c:pt>
                <c:pt idx="3068">
                  <c:v>37.351610999999998</c:v>
                </c:pt>
                <c:pt idx="3069">
                  <c:v>37.239443999999999</c:v>
                </c:pt>
                <c:pt idx="3070">
                  <c:v>36.831564</c:v>
                </c:pt>
                <c:pt idx="3071">
                  <c:v>37.127276999999999</c:v>
                </c:pt>
                <c:pt idx="3072">
                  <c:v>36.974322000000001</c:v>
                </c:pt>
                <c:pt idx="3073">
                  <c:v>37.473975000000003</c:v>
                </c:pt>
                <c:pt idx="3074">
                  <c:v>37.769688000000002</c:v>
                </c:pt>
                <c:pt idx="3075">
                  <c:v>37.575944999999997</c:v>
                </c:pt>
                <c:pt idx="3076">
                  <c:v>37.535156999999998</c:v>
                </c:pt>
                <c:pt idx="3077">
                  <c:v>36.902943</c:v>
                </c:pt>
                <c:pt idx="3078">
                  <c:v>36.566442000000002</c:v>
                </c:pt>
                <c:pt idx="3079">
                  <c:v>36.984518999999999</c:v>
                </c:pt>
                <c:pt idx="3080">
                  <c:v>37.106883000000003</c:v>
                </c:pt>
                <c:pt idx="3081">
                  <c:v>37.096685999999998</c:v>
                </c:pt>
                <c:pt idx="3082">
                  <c:v>37.219050000000003</c:v>
                </c:pt>
                <c:pt idx="3083">
                  <c:v>37.249640999999997</c:v>
                </c:pt>
                <c:pt idx="3084">
                  <c:v>37.698309000000002</c:v>
                </c:pt>
                <c:pt idx="3085">
                  <c:v>37.851264</c:v>
                </c:pt>
                <c:pt idx="3086">
                  <c:v>37.545354000000003</c:v>
                </c:pt>
                <c:pt idx="3087">
                  <c:v>36.811169999999997</c:v>
                </c:pt>
                <c:pt idx="3088">
                  <c:v>36.515456999999998</c:v>
                </c:pt>
                <c:pt idx="3089">
                  <c:v>36.158562000000003</c:v>
                </c:pt>
                <c:pt idx="3090">
                  <c:v>36.178955999999999</c:v>
                </c:pt>
                <c:pt idx="3091">
                  <c:v>35.862848999999997</c:v>
                </c:pt>
                <c:pt idx="3092">
                  <c:v>35.434575000000002</c:v>
                </c:pt>
                <c:pt idx="3093">
                  <c:v>35.495756999999998</c:v>
                </c:pt>
                <c:pt idx="3094">
                  <c:v>35.516151000000001</c:v>
                </c:pt>
                <c:pt idx="3095">
                  <c:v>36.352305000000001</c:v>
                </c:pt>
                <c:pt idx="3096">
                  <c:v>36.403289999999998</c:v>
                </c:pt>
                <c:pt idx="3097">
                  <c:v>36.576639</c:v>
                </c:pt>
                <c:pt idx="3098">
                  <c:v>36.749988000000002</c:v>
                </c:pt>
                <c:pt idx="3099">
                  <c:v>36.291122999999999</c:v>
                </c:pt>
                <c:pt idx="3100">
                  <c:v>35.964818999999999</c:v>
                </c:pt>
                <c:pt idx="3101">
                  <c:v>36.260531999999998</c:v>
                </c:pt>
                <c:pt idx="3102">
                  <c:v>36.403289999999998</c:v>
                </c:pt>
                <c:pt idx="3103">
                  <c:v>36.699002999999998</c:v>
                </c:pt>
                <c:pt idx="3104">
                  <c:v>36.994715999999997</c:v>
                </c:pt>
                <c:pt idx="3105">
                  <c:v>36.984518999999999</c:v>
                </c:pt>
                <c:pt idx="3106">
                  <c:v>36.525654000000003</c:v>
                </c:pt>
                <c:pt idx="3107">
                  <c:v>36.515456999999998</c:v>
                </c:pt>
                <c:pt idx="3108">
                  <c:v>36.393093</c:v>
                </c:pt>
                <c:pt idx="3109">
                  <c:v>36.372698999999997</c:v>
                </c:pt>
                <c:pt idx="3110">
                  <c:v>36.515456999999998</c:v>
                </c:pt>
                <c:pt idx="3111">
                  <c:v>36.015804000000003</c:v>
                </c:pt>
                <c:pt idx="3112">
                  <c:v>35.403984000000001</c:v>
                </c:pt>
                <c:pt idx="3113">
                  <c:v>35.964818999999999</c:v>
                </c:pt>
                <c:pt idx="3114">
                  <c:v>35.607923999999997</c:v>
                </c:pt>
                <c:pt idx="3115">
                  <c:v>35.873046000000002</c:v>
                </c:pt>
                <c:pt idx="3116">
                  <c:v>35.658909000000001</c:v>
                </c:pt>
                <c:pt idx="3117">
                  <c:v>34.975709999999999</c:v>
                </c:pt>
                <c:pt idx="3118">
                  <c:v>34.812558000000003</c:v>
                </c:pt>
                <c:pt idx="3119">
                  <c:v>35.251029000000003</c:v>
                </c:pt>
                <c:pt idx="3120">
                  <c:v>36.382896000000002</c:v>
                </c:pt>
                <c:pt idx="3121">
                  <c:v>36.403289999999998</c:v>
                </c:pt>
                <c:pt idx="3122">
                  <c:v>36.902943</c:v>
                </c:pt>
                <c:pt idx="3123">
                  <c:v>37.626930000000002</c:v>
                </c:pt>
                <c:pt idx="3124">
                  <c:v>36.770381999999998</c:v>
                </c:pt>
                <c:pt idx="3125">
                  <c:v>35.648712000000003</c:v>
                </c:pt>
                <c:pt idx="3126">
                  <c:v>35.689500000000002</c:v>
                </c:pt>
                <c:pt idx="3127">
                  <c:v>36.586835999999998</c:v>
                </c:pt>
                <c:pt idx="3128">
                  <c:v>36.546047999999999</c:v>
                </c:pt>
                <c:pt idx="3129">
                  <c:v>37.106883000000003</c:v>
                </c:pt>
                <c:pt idx="3130">
                  <c:v>37.331217000000002</c:v>
                </c:pt>
                <c:pt idx="3131">
                  <c:v>37.045701000000001</c:v>
                </c:pt>
                <c:pt idx="3132">
                  <c:v>37.943036999999997</c:v>
                </c:pt>
                <c:pt idx="3133">
                  <c:v>38.310129000000003</c:v>
                </c:pt>
                <c:pt idx="3134">
                  <c:v>38.656827</c:v>
                </c:pt>
                <c:pt idx="3135">
                  <c:v>38.116385999999999</c:v>
                </c:pt>
                <c:pt idx="3136">
                  <c:v>37.698309000000002</c:v>
                </c:pt>
                <c:pt idx="3137">
                  <c:v>37.239443999999999</c:v>
                </c:pt>
                <c:pt idx="3138">
                  <c:v>37.351610999999998</c:v>
                </c:pt>
                <c:pt idx="3139">
                  <c:v>37.045701000000001</c:v>
                </c:pt>
                <c:pt idx="3140">
                  <c:v>36.770381999999998</c:v>
                </c:pt>
                <c:pt idx="3141">
                  <c:v>36.943731</c:v>
                </c:pt>
                <c:pt idx="3142">
                  <c:v>35.720090999999996</c:v>
                </c:pt>
                <c:pt idx="3143">
                  <c:v>36.749988000000002</c:v>
                </c:pt>
                <c:pt idx="3144">
                  <c:v>38.116385999999999</c:v>
                </c:pt>
                <c:pt idx="3145">
                  <c:v>39.645935999999999</c:v>
                </c:pt>
                <c:pt idx="3146">
                  <c:v>40.838985000000001</c:v>
                </c:pt>
                <c:pt idx="3147">
                  <c:v>39.013722000000001</c:v>
                </c:pt>
                <c:pt idx="3148">
                  <c:v>37.953234000000002</c:v>
                </c:pt>
                <c:pt idx="3149">
                  <c:v>37.208852999999998</c:v>
                </c:pt>
                <c:pt idx="3150">
                  <c:v>37.208852999999998</c:v>
                </c:pt>
                <c:pt idx="3151">
                  <c:v>38.728206</c:v>
                </c:pt>
                <c:pt idx="3152">
                  <c:v>38.850569999999998</c:v>
                </c:pt>
                <c:pt idx="3153">
                  <c:v>39.156480000000002</c:v>
                </c:pt>
                <c:pt idx="3154">
                  <c:v>39.309435000000001</c:v>
                </c:pt>
                <c:pt idx="3155">
                  <c:v>39.136085999999999</c:v>
                </c:pt>
                <c:pt idx="3156">
                  <c:v>39.421602</c:v>
                </c:pt>
                <c:pt idx="3157">
                  <c:v>39.401207999999997</c:v>
                </c:pt>
                <c:pt idx="3158">
                  <c:v>39.992634000000002</c:v>
                </c:pt>
                <c:pt idx="3159">
                  <c:v>39.513375000000003</c:v>
                </c:pt>
                <c:pt idx="3160">
                  <c:v>39.472586999999997</c:v>
                </c:pt>
                <c:pt idx="3161">
                  <c:v>38.993327999999998</c:v>
                </c:pt>
                <c:pt idx="3162">
                  <c:v>38.819978999999996</c:v>
                </c:pt>
                <c:pt idx="3163">
                  <c:v>38.646630000000002</c:v>
                </c:pt>
                <c:pt idx="3164">
                  <c:v>38.626235999999999</c:v>
                </c:pt>
                <c:pt idx="3165">
                  <c:v>38.779190999999997</c:v>
                </c:pt>
                <c:pt idx="3166">
                  <c:v>38.840373</c:v>
                </c:pt>
                <c:pt idx="3167">
                  <c:v>38.605842000000003</c:v>
                </c:pt>
                <c:pt idx="3168">
                  <c:v>39.125889000000001</c:v>
                </c:pt>
                <c:pt idx="3169">
                  <c:v>38.738402999999998</c:v>
                </c:pt>
                <c:pt idx="3170">
                  <c:v>39.238056</c:v>
                </c:pt>
                <c:pt idx="3171">
                  <c:v>39.360419999999998</c:v>
                </c:pt>
                <c:pt idx="3172">
                  <c:v>39.554163000000003</c:v>
                </c:pt>
                <c:pt idx="3173">
                  <c:v>39.533768999999999</c:v>
                </c:pt>
                <c:pt idx="3174">
                  <c:v>39.574556999999999</c:v>
                </c:pt>
                <c:pt idx="3175">
                  <c:v>39.747906</c:v>
                </c:pt>
                <c:pt idx="3176">
                  <c:v>40.369923</c:v>
                </c:pt>
                <c:pt idx="3177">
                  <c:v>39.768300000000004</c:v>
                </c:pt>
                <c:pt idx="3178">
                  <c:v>39.972239999999999</c:v>
                </c:pt>
                <c:pt idx="3179">
                  <c:v>40.349528999999997</c:v>
                </c:pt>
                <c:pt idx="3180">
                  <c:v>39.492981</c:v>
                </c:pt>
                <c:pt idx="3181">
                  <c:v>39.523572000000001</c:v>
                </c:pt>
                <c:pt idx="3182">
                  <c:v>39.146282999999997</c:v>
                </c:pt>
                <c:pt idx="3183">
                  <c:v>38.921948999999998</c:v>
                </c:pt>
                <c:pt idx="3184">
                  <c:v>39.258450000000003</c:v>
                </c:pt>
                <c:pt idx="3185">
                  <c:v>39.635739000000001</c:v>
                </c:pt>
                <c:pt idx="3186">
                  <c:v>39.829481999999999</c:v>
                </c:pt>
                <c:pt idx="3187">
                  <c:v>40.145589000000001</c:v>
                </c:pt>
                <c:pt idx="3188">
                  <c:v>40.196573999999998</c:v>
                </c:pt>
                <c:pt idx="3189">
                  <c:v>39.941648999999998</c:v>
                </c:pt>
                <c:pt idx="3190">
                  <c:v>39.972239999999999</c:v>
                </c:pt>
                <c:pt idx="3191">
                  <c:v>39.900860999999999</c:v>
                </c:pt>
                <c:pt idx="3192">
                  <c:v>39.921255000000002</c:v>
                </c:pt>
                <c:pt idx="3193">
                  <c:v>39.819285000000001</c:v>
                </c:pt>
                <c:pt idx="3194">
                  <c:v>40.318938000000003</c:v>
                </c:pt>
                <c:pt idx="3195">
                  <c:v>40.512681000000001</c:v>
                </c:pt>
                <c:pt idx="3196">
                  <c:v>40.563665999999998</c:v>
                </c:pt>
                <c:pt idx="3197">
                  <c:v>40.002831</c:v>
                </c:pt>
                <c:pt idx="3198">
                  <c:v>39.870269999999998</c:v>
                </c:pt>
                <c:pt idx="3199">
                  <c:v>39.125889000000001</c:v>
                </c:pt>
                <c:pt idx="3200">
                  <c:v>39.278843999999999</c:v>
                </c:pt>
                <c:pt idx="3201">
                  <c:v>39.441996000000003</c:v>
                </c:pt>
                <c:pt idx="3202">
                  <c:v>38.840373</c:v>
                </c:pt>
                <c:pt idx="3203">
                  <c:v>38.391705000000002</c:v>
                </c:pt>
                <c:pt idx="3204">
                  <c:v>38.208159000000002</c:v>
                </c:pt>
                <c:pt idx="3205">
                  <c:v>38.452886999999997</c:v>
                </c:pt>
                <c:pt idx="3206">
                  <c:v>38.779190999999997</c:v>
                </c:pt>
                <c:pt idx="3207">
                  <c:v>39.054510000000001</c:v>
                </c:pt>
                <c:pt idx="3208">
                  <c:v>38.993327999999998</c:v>
                </c:pt>
                <c:pt idx="3209">
                  <c:v>38.748600000000003</c:v>
                </c:pt>
                <c:pt idx="3210">
                  <c:v>38.177568000000001</c:v>
                </c:pt>
                <c:pt idx="3211">
                  <c:v>38.116385999999999</c:v>
                </c:pt>
                <c:pt idx="3212">
                  <c:v>37.892052</c:v>
                </c:pt>
                <c:pt idx="3213">
                  <c:v>37.902248999999998</c:v>
                </c:pt>
                <c:pt idx="3214">
                  <c:v>37.443384000000002</c:v>
                </c:pt>
                <c:pt idx="3215">
                  <c:v>37.290429000000003</c:v>
                </c:pt>
                <c:pt idx="3216">
                  <c:v>37.514763000000002</c:v>
                </c:pt>
                <c:pt idx="3217">
                  <c:v>37.718702999999998</c:v>
                </c:pt>
                <c:pt idx="3218">
                  <c:v>37.310822999999999</c:v>
                </c:pt>
                <c:pt idx="3219">
                  <c:v>37.514763000000002</c:v>
                </c:pt>
                <c:pt idx="3220">
                  <c:v>37.708506</c:v>
                </c:pt>
                <c:pt idx="3221">
                  <c:v>37.626930000000002</c:v>
                </c:pt>
                <c:pt idx="3222">
                  <c:v>37.422989999999999</c:v>
                </c:pt>
                <c:pt idx="3223">
                  <c:v>37.759490999999997</c:v>
                </c:pt>
                <c:pt idx="3224">
                  <c:v>37.463777999999998</c:v>
                </c:pt>
                <c:pt idx="3225">
                  <c:v>37.616733000000004</c:v>
                </c:pt>
                <c:pt idx="3226">
                  <c:v>38.024613000000002</c:v>
                </c:pt>
                <c:pt idx="3227">
                  <c:v>38.085794999999997</c:v>
                </c:pt>
                <c:pt idx="3228">
                  <c:v>38.116385999999999</c:v>
                </c:pt>
                <c:pt idx="3229">
                  <c:v>38.238750000000003</c:v>
                </c:pt>
                <c:pt idx="3230">
                  <c:v>37.912446000000003</c:v>
                </c:pt>
                <c:pt idx="3231">
                  <c:v>37.586142000000002</c:v>
                </c:pt>
                <c:pt idx="3232">
                  <c:v>38.014415999999997</c:v>
                </c:pt>
                <c:pt idx="3233">
                  <c:v>38.045006999999998</c:v>
                </c:pt>
                <c:pt idx="3234">
                  <c:v>38.687418000000001</c:v>
                </c:pt>
                <c:pt idx="3235">
                  <c:v>38.616039000000001</c:v>
                </c:pt>
                <c:pt idx="3236">
                  <c:v>38.401902</c:v>
                </c:pt>
                <c:pt idx="3237">
                  <c:v>38.503872000000001</c:v>
                </c:pt>
                <c:pt idx="3238">
                  <c:v>38.452886999999997</c:v>
                </c:pt>
                <c:pt idx="3239">
                  <c:v>38.534463000000002</c:v>
                </c:pt>
                <c:pt idx="3240">
                  <c:v>38.779190999999997</c:v>
                </c:pt>
                <c:pt idx="3241">
                  <c:v>38.595644999999998</c:v>
                </c:pt>
                <c:pt idx="3242">
                  <c:v>38.748600000000003</c:v>
                </c:pt>
                <c:pt idx="3243">
                  <c:v>38.728206</c:v>
                </c:pt>
                <c:pt idx="3244">
                  <c:v>38.361114000000001</c:v>
                </c:pt>
                <c:pt idx="3245">
                  <c:v>38.575251000000002</c:v>
                </c:pt>
                <c:pt idx="3246">
                  <c:v>38.371310999999999</c:v>
                </c:pt>
                <c:pt idx="3247">
                  <c:v>38.197961999999997</c:v>
                </c:pt>
                <c:pt idx="3248">
                  <c:v>38.442689999999999</c:v>
                </c:pt>
                <c:pt idx="3249">
                  <c:v>38.197961999999997</c:v>
                </c:pt>
                <c:pt idx="3250">
                  <c:v>38.269340999999997</c:v>
                </c:pt>
                <c:pt idx="3251">
                  <c:v>38.299931999999998</c:v>
                </c:pt>
                <c:pt idx="3252">
                  <c:v>38.187764999999999</c:v>
                </c:pt>
                <c:pt idx="3253">
                  <c:v>38.248947000000001</c:v>
                </c:pt>
                <c:pt idx="3254">
                  <c:v>38.167371000000003</c:v>
                </c:pt>
                <c:pt idx="3255">
                  <c:v>38.228552999999998</c:v>
                </c:pt>
                <c:pt idx="3256">
                  <c:v>38.146977</c:v>
                </c:pt>
                <c:pt idx="3257">
                  <c:v>38.524265999999997</c:v>
                </c:pt>
                <c:pt idx="3258">
                  <c:v>38.554856999999998</c:v>
                </c:pt>
                <c:pt idx="3259">
                  <c:v>37.994022000000001</c:v>
                </c:pt>
                <c:pt idx="3260">
                  <c:v>38.208159000000002</c:v>
                </c:pt>
                <c:pt idx="3261">
                  <c:v>37.973627999999998</c:v>
                </c:pt>
                <c:pt idx="3262">
                  <c:v>38.310129000000003</c:v>
                </c:pt>
                <c:pt idx="3263">
                  <c:v>38.340719999999997</c:v>
                </c:pt>
                <c:pt idx="3264">
                  <c:v>38.371310999999999</c:v>
                </c:pt>
                <c:pt idx="3265">
                  <c:v>38.412098999999998</c:v>
                </c:pt>
                <c:pt idx="3266">
                  <c:v>37.983825000000003</c:v>
                </c:pt>
                <c:pt idx="3267">
                  <c:v>38.177568000000001</c:v>
                </c:pt>
                <c:pt idx="3268">
                  <c:v>38.208159000000002</c:v>
                </c:pt>
                <c:pt idx="3269">
                  <c:v>38.585448</c:v>
                </c:pt>
                <c:pt idx="3270">
                  <c:v>39.074903999999997</c:v>
                </c:pt>
                <c:pt idx="3271">
                  <c:v>38.962736999999997</c:v>
                </c:pt>
                <c:pt idx="3272">
                  <c:v>38.728206</c:v>
                </c:pt>
                <c:pt idx="3273">
                  <c:v>38.585448</c:v>
                </c:pt>
                <c:pt idx="3274">
                  <c:v>38.503872000000001</c:v>
                </c:pt>
                <c:pt idx="3275">
                  <c:v>38.391705000000002</c:v>
                </c:pt>
                <c:pt idx="3276">
                  <c:v>38.269340999999997</c:v>
                </c:pt>
                <c:pt idx="3277">
                  <c:v>38.116385999999999</c:v>
                </c:pt>
                <c:pt idx="3278">
                  <c:v>37.851264</c:v>
                </c:pt>
                <c:pt idx="3279">
                  <c:v>37.810476000000001</c:v>
                </c:pt>
                <c:pt idx="3280">
                  <c:v>37.596339</c:v>
                </c:pt>
                <c:pt idx="3281">
                  <c:v>37.168064999999999</c:v>
                </c:pt>
                <c:pt idx="3282">
                  <c:v>37.280231999999998</c:v>
                </c:pt>
                <c:pt idx="3283">
                  <c:v>37.545354000000003</c:v>
                </c:pt>
                <c:pt idx="3284">
                  <c:v>37.321019999999997</c:v>
                </c:pt>
                <c:pt idx="3285">
                  <c:v>38.004218999999999</c:v>
                </c:pt>
                <c:pt idx="3286">
                  <c:v>37.820672999999999</c:v>
                </c:pt>
                <c:pt idx="3287">
                  <c:v>38.238750000000003</c:v>
                </c:pt>
                <c:pt idx="3288">
                  <c:v>38.208159000000002</c:v>
                </c:pt>
                <c:pt idx="3289">
                  <c:v>37.718702999999998</c:v>
                </c:pt>
                <c:pt idx="3290">
                  <c:v>37.871657999999996</c:v>
                </c:pt>
                <c:pt idx="3291">
                  <c:v>37.657521000000003</c:v>
                </c:pt>
                <c:pt idx="3292">
                  <c:v>37.953234000000002</c:v>
                </c:pt>
                <c:pt idx="3293">
                  <c:v>38.075597999999999</c:v>
                </c:pt>
                <c:pt idx="3294">
                  <c:v>38.238750000000003</c:v>
                </c:pt>
                <c:pt idx="3295">
                  <c:v>38.238750000000003</c:v>
                </c:pt>
                <c:pt idx="3296">
                  <c:v>38.208159000000002</c:v>
                </c:pt>
                <c:pt idx="3297">
                  <c:v>38.177568000000001</c:v>
                </c:pt>
                <c:pt idx="3298">
                  <c:v>37.953234000000002</c:v>
                </c:pt>
                <c:pt idx="3299">
                  <c:v>37.422989999999999</c:v>
                </c:pt>
                <c:pt idx="3300">
                  <c:v>37.239443999999999</c:v>
                </c:pt>
                <c:pt idx="3301">
                  <c:v>37.178261999999997</c:v>
                </c:pt>
                <c:pt idx="3302">
                  <c:v>37.259838000000002</c:v>
                </c:pt>
                <c:pt idx="3303">
                  <c:v>37.372005000000001</c:v>
                </c:pt>
                <c:pt idx="3304">
                  <c:v>37.382201999999999</c:v>
                </c:pt>
                <c:pt idx="3305">
                  <c:v>37.137473999999997</c:v>
                </c:pt>
                <c:pt idx="3306">
                  <c:v>36.923336999999997</c:v>
                </c:pt>
                <c:pt idx="3307">
                  <c:v>36.770381999999998</c:v>
                </c:pt>
                <c:pt idx="3308">
                  <c:v>36.770381999999998</c:v>
                </c:pt>
                <c:pt idx="3309">
                  <c:v>36.444077999999998</c:v>
                </c:pt>
                <c:pt idx="3310">
                  <c:v>36.342108000000003</c:v>
                </c:pt>
                <c:pt idx="3311">
                  <c:v>35.679302999999997</c:v>
                </c:pt>
                <c:pt idx="3312">
                  <c:v>39.880467000000003</c:v>
                </c:pt>
                <c:pt idx="3313">
                  <c:v>40.869576000000002</c:v>
                </c:pt>
                <c:pt idx="3314">
                  <c:v>35.750681999999998</c:v>
                </c:pt>
                <c:pt idx="3315">
                  <c:v>36.087183000000003</c:v>
                </c:pt>
                <c:pt idx="3316">
                  <c:v>36.026001000000001</c:v>
                </c:pt>
                <c:pt idx="3317">
                  <c:v>35.465166000000004</c:v>
                </c:pt>
                <c:pt idx="3318">
                  <c:v>35.556939</c:v>
                </c:pt>
                <c:pt idx="3319">
                  <c:v>35.577333000000003</c:v>
                </c:pt>
                <c:pt idx="3320">
                  <c:v>35.628318</c:v>
                </c:pt>
                <c:pt idx="3321">
                  <c:v>36.097380000000001</c:v>
                </c:pt>
                <c:pt idx="3322">
                  <c:v>35.546742000000002</c:v>
                </c:pt>
                <c:pt idx="3323">
                  <c:v>35.924030999999999</c:v>
                </c:pt>
                <c:pt idx="3324">
                  <c:v>36.036197999999999</c:v>
                </c:pt>
                <c:pt idx="3325">
                  <c:v>36.331910999999998</c:v>
                </c:pt>
                <c:pt idx="3326">
                  <c:v>36.495063000000002</c:v>
                </c:pt>
                <c:pt idx="3327">
                  <c:v>35.832258000000003</c:v>
                </c:pt>
                <c:pt idx="3328">
                  <c:v>35.658909000000001</c:v>
                </c:pt>
                <c:pt idx="3329">
                  <c:v>35.658909000000001</c:v>
                </c:pt>
                <c:pt idx="3330">
                  <c:v>36.005606999999998</c:v>
                </c:pt>
                <c:pt idx="3331">
                  <c:v>36.015804000000003</c:v>
                </c:pt>
                <c:pt idx="3332">
                  <c:v>36.066789</c:v>
                </c:pt>
                <c:pt idx="3333">
                  <c:v>36.219743999999999</c:v>
                </c:pt>
                <c:pt idx="3334">
                  <c:v>36.515456999999998</c:v>
                </c:pt>
                <c:pt idx="3335">
                  <c:v>36.862155000000001</c:v>
                </c:pt>
                <c:pt idx="3336">
                  <c:v>36.749988000000002</c:v>
                </c:pt>
                <c:pt idx="3337">
                  <c:v>37.096685999999998</c:v>
                </c:pt>
                <c:pt idx="3338">
                  <c:v>36.953927999999998</c:v>
                </c:pt>
                <c:pt idx="3339">
                  <c:v>36.678609000000002</c:v>
                </c:pt>
                <c:pt idx="3340">
                  <c:v>36.729593999999999</c:v>
                </c:pt>
                <c:pt idx="3341">
                  <c:v>36.444077999999998</c:v>
                </c:pt>
                <c:pt idx="3342">
                  <c:v>36.749988000000002</c:v>
                </c:pt>
                <c:pt idx="3343">
                  <c:v>36.770381999999998</c:v>
                </c:pt>
                <c:pt idx="3344">
                  <c:v>36.495063000000002</c:v>
                </c:pt>
                <c:pt idx="3345">
                  <c:v>36.637821000000002</c:v>
                </c:pt>
                <c:pt idx="3346">
                  <c:v>36.50526</c:v>
                </c:pt>
                <c:pt idx="3347">
                  <c:v>36.352305000000001</c:v>
                </c:pt>
                <c:pt idx="3348">
                  <c:v>36.352305000000001</c:v>
                </c:pt>
                <c:pt idx="3349">
                  <c:v>36.800972999999999</c:v>
                </c:pt>
                <c:pt idx="3350">
                  <c:v>36.637821000000002</c:v>
                </c:pt>
                <c:pt idx="3351">
                  <c:v>36.627623999999997</c:v>
                </c:pt>
                <c:pt idx="3352">
                  <c:v>36.780579000000003</c:v>
                </c:pt>
                <c:pt idx="3353">
                  <c:v>36.790776000000001</c:v>
                </c:pt>
                <c:pt idx="3354">
                  <c:v>37.239443999999999</c:v>
                </c:pt>
                <c:pt idx="3355">
                  <c:v>36.923336999999997</c:v>
                </c:pt>
                <c:pt idx="3356">
                  <c:v>37.270035</c:v>
                </c:pt>
                <c:pt idx="3357">
                  <c:v>37.229247000000001</c:v>
                </c:pt>
                <c:pt idx="3358">
                  <c:v>36.923336999999997</c:v>
                </c:pt>
                <c:pt idx="3359">
                  <c:v>36.892746000000002</c:v>
                </c:pt>
                <c:pt idx="3360">
                  <c:v>36.739790999999997</c:v>
                </c:pt>
                <c:pt idx="3361">
                  <c:v>36.433881</c:v>
                </c:pt>
                <c:pt idx="3362">
                  <c:v>36.280926000000001</c:v>
                </c:pt>
                <c:pt idx="3363">
                  <c:v>36.097380000000001</c:v>
                </c:pt>
                <c:pt idx="3364">
                  <c:v>36.219743999999999</c:v>
                </c:pt>
                <c:pt idx="3365">
                  <c:v>36.658214999999998</c:v>
                </c:pt>
                <c:pt idx="3366">
                  <c:v>36.474668999999999</c:v>
                </c:pt>
                <c:pt idx="3367">
                  <c:v>36.444077999999998</c:v>
                </c:pt>
                <c:pt idx="3368">
                  <c:v>36.566442000000002</c:v>
                </c:pt>
                <c:pt idx="3369">
                  <c:v>36.260531999999998</c:v>
                </c:pt>
                <c:pt idx="3370">
                  <c:v>36.403289999999998</c:v>
                </c:pt>
                <c:pt idx="3371">
                  <c:v>36.066789</c:v>
                </c:pt>
                <c:pt idx="3372">
                  <c:v>36.342108000000003</c:v>
                </c:pt>
                <c:pt idx="3373">
                  <c:v>36.311517000000002</c:v>
                </c:pt>
                <c:pt idx="3374">
                  <c:v>36.607230000000001</c:v>
                </c:pt>
                <c:pt idx="3375">
                  <c:v>36.576639</c:v>
                </c:pt>
                <c:pt idx="3376">
                  <c:v>36.872351999999999</c:v>
                </c:pt>
                <c:pt idx="3377">
                  <c:v>36.719397000000001</c:v>
                </c:pt>
                <c:pt idx="3378">
                  <c:v>37.168064999999999</c:v>
                </c:pt>
                <c:pt idx="3379">
                  <c:v>37.168064999999999</c:v>
                </c:pt>
                <c:pt idx="3380">
                  <c:v>37.147671000000003</c:v>
                </c:pt>
                <c:pt idx="3381">
                  <c:v>36.994715999999997</c:v>
                </c:pt>
                <c:pt idx="3382">
                  <c:v>36.964125000000003</c:v>
                </c:pt>
                <c:pt idx="3383">
                  <c:v>37.117080000000001</c:v>
                </c:pt>
                <c:pt idx="3384">
                  <c:v>37.096685999999998</c:v>
                </c:pt>
                <c:pt idx="3385">
                  <c:v>37.392398999999997</c:v>
                </c:pt>
                <c:pt idx="3386">
                  <c:v>37.392398999999997</c:v>
                </c:pt>
                <c:pt idx="3387">
                  <c:v>37.096685999999998</c:v>
                </c:pt>
                <c:pt idx="3388">
                  <c:v>37.249640999999997</c:v>
                </c:pt>
                <c:pt idx="3389">
                  <c:v>37.575944999999997</c:v>
                </c:pt>
                <c:pt idx="3390">
                  <c:v>37.708506</c:v>
                </c:pt>
                <c:pt idx="3391">
                  <c:v>37.555551000000001</c:v>
                </c:pt>
                <c:pt idx="3392">
                  <c:v>37.861460999999998</c:v>
                </c:pt>
                <c:pt idx="3393">
                  <c:v>37.983825000000003</c:v>
                </c:pt>
                <c:pt idx="3394">
                  <c:v>38.177568000000001</c:v>
                </c:pt>
                <c:pt idx="3395">
                  <c:v>38.483477999999998</c:v>
                </c:pt>
                <c:pt idx="3396">
                  <c:v>38.340719999999997</c:v>
                </c:pt>
                <c:pt idx="3397">
                  <c:v>38.177568000000001</c:v>
                </c:pt>
                <c:pt idx="3398">
                  <c:v>38.361114000000001</c:v>
                </c:pt>
                <c:pt idx="3399">
                  <c:v>38.626235999999999</c:v>
                </c:pt>
                <c:pt idx="3400">
                  <c:v>38.585448</c:v>
                </c:pt>
                <c:pt idx="3401">
                  <c:v>39.136085999999999</c:v>
                </c:pt>
                <c:pt idx="3402">
                  <c:v>38.534463000000002</c:v>
                </c:pt>
                <c:pt idx="3403">
                  <c:v>38.656827</c:v>
                </c:pt>
                <c:pt idx="3404">
                  <c:v>38.177568000000001</c:v>
                </c:pt>
                <c:pt idx="3405">
                  <c:v>37.790081999999998</c:v>
                </c:pt>
                <c:pt idx="3406">
                  <c:v>37.412793000000001</c:v>
                </c:pt>
                <c:pt idx="3407">
                  <c:v>37.01511</c:v>
                </c:pt>
                <c:pt idx="3408">
                  <c:v>37.045701000000001</c:v>
                </c:pt>
                <c:pt idx="3409">
                  <c:v>37.045701000000001</c:v>
                </c:pt>
                <c:pt idx="3410">
                  <c:v>37.341414</c:v>
                </c:pt>
                <c:pt idx="3411">
                  <c:v>37.372005000000001</c:v>
                </c:pt>
                <c:pt idx="3412">
                  <c:v>37.372005000000001</c:v>
                </c:pt>
                <c:pt idx="3413">
                  <c:v>37.117080000000001</c:v>
                </c:pt>
                <c:pt idx="3414">
                  <c:v>37.076292000000002</c:v>
                </c:pt>
                <c:pt idx="3415">
                  <c:v>37.280231999999998</c:v>
                </c:pt>
                <c:pt idx="3416">
                  <c:v>37.310822999999999</c:v>
                </c:pt>
                <c:pt idx="3417">
                  <c:v>37.514763000000002</c:v>
                </c:pt>
                <c:pt idx="3418">
                  <c:v>37.117080000000001</c:v>
                </c:pt>
                <c:pt idx="3419">
                  <c:v>37.626930000000002</c:v>
                </c:pt>
                <c:pt idx="3420">
                  <c:v>37.902248999999998</c:v>
                </c:pt>
                <c:pt idx="3421">
                  <c:v>37.851264</c:v>
                </c:pt>
                <c:pt idx="3422">
                  <c:v>38.616039000000001</c:v>
                </c:pt>
                <c:pt idx="3423">
                  <c:v>38.340719999999997</c:v>
                </c:pt>
                <c:pt idx="3424">
                  <c:v>38.014415999999997</c:v>
                </c:pt>
                <c:pt idx="3425">
                  <c:v>37.973627999999998</c:v>
                </c:pt>
                <c:pt idx="3426">
                  <c:v>37.728900000000003</c:v>
                </c:pt>
                <c:pt idx="3427">
                  <c:v>37.943036999999997</c:v>
                </c:pt>
                <c:pt idx="3428">
                  <c:v>37.667718000000001</c:v>
                </c:pt>
                <c:pt idx="3429">
                  <c:v>37.902248999999998</c:v>
                </c:pt>
                <c:pt idx="3430">
                  <c:v>38.116385999999999</c:v>
                </c:pt>
                <c:pt idx="3431">
                  <c:v>38.187764999999999</c:v>
                </c:pt>
                <c:pt idx="3432">
                  <c:v>38.299931999999998</c:v>
                </c:pt>
                <c:pt idx="3433">
                  <c:v>38.524265999999997</c:v>
                </c:pt>
                <c:pt idx="3434">
                  <c:v>38.616039000000001</c:v>
                </c:pt>
                <c:pt idx="3435">
                  <c:v>38.860767000000003</c:v>
                </c:pt>
                <c:pt idx="3436">
                  <c:v>38.891357999999997</c:v>
                </c:pt>
                <c:pt idx="3437">
                  <c:v>38.626235999999999</c:v>
                </c:pt>
                <c:pt idx="3438">
                  <c:v>38.565054000000003</c:v>
                </c:pt>
                <c:pt idx="3439">
                  <c:v>37.994022000000001</c:v>
                </c:pt>
                <c:pt idx="3440">
                  <c:v>38.065401000000001</c:v>
                </c:pt>
                <c:pt idx="3441">
                  <c:v>38.126582999999997</c:v>
                </c:pt>
                <c:pt idx="3442">
                  <c:v>38.03481</c:v>
                </c:pt>
                <c:pt idx="3443">
                  <c:v>37.922643000000001</c:v>
                </c:pt>
                <c:pt idx="3444">
                  <c:v>37.994022000000001</c:v>
                </c:pt>
                <c:pt idx="3445">
                  <c:v>38.238750000000003</c:v>
                </c:pt>
                <c:pt idx="3446">
                  <c:v>38.146977</c:v>
                </c:pt>
                <c:pt idx="3447">
                  <c:v>38.187764999999999</c:v>
                </c:pt>
                <c:pt idx="3448">
                  <c:v>38.095992000000003</c:v>
                </c:pt>
                <c:pt idx="3449">
                  <c:v>38.136780000000002</c:v>
                </c:pt>
                <c:pt idx="3450">
                  <c:v>38.350917000000003</c:v>
                </c:pt>
                <c:pt idx="3451">
                  <c:v>37.932839999999999</c:v>
                </c:pt>
                <c:pt idx="3452">
                  <c:v>37.810476000000001</c:v>
                </c:pt>
                <c:pt idx="3453">
                  <c:v>37.871657999999996</c:v>
                </c:pt>
                <c:pt idx="3454">
                  <c:v>37.749293999999999</c:v>
                </c:pt>
                <c:pt idx="3455">
                  <c:v>37.790081999999998</c:v>
                </c:pt>
                <c:pt idx="3456">
                  <c:v>37.667718000000001</c:v>
                </c:pt>
                <c:pt idx="3457">
                  <c:v>37.851264</c:v>
                </c:pt>
                <c:pt idx="3458">
                  <c:v>37.616733000000004</c:v>
                </c:pt>
                <c:pt idx="3459">
                  <c:v>37.953234000000002</c:v>
                </c:pt>
                <c:pt idx="3460">
                  <c:v>37.830869999999997</c:v>
                </c:pt>
                <c:pt idx="3461">
                  <c:v>37.861460999999998</c:v>
                </c:pt>
                <c:pt idx="3462">
                  <c:v>37.902248999999998</c:v>
                </c:pt>
                <c:pt idx="3463">
                  <c:v>37.932839999999999</c:v>
                </c:pt>
                <c:pt idx="3464">
                  <c:v>38.055204000000003</c:v>
                </c:pt>
                <c:pt idx="3465">
                  <c:v>37.932839999999999</c:v>
                </c:pt>
                <c:pt idx="3466">
                  <c:v>38.085794999999997</c:v>
                </c:pt>
                <c:pt idx="3467">
                  <c:v>37.973627999999998</c:v>
                </c:pt>
                <c:pt idx="3468">
                  <c:v>38.187764999999999</c:v>
                </c:pt>
                <c:pt idx="3469">
                  <c:v>37.841067000000002</c:v>
                </c:pt>
                <c:pt idx="3470">
                  <c:v>38.146977</c:v>
                </c:pt>
                <c:pt idx="3471">
                  <c:v>37.718702999999998</c:v>
                </c:pt>
                <c:pt idx="3472">
                  <c:v>37.912446000000003</c:v>
                </c:pt>
                <c:pt idx="3473">
                  <c:v>37.790081999999998</c:v>
                </c:pt>
                <c:pt idx="3474">
                  <c:v>38.065401000000001</c:v>
                </c:pt>
                <c:pt idx="3475">
                  <c:v>38.177568000000001</c:v>
                </c:pt>
                <c:pt idx="3476">
                  <c:v>38.361114000000001</c:v>
                </c:pt>
                <c:pt idx="3477">
                  <c:v>38.361114000000001</c:v>
                </c:pt>
                <c:pt idx="3478">
                  <c:v>38.095992000000003</c:v>
                </c:pt>
                <c:pt idx="3479">
                  <c:v>38.248947000000001</c:v>
                </c:pt>
                <c:pt idx="3480">
                  <c:v>38.167371000000003</c:v>
                </c:pt>
                <c:pt idx="3481">
                  <c:v>38.024613000000002</c:v>
                </c:pt>
                <c:pt idx="3482">
                  <c:v>37.983825000000003</c:v>
                </c:pt>
                <c:pt idx="3483">
                  <c:v>38.106189000000001</c:v>
                </c:pt>
                <c:pt idx="3484">
                  <c:v>38.106189000000001</c:v>
                </c:pt>
                <c:pt idx="3485">
                  <c:v>37.983825000000003</c:v>
                </c:pt>
                <c:pt idx="3486">
                  <c:v>38.208159000000002</c:v>
                </c:pt>
                <c:pt idx="3487">
                  <c:v>38.157173999999998</c:v>
                </c:pt>
                <c:pt idx="3488">
                  <c:v>38.197961999999997</c:v>
                </c:pt>
                <c:pt idx="3489">
                  <c:v>38.167371000000003</c:v>
                </c:pt>
                <c:pt idx="3490">
                  <c:v>38.279538000000002</c:v>
                </c:pt>
                <c:pt idx="3491">
                  <c:v>37.790081999999998</c:v>
                </c:pt>
                <c:pt idx="3492">
                  <c:v>37.800279000000003</c:v>
                </c:pt>
                <c:pt idx="3493">
                  <c:v>37.412793000000001</c:v>
                </c:pt>
                <c:pt idx="3494">
                  <c:v>37.331217000000002</c:v>
                </c:pt>
                <c:pt idx="3495">
                  <c:v>37.290429000000003</c:v>
                </c:pt>
                <c:pt idx="3496">
                  <c:v>36.984518999999999</c:v>
                </c:pt>
                <c:pt idx="3497">
                  <c:v>37.004913000000002</c:v>
                </c:pt>
                <c:pt idx="3498">
                  <c:v>36.607230000000001</c:v>
                </c:pt>
                <c:pt idx="3499">
                  <c:v>36.811169999999997</c:v>
                </c:pt>
                <c:pt idx="3500">
                  <c:v>36.811169999999997</c:v>
                </c:pt>
                <c:pt idx="3501">
                  <c:v>36.709200000000003</c:v>
                </c:pt>
                <c:pt idx="3502">
                  <c:v>36.964125000000003</c:v>
                </c:pt>
                <c:pt idx="3503">
                  <c:v>36.749988000000002</c:v>
                </c:pt>
                <c:pt idx="3504">
                  <c:v>36.229940999999997</c:v>
                </c:pt>
                <c:pt idx="3505">
                  <c:v>36.433881</c:v>
                </c:pt>
                <c:pt idx="3506">
                  <c:v>36.280926000000001</c:v>
                </c:pt>
                <c:pt idx="3507">
                  <c:v>36.362501999999999</c:v>
                </c:pt>
                <c:pt idx="3508">
                  <c:v>36.811169999999997</c:v>
                </c:pt>
                <c:pt idx="3509">
                  <c:v>36.729593999999999</c:v>
                </c:pt>
                <c:pt idx="3510">
                  <c:v>36.964125000000003</c:v>
                </c:pt>
                <c:pt idx="3511">
                  <c:v>37.351610999999998</c:v>
                </c:pt>
                <c:pt idx="3512">
                  <c:v>37.025306999999998</c:v>
                </c:pt>
                <c:pt idx="3513">
                  <c:v>37.168064999999999</c:v>
                </c:pt>
                <c:pt idx="3514">
                  <c:v>37.504565999999997</c:v>
                </c:pt>
                <c:pt idx="3515">
                  <c:v>36.964125000000003</c:v>
                </c:pt>
                <c:pt idx="3516">
                  <c:v>37.055897999999999</c:v>
                </c:pt>
                <c:pt idx="3517">
                  <c:v>37.147671000000003</c:v>
                </c:pt>
                <c:pt idx="3518">
                  <c:v>36.811169999999997</c:v>
                </c:pt>
                <c:pt idx="3519">
                  <c:v>37.443384000000002</c:v>
                </c:pt>
                <c:pt idx="3520">
                  <c:v>37.147671000000003</c:v>
                </c:pt>
                <c:pt idx="3521">
                  <c:v>37.290429000000003</c:v>
                </c:pt>
                <c:pt idx="3522">
                  <c:v>37.443384000000002</c:v>
                </c:pt>
                <c:pt idx="3523">
                  <c:v>37.453581</c:v>
                </c:pt>
                <c:pt idx="3524">
                  <c:v>37.473975000000003</c:v>
                </c:pt>
                <c:pt idx="3525">
                  <c:v>37.535156999999998</c:v>
                </c:pt>
                <c:pt idx="3526">
                  <c:v>37.443384000000002</c:v>
                </c:pt>
                <c:pt idx="3527">
                  <c:v>37.473975000000003</c:v>
                </c:pt>
                <c:pt idx="3528">
                  <c:v>38.014415999999997</c:v>
                </c:pt>
                <c:pt idx="3529">
                  <c:v>37.983825000000003</c:v>
                </c:pt>
                <c:pt idx="3530">
                  <c:v>38.095992000000003</c:v>
                </c:pt>
                <c:pt idx="3531">
                  <c:v>37.739097000000001</c:v>
                </c:pt>
                <c:pt idx="3532">
                  <c:v>38.014415999999997</c:v>
                </c:pt>
                <c:pt idx="3533">
                  <c:v>38.075597999999999</c:v>
                </c:pt>
                <c:pt idx="3534">
                  <c:v>37.922643000000001</c:v>
                </c:pt>
                <c:pt idx="3535">
                  <c:v>38.259143999999999</c:v>
                </c:pt>
                <c:pt idx="3536">
                  <c:v>37.994022000000001</c:v>
                </c:pt>
                <c:pt idx="3537">
                  <c:v>38.208159000000002</c:v>
                </c:pt>
                <c:pt idx="3538">
                  <c:v>37.963431</c:v>
                </c:pt>
                <c:pt idx="3539">
                  <c:v>37.871657999999996</c:v>
                </c:pt>
                <c:pt idx="3540">
                  <c:v>37.759490999999997</c:v>
                </c:pt>
                <c:pt idx="3541">
                  <c:v>37.514763000000002</c:v>
                </c:pt>
                <c:pt idx="3542">
                  <c:v>37.698309000000002</c:v>
                </c:pt>
                <c:pt idx="3543">
                  <c:v>37.392398999999997</c:v>
                </c:pt>
                <c:pt idx="3544">
                  <c:v>36.821367000000002</c:v>
                </c:pt>
                <c:pt idx="3545">
                  <c:v>36.811169999999997</c:v>
                </c:pt>
                <c:pt idx="3546">
                  <c:v>36.964125000000003</c:v>
                </c:pt>
                <c:pt idx="3547">
                  <c:v>37.076292000000002</c:v>
                </c:pt>
                <c:pt idx="3548">
                  <c:v>37.341414</c:v>
                </c:pt>
                <c:pt idx="3549">
                  <c:v>37.494368999999999</c:v>
                </c:pt>
                <c:pt idx="3550">
                  <c:v>37.606535999999998</c:v>
                </c:pt>
                <c:pt idx="3551">
                  <c:v>37.575944999999997</c:v>
                </c:pt>
                <c:pt idx="3552">
                  <c:v>37.667718000000001</c:v>
                </c:pt>
                <c:pt idx="3553">
                  <c:v>37.484172000000001</c:v>
                </c:pt>
                <c:pt idx="3554">
                  <c:v>37.300626000000001</c:v>
                </c:pt>
                <c:pt idx="3555">
                  <c:v>37.147671000000003</c:v>
                </c:pt>
                <c:pt idx="3556">
                  <c:v>37.453581</c:v>
                </c:pt>
                <c:pt idx="3557">
                  <c:v>36.984518999999999</c:v>
                </c:pt>
                <c:pt idx="3558">
                  <c:v>36.831564</c:v>
                </c:pt>
                <c:pt idx="3559">
                  <c:v>37.168064999999999</c:v>
                </c:pt>
                <c:pt idx="3560">
                  <c:v>37.280231999999998</c:v>
                </c:pt>
                <c:pt idx="3561">
                  <c:v>37.52496</c:v>
                </c:pt>
                <c:pt idx="3562">
                  <c:v>37.728900000000003</c:v>
                </c:pt>
                <c:pt idx="3563">
                  <c:v>37.759490999999997</c:v>
                </c:pt>
                <c:pt idx="3564">
                  <c:v>37.647323999999998</c:v>
                </c:pt>
                <c:pt idx="3565">
                  <c:v>37.555551000000001</c:v>
                </c:pt>
                <c:pt idx="3566">
                  <c:v>37.321019999999997</c:v>
                </c:pt>
                <c:pt idx="3567">
                  <c:v>37.606535999999998</c:v>
                </c:pt>
                <c:pt idx="3568">
                  <c:v>37.575944999999997</c:v>
                </c:pt>
                <c:pt idx="3569">
                  <c:v>38.03481</c:v>
                </c:pt>
                <c:pt idx="3570">
                  <c:v>38.218356</c:v>
                </c:pt>
                <c:pt idx="3571">
                  <c:v>38.401902</c:v>
                </c:pt>
                <c:pt idx="3572">
                  <c:v>38.320326000000001</c:v>
                </c:pt>
                <c:pt idx="3573">
                  <c:v>38.116385999999999</c:v>
                </c:pt>
                <c:pt idx="3574">
                  <c:v>38.004218999999999</c:v>
                </c:pt>
                <c:pt idx="3575">
                  <c:v>37.953234000000002</c:v>
                </c:pt>
                <c:pt idx="3576">
                  <c:v>37.902248999999998</c:v>
                </c:pt>
                <c:pt idx="3577">
                  <c:v>37.871657999999996</c:v>
                </c:pt>
                <c:pt idx="3578">
                  <c:v>37.422989999999999</c:v>
                </c:pt>
                <c:pt idx="3579">
                  <c:v>37.596339</c:v>
                </c:pt>
                <c:pt idx="3580">
                  <c:v>37.208852999999998</c:v>
                </c:pt>
                <c:pt idx="3581">
                  <c:v>37.545354000000003</c:v>
                </c:pt>
                <c:pt idx="3582">
                  <c:v>37.575944999999997</c:v>
                </c:pt>
                <c:pt idx="3583">
                  <c:v>37.800279000000003</c:v>
                </c:pt>
                <c:pt idx="3584">
                  <c:v>37.973627999999998</c:v>
                </c:pt>
                <c:pt idx="3585">
                  <c:v>37.983825000000003</c:v>
                </c:pt>
                <c:pt idx="3586">
                  <c:v>37.688111999999997</c:v>
                </c:pt>
                <c:pt idx="3587">
                  <c:v>37.657521000000003</c:v>
                </c:pt>
                <c:pt idx="3588">
                  <c:v>37.300626000000001</c:v>
                </c:pt>
                <c:pt idx="3589">
                  <c:v>37.361808000000003</c:v>
                </c:pt>
                <c:pt idx="3590">
                  <c:v>36.974322000000001</c:v>
                </c:pt>
                <c:pt idx="3591">
                  <c:v>37.106883000000003</c:v>
                </c:pt>
                <c:pt idx="3592">
                  <c:v>36.821367000000002</c:v>
                </c:pt>
                <c:pt idx="3593">
                  <c:v>36.668411999999996</c:v>
                </c:pt>
                <c:pt idx="3594">
                  <c:v>36.760185</c:v>
                </c:pt>
                <c:pt idx="3595">
                  <c:v>36.280926000000001</c:v>
                </c:pt>
                <c:pt idx="3596">
                  <c:v>35.985213000000002</c:v>
                </c:pt>
                <c:pt idx="3597">
                  <c:v>35.567135999999998</c:v>
                </c:pt>
                <c:pt idx="3598">
                  <c:v>35.791469999999997</c:v>
                </c:pt>
                <c:pt idx="3599">
                  <c:v>36.026001000000001</c:v>
                </c:pt>
                <c:pt idx="3600">
                  <c:v>36.026001000000001</c:v>
                </c:pt>
                <c:pt idx="3601">
                  <c:v>36.413487000000003</c:v>
                </c:pt>
                <c:pt idx="3602">
                  <c:v>35.934227999999997</c:v>
                </c:pt>
                <c:pt idx="3603">
                  <c:v>36.158562000000003</c:v>
                </c:pt>
                <c:pt idx="3604">
                  <c:v>35.934227999999997</c:v>
                </c:pt>
                <c:pt idx="3605">
                  <c:v>36.229940999999997</c:v>
                </c:pt>
                <c:pt idx="3606">
                  <c:v>36.352305000000001</c:v>
                </c:pt>
                <c:pt idx="3607">
                  <c:v>36.321714</c:v>
                </c:pt>
                <c:pt idx="3608">
                  <c:v>36.749988000000002</c:v>
                </c:pt>
                <c:pt idx="3609">
                  <c:v>37.01511</c:v>
                </c:pt>
                <c:pt idx="3610">
                  <c:v>37.01511</c:v>
                </c:pt>
                <c:pt idx="3611">
                  <c:v>36.862155000000001</c:v>
                </c:pt>
                <c:pt idx="3612">
                  <c:v>36.892746000000002</c:v>
                </c:pt>
                <c:pt idx="3613">
                  <c:v>37.198656</c:v>
                </c:pt>
                <c:pt idx="3614">
                  <c:v>37.096685999999998</c:v>
                </c:pt>
                <c:pt idx="3615">
                  <c:v>37.545354000000003</c:v>
                </c:pt>
                <c:pt idx="3616">
                  <c:v>37.096685999999998</c:v>
                </c:pt>
                <c:pt idx="3617">
                  <c:v>36.974322000000001</c:v>
                </c:pt>
                <c:pt idx="3618">
                  <c:v>37.433186999999997</c:v>
                </c:pt>
                <c:pt idx="3619">
                  <c:v>37.137473999999997</c:v>
                </c:pt>
                <c:pt idx="3620">
                  <c:v>37.433186999999997</c:v>
                </c:pt>
                <c:pt idx="3621">
                  <c:v>37.331217000000002</c:v>
                </c:pt>
                <c:pt idx="3622">
                  <c:v>37.351610999999998</c:v>
                </c:pt>
                <c:pt idx="3623">
                  <c:v>37.484172000000001</c:v>
                </c:pt>
                <c:pt idx="3624">
                  <c:v>37.504565999999997</c:v>
                </c:pt>
                <c:pt idx="3625">
                  <c:v>37.555551000000001</c:v>
                </c:pt>
                <c:pt idx="3626">
                  <c:v>37.586142000000002</c:v>
                </c:pt>
                <c:pt idx="3627">
                  <c:v>37.443384000000002</c:v>
                </c:pt>
                <c:pt idx="3628">
                  <c:v>37.769688000000002</c:v>
                </c:pt>
                <c:pt idx="3629">
                  <c:v>37.321019999999997</c:v>
                </c:pt>
                <c:pt idx="3630">
                  <c:v>37.198656</c:v>
                </c:pt>
                <c:pt idx="3631">
                  <c:v>37.351610999999998</c:v>
                </c:pt>
                <c:pt idx="3632">
                  <c:v>37.229247000000001</c:v>
                </c:pt>
                <c:pt idx="3633">
                  <c:v>37.280231999999998</c:v>
                </c:pt>
                <c:pt idx="3634">
                  <c:v>37.157868000000001</c:v>
                </c:pt>
                <c:pt idx="3635">
                  <c:v>37.035504000000003</c:v>
                </c:pt>
                <c:pt idx="3636">
                  <c:v>37.52496</c:v>
                </c:pt>
                <c:pt idx="3637">
                  <c:v>37.372005000000001</c:v>
                </c:pt>
                <c:pt idx="3638">
                  <c:v>37.219050000000003</c:v>
                </c:pt>
                <c:pt idx="3639">
                  <c:v>37.555551000000001</c:v>
                </c:pt>
                <c:pt idx="3640">
                  <c:v>37.096685999999998</c:v>
                </c:pt>
                <c:pt idx="3641">
                  <c:v>36.800972999999999</c:v>
                </c:pt>
                <c:pt idx="3642">
                  <c:v>37.076292000000002</c:v>
                </c:pt>
                <c:pt idx="3643">
                  <c:v>37.249640999999997</c:v>
                </c:pt>
                <c:pt idx="3644">
                  <c:v>37.555551000000001</c:v>
                </c:pt>
                <c:pt idx="3645">
                  <c:v>37.555551000000001</c:v>
                </c:pt>
                <c:pt idx="3646">
                  <c:v>37.565747999999999</c:v>
                </c:pt>
                <c:pt idx="3647">
                  <c:v>37.412793000000001</c:v>
                </c:pt>
                <c:pt idx="3648">
                  <c:v>37.412793000000001</c:v>
                </c:pt>
                <c:pt idx="3649">
                  <c:v>37.259838000000002</c:v>
                </c:pt>
                <c:pt idx="3650">
                  <c:v>36.994715999999997</c:v>
                </c:pt>
                <c:pt idx="3651">
                  <c:v>36.841760999999998</c:v>
                </c:pt>
                <c:pt idx="3652">
                  <c:v>36.382896000000002</c:v>
                </c:pt>
                <c:pt idx="3653">
                  <c:v>36.556244999999997</c:v>
                </c:pt>
                <c:pt idx="3654">
                  <c:v>37.01511</c:v>
                </c:pt>
                <c:pt idx="3655">
                  <c:v>37.443384000000002</c:v>
                </c:pt>
                <c:pt idx="3656">
                  <c:v>37.800279000000003</c:v>
                </c:pt>
                <c:pt idx="3657">
                  <c:v>37.810476000000001</c:v>
                </c:pt>
                <c:pt idx="3658">
                  <c:v>37.351610999999998</c:v>
                </c:pt>
                <c:pt idx="3659">
                  <c:v>37.045701000000001</c:v>
                </c:pt>
                <c:pt idx="3660">
                  <c:v>36.892746000000002</c:v>
                </c:pt>
                <c:pt idx="3661">
                  <c:v>36.892746000000002</c:v>
                </c:pt>
                <c:pt idx="3662">
                  <c:v>37.168064999999999</c:v>
                </c:pt>
                <c:pt idx="3663">
                  <c:v>37.01511</c:v>
                </c:pt>
                <c:pt idx="3664">
                  <c:v>37.045701000000001</c:v>
                </c:pt>
                <c:pt idx="3665">
                  <c:v>36.953927999999998</c:v>
                </c:pt>
                <c:pt idx="3666">
                  <c:v>37.198656</c:v>
                </c:pt>
                <c:pt idx="3667">
                  <c:v>37.239443999999999</c:v>
                </c:pt>
                <c:pt idx="3668">
                  <c:v>37.290429000000003</c:v>
                </c:pt>
                <c:pt idx="3669">
                  <c:v>37.514763000000002</c:v>
                </c:pt>
                <c:pt idx="3670">
                  <c:v>37.565747999999999</c:v>
                </c:pt>
                <c:pt idx="3671">
                  <c:v>37.902248999999998</c:v>
                </c:pt>
                <c:pt idx="3672">
                  <c:v>38.238750000000003</c:v>
                </c:pt>
                <c:pt idx="3673">
                  <c:v>38.146977</c:v>
                </c:pt>
                <c:pt idx="3674">
                  <c:v>37.994022000000001</c:v>
                </c:pt>
                <c:pt idx="3675">
                  <c:v>37.871657999999996</c:v>
                </c:pt>
                <c:pt idx="3676">
                  <c:v>38.095992000000003</c:v>
                </c:pt>
                <c:pt idx="3677">
                  <c:v>38.177568000000001</c:v>
                </c:pt>
                <c:pt idx="3678">
                  <c:v>37.943036999999997</c:v>
                </c:pt>
                <c:pt idx="3679">
                  <c:v>38.116385999999999</c:v>
                </c:pt>
                <c:pt idx="3680">
                  <c:v>37.759490999999997</c:v>
                </c:pt>
                <c:pt idx="3681">
                  <c:v>37.667718000000001</c:v>
                </c:pt>
                <c:pt idx="3682">
                  <c:v>37.575944999999997</c:v>
                </c:pt>
                <c:pt idx="3683">
                  <c:v>37.800279000000003</c:v>
                </c:pt>
                <c:pt idx="3684">
                  <c:v>38.014415999999997</c:v>
                </c:pt>
                <c:pt idx="3685">
                  <c:v>37.861460999999998</c:v>
                </c:pt>
                <c:pt idx="3686">
                  <c:v>37.892052</c:v>
                </c:pt>
                <c:pt idx="3687">
                  <c:v>37.351610999999998</c:v>
                </c:pt>
                <c:pt idx="3688">
                  <c:v>37.504565999999997</c:v>
                </c:pt>
                <c:pt idx="3689">
                  <c:v>37.382201999999999</c:v>
                </c:pt>
                <c:pt idx="3690">
                  <c:v>37.229247000000001</c:v>
                </c:pt>
                <c:pt idx="3691">
                  <c:v>37.626930000000002</c:v>
                </c:pt>
                <c:pt idx="3692">
                  <c:v>38.391705000000002</c:v>
                </c:pt>
                <c:pt idx="3693">
                  <c:v>37.259838000000002</c:v>
                </c:pt>
                <c:pt idx="3694">
                  <c:v>37.066094999999997</c:v>
                </c:pt>
                <c:pt idx="3695">
                  <c:v>36.495063000000002</c:v>
                </c:pt>
                <c:pt idx="3696">
                  <c:v>36.362501999999999</c:v>
                </c:pt>
                <c:pt idx="3697">
                  <c:v>36.535851000000001</c:v>
                </c:pt>
                <c:pt idx="3698">
                  <c:v>36.433881</c:v>
                </c:pt>
                <c:pt idx="3699">
                  <c:v>36.464472000000001</c:v>
                </c:pt>
                <c:pt idx="3700">
                  <c:v>36.637821000000002</c:v>
                </c:pt>
                <c:pt idx="3701">
                  <c:v>36.668411999999996</c:v>
                </c:pt>
                <c:pt idx="3702">
                  <c:v>37.137473999999997</c:v>
                </c:pt>
                <c:pt idx="3703">
                  <c:v>37.290429000000003</c:v>
                </c:pt>
                <c:pt idx="3704">
                  <c:v>37.321019999999997</c:v>
                </c:pt>
                <c:pt idx="3705">
                  <c:v>37.494368999999999</c:v>
                </c:pt>
                <c:pt idx="3706">
                  <c:v>37.382201999999999</c:v>
                </c:pt>
                <c:pt idx="3707">
                  <c:v>37.290429000000003</c:v>
                </c:pt>
                <c:pt idx="3708">
                  <c:v>37.137473999999997</c:v>
                </c:pt>
                <c:pt idx="3709">
                  <c:v>36.984518999999999</c:v>
                </c:pt>
                <c:pt idx="3710">
                  <c:v>36.648018</c:v>
                </c:pt>
                <c:pt idx="3711">
                  <c:v>36.790776000000001</c:v>
                </c:pt>
                <c:pt idx="3712">
                  <c:v>36.933534000000002</c:v>
                </c:pt>
                <c:pt idx="3713">
                  <c:v>37.117080000000001</c:v>
                </c:pt>
                <c:pt idx="3714">
                  <c:v>37.310822999999999</c:v>
                </c:pt>
                <c:pt idx="3715">
                  <c:v>37.912446000000003</c:v>
                </c:pt>
                <c:pt idx="3716">
                  <c:v>38.248947000000001</c:v>
                </c:pt>
                <c:pt idx="3717">
                  <c:v>38.126582999999997</c:v>
                </c:pt>
                <c:pt idx="3718">
                  <c:v>37.820672999999999</c:v>
                </c:pt>
                <c:pt idx="3719">
                  <c:v>37.830869999999997</c:v>
                </c:pt>
                <c:pt idx="3720">
                  <c:v>37.535156999999998</c:v>
                </c:pt>
                <c:pt idx="3721">
                  <c:v>37.841067000000002</c:v>
                </c:pt>
                <c:pt idx="3722">
                  <c:v>37.871657999999996</c:v>
                </c:pt>
                <c:pt idx="3723">
                  <c:v>37.718702999999998</c:v>
                </c:pt>
                <c:pt idx="3724">
                  <c:v>37.565747999999999</c:v>
                </c:pt>
                <c:pt idx="3725">
                  <c:v>37.270035</c:v>
                </c:pt>
                <c:pt idx="3726">
                  <c:v>37.239443999999999</c:v>
                </c:pt>
                <c:pt idx="3727">
                  <c:v>37.086489</c:v>
                </c:pt>
                <c:pt idx="3728">
                  <c:v>37.392398999999997</c:v>
                </c:pt>
                <c:pt idx="3729">
                  <c:v>37.688111999999997</c:v>
                </c:pt>
                <c:pt idx="3730">
                  <c:v>37.086489</c:v>
                </c:pt>
                <c:pt idx="3731">
                  <c:v>37.382201999999999</c:v>
                </c:pt>
                <c:pt idx="3732">
                  <c:v>37.392398999999997</c:v>
                </c:pt>
                <c:pt idx="3733">
                  <c:v>37.545354000000003</c:v>
                </c:pt>
                <c:pt idx="3734">
                  <c:v>37.994022000000001</c:v>
                </c:pt>
                <c:pt idx="3735">
                  <c:v>37.820672999999999</c:v>
                </c:pt>
                <c:pt idx="3736">
                  <c:v>37.514763000000002</c:v>
                </c:pt>
                <c:pt idx="3737">
                  <c:v>37.943036999999997</c:v>
                </c:pt>
                <c:pt idx="3738">
                  <c:v>37.943036999999997</c:v>
                </c:pt>
                <c:pt idx="3739">
                  <c:v>38.106189000000001</c:v>
                </c:pt>
                <c:pt idx="3740">
                  <c:v>38.259143999999999</c:v>
                </c:pt>
                <c:pt idx="3741">
                  <c:v>37.922643000000001</c:v>
                </c:pt>
                <c:pt idx="3742">
                  <c:v>38.045006999999998</c:v>
                </c:pt>
                <c:pt idx="3743">
                  <c:v>37.749293999999999</c:v>
                </c:pt>
                <c:pt idx="3744">
                  <c:v>37.596339</c:v>
                </c:pt>
                <c:pt idx="3745">
                  <c:v>37.749293999999999</c:v>
                </c:pt>
                <c:pt idx="3746">
                  <c:v>37.616733000000004</c:v>
                </c:pt>
                <c:pt idx="3747">
                  <c:v>37.769688000000002</c:v>
                </c:pt>
                <c:pt idx="3748">
                  <c:v>37.769688000000002</c:v>
                </c:pt>
                <c:pt idx="3749">
                  <c:v>37.769688000000002</c:v>
                </c:pt>
                <c:pt idx="3750">
                  <c:v>37.626930000000002</c:v>
                </c:pt>
                <c:pt idx="3751">
                  <c:v>37.769688000000002</c:v>
                </c:pt>
                <c:pt idx="3752">
                  <c:v>38.085794999999997</c:v>
                </c:pt>
                <c:pt idx="3753">
                  <c:v>37.779885</c:v>
                </c:pt>
                <c:pt idx="3754">
                  <c:v>37.626930000000002</c:v>
                </c:pt>
                <c:pt idx="3755">
                  <c:v>37.473975000000003</c:v>
                </c:pt>
                <c:pt idx="3756">
                  <c:v>37.178261999999997</c:v>
                </c:pt>
                <c:pt idx="3757">
                  <c:v>37.025306999999998</c:v>
                </c:pt>
                <c:pt idx="3758">
                  <c:v>37.208852999999998</c:v>
                </c:pt>
                <c:pt idx="3759">
                  <c:v>37.504565999999997</c:v>
                </c:pt>
                <c:pt idx="3760">
                  <c:v>37.657521000000003</c:v>
                </c:pt>
                <c:pt idx="3761">
                  <c:v>37.810476000000001</c:v>
                </c:pt>
                <c:pt idx="3762">
                  <c:v>37.810476000000001</c:v>
                </c:pt>
                <c:pt idx="3763">
                  <c:v>38.004218999999999</c:v>
                </c:pt>
                <c:pt idx="3764">
                  <c:v>38.310129000000003</c:v>
                </c:pt>
                <c:pt idx="3765">
                  <c:v>38.004218999999999</c:v>
                </c:pt>
                <c:pt idx="3766">
                  <c:v>37.861460999999998</c:v>
                </c:pt>
                <c:pt idx="3767">
                  <c:v>37.555551000000001</c:v>
                </c:pt>
                <c:pt idx="3768">
                  <c:v>37.718702999999998</c:v>
                </c:pt>
                <c:pt idx="3769">
                  <c:v>37.718702999999998</c:v>
                </c:pt>
                <c:pt idx="3770">
                  <c:v>37.565747999999999</c:v>
                </c:pt>
                <c:pt idx="3771">
                  <c:v>37.718702999999998</c:v>
                </c:pt>
                <c:pt idx="3772">
                  <c:v>37.575944999999997</c:v>
                </c:pt>
                <c:pt idx="3773">
                  <c:v>37.912446000000003</c:v>
                </c:pt>
                <c:pt idx="3774">
                  <c:v>38.075597999999999</c:v>
                </c:pt>
                <c:pt idx="3775">
                  <c:v>38.381507999999997</c:v>
                </c:pt>
                <c:pt idx="3776">
                  <c:v>38.228552999999998</c:v>
                </c:pt>
                <c:pt idx="3777">
                  <c:v>37.779885</c:v>
                </c:pt>
                <c:pt idx="3778">
                  <c:v>38.085794999999997</c:v>
                </c:pt>
                <c:pt idx="3779">
                  <c:v>37.902248999999998</c:v>
                </c:pt>
                <c:pt idx="3780">
                  <c:v>37.759490999999997</c:v>
                </c:pt>
                <c:pt idx="3781">
                  <c:v>37.759490999999997</c:v>
                </c:pt>
                <c:pt idx="3782">
                  <c:v>37.586142000000002</c:v>
                </c:pt>
                <c:pt idx="3783">
                  <c:v>37.881855000000002</c:v>
                </c:pt>
                <c:pt idx="3784">
                  <c:v>37.555551000000001</c:v>
                </c:pt>
                <c:pt idx="3785">
                  <c:v>37.52496</c:v>
                </c:pt>
                <c:pt idx="3786">
                  <c:v>37.677914999999999</c:v>
                </c:pt>
                <c:pt idx="3787">
                  <c:v>37.52496</c:v>
                </c:pt>
                <c:pt idx="3788">
                  <c:v>37.341414</c:v>
                </c:pt>
                <c:pt idx="3789">
                  <c:v>37.198656</c:v>
                </c:pt>
                <c:pt idx="3790">
                  <c:v>37.168064999999999</c:v>
                </c:pt>
                <c:pt idx="3791">
                  <c:v>36.831564</c:v>
                </c:pt>
                <c:pt idx="3792">
                  <c:v>36.821367000000002</c:v>
                </c:pt>
                <c:pt idx="3793">
                  <c:v>37.096685999999998</c:v>
                </c:pt>
                <c:pt idx="3794">
                  <c:v>37.096685999999998</c:v>
                </c:pt>
                <c:pt idx="3795">
                  <c:v>36.943731</c:v>
                </c:pt>
                <c:pt idx="3796">
                  <c:v>36.739790999999997</c:v>
                </c:pt>
                <c:pt idx="3797">
                  <c:v>36.892746000000002</c:v>
                </c:pt>
                <c:pt idx="3798">
                  <c:v>36.892746000000002</c:v>
                </c:pt>
                <c:pt idx="3799">
                  <c:v>36.709200000000003</c:v>
                </c:pt>
                <c:pt idx="3800">
                  <c:v>37.096685999999998</c:v>
                </c:pt>
                <c:pt idx="3801">
                  <c:v>37.219050000000003</c:v>
                </c:pt>
                <c:pt idx="3802">
                  <c:v>37.341414</c:v>
                </c:pt>
                <c:pt idx="3803">
                  <c:v>37.310822999999999</c:v>
                </c:pt>
                <c:pt idx="3804">
                  <c:v>37.433186999999997</c:v>
                </c:pt>
                <c:pt idx="3805">
                  <c:v>36.974322000000001</c:v>
                </c:pt>
                <c:pt idx="3806">
                  <c:v>37.249640999999997</c:v>
                </c:pt>
                <c:pt idx="3807">
                  <c:v>38.330522999999999</c:v>
                </c:pt>
                <c:pt idx="3808">
                  <c:v>37.718702999999998</c:v>
                </c:pt>
                <c:pt idx="3809">
                  <c:v>37.555551000000001</c:v>
                </c:pt>
                <c:pt idx="3810">
                  <c:v>37.402596000000003</c:v>
                </c:pt>
                <c:pt idx="3811">
                  <c:v>37.402596000000003</c:v>
                </c:pt>
                <c:pt idx="3812">
                  <c:v>37.249640999999997</c:v>
                </c:pt>
                <c:pt idx="3813">
                  <c:v>37.708506</c:v>
                </c:pt>
                <c:pt idx="3814">
                  <c:v>38.014415999999997</c:v>
                </c:pt>
                <c:pt idx="3815">
                  <c:v>37.871657999999996</c:v>
                </c:pt>
                <c:pt idx="3816">
                  <c:v>37.902248999999998</c:v>
                </c:pt>
                <c:pt idx="3817">
                  <c:v>37.310822999999999</c:v>
                </c:pt>
                <c:pt idx="3818">
                  <c:v>37.310822999999999</c:v>
                </c:pt>
                <c:pt idx="3819">
                  <c:v>37.341414</c:v>
                </c:pt>
                <c:pt idx="3820">
                  <c:v>37.372005000000001</c:v>
                </c:pt>
                <c:pt idx="3821">
                  <c:v>37.565747999999999</c:v>
                </c:pt>
                <c:pt idx="3822">
                  <c:v>37.249640999999997</c:v>
                </c:pt>
                <c:pt idx="3823">
                  <c:v>37.096685999999998</c:v>
                </c:pt>
                <c:pt idx="3824">
                  <c:v>36.974322000000001</c:v>
                </c:pt>
                <c:pt idx="3825">
                  <c:v>36.821367000000002</c:v>
                </c:pt>
                <c:pt idx="3826">
                  <c:v>37.147671000000003</c:v>
                </c:pt>
                <c:pt idx="3827">
                  <c:v>37.178261999999997</c:v>
                </c:pt>
                <c:pt idx="3828">
                  <c:v>37.361808000000003</c:v>
                </c:pt>
                <c:pt idx="3829">
                  <c:v>37.239443999999999</c:v>
                </c:pt>
                <c:pt idx="3830">
                  <c:v>37.076292000000002</c:v>
                </c:pt>
                <c:pt idx="3831">
                  <c:v>36.597033000000003</c:v>
                </c:pt>
                <c:pt idx="3832">
                  <c:v>37.055897999999999</c:v>
                </c:pt>
                <c:pt idx="3833">
                  <c:v>37.198656</c:v>
                </c:pt>
                <c:pt idx="3834">
                  <c:v>37.351610999999998</c:v>
                </c:pt>
                <c:pt idx="3835">
                  <c:v>37.463777999999998</c:v>
                </c:pt>
                <c:pt idx="3836">
                  <c:v>37.463777999999998</c:v>
                </c:pt>
                <c:pt idx="3837">
                  <c:v>37.310822999999999</c:v>
                </c:pt>
                <c:pt idx="3838">
                  <c:v>37.01511</c:v>
                </c:pt>
                <c:pt idx="3839">
                  <c:v>37.157868000000001</c:v>
                </c:pt>
                <c:pt idx="3840">
                  <c:v>37.157868000000001</c:v>
                </c:pt>
                <c:pt idx="3841">
                  <c:v>37.575944999999997</c:v>
                </c:pt>
                <c:pt idx="3842">
                  <c:v>37.575944999999997</c:v>
                </c:pt>
                <c:pt idx="3843">
                  <c:v>37.433186999999997</c:v>
                </c:pt>
                <c:pt idx="3844">
                  <c:v>37.555551000000001</c:v>
                </c:pt>
                <c:pt idx="3845">
                  <c:v>37.249640999999997</c:v>
                </c:pt>
                <c:pt idx="3846">
                  <c:v>37.52496</c:v>
                </c:pt>
                <c:pt idx="3847">
                  <c:v>37.52496</c:v>
                </c:pt>
                <c:pt idx="3848">
                  <c:v>37.372005000000001</c:v>
                </c:pt>
                <c:pt idx="3849">
                  <c:v>37.066094999999997</c:v>
                </c:pt>
                <c:pt idx="3850">
                  <c:v>36.790776000000001</c:v>
                </c:pt>
                <c:pt idx="3851">
                  <c:v>36.607230000000001</c:v>
                </c:pt>
                <c:pt idx="3852">
                  <c:v>37.066094999999997</c:v>
                </c:pt>
                <c:pt idx="3853">
                  <c:v>37.208852999999998</c:v>
                </c:pt>
                <c:pt idx="3854">
                  <c:v>36.882548999999997</c:v>
                </c:pt>
                <c:pt idx="3855">
                  <c:v>36.709200000000003</c:v>
                </c:pt>
                <c:pt idx="3856">
                  <c:v>36.862155000000001</c:v>
                </c:pt>
                <c:pt idx="3857">
                  <c:v>37.127276999999999</c:v>
                </c:pt>
                <c:pt idx="3858">
                  <c:v>37.443384000000002</c:v>
                </c:pt>
                <c:pt idx="3859">
                  <c:v>37.117080000000001</c:v>
                </c:pt>
                <c:pt idx="3860">
                  <c:v>37.270035</c:v>
                </c:pt>
                <c:pt idx="3861">
                  <c:v>37.392398999999997</c:v>
                </c:pt>
                <c:pt idx="3862">
                  <c:v>36.943731</c:v>
                </c:pt>
                <c:pt idx="3863">
                  <c:v>37.208852999999998</c:v>
                </c:pt>
                <c:pt idx="3864">
                  <c:v>37.208852999999998</c:v>
                </c:pt>
                <c:pt idx="3865">
                  <c:v>37.637127</c:v>
                </c:pt>
                <c:pt idx="3866">
                  <c:v>37.484172000000001</c:v>
                </c:pt>
                <c:pt idx="3867">
                  <c:v>37.932839999999999</c:v>
                </c:pt>
                <c:pt idx="3868">
                  <c:v>37.606535999999998</c:v>
                </c:pt>
                <c:pt idx="3869">
                  <c:v>38.228552999999998</c:v>
                </c:pt>
                <c:pt idx="3870">
                  <c:v>38.197961999999997</c:v>
                </c:pt>
                <c:pt idx="3871">
                  <c:v>38.045006999999998</c:v>
                </c:pt>
                <c:pt idx="3872">
                  <c:v>38.024613000000002</c:v>
                </c:pt>
                <c:pt idx="3873">
                  <c:v>37.718702999999998</c:v>
                </c:pt>
                <c:pt idx="3874">
                  <c:v>37.851264</c:v>
                </c:pt>
                <c:pt idx="3875">
                  <c:v>37.790081999999998</c:v>
                </c:pt>
                <c:pt idx="3876">
                  <c:v>37.310822999999999</c:v>
                </c:pt>
                <c:pt idx="3877">
                  <c:v>37.137473999999997</c:v>
                </c:pt>
                <c:pt idx="3878">
                  <c:v>36.780579000000003</c:v>
                </c:pt>
                <c:pt idx="3879">
                  <c:v>36.719397000000001</c:v>
                </c:pt>
                <c:pt idx="3880">
                  <c:v>36.495063000000002</c:v>
                </c:pt>
                <c:pt idx="3881">
                  <c:v>36.678609000000002</c:v>
                </c:pt>
                <c:pt idx="3882">
                  <c:v>36.464472000000001</c:v>
                </c:pt>
                <c:pt idx="3883">
                  <c:v>36.719397000000001</c:v>
                </c:pt>
                <c:pt idx="3884">
                  <c:v>36.658214999999998</c:v>
                </c:pt>
                <c:pt idx="3885">
                  <c:v>36.566442000000002</c:v>
                </c:pt>
                <c:pt idx="3886">
                  <c:v>36.607230000000001</c:v>
                </c:pt>
                <c:pt idx="3887">
                  <c:v>36.648018</c:v>
                </c:pt>
                <c:pt idx="3888">
                  <c:v>36.841760999999998</c:v>
                </c:pt>
                <c:pt idx="3889">
                  <c:v>37.035504000000003</c:v>
                </c:pt>
                <c:pt idx="3890">
                  <c:v>36.770381999999998</c:v>
                </c:pt>
                <c:pt idx="3891">
                  <c:v>36.688806</c:v>
                </c:pt>
                <c:pt idx="3892">
                  <c:v>36.637821000000002</c:v>
                </c:pt>
                <c:pt idx="3893">
                  <c:v>36.393093</c:v>
                </c:pt>
                <c:pt idx="3894">
                  <c:v>36.291122999999999</c:v>
                </c:pt>
                <c:pt idx="3895">
                  <c:v>36.005606999999998</c:v>
                </c:pt>
                <c:pt idx="3896">
                  <c:v>36.199350000000003</c:v>
                </c:pt>
                <c:pt idx="3897">
                  <c:v>36.566442000000002</c:v>
                </c:pt>
                <c:pt idx="3898">
                  <c:v>36.841760999999998</c:v>
                </c:pt>
                <c:pt idx="3899">
                  <c:v>36.688806</c:v>
                </c:pt>
                <c:pt idx="3900">
                  <c:v>36.423684000000002</c:v>
                </c:pt>
                <c:pt idx="3901">
                  <c:v>36.270729000000003</c:v>
                </c:pt>
                <c:pt idx="3902">
                  <c:v>36.597033000000003</c:v>
                </c:pt>
                <c:pt idx="3903">
                  <c:v>36.699002999999998</c:v>
                </c:pt>
                <c:pt idx="3904">
                  <c:v>37.157868000000001</c:v>
                </c:pt>
                <c:pt idx="3905">
                  <c:v>37.698309000000002</c:v>
                </c:pt>
                <c:pt idx="3906">
                  <c:v>37.361808000000003</c:v>
                </c:pt>
                <c:pt idx="3907">
                  <c:v>37.270035</c:v>
                </c:pt>
                <c:pt idx="3908">
                  <c:v>37.229247000000001</c:v>
                </c:pt>
                <c:pt idx="3909">
                  <c:v>37.310822999999999</c:v>
                </c:pt>
                <c:pt idx="3910">
                  <c:v>37.545354000000003</c:v>
                </c:pt>
                <c:pt idx="3911">
                  <c:v>37.769688000000002</c:v>
                </c:pt>
                <c:pt idx="3912">
                  <c:v>37.881855000000002</c:v>
                </c:pt>
                <c:pt idx="3913">
                  <c:v>37.667718000000001</c:v>
                </c:pt>
                <c:pt idx="3914">
                  <c:v>37.626930000000002</c:v>
                </c:pt>
                <c:pt idx="3915">
                  <c:v>37.422989999999999</c:v>
                </c:pt>
                <c:pt idx="3916">
                  <c:v>37.239443999999999</c:v>
                </c:pt>
                <c:pt idx="3917">
                  <c:v>37.626930000000002</c:v>
                </c:pt>
                <c:pt idx="3918">
                  <c:v>37.861460999999998</c:v>
                </c:pt>
                <c:pt idx="3919">
                  <c:v>37.943036999999997</c:v>
                </c:pt>
                <c:pt idx="3920">
                  <c:v>38.03481</c:v>
                </c:pt>
                <c:pt idx="3921">
                  <c:v>37.667718000000001</c:v>
                </c:pt>
                <c:pt idx="3922">
                  <c:v>37.443384000000002</c:v>
                </c:pt>
                <c:pt idx="3923">
                  <c:v>37.168064999999999</c:v>
                </c:pt>
                <c:pt idx="3924">
                  <c:v>36.953927999999998</c:v>
                </c:pt>
                <c:pt idx="3925">
                  <c:v>37.137473999999997</c:v>
                </c:pt>
                <c:pt idx="3926">
                  <c:v>37.035504000000003</c:v>
                </c:pt>
                <c:pt idx="3927">
                  <c:v>37.392398999999997</c:v>
                </c:pt>
                <c:pt idx="3928">
                  <c:v>37.147671000000003</c:v>
                </c:pt>
                <c:pt idx="3929">
                  <c:v>37.361808000000003</c:v>
                </c:pt>
                <c:pt idx="3930">
                  <c:v>37.994022000000001</c:v>
                </c:pt>
                <c:pt idx="3931">
                  <c:v>37.902248999999998</c:v>
                </c:pt>
                <c:pt idx="3932">
                  <c:v>38.218356</c:v>
                </c:pt>
                <c:pt idx="3933">
                  <c:v>38.585448</c:v>
                </c:pt>
                <c:pt idx="3934">
                  <c:v>38.187764999999999</c:v>
                </c:pt>
                <c:pt idx="3935">
                  <c:v>38.228552999999998</c:v>
                </c:pt>
                <c:pt idx="3936">
                  <c:v>37.830869999999997</c:v>
                </c:pt>
                <c:pt idx="3937">
                  <c:v>37.412793000000001</c:v>
                </c:pt>
                <c:pt idx="3938">
                  <c:v>37.168064999999999</c:v>
                </c:pt>
                <c:pt idx="3939">
                  <c:v>37.229247000000001</c:v>
                </c:pt>
                <c:pt idx="3940">
                  <c:v>37.280231999999998</c:v>
                </c:pt>
                <c:pt idx="3941">
                  <c:v>37.341414</c:v>
                </c:pt>
                <c:pt idx="3942">
                  <c:v>37.361808000000003</c:v>
                </c:pt>
                <c:pt idx="3943">
                  <c:v>37.586142000000002</c:v>
                </c:pt>
                <c:pt idx="3944">
                  <c:v>37.463777999999998</c:v>
                </c:pt>
                <c:pt idx="3945">
                  <c:v>37.800279000000003</c:v>
                </c:pt>
                <c:pt idx="3946">
                  <c:v>37.52496</c:v>
                </c:pt>
                <c:pt idx="3947">
                  <c:v>37.861460999999998</c:v>
                </c:pt>
                <c:pt idx="3948">
                  <c:v>37.596339</c:v>
                </c:pt>
                <c:pt idx="3949">
                  <c:v>37.932839999999999</c:v>
                </c:pt>
                <c:pt idx="3950">
                  <c:v>37.983825000000003</c:v>
                </c:pt>
                <c:pt idx="3951">
                  <c:v>37.841067000000002</c:v>
                </c:pt>
                <c:pt idx="3952">
                  <c:v>38.208159000000002</c:v>
                </c:pt>
                <c:pt idx="3953">
                  <c:v>37.637127</c:v>
                </c:pt>
                <c:pt idx="3954">
                  <c:v>38.126582999999997</c:v>
                </c:pt>
                <c:pt idx="3955">
                  <c:v>38.157173999999998</c:v>
                </c:pt>
                <c:pt idx="3956">
                  <c:v>38.004218999999999</c:v>
                </c:pt>
                <c:pt idx="3957">
                  <c:v>37.881855000000002</c:v>
                </c:pt>
                <c:pt idx="3958">
                  <c:v>37.168064999999999</c:v>
                </c:pt>
                <c:pt idx="3959">
                  <c:v>37.351610999999998</c:v>
                </c:pt>
                <c:pt idx="3960">
                  <c:v>37.963431</c:v>
                </c:pt>
                <c:pt idx="3961">
                  <c:v>38.106189000000001</c:v>
                </c:pt>
                <c:pt idx="3962">
                  <c:v>37.953234000000002</c:v>
                </c:pt>
                <c:pt idx="3963">
                  <c:v>38.228552999999998</c:v>
                </c:pt>
                <c:pt idx="3964">
                  <c:v>37.565747999999999</c:v>
                </c:pt>
                <c:pt idx="3965">
                  <c:v>37.922643000000001</c:v>
                </c:pt>
                <c:pt idx="3966">
                  <c:v>37.830869999999997</c:v>
                </c:pt>
                <c:pt idx="3967">
                  <c:v>37.351610999999998</c:v>
                </c:pt>
                <c:pt idx="3968">
                  <c:v>37.382201999999999</c:v>
                </c:pt>
                <c:pt idx="3969">
                  <c:v>37.688111999999997</c:v>
                </c:pt>
                <c:pt idx="3970">
                  <c:v>37.688111999999997</c:v>
                </c:pt>
                <c:pt idx="3971">
                  <c:v>37.657521000000003</c:v>
                </c:pt>
                <c:pt idx="3972">
                  <c:v>37.779885</c:v>
                </c:pt>
                <c:pt idx="3973">
                  <c:v>37.178261999999997</c:v>
                </c:pt>
                <c:pt idx="3974">
                  <c:v>36.964125000000003</c:v>
                </c:pt>
                <c:pt idx="3975">
                  <c:v>37.137473999999997</c:v>
                </c:pt>
                <c:pt idx="3976">
                  <c:v>36.811169999999997</c:v>
                </c:pt>
                <c:pt idx="3977">
                  <c:v>36.597033000000003</c:v>
                </c:pt>
                <c:pt idx="3978">
                  <c:v>36.199350000000003</c:v>
                </c:pt>
                <c:pt idx="3979">
                  <c:v>36.311517000000002</c:v>
                </c:pt>
                <c:pt idx="3980">
                  <c:v>36.107576999999999</c:v>
                </c:pt>
                <c:pt idx="3981">
                  <c:v>36.209547000000001</c:v>
                </c:pt>
                <c:pt idx="3982">
                  <c:v>36.148364999999998</c:v>
                </c:pt>
                <c:pt idx="3983">
                  <c:v>35.924030999999999</c:v>
                </c:pt>
                <c:pt idx="3984">
                  <c:v>35.862848999999997</c:v>
                </c:pt>
                <c:pt idx="3985">
                  <c:v>35.618121000000002</c:v>
                </c:pt>
                <c:pt idx="3986">
                  <c:v>36.005606999999998</c:v>
                </c:pt>
                <c:pt idx="3987">
                  <c:v>35.720090999999996</c:v>
                </c:pt>
                <c:pt idx="3988">
                  <c:v>35.934227999999997</c:v>
                </c:pt>
                <c:pt idx="3989">
                  <c:v>35.801667000000002</c:v>
                </c:pt>
                <c:pt idx="3990">
                  <c:v>35.944425000000003</c:v>
                </c:pt>
                <c:pt idx="3991">
                  <c:v>36.219743999999999</c:v>
                </c:pt>
                <c:pt idx="3992">
                  <c:v>36.087183000000003</c:v>
                </c:pt>
                <c:pt idx="3993">
                  <c:v>36.209547000000001</c:v>
                </c:pt>
                <c:pt idx="3994">
                  <c:v>36.403289999999998</c:v>
                </c:pt>
                <c:pt idx="3995">
                  <c:v>36.525654000000003</c:v>
                </c:pt>
                <c:pt idx="3996">
                  <c:v>36.342108000000003</c:v>
                </c:pt>
                <c:pt idx="3997">
                  <c:v>36.617426999999999</c:v>
                </c:pt>
                <c:pt idx="3998">
                  <c:v>36.607230000000001</c:v>
                </c:pt>
                <c:pt idx="3999">
                  <c:v>36.760185</c:v>
                </c:pt>
                <c:pt idx="4000">
                  <c:v>36.627623999999997</c:v>
                </c:pt>
                <c:pt idx="4001">
                  <c:v>36.933534000000002</c:v>
                </c:pt>
                <c:pt idx="4002">
                  <c:v>36.841760999999998</c:v>
                </c:pt>
                <c:pt idx="4003">
                  <c:v>36.923336999999997</c:v>
                </c:pt>
                <c:pt idx="4004">
                  <c:v>37.127276999999999</c:v>
                </c:pt>
                <c:pt idx="4005">
                  <c:v>36.902943</c:v>
                </c:pt>
                <c:pt idx="4006">
                  <c:v>37.076292000000002</c:v>
                </c:pt>
                <c:pt idx="4007">
                  <c:v>37.137473999999997</c:v>
                </c:pt>
                <c:pt idx="4008">
                  <c:v>36.821367000000002</c:v>
                </c:pt>
                <c:pt idx="4009">
                  <c:v>37.035504000000003</c:v>
                </c:pt>
                <c:pt idx="4010">
                  <c:v>36.933534000000002</c:v>
                </c:pt>
                <c:pt idx="4011">
                  <c:v>36.964125000000003</c:v>
                </c:pt>
                <c:pt idx="4012">
                  <c:v>37.168064999999999</c:v>
                </c:pt>
                <c:pt idx="4013">
                  <c:v>37.219050000000003</c:v>
                </c:pt>
                <c:pt idx="4014">
                  <c:v>37.127276999999999</c:v>
                </c:pt>
                <c:pt idx="4015">
                  <c:v>36.729593999999999</c:v>
                </c:pt>
                <c:pt idx="4016">
                  <c:v>36.933534000000002</c:v>
                </c:pt>
                <c:pt idx="4017">
                  <c:v>36.984518999999999</c:v>
                </c:pt>
                <c:pt idx="4018">
                  <c:v>36.923336999999997</c:v>
                </c:pt>
                <c:pt idx="4019">
                  <c:v>37.157868000000001</c:v>
                </c:pt>
                <c:pt idx="4020">
                  <c:v>37.392398999999997</c:v>
                </c:pt>
                <c:pt idx="4021">
                  <c:v>37.331217000000002</c:v>
                </c:pt>
                <c:pt idx="4022">
                  <c:v>37.239443999999999</c:v>
                </c:pt>
                <c:pt idx="4023">
                  <c:v>37.025306999999998</c:v>
                </c:pt>
                <c:pt idx="4024">
                  <c:v>36.964125000000003</c:v>
                </c:pt>
                <c:pt idx="4025">
                  <c:v>36.719397000000001</c:v>
                </c:pt>
                <c:pt idx="4026">
                  <c:v>36.739790999999997</c:v>
                </c:pt>
                <c:pt idx="4027">
                  <c:v>36.617426999999999</c:v>
                </c:pt>
                <c:pt idx="4028">
                  <c:v>36.495063000000002</c:v>
                </c:pt>
                <c:pt idx="4029">
                  <c:v>36.821367000000002</c:v>
                </c:pt>
                <c:pt idx="4030">
                  <c:v>36.994715999999997</c:v>
                </c:pt>
                <c:pt idx="4031">
                  <c:v>37.025306999999998</c:v>
                </c:pt>
                <c:pt idx="4032">
                  <c:v>37.188459000000002</c:v>
                </c:pt>
                <c:pt idx="4033">
                  <c:v>36.913139999999999</c:v>
                </c:pt>
                <c:pt idx="4034">
                  <c:v>37.066094999999997</c:v>
                </c:pt>
                <c:pt idx="4035">
                  <c:v>37.066094999999997</c:v>
                </c:pt>
                <c:pt idx="4036">
                  <c:v>37.392398999999997</c:v>
                </c:pt>
                <c:pt idx="4037">
                  <c:v>37.596339</c:v>
                </c:pt>
                <c:pt idx="4038">
                  <c:v>37.484172000000001</c:v>
                </c:pt>
                <c:pt idx="4039">
                  <c:v>37.178261999999997</c:v>
                </c:pt>
                <c:pt idx="4040">
                  <c:v>37.147671000000003</c:v>
                </c:pt>
                <c:pt idx="4041">
                  <c:v>37.055897999999999</c:v>
                </c:pt>
                <c:pt idx="4042">
                  <c:v>36.923336999999997</c:v>
                </c:pt>
                <c:pt idx="4043">
                  <c:v>36.902943</c:v>
                </c:pt>
                <c:pt idx="4044">
                  <c:v>36.586835999999998</c:v>
                </c:pt>
                <c:pt idx="4045">
                  <c:v>36.882548999999997</c:v>
                </c:pt>
                <c:pt idx="4046">
                  <c:v>36.974322000000001</c:v>
                </c:pt>
                <c:pt idx="4047">
                  <c:v>36.668411999999996</c:v>
                </c:pt>
                <c:pt idx="4048">
                  <c:v>36.790776000000001</c:v>
                </c:pt>
                <c:pt idx="4049">
                  <c:v>37.229247000000001</c:v>
                </c:pt>
                <c:pt idx="4050">
                  <c:v>37.178261999999997</c:v>
                </c:pt>
                <c:pt idx="4051">
                  <c:v>37.422989999999999</c:v>
                </c:pt>
                <c:pt idx="4052">
                  <c:v>37.677914999999999</c:v>
                </c:pt>
                <c:pt idx="4053">
                  <c:v>37.198656</c:v>
                </c:pt>
                <c:pt idx="4054">
                  <c:v>37.045701000000001</c:v>
                </c:pt>
                <c:pt idx="4055">
                  <c:v>36.892746000000002</c:v>
                </c:pt>
                <c:pt idx="4056">
                  <c:v>36.892746000000002</c:v>
                </c:pt>
                <c:pt idx="4057">
                  <c:v>37.157868000000001</c:v>
                </c:pt>
                <c:pt idx="4058">
                  <c:v>37.463777999999998</c:v>
                </c:pt>
                <c:pt idx="4059">
                  <c:v>38.004218999999999</c:v>
                </c:pt>
                <c:pt idx="4060">
                  <c:v>37.637127</c:v>
                </c:pt>
                <c:pt idx="4061">
                  <c:v>37.606535999999998</c:v>
                </c:pt>
                <c:pt idx="4062">
                  <c:v>37.270035</c:v>
                </c:pt>
                <c:pt idx="4063">
                  <c:v>36.637821000000002</c:v>
                </c:pt>
                <c:pt idx="4064">
                  <c:v>37.239443999999999</c:v>
                </c:pt>
                <c:pt idx="4065">
                  <c:v>37.025306999999998</c:v>
                </c:pt>
                <c:pt idx="4066">
                  <c:v>36.841760999999998</c:v>
                </c:pt>
                <c:pt idx="4067">
                  <c:v>36.780579000000003</c:v>
                </c:pt>
                <c:pt idx="4068">
                  <c:v>36.739790999999997</c:v>
                </c:pt>
                <c:pt idx="4069">
                  <c:v>36.678609000000002</c:v>
                </c:pt>
                <c:pt idx="4070">
                  <c:v>36.770381999999998</c:v>
                </c:pt>
                <c:pt idx="4071">
                  <c:v>36.535851000000001</c:v>
                </c:pt>
                <c:pt idx="4072">
                  <c:v>36.617426999999999</c:v>
                </c:pt>
                <c:pt idx="4073">
                  <c:v>36.862155000000001</c:v>
                </c:pt>
                <c:pt idx="4074">
                  <c:v>36.484865999999997</c:v>
                </c:pt>
                <c:pt idx="4075">
                  <c:v>36.576639</c:v>
                </c:pt>
                <c:pt idx="4076">
                  <c:v>36.637821000000002</c:v>
                </c:pt>
                <c:pt idx="4077">
                  <c:v>36.066789</c:v>
                </c:pt>
                <c:pt idx="4078">
                  <c:v>36.484865999999997</c:v>
                </c:pt>
                <c:pt idx="4079">
                  <c:v>35.975015999999997</c:v>
                </c:pt>
                <c:pt idx="4080">
                  <c:v>35.944425000000003</c:v>
                </c:pt>
                <c:pt idx="4081">
                  <c:v>35.750681999999998</c:v>
                </c:pt>
                <c:pt idx="4082">
                  <c:v>35.536544999999997</c:v>
                </c:pt>
                <c:pt idx="4083">
                  <c:v>35.934227999999997</c:v>
                </c:pt>
                <c:pt idx="4084">
                  <c:v>35.883243</c:v>
                </c:pt>
                <c:pt idx="4085">
                  <c:v>36.301319999999997</c:v>
                </c:pt>
                <c:pt idx="4086">
                  <c:v>36.240138000000002</c:v>
                </c:pt>
                <c:pt idx="4087">
                  <c:v>36.515456999999998</c:v>
                </c:pt>
                <c:pt idx="4088">
                  <c:v>36.484865999999997</c:v>
                </c:pt>
                <c:pt idx="4089">
                  <c:v>36.178955999999999</c:v>
                </c:pt>
                <c:pt idx="4090">
                  <c:v>36.291122999999999</c:v>
                </c:pt>
                <c:pt idx="4091">
                  <c:v>36.270729000000003</c:v>
                </c:pt>
                <c:pt idx="4092">
                  <c:v>36.535851000000001</c:v>
                </c:pt>
                <c:pt idx="4093">
                  <c:v>37.137473999999997</c:v>
                </c:pt>
                <c:pt idx="4094">
                  <c:v>37.290429000000003</c:v>
                </c:pt>
                <c:pt idx="4095">
                  <c:v>37.596339</c:v>
                </c:pt>
                <c:pt idx="4096">
                  <c:v>37.443384000000002</c:v>
                </c:pt>
                <c:pt idx="4097">
                  <c:v>37.137473999999997</c:v>
                </c:pt>
                <c:pt idx="4098">
                  <c:v>37.300626000000001</c:v>
                </c:pt>
                <c:pt idx="4099">
                  <c:v>37.453581</c:v>
                </c:pt>
                <c:pt idx="4100">
                  <c:v>37.453581</c:v>
                </c:pt>
                <c:pt idx="4101">
                  <c:v>37.453581</c:v>
                </c:pt>
                <c:pt idx="4102">
                  <c:v>37.147671000000003</c:v>
                </c:pt>
                <c:pt idx="4103">
                  <c:v>36.393093</c:v>
                </c:pt>
                <c:pt idx="4104">
                  <c:v>36.576639</c:v>
                </c:pt>
                <c:pt idx="4105">
                  <c:v>36.749988000000002</c:v>
                </c:pt>
                <c:pt idx="4106">
                  <c:v>37.208852999999998</c:v>
                </c:pt>
                <c:pt idx="4107">
                  <c:v>37.382201999999999</c:v>
                </c:pt>
                <c:pt idx="4108">
                  <c:v>37.535156999999998</c:v>
                </c:pt>
                <c:pt idx="4109">
                  <c:v>37.106883000000003</c:v>
                </c:pt>
                <c:pt idx="4110">
                  <c:v>36.953927999999998</c:v>
                </c:pt>
                <c:pt idx="4111">
                  <c:v>37.443384000000002</c:v>
                </c:pt>
                <c:pt idx="4112">
                  <c:v>37.168064999999999</c:v>
                </c:pt>
                <c:pt idx="4113">
                  <c:v>37.341414</c:v>
                </c:pt>
                <c:pt idx="4114">
                  <c:v>37.372005000000001</c:v>
                </c:pt>
                <c:pt idx="4115">
                  <c:v>37.300626000000001</c:v>
                </c:pt>
                <c:pt idx="4116">
                  <c:v>36.933534000000002</c:v>
                </c:pt>
                <c:pt idx="4117">
                  <c:v>36.658214999999998</c:v>
                </c:pt>
                <c:pt idx="4118">
                  <c:v>36.352305000000001</c:v>
                </c:pt>
                <c:pt idx="4119">
                  <c:v>36.321714</c:v>
                </c:pt>
                <c:pt idx="4120">
                  <c:v>36.902943</c:v>
                </c:pt>
                <c:pt idx="4121">
                  <c:v>37.045701000000001</c:v>
                </c:pt>
                <c:pt idx="4122">
                  <c:v>37.372005000000001</c:v>
                </c:pt>
                <c:pt idx="4123">
                  <c:v>37.402596000000003</c:v>
                </c:pt>
                <c:pt idx="4124">
                  <c:v>37.433186999999997</c:v>
                </c:pt>
                <c:pt idx="4125">
                  <c:v>37.433186999999997</c:v>
                </c:pt>
                <c:pt idx="4126">
                  <c:v>37.688111999999997</c:v>
                </c:pt>
                <c:pt idx="4127">
                  <c:v>37.422989999999999</c:v>
                </c:pt>
                <c:pt idx="4128">
                  <c:v>37.647323999999998</c:v>
                </c:pt>
                <c:pt idx="4129">
                  <c:v>37.616733000000004</c:v>
                </c:pt>
                <c:pt idx="4130">
                  <c:v>37.198656</c:v>
                </c:pt>
                <c:pt idx="4131">
                  <c:v>37.433186999999997</c:v>
                </c:pt>
                <c:pt idx="4132">
                  <c:v>37.351610999999998</c:v>
                </c:pt>
                <c:pt idx="4133">
                  <c:v>37.708506</c:v>
                </c:pt>
                <c:pt idx="4134">
                  <c:v>37.739097000000001</c:v>
                </c:pt>
                <c:pt idx="4135">
                  <c:v>37.769688000000002</c:v>
                </c:pt>
                <c:pt idx="4136">
                  <c:v>37.52496</c:v>
                </c:pt>
                <c:pt idx="4137">
                  <c:v>37.412793000000001</c:v>
                </c:pt>
                <c:pt idx="4138">
                  <c:v>37.586142000000002</c:v>
                </c:pt>
                <c:pt idx="4139">
                  <c:v>37.647323999999998</c:v>
                </c:pt>
                <c:pt idx="4140">
                  <c:v>38.014415999999997</c:v>
                </c:pt>
                <c:pt idx="4141">
                  <c:v>38.075597999999999</c:v>
                </c:pt>
                <c:pt idx="4142">
                  <c:v>37.983825000000003</c:v>
                </c:pt>
                <c:pt idx="4143">
                  <c:v>38.106189000000001</c:v>
                </c:pt>
                <c:pt idx="4144">
                  <c:v>38.045006999999998</c:v>
                </c:pt>
                <c:pt idx="4145">
                  <c:v>38.442689999999999</c:v>
                </c:pt>
                <c:pt idx="4146">
                  <c:v>38.381507999999997</c:v>
                </c:pt>
                <c:pt idx="4147">
                  <c:v>38.758797000000001</c:v>
                </c:pt>
                <c:pt idx="4148">
                  <c:v>38.677221000000003</c:v>
                </c:pt>
                <c:pt idx="4149">
                  <c:v>38.870964000000001</c:v>
                </c:pt>
                <c:pt idx="4150">
                  <c:v>38.789388000000002</c:v>
                </c:pt>
                <c:pt idx="4151">
                  <c:v>38.554856999999998</c:v>
                </c:pt>
                <c:pt idx="4152">
                  <c:v>38.768993999999999</c:v>
                </c:pt>
                <c:pt idx="4153">
                  <c:v>38.993327999999998</c:v>
                </c:pt>
                <c:pt idx="4154">
                  <c:v>38.738402999999998</c:v>
                </c:pt>
                <c:pt idx="4155">
                  <c:v>39.115692000000003</c:v>
                </c:pt>
                <c:pt idx="4156">
                  <c:v>38.881160999999999</c:v>
                </c:pt>
                <c:pt idx="4157">
                  <c:v>39.227859000000002</c:v>
                </c:pt>
                <c:pt idx="4158">
                  <c:v>38.687418000000001</c:v>
                </c:pt>
                <c:pt idx="4159">
                  <c:v>38.738402999999998</c:v>
                </c:pt>
                <c:pt idx="4160">
                  <c:v>38.799585</c:v>
                </c:pt>
                <c:pt idx="4161">
                  <c:v>38.54466</c:v>
                </c:pt>
                <c:pt idx="4162">
                  <c:v>38.279538000000002</c:v>
                </c:pt>
                <c:pt idx="4163">
                  <c:v>38.167371000000003</c:v>
                </c:pt>
                <c:pt idx="4164">
                  <c:v>37.871657999999996</c:v>
                </c:pt>
                <c:pt idx="4165">
                  <c:v>38.310129000000003</c:v>
                </c:pt>
                <c:pt idx="4166">
                  <c:v>37.841067000000002</c:v>
                </c:pt>
                <c:pt idx="4167">
                  <c:v>37.647323999999998</c:v>
                </c:pt>
                <c:pt idx="4168">
                  <c:v>37.168064999999999</c:v>
                </c:pt>
                <c:pt idx="4169">
                  <c:v>37.443384000000002</c:v>
                </c:pt>
                <c:pt idx="4170">
                  <c:v>37.229247000000001</c:v>
                </c:pt>
                <c:pt idx="4171">
                  <c:v>37.881855000000002</c:v>
                </c:pt>
                <c:pt idx="4172">
                  <c:v>38.004218999999999</c:v>
                </c:pt>
                <c:pt idx="4173">
                  <c:v>37.922643000000001</c:v>
                </c:pt>
                <c:pt idx="4174">
                  <c:v>37.830869999999997</c:v>
                </c:pt>
                <c:pt idx="4175">
                  <c:v>37.575944999999997</c:v>
                </c:pt>
                <c:pt idx="4176">
                  <c:v>37.535156999999998</c:v>
                </c:pt>
                <c:pt idx="4177">
                  <c:v>37.779885</c:v>
                </c:pt>
                <c:pt idx="4178">
                  <c:v>37.259838000000002</c:v>
                </c:pt>
                <c:pt idx="4179">
                  <c:v>37.035504000000003</c:v>
                </c:pt>
                <c:pt idx="4180">
                  <c:v>37.086489</c:v>
                </c:pt>
                <c:pt idx="4181">
                  <c:v>36.627623999999997</c:v>
                </c:pt>
                <c:pt idx="4182">
                  <c:v>37.076292000000002</c:v>
                </c:pt>
                <c:pt idx="4183">
                  <c:v>37.504565999999997</c:v>
                </c:pt>
                <c:pt idx="4184">
                  <c:v>37.331217000000002</c:v>
                </c:pt>
                <c:pt idx="4185">
                  <c:v>37.688111999999997</c:v>
                </c:pt>
                <c:pt idx="4186">
                  <c:v>37.820672999999999</c:v>
                </c:pt>
                <c:pt idx="4187">
                  <c:v>38.004218999999999</c:v>
                </c:pt>
                <c:pt idx="4188">
                  <c:v>38.126582999999997</c:v>
                </c:pt>
                <c:pt idx="4189">
                  <c:v>37.943036999999997</c:v>
                </c:pt>
                <c:pt idx="4190">
                  <c:v>37.800279000000003</c:v>
                </c:pt>
                <c:pt idx="4191">
                  <c:v>37.382201999999999</c:v>
                </c:pt>
                <c:pt idx="4192">
                  <c:v>37.382201999999999</c:v>
                </c:pt>
                <c:pt idx="4193">
                  <c:v>37.259838000000002</c:v>
                </c:pt>
                <c:pt idx="4194">
                  <c:v>37.259838000000002</c:v>
                </c:pt>
                <c:pt idx="4195">
                  <c:v>37.596339</c:v>
                </c:pt>
                <c:pt idx="4196">
                  <c:v>37.657521000000003</c:v>
                </c:pt>
                <c:pt idx="4197">
                  <c:v>38.146977</c:v>
                </c:pt>
                <c:pt idx="4198">
                  <c:v>38.452886999999997</c:v>
                </c:pt>
                <c:pt idx="4199">
                  <c:v>38.524265999999997</c:v>
                </c:pt>
                <c:pt idx="4200">
                  <c:v>38.595644999999998</c:v>
                </c:pt>
                <c:pt idx="4201">
                  <c:v>38.514068999999999</c:v>
                </c:pt>
                <c:pt idx="4202">
                  <c:v>38.452886999999997</c:v>
                </c:pt>
                <c:pt idx="4203">
                  <c:v>38.279538000000002</c:v>
                </c:pt>
                <c:pt idx="4204">
                  <c:v>38.350917000000003</c:v>
                </c:pt>
                <c:pt idx="4205">
                  <c:v>38.412098999999998</c:v>
                </c:pt>
                <c:pt idx="4206">
                  <c:v>38.391705000000002</c:v>
                </c:pt>
                <c:pt idx="4207">
                  <c:v>38.03481</c:v>
                </c:pt>
                <c:pt idx="4208">
                  <c:v>37.953234000000002</c:v>
                </c:pt>
                <c:pt idx="4209">
                  <c:v>37.779885</c:v>
                </c:pt>
                <c:pt idx="4210">
                  <c:v>37.728900000000003</c:v>
                </c:pt>
                <c:pt idx="4211">
                  <c:v>37.647323999999998</c:v>
                </c:pt>
                <c:pt idx="4212">
                  <c:v>37.830869999999997</c:v>
                </c:pt>
                <c:pt idx="4213">
                  <c:v>37.718702999999998</c:v>
                </c:pt>
                <c:pt idx="4214">
                  <c:v>37.596339</c:v>
                </c:pt>
                <c:pt idx="4215">
                  <c:v>37.749293999999999</c:v>
                </c:pt>
                <c:pt idx="4216">
                  <c:v>37.779885</c:v>
                </c:pt>
                <c:pt idx="4217">
                  <c:v>37.943036999999997</c:v>
                </c:pt>
                <c:pt idx="4218">
                  <c:v>37.851264</c:v>
                </c:pt>
                <c:pt idx="4219">
                  <c:v>37.932839999999999</c:v>
                </c:pt>
                <c:pt idx="4220">
                  <c:v>37.830869999999997</c:v>
                </c:pt>
                <c:pt idx="4221">
                  <c:v>37.412793000000001</c:v>
                </c:pt>
                <c:pt idx="4222">
                  <c:v>37.484172000000001</c:v>
                </c:pt>
                <c:pt idx="4223">
                  <c:v>37.667718000000001</c:v>
                </c:pt>
                <c:pt idx="4224">
                  <c:v>37.586142000000002</c:v>
                </c:pt>
                <c:pt idx="4225">
                  <c:v>37.800279000000003</c:v>
                </c:pt>
                <c:pt idx="4226">
                  <c:v>37.494368999999999</c:v>
                </c:pt>
                <c:pt idx="4227">
                  <c:v>37.494368999999999</c:v>
                </c:pt>
                <c:pt idx="4228">
                  <c:v>37.494368999999999</c:v>
                </c:pt>
                <c:pt idx="4229">
                  <c:v>37.453581</c:v>
                </c:pt>
                <c:pt idx="4230">
                  <c:v>37.535156999999998</c:v>
                </c:pt>
                <c:pt idx="4231">
                  <c:v>37.616733000000004</c:v>
                </c:pt>
                <c:pt idx="4232">
                  <c:v>37.433186999999997</c:v>
                </c:pt>
                <c:pt idx="4233">
                  <c:v>37.249640999999997</c:v>
                </c:pt>
                <c:pt idx="4234">
                  <c:v>37.616733000000004</c:v>
                </c:pt>
                <c:pt idx="4235">
                  <c:v>37.157868000000001</c:v>
                </c:pt>
                <c:pt idx="4236">
                  <c:v>36.668411999999996</c:v>
                </c:pt>
                <c:pt idx="4237">
                  <c:v>36.780579000000003</c:v>
                </c:pt>
                <c:pt idx="4238">
                  <c:v>36.709200000000003</c:v>
                </c:pt>
                <c:pt idx="4239">
                  <c:v>36.739790999999997</c:v>
                </c:pt>
                <c:pt idx="4240">
                  <c:v>36.953927999999998</c:v>
                </c:pt>
                <c:pt idx="4241">
                  <c:v>37.137473999999997</c:v>
                </c:pt>
                <c:pt idx="4242">
                  <c:v>37.300626000000001</c:v>
                </c:pt>
                <c:pt idx="4243">
                  <c:v>37.463777999999998</c:v>
                </c:pt>
                <c:pt idx="4244">
                  <c:v>37.871657999999996</c:v>
                </c:pt>
                <c:pt idx="4245">
                  <c:v>37.851264</c:v>
                </c:pt>
                <c:pt idx="4246">
                  <c:v>38.075597999999999</c:v>
                </c:pt>
                <c:pt idx="4247">
                  <c:v>37.912446000000003</c:v>
                </c:pt>
                <c:pt idx="4248">
                  <c:v>37.647323999999998</c:v>
                </c:pt>
                <c:pt idx="4249">
                  <c:v>37.555551000000001</c:v>
                </c:pt>
                <c:pt idx="4250">
                  <c:v>37.626930000000002</c:v>
                </c:pt>
                <c:pt idx="4251">
                  <c:v>37.361808000000003</c:v>
                </c:pt>
                <c:pt idx="4252">
                  <c:v>37.667718000000001</c:v>
                </c:pt>
                <c:pt idx="4253">
                  <c:v>37.555551000000001</c:v>
                </c:pt>
                <c:pt idx="4254">
                  <c:v>37.892052</c:v>
                </c:pt>
                <c:pt idx="4255">
                  <c:v>37.626930000000002</c:v>
                </c:pt>
                <c:pt idx="4256">
                  <c:v>37.626930000000002</c:v>
                </c:pt>
                <c:pt idx="4257">
                  <c:v>37.596339</c:v>
                </c:pt>
                <c:pt idx="4258">
                  <c:v>37.280231999999998</c:v>
                </c:pt>
                <c:pt idx="4259">
                  <c:v>37.178261999999997</c:v>
                </c:pt>
                <c:pt idx="4260">
                  <c:v>37.096685999999998</c:v>
                </c:pt>
                <c:pt idx="4261">
                  <c:v>37.106883000000003</c:v>
                </c:pt>
                <c:pt idx="4262">
                  <c:v>36.749988000000002</c:v>
                </c:pt>
                <c:pt idx="4263">
                  <c:v>36.688806</c:v>
                </c:pt>
                <c:pt idx="4264">
                  <c:v>36.464472000000001</c:v>
                </c:pt>
                <c:pt idx="4265">
                  <c:v>36.362501999999999</c:v>
                </c:pt>
                <c:pt idx="4266">
                  <c:v>36.382896000000002</c:v>
                </c:pt>
                <c:pt idx="4267">
                  <c:v>36.739790999999997</c:v>
                </c:pt>
                <c:pt idx="4268">
                  <c:v>36.444077999999998</c:v>
                </c:pt>
                <c:pt idx="4269">
                  <c:v>36.311517000000002</c:v>
                </c:pt>
                <c:pt idx="4270">
                  <c:v>35.852651999999999</c:v>
                </c:pt>
                <c:pt idx="4271">
                  <c:v>35.791469999999997</c:v>
                </c:pt>
                <c:pt idx="4272">
                  <c:v>35.862848999999997</c:v>
                </c:pt>
                <c:pt idx="4273">
                  <c:v>35.465166000000004</c:v>
                </c:pt>
                <c:pt idx="4274">
                  <c:v>35.383589999999998</c:v>
                </c:pt>
                <c:pt idx="4275">
                  <c:v>35.108271000000002</c:v>
                </c:pt>
                <c:pt idx="4276">
                  <c:v>35.189847</c:v>
                </c:pt>
                <c:pt idx="4277">
                  <c:v>35.424377999999997</c:v>
                </c:pt>
                <c:pt idx="4278">
                  <c:v>35.026694999999997</c:v>
                </c:pt>
                <c:pt idx="4279">
                  <c:v>35.414180999999999</c:v>
                </c:pt>
                <c:pt idx="4280">
                  <c:v>35.454968999999998</c:v>
                </c:pt>
                <c:pt idx="4281">
                  <c:v>35.546742000000002</c:v>
                </c:pt>
                <c:pt idx="4282">
                  <c:v>35.628318</c:v>
                </c:pt>
                <c:pt idx="4283">
                  <c:v>35.903637000000003</c:v>
                </c:pt>
                <c:pt idx="4284">
                  <c:v>35.740485</c:v>
                </c:pt>
                <c:pt idx="4285">
                  <c:v>35.862848999999997</c:v>
                </c:pt>
                <c:pt idx="4286">
                  <c:v>35.699697</c:v>
                </c:pt>
                <c:pt idx="4287">
                  <c:v>35.720090999999996</c:v>
                </c:pt>
                <c:pt idx="4288">
                  <c:v>35.689500000000002</c:v>
                </c:pt>
                <c:pt idx="4289">
                  <c:v>35.669105999999999</c:v>
                </c:pt>
                <c:pt idx="4290">
                  <c:v>35.842455000000001</c:v>
                </c:pt>
                <c:pt idx="4291">
                  <c:v>36.138168</c:v>
                </c:pt>
                <c:pt idx="4292">
                  <c:v>36.158562000000003</c:v>
                </c:pt>
                <c:pt idx="4293">
                  <c:v>36.484865999999997</c:v>
                </c:pt>
                <c:pt idx="4294">
                  <c:v>36.331910999999998</c:v>
                </c:pt>
                <c:pt idx="4295">
                  <c:v>36.352305000000001</c:v>
                </c:pt>
                <c:pt idx="4296">
                  <c:v>36.046394999999997</c:v>
                </c:pt>
                <c:pt idx="4297">
                  <c:v>35.913834000000001</c:v>
                </c:pt>
                <c:pt idx="4298">
                  <c:v>35.791469999999997</c:v>
                </c:pt>
                <c:pt idx="4299">
                  <c:v>36.240138000000002</c:v>
                </c:pt>
                <c:pt idx="4300">
                  <c:v>36.087183000000003</c:v>
                </c:pt>
                <c:pt idx="4301">
                  <c:v>36.076985999999998</c:v>
                </c:pt>
                <c:pt idx="4302">
                  <c:v>35.903637000000003</c:v>
                </c:pt>
                <c:pt idx="4303">
                  <c:v>35.934227999999997</c:v>
                </c:pt>
                <c:pt idx="4304">
                  <c:v>35.954622000000001</c:v>
                </c:pt>
                <c:pt idx="4305">
                  <c:v>35.975015999999997</c:v>
                </c:pt>
                <c:pt idx="4306">
                  <c:v>35.99541</c:v>
                </c:pt>
                <c:pt idx="4307">
                  <c:v>35.862848999999997</c:v>
                </c:pt>
                <c:pt idx="4308">
                  <c:v>36.005606999999998</c:v>
                </c:pt>
                <c:pt idx="4309">
                  <c:v>35.730288000000002</c:v>
                </c:pt>
                <c:pt idx="4310">
                  <c:v>36.046394999999997</c:v>
                </c:pt>
                <c:pt idx="4311">
                  <c:v>36.107576999999999</c:v>
                </c:pt>
                <c:pt idx="4312">
                  <c:v>36.117773999999997</c:v>
                </c:pt>
                <c:pt idx="4313">
                  <c:v>35.985213000000002</c:v>
                </c:pt>
                <c:pt idx="4314">
                  <c:v>36.127971000000002</c:v>
                </c:pt>
                <c:pt idx="4315">
                  <c:v>35.964818999999999</c:v>
                </c:pt>
                <c:pt idx="4316">
                  <c:v>35.99541</c:v>
                </c:pt>
                <c:pt idx="4317">
                  <c:v>35.832258000000003</c:v>
                </c:pt>
                <c:pt idx="4318">
                  <c:v>35.822060999999998</c:v>
                </c:pt>
                <c:pt idx="4319">
                  <c:v>35.964818999999999</c:v>
                </c:pt>
                <c:pt idx="4320">
                  <c:v>35.791469999999997</c:v>
                </c:pt>
                <c:pt idx="4321">
                  <c:v>35.791469999999997</c:v>
                </c:pt>
                <c:pt idx="4322">
                  <c:v>35.771076000000001</c:v>
                </c:pt>
                <c:pt idx="4323">
                  <c:v>35.006301000000001</c:v>
                </c:pt>
                <c:pt idx="4324">
                  <c:v>35.271422999999999</c:v>
                </c:pt>
                <c:pt idx="4325">
                  <c:v>35.414180999999999</c:v>
                </c:pt>
                <c:pt idx="4326">
                  <c:v>35.067483000000003</c:v>
                </c:pt>
                <c:pt idx="4327">
                  <c:v>35.658909000000001</c:v>
                </c:pt>
                <c:pt idx="4328">
                  <c:v>36.382896000000002</c:v>
                </c:pt>
                <c:pt idx="4329">
                  <c:v>35.740485</c:v>
                </c:pt>
                <c:pt idx="4330">
                  <c:v>35.556939</c:v>
                </c:pt>
                <c:pt idx="4331">
                  <c:v>36.127971000000002</c:v>
                </c:pt>
                <c:pt idx="4332">
                  <c:v>37.606535999999998</c:v>
                </c:pt>
                <c:pt idx="4333">
                  <c:v>36.648018</c:v>
                </c:pt>
                <c:pt idx="4334">
                  <c:v>36.749988000000002</c:v>
                </c:pt>
                <c:pt idx="4335">
                  <c:v>36.719397000000001</c:v>
                </c:pt>
                <c:pt idx="4336">
                  <c:v>36.535851000000001</c:v>
                </c:pt>
                <c:pt idx="4337">
                  <c:v>36.811169999999997</c:v>
                </c:pt>
                <c:pt idx="4338">
                  <c:v>36.902943</c:v>
                </c:pt>
                <c:pt idx="4339">
                  <c:v>36.872351999999999</c:v>
                </c:pt>
                <c:pt idx="4340">
                  <c:v>37.443384000000002</c:v>
                </c:pt>
                <c:pt idx="4341">
                  <c:v>37.698309000000002</c:v>
                </c:pt>
                <c:pt idx="4342">
                  <c:v>37.698309000000002</c:v>
                </c:pt>
                <c:pt idx="4343">
                  <c:v>37.372005000000001</c:v>
                </c:pt>
                <c:pt idx="4344">
                  <c:v>37.066094999999997</c:v>
                </c:pt>
                <c:pt idx="4345">
                  <c:v>37.708506</c:v>
                </c:pt>
                <c:pt idx="4346">
                  <c:v>37.677914999999999</c:v>
                </c:pt>
                <c:pt idx="4347">
                  <c:v>38.412098999999998</c:v>
                </c:pt>
                <c:pt idx="4348">
                  <c:v>39.187071000000003</c:v>
                </c:pt>
                <c:pt idx="4349">
                  <c:v>38.891357999999997</c:v>
                </c:pt>
                <c:pt idx="4350">
                  <c:v>38.626235999999999</c:v>
                </c:pt>
                <c:pt idx="4351">
                  <c:v>38.361114000000001</c:v>
                </c:pt>
                <c:pt idx="4352">
                  <c:v>38.238750000000003</c:v>
                </c:pt>
                <c:pt idx="4353">
                  <c:v>38.248947000000001</c:v>
                </c:pt>
                <c:pt idx="4354">
                  <c:v>37.953234000000002</c:v>
                </c:pt>
                <c:pt idx="4355">
                  <c:v>38.085794999999997</c:v>
                </c:pt>
                <c:pt idx="4356">
                  <c:v>37.606535999999998</c:v>
                </c:pt>
                <c:pt idx="4357">
                  <c:v>37.739097000000001</c:v>
                </c:pt>
                <c:pt idx="4358">
                  <c:v>37.708506</c:v>
                </c:pt>
                <c:pt idx="4359">
                  <c:v>37.514763000000002</c:v>
                </c:pt>
                <c:pt idx="4360">
                  <c:v>37.484172000000001</c:v>
                </c:pt>
                <c:pt idx="4361">
                  <c:v>37.157868000000001</c:v>
                </c:pt>
                <c:pt idx="4362">
                  <c:v>37.779885</c:v>
                </c:pt>
                <c:pt idx="4363">
                  <c:v>37.586142000000002</c:v>
                </c:pt>
                <c:pt idx="4364">
                  <c:v>37.535156999999998</c:v>
                </c:pt>
                <c:pt idx="4365">
                  <c:v>37.565747999999999</c:v>
                </c:pt>
                <c:pt idx="4366">
                  <c:v>37.147671000000003</c:v>
                </c:pt>
                <c:pt idx="4367">
                  <c:v>36.933534000000002</c:v>
                </c:pt>
                <c:pt idx="4368">
                  <c:v>37.066094999999997</c:v>
                </c:pt>
                <c:pt idx="4369">
                  <c:v>36.984518999999999</c:v>
                </c:pt>
                <c:pt idx="4370">
                  <c:v>36.964125000000003</c:v>
                </c:pt>
                <c:pt idx="4371">
                  <c:v>37.106883000000003</c:v>
                </c:pt>
                <c:pt idx="4372">
                  <c:v>36.964125000000003</c:v>
                </c:pt>
                <c:pt idx="4373">
                  <c:v>37.402596000000003</c:v>
                </c:pt>
                <c:pt idx="4374">
                  <c:v>37.004913000000002</c:v>
                </c:pt>
                <c:pt idx="4375">
                  <c:v>36.851958000000003</c:v>
                </c:pt>
                <c:pt idx="4376">
                  <c:v>36.964125000000003</c:v>
                </c:pt>
                <c:pt idx="4377">
                  <c:v>37.198656</c:v>
                </c:pt>
                <c:pt idx="4378">
                  <c:v>38.116385999999999</c:v>
                </c:pt>
                <c:pt idx="4379">
                  <c:v>37.626930000000002</c:v>
                </c:pt>
                <c:pt idx="4380">
                  <c:v>37.565747999999999</c:v>
                </c:pt>
                <c:pt idx="4381">
                  <c:v>38.03481</c:v>
                </c:pt>
                <c:pt idx="4382">
                  <c:v>38.106189000000001</c:v>
                </c:pt>
                <c:pt idx="4383">
                  <c:v>38.565054000000003</c:v>
                </c:pt>
                <c:pt idx="4384">
                  <c:v>38.636432999999997</c:v>
                </c:pt>
                <c:pt idx="4385">
                  <c:v>38.085794999999997</c:v>
                </c:pt>
                <c:pt idx="4386">
                  <c:v>38.187764999999999</c:v>
                </c:pt>
                <c:pt idx="4387">
                  <c:v>38.208159000000002</c:v>
                </c:pt>
                <c:pt idx="4388">
                  <c:v>38.065401000000001</c:v>
                </c:pt>
                <c:pt idx="4389">
                  <c:v>38.361114000000001</c:v>
                </c:pt>
                <c:pt idx="4390">
                  <c:v>38.045006999999998</c:v>
                </c:pt>
                <c:pt idx="4391">
                  <c:v>38.473281</c:v>
                </c:pt>
                <c:pt idx="4392">
                  <c:v>38.146977</c:v>
                </c:pt>
                <c:pt idx="4393">
                  <c:v>38.401902</c:v>
                </c:pt>
                <c:pt idx="4394">
                  <c:v>38.310129000000003</c:v>
                </c:pt>
                <c:pt idx="4395">
                  <c:v>38.534463000000002</c:v>
                </c:pt>
                <c:pt idx="4396">
                  <c:v>38.452886999999997</c:v>
                </c:pt>
                <c:pt idx="4397">
                  <c:v>38.646630000000002</c:v>
                </c:pt>
                <c:pt idx="4398">
                  <c:v>38.575251000000002</c:v>
                </c:pt>
                <c:pt idx="4399">
                  <c:v>38.524265999999997</c:v>
                </c:pt>
                <c:pt idx="4400">
                  <c:v>38.932146000000003</c:v>
                </c:pt>
                <c:pt idx="4401">
                  <c:v>38.738402999999998</c:v>
                </c:pt>
                <c:pt idx="4402">
                  <c:v>38.789388000000002</c:v>
                </c:pt>
                <c:pt idx="4403">
                  <c:v>38.850569999999998</c:v>
                </c:pt>
                <c:pt idx="4404">
                  <c:v>38.626235999999999</c:v>
                </c:pt>
                <c:pt idx="4405">
                  <c:v>38.391705000000002</c:v>
                </c:pt>
                <c:pt idx="4406">
                  <c:v>37.565747999999999</c:v>
                </c:pt>
                <c:pt idx="4407">
                  <c:v>37.667718000000001</c:v>
                </c:pt>
                <c:pt idx="4408">
                  <c:v>37.280231999999998</c:v>
                </c:pt>
                <c:pt idx="4409">
                  <c:v>37.01511</c:v>
                </c:pt>
                <c:pt idx="4410">
                  <c:v>37.045701000000001</c:v>
                </c:pt>
                <c:pt idx="4411">
                  <c:v>36.770381999999998</c:v>
                </c:pt>
                <c:pt idx="4412">
                  <c:v>36.923336999999997</c:v>
                </c:pt>
                <c:pt idx="4413">
                  <c:v>36.953927999999998</c:v>
                </c:pt>
                <c:pt idx="4414">
                  <c:v>36.953927999999998</c:v>
                </c:pt>
                <c:pt idx="4415">
                  <c:v>37.127276999999999</c:v>
                </c:pt>
                <c:pt idx="4416">
                  <c:v>36.821367000000002</c:v>
                </c:pt>
                <c:pt idx="4417">
                  <c:v>37.168064999999999</c:v>
                </c:pt>
                <c:pt idx="4418">
                  <c:v>36.851958000000003</c:v>
                </c:pt>
                <c:pt idx="4419">
                  <c:v>36.699002999999998</c:v>
                </c:pt>
                <c:pt idx="4420">
                  <c:v>37.300626000000001</c:v>
                </c:pt>
                <c:pt idx="4421">
                  <c:v>37.494368999999999</c:v>
                </c:pt>
                <c:pt idx="4422">
                  <c:v>37.779885</c:v>
                </c:pt>
                <c:pt idx="4423">
                  <c:v>37.932839999999999</c:v>
                </c:pt>
                <c:pt idx="4424">
                  <c:v>37.973627999999998</c:v>
                </c:pt>
                <c:pt idx="4425">
                  <c:v>37.830869999999997</c:v>
                </c:pt>
                <c:pt idx="4426">
                  <c:v>37.973627999999998</c:v>
                </c:pt>
                <c:pt idx="4427">
                  <c:v>37.52496</c:v>
                </c:pt>
                <c:pt idx="4428">
                  <c:v>37.677914999999999</c:v>
                </c:pt>
                <c:pt idx="4429">
                  <c:v>37.076292000000002</c:v>
                </c:pt>
                <c:pt idx="4430">
                  <c:v>37.667718000000001</c:v>
                </c:pt>
                <c:pt idx="4431">
                  <c:v>37.790081999999998</c:v>
                </c:pt>
                <c:pt idx="4432">
                  <c:v>37.790081999999998</c:v>
                </c:pt>
                <c:pt idx="4433">
                  <c:v>38.065401000000001</c:v>
                </c:pt>
                <c:pt idx="4434">
                  <c:v>38.238750000000003</c:v>
                </c:pt>
                <c:pt idx="4435">
                  <c:v>37.575944999999997</c:v>
                </c:pt>
                <c:pt idx="4436">
                  <c:v>38.075597999999999</c:v>
                </c:pt>
                <c:pt idx="4437">
                  <c:v>37.626930000000002</c:v>
                </c:pt>
                <c:pt idx="4438">
                  <c:v>38.320326000000001</c:v>
                </c:pt>
                <c:pt idx="4439">
                  <c:v>38.157173999999998</c:v>
                </c:pt>
                <c:pt idx="4440">
                  <c:v>37.861460999999998</c:v>
                </c:pt>
                <c:pt idx="4441">
                  <c:v>38.330522999999999</c:v>
                </c:pt>
                <c:pt idx="4442">
                  <c:v>38.197961999999997</c:v>
                </c:pt>
                <c:pt idx="4443">
                  <c:v>38.310129000000003</c:v>
                </c:pt>
                <c:pt idx="4444">
                  <c:v>38.187764999999999</c:v>
                </c:pt>
                <c:pt idx="4445">
                  <c:v>38.045006999999998</c:v>
                </c:pt>
                <c:pt idx="4446">
                  <c:v>37.606535999999998</c:v>
                </c:pt>
                <c:pt idx="4447">
                  <c:v>37.902248999999998</c:v>
                </c:pt>
                <c:pt idx="4448">
                  <c:v>37.708506</c:v>
                </c:pt>
                <c:pt idx="4449">
                  <c:v>37.983825000000003</c:v>
                </c:pt>
                <c:pt idx="4450">
                  <c:v>37.127276999999999</c:v>
                </c:pt>
                <c:pt idx="4451">
                  <c:v>37.402596000000003</c:v>
                </c:pt>
                <c:pt idx="4452">
                  <c:v>37.484172000000001</c:v>
                </c:pt>
                <c:pt idx="4453">
                  <c:v>36.658214999999998</c:v>
                </c:pt>
                <c:pt idx="4454">
                  <c:v>37.453581</c:v>
                </c:pt>
                <c:pt idx="4455">
                  <c:v>37.514763000000002</c:v>
                </c:pt>
                <c:pt idx="4456">
                  <c:v>37.545354000000003</c:v>
                </c:pt>
                <c:pt idx="4457">
                  <c:v>37.932839999999999</c:v>
                </c:pt>
                <c:pt idx="4458">
                  <c:v>37.871657999999996</c:v>
                </c:pt>
                <c:pt idx="4459">
                  <c:v>37.749293999999999</c:v>
                </c:pt>
                <c:pt idx="4460">
                  <c:v>37.810476000000001</c:v>
                </c:pt>
                <c:pt idx="4461">
                  <c:v>37.698309000000002</c:v>
                </c:pt>
                <c:pt idx="4462">
                  <c:v>38.177568000000001</c:v>
                </c:pt>
                <c:pt idx="4463">
                  <c:v>37.963431</c:v>
                </c:pt>
                <c:pt idx="4464">
                  <c:v>38.03481</c:v>
                </c:pt>
                <c:pt idx="4465">
                  <c:v>37.494368999999999</c:v>
                </c:pt>
                <c:pt idx="4466">
                  <c:v>37.280231999999998</c:v>
                </c:pt>
                <c:pt idx="4467">
                  <c:v>37.229247000000001</c:v>
                </c:pt>
                <c:pt idx="4468">
                  <c:v>37.402596000000003</c:v>
                </c:pt>
                <c:pt idx="4469">
                  <c:v>37.392398999999997</c:v>
                </c:pt>
                <c:pt idx="4470">
                  <c:v>37.392398999999997</c:v>
                </c:pt>
                <c:pt idx="4471">
                  <c:v>36.964125000000003</c:v>
                </c:pt>
                <c:pt idx="4472">
                  <c:v>36.515456999999998</c:v>
                </c:pt>
                <c:pt idx="4473">
                  <c:v>36.841760999999998</c:v>
                </c:pt>
                <c:pt idx="4474">
                  <c:v>36.393093</c:v>
                </c:pt>
                <c:pt idx="4475">
                  <c:v>36.841760999999998</c:v>
                </c:pt>
                <c:pt idx="4476">
                  <c:v>37.280231999999998</c:v>
                </c:pt>
                <c:pt idx="4477">
                  <c:v>37.535156999999998</c:v>
                </c:pt>
                <c:pt idx="4478">
                  <c:v>38.238750000000003</c:v>
                </c:pt>
                <c:pt idx="4479">
                  <c:v>38.422296000000003</c:v>
                </c:pt>
                <c:pt idx="4480">
                  <c:v>37.943036999999997</c:v>
                </c:pt>
                <c:pt idx="4481">
                  <c:v>37.372005000000001</c:v>
                </c:pt>
                <c:pt idx="4482">
                  <c:v>37.443384000000002</c:v>
                </c:pt>
                <c:pt idx="4483">
                  <c:v>37.504565999999997</c:v>
                </c:pt>
                <c:pt idx="4484">
                  <c:v>38.146977</c:v>
                </c:pt>
                <c:pt idx="4485">
                  <c:v>37.504565999999997</c:v>
                </c:pt>
                <c:pt idx="4486">
                  <c:v>37.117080000000001</c:v>
                </c:pt>
                <c:pt idx="4487">
                  <c:v>37.494368999999999</c:v>
                </c:pt>
                <c:pt idx="4488">
                  <c:v>37.463777999999998</c:v>
                </c:pt>
                <c:pt idx="4489">
                  <c:v>37.698309000000002</c:v>
                </c:pt>
                <c:pt idx="4490">
                  <c:v>37.892052</c:v>
                </c:pt>
                <c:pt idx="4491">
                  <c:v>37.769688000000002</c:v>
                </c:pt>
                <c:pt idx="4492">
                  <c:v>37.382201999999999</c:v>
                </c:pt>
                <c:pt idx="4493">
                  <c:v>38.167371000000003</c:v>
                </c:pt>
                <c:pt idx="4494">
                  <c:v>37.779885</c:v>
                </c:pt>
                <c:pt idx="4495">
                  <c:v>37.382201999999999</c:v>
                </c:pt>
                <c:pt idx="4496">
                  <c:v>37.443384000000002</c:v>
                </c:pt>
                <c:pt idx="4497">
                  <c:v>37.188459000000002</c:v>
                </c:pt>
                <c:pt idx="4498">
                  <c:v>36.882548999999997</c:v>
                </c:pt>
                <c:pt idx="4499">
                  <c:v>37.117080000000001</c:v>
                </c:pt>
                <c:pt idx="4500">
                  <c:v>36.729593999999999</c:v>
                </c:pt>
                <c:pt idx="4501">
                  <c:v>36.148364999999998</c:v>
                </c:pt>
                <c:pt idx="4502">
                  <c:v>36.933534000000002</c:v>
                </c:pt>
                <c:pt idx="4503">
                  <c:v>36.576639</c:v>
                </c:pt>
                <c:pt idx="4504">
                  <c:v>37.025306999999998</c:v>
                </c:pt>
                <c:pt idx="4505">
                  <c:v>37.270035</c:v>
                </c:pt>
                <c:pt idx="4506">
                  <c:v>37.300626000000001</c:v>
                </c:pt>
                <c:pt idx="4507">
                  <c:v>37.188459000000002</c:v>
                </c:pt>
                <c:pt idx="4508">
                  <c:v>37.219050000000003</c:v>
                </c:pt>
                <c:pt idx="4509">
                  <c:v>37.127276999999999</c:v>
                </c:pt>
                <c:pt idx="4510">
                  <c:v>36.974322000000001</c:v>
                </c:pt>
                <c:pt idx="4511">
                  <c:v>37.586142000000002</c:v>
                </c:pt>
                <c:pt idx="4512">
                  <c:v>37.912446000000003</c:v>
                </c:pt>
                <c:pt idx="4513">
                  <c:v>37.596339</c:v>
                </c:pt>
                <c:pt idx="4514">
                  <c:v>37.820672999999999</c:v>
                </c:pt>
                <c:pt idx="4515">
                  <c:v>37.280231999999998</c:v>
                </c:pt>
                <c:pt idx="4516">
                  <c:v>36.851958000000003</c:v>
                </c:pt>
                <c:pt idx="4517">
                  <c:v>37.219050000000003</c:v>
                </c:pt>
                <c:pt idx="4518">
                  <c:v>37.076292000000002</c:v>
                </c:pt>
                <c:pt idx="4519">
                  <c:v>37.096685999999998</c:v>
                </c:pt>
                <c:pt idx="4520">
                  <c:v>36.780579000000003</c:v>
                </c:pt>
                <c:pt idx="4521">
                  <c:v>36.331910999999998</c:v>
                </c:pt>
                <c:pt idx="4522">
                  <c:v>36.056592000000002</c:v>
                </c:pt>
                <c:pt idx="4523">
                  <c:v>36.362501999999999</c:v>
                </c:pt>
                <c:pt idx="4524">
                  <c:v>36.393093</c:v>
                </c:pt>
                <c:pt idx="4525">
                  <c:v>36.678609000000002</c:v>
                </c:pt>
                <c:pt idx="4526">
                  <c:v>36.709200000000003</c:v>
                </c:pt>
                <c:pt idx="4527">
                  <c:v>36.709200000000003</c:v>
                </c:pt>
                <c:pt idx="4528">
                  <c:v>37.055897999999999</c:v>
                </c:pt>
                <c:pt idx="4529">
                  <c:v>36.770381999999998</c:v>
                </c:pt>
                <c:pt idx="4530">
                  <c:v>36.770381999999998</c:v>
                </c:pt>
                <c:pt idx="4531">
                  <c:v>36.800972999999999</c:v>
                </c:pt>
                <c:pt idx="4532">
                  <c:v>36.535851000000001</c:v>
                </c:pt>
                <c:pt idx="4533">
                  <c:v>37.321019999999997</c:v>
                </c:pt>
                <c:pt idx="4534">
                  <c:v>37.01511</c:v>
                </c:pt>
                <c:pt idx="4535">
                  <c:v>36.709200000000003</c:v>
                </c:pt>
                <c:pt idx="4536">
                  <c:v>36.566442000000002</c:v>
                </c:pt>
                <c:pt idx="4537">
                  <c:v>36.709200000000003</c:v>
                </c:pt>
                <c:pt idx="4538">
                  <c:v>36.862155000000001</c:v>
                </c:pt>
                <c:pt idx="4539">
                  <c:v>37.310822999999999</c:v>
                </c:pt>
                <c:pt idx="4540">
                  <c:v>37.616733000000004</c:v>
                </c:pt>
                <c:pt idx="4541">
                  <c:v>37.351610999999998</c:v>
                </c:pt>
                <c:pt idx="4542">
                  <c:v>37.351610999999998</c:v>
                </c:pt>
                <c:pt idx="4543">
                  <c:v>37.504565999999997</c:v>
                </c:pt>
                <c:pt idx="4544">
                  <c:v>37.208852999999998</c:v>
                </c:pt>
                <c:pt idx="4545">
                  <c:v>36.719397000000001</c:v>
                </c:pt>
                <c:pt idx="4546">
                  <c:v>36.688806</c:v>
                </c:pt>
                <c:pt idx="4547">
                  <c:v>36.474668999999999</c:v>
                </c:pt>
                <c:pt idx="4548">
                  <c:v>36.556244999999997</c:v>
                </c:pt>
                <c:pt idx="4549">
                  <c:v>36.525654000000003</c:v>
                </c:pt>
                <c:pt idx="4550">
                  <c:v>36.158562000000003</c:v>
                </c:pt>
                <c:pt idx="4551">
                  <c:v>36.546047999999999</c:v>
                </c:pt>
                <c:pt idx="4552">
                  <c:v>36.719397000000001</c:v>
                </c:pt>
                <c:pt idx="4553">
                  <c:v>36.454275000000003</c:v>
                </c:pt>
                <c:pt idx="4554">
                  <c:v>36.627623999999997</c:v>
                </c:pt>
                <c:pt idx="4555">
                  <c:v>36.382896000000002</c:v>
                </c:pt>
                <c:pt idx="4556">
                  <c:v>35.679302999999997</c:v>
                </c:pt>
                <c:pt idx="4557">
                  <c:v>35.393787000000003</c:v>
                </c:pt>
                <c:pt idx="4558">
                  <c:v>35.210241000000003</c:v>
                </c:pt>
                <c:pt idx="4559">
                  <c:v>35.342801999999999</c:v>
                </c:pt>
                <c:pt idx="4560">
                  <c:v>35.251029000000003</c:v>
                </c:pt>
                <c:pt idx="4561">
                  <c:v>35.454968999999998</c:v>
                </c:pt>
                <c:pt idx="4562">
                  <c:v>35.669105999999999</c:v>
                </c:pt>
                <c:pt idx="4563">
                  <c:v>35.699697</c:v>
                </c:pt>
                <c:pt idx="4564">
                  <c:v>35.526347999999999</c:v>
                </c:pt>
                <c:pt idx="4565">
                  <c:v>35.689500000000002</c:v>
                </c:pt>
                <c:pt idx="4566">
                  <c:v>35.822060999999998</c:v>
                </c:pt>
                <c:pt idx="4567">
                  <c:v>35.852651999999999</c:v>
                </c:pt>
                <c:pt idx="4568">
                  <c:v>35.842455000000001</c:v>
                </c:pt>
                <c:pt idx="4569">
                  <c:v>36.199350000000003</c:v>
                </c:pt>
                <c:pt idx="4570">
                  <c:v>36.352305000000001</c:v>
                </c:pt>
                <c:pt idx="4571">
                  <c:v>36.046394999999997</c:v>
                </c:pt>
                <c:pt idx="4572">
                  <c:v>36.046394999999997</c:v>
                </c:pt>
                <c:pt idx="4573">
                  <c:v>36.321714</c:v>
                </c:pt>
                <c:pt idx="4574">
                  <c:v>36.321714</c:v>
                </c:pt>
                <c:pt idx="4575">
                  <c:v>36.617426999999999</c:v>
                </c:pt>
                <c:pt idx="4576">
                  <c:v>36.648018</c:v>
                </c:pt>
                <c:pt idx="4577">
                  <c:v>36.800972999999999</c:v>
                </c:pt>
                <c:pt idx="4578">
                  <c:v>36.800972999999999</c:v>
                </c:pt>
                <c:pt idx="4579">
                  <c:v>36.994715999999997</c:v>
                </c:pt>
                <c:pt idx="4580">
                  <c:v>37.01511</c:v>
                </c:pt>
                <c:pt idx="4581">
                  <c:v>37.168064999999999</c:v>
                </c:pt>
                <c:pt idx="4582">
                  <c:v>37.076292000000002</c:v>
                </c:pt>
                <c:pt idx="4583">
                  <c:v>37.259838000000002</c:v>
                </c:pt>
                <c:pt idx="4584">
                  <c:v>37.616733000000004</c:v>
                </c:pt>
                <c:pt idx="4585">
                  <c:v>37.647323999999998</c:v>
                </c:pt>
                <c:pt idx="4586">
                  <c:v>37.402596000000003</c:v>
                </c:pt>
                <c:pt idx="4587">
                  <c:v>37.280231999999998</c:v>
                </c:pt>
                <c:pt idx="4588">
                  <c:v>37.188459000000002</c:v>
                </c:pt>
                <c:pt idx="4589">
                  <c:v>36.464472000000001</c:v>
                </c:pt>
                <c:pt idx="4590">
                  <c:v>36.821367000000002</c:v>
                </c:pt>
                <c:pt idx="4591">
                  <c:v>36.546047999999999</c:v>
                </c:pt>
                <c:pt idx="4592">
                  <c:v>36.729593999999999</c:v>
                </c:pt>
                <c:pt idx="4593">
                  <c:v>36.749988000000002</c:v>
                </c:pt>
                <c:pt idx="4594">
                  <c:v>36.933534000000002</c:v>
                </c:pt>
                <c:pt idx="4595">
                  <c:v>36.964125000000003</c:v>
                </c:pt>
                <c:pt idx="4596">
                  <c:v>37.117080000000001</c:v>
                </c:pt>
                <c:pt idx="4597">
                  <c:v>36.984518999999999</c:v>
                </c:pt>
                <c:pt idx="4598">
                  <c:v>36.709200000000003</c:v>
                </c:pt>
                <c:pt idx="4599">
                  <c:v>36.566442000000002</c:v>
                </c:pt>
                <c:pt idx="4600">
                  <c:v>36.117773999999997</c:v>
                </c:pt>
                <c:pt idx="4601">
                  <c:v>36.433881</c:v>
                </c:pt>
                <c:pt idx="4602">
                  <c:v>37.229247000000001</c:v>
                </c:pt>
                <c:pt idx="4603">
                  <c:v>37.382201999999999</c:v>
                </c:pt>
                <c:pt idx="4604">
                  <c:v>37.106883000000003</c:v>
                </c:pt>
                <c:pt idx="4605">
                  <c:v>37.575944999999997</c:v>
                </c:pt>
                <c:pt idx="4606">
                  <c:v>36.862155000000001</c:v>
                </c:pt>
                <c:pt idx="4607">
                  <c:v>37.076292000000002</c:v>
                </c:pt>
                <c:pt idx="4608">
                  <c:v>37.229247000000001</c:v>
                </c:pt>
                <c:pt idx="4609">
                  <c:v>37.106883000000003</c:v>
                </c:pt>
                <c:pt idx="4610">
                  <c:v>36.648018</c:v>
                </c:pt>
                <c:pt idx="4611">
                  <c:v>37.106883000000003</c:v>
                </c:pt>
                <c:pt idx="4612">
                  <c:v>36.50526</c:v>
                </c:pt>
                <c:pt idx="4613">
                  <c:v>36.648018</c:v>
                </c:pt>
                <c:pt idx="4614">
                  <c:v>36.648018</c:v>
                </c:pt>
                <c:pt idx="4615">
                  <c:v>36.648018</c:v>
                </c:pt>
                <c:pt idx="4616">
                  <c:v>36.831564</c:v>
                </c:pt>
                <c:pt idx="4617">
                  <c:v>37.035504000000003</c:v>
                </c:pt>
                <c:pt idx="4618">
                  <c:v>37.066094999999997</c:v>
                </c:pt>
                <c:pt idx="4619">
                  <c:v>36.974322000000001</c:v>
                </c:pt>
                <c:pt idx="4620">
                  <c:v>37.035504000000003</c:v>
                </c:pt>
                <c:pt idx="4621">
                  <c:v>37.035504000000003</c:v>
                </c:pt>
                <c:pt idx="4622">
                  <c:v>37.188459000000002</c:v>
                </c:pt>
                <c:pt idx="4623">
                  <c:v>36.729593999999999</c:v>
                </c:pt>
                <c:pt idx="4624">
                  <c:v>37.035504000000003</c:v>
                </c:pt>
                <c:pt idx="4625">
                  <c:v>36.607230000000001</c:v>
                </c:pt>
                <c:pt idx="4626">
                  <c:v>36.301319999999997</c:v>
                </c:pt>
                <c:pt idx="4627">
                  <c:v>36.484865999999997</c:v>
                </c:pt>
                <c:pt idx="4628">
                  <c:v>36.719397000000001</c:v>
                </c:pt>
                <c:pt idx="4629">
                  <c:v>37.106883000000003</c:v>
                </c:pt>
                <c:pt idx="4630">
                  <c:v>36.770381999999998</c:v>
                </c:pt>
                <c:pt idx="4631">
                  <c:v>36.556244999999997</c:v>
                </c:pt>
                <c:pt idx="4632">
                  <c:v>36.648018</c:v>
                </c:pt>
                <c:pt idx="4633">
                  <c:v>37.168064999999999</c:v>
                </c:pt>
                <c:pt idx="4634">
                  <c:v>37.565747999999999</c:v>
                </c:pt>
                <c:pt idx="4635">
                  <c:v>37.626930000000002</c:v>
                </c:pt>
                <c:pt idx="4636">
                  <c:v>37.718702999999998</c:v>
                </c:pt>
                <c:pt idx="4637">
                  <c:v>37.759490999999997</c:v>
                </c:pt>
                <c:pt idx="4638">
                  <c:v>37.402596000000003</c:v>
                </c:pt>
                <c:pt idx="4639">
                  <c:v>37.310822999999999</c:v>
                </c:pt>
                <c:pt idx="4640">
                  <c:v>37.045701000000001</c:v>
                </c:pt>
                <c:pt idx="4641">
                  <c:v>37.076292000000002</c:v>
                </c:pt>
                <c:pt idx="4642">
                  <c:v>37.392398999999997</c:v>
                </c:pt>
                <c:pt idx="4643">
                  <c:v>37.270035</c:v>
                </c:pt>
                <c:pt idx="4644">
                  <c:v>37.096685999999998</c:v>
                </c:pt>
                <c:pt idx="4645">
                  <c:v>36.556244999999997</c:v>
                </c:pt>
                <c:pt idx="4646">
                  <c:v>36.127971000000002</c:v>
                </c:pt>
                <c:pt idx="4647">
                  <c:v>35.944425000000003</c:v>
                </c:pt>
                <c:pt idx="4648">
                  <c:v>35.934227999999997</c:v>
                </c:pt>
                <c:pt idx="4649">
                  <c:v>35.99541</c:v>
                </c:pt>
                <c:pt idx="4650">
                  <c:v>36.127971000000002</c:v>
                </c:pt>
                <c:pt idx="4651">
                  <c:v>36.178955999999999</c:v>
                </c:pt>
                <c:pt idx="4652">
                  <c:v>36.403289999999998</c:v>
                </c:pt>
                <c:pt idx="4653">
                  <c:v>36.056592000000002</c:v>
                </c:pt>
                <c:pt idx="4654">
                  <c:v>35.618121000000002</c:v>
                </c:pt>
                <c:pt idx="4655">
                  <c:v>35.200043999999998</c:v>
                </c:pt>
                <c:pt idx="4656">
                  <c:v>34.945118999999998</c:v>
                </c:pt>
                <c:pt idx="4657">
                  <c:v>34.883937000000003</c:v>
                </c:pt>
                <c:pt idx="4658">
                  <c:v>34.883937000000003</c:v>
                </c:pt>
                <c:pt idx="4659">
                  <c:v>35.067483000000003</c:v>
                </c:pt>
                <c:pt idx="4660">
                  <c:v>34.924725000000002</c:v>
                </c:pt>
                <c:pt idx="4661">
                  <c:v>35.138862000000003</c:v>
                </c:pt>
                <c:pt idx="4662">
                  <c:v>35.261226000000001</c:v>
                </c:pt>
                <c:pt idx="4663">
                  <c:v>34.914527999999997</c:v>
                </c:pt>
                <c:pt idx="4664">
                  <c:v>35.454968999999998</c:v>
                </c:pt>
                <c:pt idx="4665">
                  <c:v>35.689500000000002</c:v>
                </c:pt>
                <c:pt idx="4666">
                  <c:v>36.107576999999999</c:v>
                </c:pt>
                <c:pt idx="4667">
                  <c:v>36.199350000000003</c:v>
                </c:pt>
                <c:pt idx="4668">
                  <c:v>36.321714</c:v>
                </c:pt>
                <c:pt idx="4669">
                  <c:v>35.873046000000002</c:v>
                </c:pt>
                <c:pt idx="4670">
                  <c:v>35.893439999999998</c:v>
                </c:pt>
                <c:pt idx="4671">
                  <c:v>36.046394999999997</c:v>
                </c:pt>
                <c:pt idx="4672">
                  <c:v>36.036197999999999</c:v>
                </c:pt>
                <c:pt idx="4673">
                  <c:v>36.219743999999999</c:v>
                </c:pt>
                <c:pt idx="4674">
                  <c:v>36.393093</c:v>
                </c:pt>
                <c:pt idx="4675">
                  <c:v>36.444077999999998</c:v>
                </c:pt>
                <c:pt idx="4676">
                  <c:v>36.515456999999998</c:v>
                </c:pt>
                <c:pt idx="4677">
                  <c:v>36.423684000000002</c:v>
                </c:pt>
                <c:pt idx="4678">
                  <c:v>36.474668999999999</c:v>
                </c:pt>
                <c:pt idx="4679">
                  <c:v>36.648018</c:v>
                </c:pt>
                <c:pt idx="4680">
                  <c:v>36.556244999999997</c:v>
                </c:pt>
                <c:pt idx="4681">
                  <c:v>36.902943</c:v>
                </c:pt>
                <c:pt idx="4682">
                  <c:v>36.964125000000003</c:v>
                </c:pt>
                <c:pt idx="4683">
                  <c:v>36.831564</c:v>
                </c:pt>
                <c:pt idx="4684">
                  <c:v>36.556244999999997</c:v>
                </c:pt>
                <c:pt idx="4685">
                  <c:v>35.975015999999997</c:v>
                </c:pt>
                <c:pt idx="4686">
                  <c:v>36.158562000000003</c:v>
                </c:pt>
                <c:pt idx="4687">
                  <c:v>36.026001000000001</c:v>
                </c:pt>
                <c:pt idx="4688">
                  <c:v>36.178955999999999</c:v>
                </c:pt>
                <c:pt idx="4689">
                  <c:v>36.342108000000003</c:v>
                </c:pt>
                <c:pt idx="4690">
                  <c:v>36.066789</c:v>
                </c:pt>
                <c:pt idx="4691">
                  <c:v>35.913834000000001</c:v>
                </c:pt>
                <c:pt idx="4692">
                  <c:v>36.209547000000001</c:v>
                </c:pt>
                <c:pt idx="4693">
                  <c:v>35.913834000000001</c:v>
                </c:pt>
                <c:pt idx="4694">
                  <c:v>36.066789</c:v>
                </c:pt>
                <c:pt idx="4695">
                  <c:v>36.240138000000002</c:v>
                </c:pt>
                <c:pt idx="4696">
                  <c:v>36.240138000000002</c:v>
                </c:pt>
                <c:pt idx="4697">
                  <c:v>36.229940999999997</c:v>
                </c:pt>
                <c:pt idx="4698">
                  <c:v>36.382896000000002</c:v>
                </c:pt>
                <c:pt idx="4699">
                  <c:v>36.229940999999997</c:v>
                </c:pt>
                <c:pt idx="4700">
                  <c:v>35.771076000000001</c:v>
                </c:pt>
                <c:pt idx="4701">
                  <c:v>35.454968999999998</c:v>
                </c:pt>
                <c:pt idx="4702">
                  <c:v>35.302014</c:v>
                </c:pt>
                <c:pt idx="4703">
                  <c:v>35.444772</c:v>
                </c:pt>
                <c:pt idx="4704">
                  <c:v>36.352305000000001</c:v>
                </c:pt>
                <c:pt idx="4705">
                  <c:v>36.953927999999998</c:v>
                </c:pt>
                <c:pt idx="4706">
                  <c:v>36.800972999999999</c:v>
                </c:pt>
                <c:pt idx="4707">
                  <c:v>37.402596000000003</c:v>
                </c:pt>
                <c:pt idx="4708">
                  <c:v>36.495063000000002</c:v>
                </c:pt>
                <c:pt idx="4709">
                  <c:v>36.158562000000003</c:v>
                </c:pt>
                <c:pt idx="4710">
                  <c:v>36.138168</c:v>
                </c:pt>
                <c:pt idx="4711">
                  <c:v>36.117773999999997</c:v>
                </c:pt>
                <c:pt idx="4712">
                  <c:v>36.117773999999997</c:v>
                </c:pt>
                <c:pt idx="4713">
                  <c:v>36.117773999999997</c:v>
                </c:pt>
                <c:pt idx="4714">
                  <c:v>36.291122999999999</c:v>
                </c:pt>
                <c:pt idx="4715">
                  <c:v>35.832258000000003</c:v>
                </c:pt>
                <c:pt idx="4716">
                  <c:v>35.679302999999997</c:v>
                </c:pt>
                <c:pt idx="4717">
                  <c:v>35.975015999999997</c:v>
                </c:pt>
                <c:pt idx="4718">
                  <c:v>36.148364999999998</c:v>
                </c:pt>
                <c:pt idx="4719">
                  <c:v>36.352305000000001</c:v>
                </c:pt>
                <c:pt idx="4720">
                  <c:v>36.403289999999998</c:v>
                </c:pt>
                <c:pt idx="4721">
                  <c:v>36.270729000000003</c:v>
                </c:pt>
                <c:pt idx="4722">
                  <c:v>36.117773999999997</c:v>
                </c:pt>
                <c:pt idx="4723">
                  <c:v>36.117773999999997</c:v>
                </c:pt>
                <c:pt idx="4724">
                  <c:v>36.117773999999997</c:v>
                </c:pt>
                <c:pt idx="4725">
                  <c:v>36.260531999999998</c:v>
                </c:pt>
                <c:pt idx="4726">
                  <c:v>36.433881</c:v>
                </c:pt>
                <c:pt idx="4727">
                  <c:v>36.637821000000002</c:v>
                </c:pt>
                <c:pt idx="4728">
                  <c:v>36.688806</c:v>
                </c:pt>
                <c:pt idx="4729">
                  <c:v>36.291122999999999</c:v>
                </c:pt>
                <c:pt idx="4730">
                  <c:v>36.331910999999998</c:v>
                </c:pt>
                <c:pt idx="4731">
                  <c:v>36.352305000000001</c:v>
                </c:pt>
                <c:pt idx="4732">
                  <c:v>36.546047999999999</c:v>
                </c:pt>
                <c:pt idx="4733">
                  <c:v>36.586835999999998</c:v>
                </c:pt>
                <c:pt idx="4734">
                  <c:v>36.637821000000002</c:v>
                </c:pt>
                <c:pt idx="4735">
                  <c:v>36.923336999999997</c:v>
                </c:pt>
                <c:pt idx="4736">
                  <c:v>36.831564</c:v>
                </c:pt>
                <c:pt idx="4737">
                  <c:v>37.117080000000001</c:v>
                </c:pt>
                <c:pt idx="4738">
                  <c:v>37.198656</c:v>
                </c:pt>
                <c:pt idx="4739">
                  <c:v>36.515456999999998</c:v>
                </c:pt>
                <c:pt idx="4740">
                  <c:v>36.433881</c:v>
                </c:pt>
                <c:pt idx="4741">
                  <c:v>36.50526</c:v>
                </c:pt>
                <c:pt idx="4742">
                  <c:v>36.056592000000002</c:v>
                </c:pt>
                <c:pt idx="4743">
                  <c:v>36.403289999999998</c:v>
                </c:pt>
                <c:pt idx="4744">
                  <c:v>36.168759000000001</c:v>
                </c:pt>
                <c:pt idx="4745">
                  <c:v>35.985213000000002</c:v>
                </c:pt>
                <c:pt idx="4746">
                  <c:v>36.291122999999999</c:v>
                </c:pt>
                <c:pt idx="4747">
                  <c:v>36.229940999999997</c:v>
                </c:pt>
                <c:pt idx="4748">
                  <c:v>36.026001000000001</c:v>
                </c:pt>
                <c:pt idx="4749">
                  <c:v>36.219743999999999</c:v>
                </c:pt>
                <c:pt idx="4750">
                  <c:v>36.087183000000003</c:v>
                </c:pt>
                <c:pt idx="4751">
                  <c:v>36.005606999999998</c:v>
                </c:pt>
                <c:pt idx="4752">
                  <c:v>35.852651999999999</c:v>
                </c:pt>
                <c:pt idx="4753">
                  <c:v>35.587530000000001</c:v>
                </c:pt>
                <c:pt idx="4754">
                  <c:v>35.791469999999997</c:v>
                </c:pt>
                <c:pt idx="4755">
                  <c:v>35.618121000000002</c:v>
                </c:pt>
                <c:pt idx="4756">
                  <c:v>35.822060999999998</c:v>
                </c:pt>
                <c:pt idx="4757">
                  <c:v>35.781272999999999</c:v>
                </c:pt>
                <c:pt idx="4758">
                  <c:v>36.046394999999997</c:v>
                </c:pt>
                <c:pt idx="4759">
                  <c:v>35.99541</c:v>
                </c:pt>
                <c:pt idx="4760">
                  <c:v>36.250335</c:v>
                </c:pt>
                <c:pt idx="4761">
                  <c:v>36.321714</c:v>
                </c:pt>
                <c:pt idx="4762">
                  <c:v>36.597033000000003</c:v>
                </c:pt>
                <c:pt idx="4763">
                  <c:v>36.800972999999999</c:v>
                </c:pt>
                <c:pt idx="4764">
                  <c:v>36.658214999999998</c:v>
                </c:pt>
                <c:pt idx="4765">
                  <c:v>36.984518999999999</c:v>
                </c:pt>
                <c:pt idx="4766">
                  <c:v>36.862155000000001</c:v>
                </c:pt>
                <c:pt idx="4767">
                  <c:v>37.219050000000003</c:v>
                </c:pt>
                <c:pt idx="4768">
                  <c:v>37.066094999999997</c:v>
                </c:pt>
                <c:pt idx="4769">
                  <c:v>37.290429000000003</c:v>
                </c:pt>
                <c:pt idx="4770">
                  <c:v>37.178261999999997</c:v>
                </c:pt>
                <c:pt idx="4771">
                  <c:v>37.117080000000001</c:v>
                </c:pt>
                <c:pt idx="4772">
                  <c:v>37.208852999999998</c:v>
                </c:pt>
                <c:pt idx="4773">
                  <c:v>37.565747999999999</c:v>
                </c:pt>
                <c:pt idx="4774">
                  <c:v>37.616733000000004</c:v>
                </c:pt>
                <c:pt idx="4775">
                  <c:v>37.830869999999997</c:v>
                </c:pt>
                <c:pt idx="4776">
                  <c:v>37.637127</c:v>
                </c:pt>
                <c:pt idx="4777">
                  <c:v>37.820672999999999</c:v>
                </c:pt>
                <c:pt idx="4778">
                  <c:v>37.52496</c:v>
                </c:pt>
                <c:pt idx="4779">
                  <c:v>37.586142000000002</c:v>
                </c:pt>
                <c:pt idx="4780">
                  <c:v>37.647323999999998</c:v>
                </c:pt>
                <c:pt idx="4781">
                  <c:v>37.402596000000003</c:v>
                </c:pt>
                <c:pt idx="4782">
                  <c:v>37.433186999999997</c:v>
                </c:pt>
                <c:pt idx="4783">
                  <c:v>37.157868000000001</c:v>
                </c:pt>
                <c:pt idx="4784">
                  <c:v>37.494368999999999</c:v>
                </c:pt>
                <c:pt idx="4785">
                  <c:v>38.167371000000003</c:v>
                </c:pt>
                <c:pt idx="4786">
                  <c:v>38.197961999999997</c:v>
                </c:pt>
                <c:pt idx="4787">
                  <c:v>38.085794999999997</c:v>
                </c:pt>
                <c:pt idx="4788">
                  <c:v>37.994022000000001</c:v>
                </c:pt>
                <c:pt idx="4789">
                  <c:v>37.779885</c:v>
                </c:pt>
                <c:pt idx="4790">
                  <c:v>37.545354000000003</c:v>
                </c:pt>
                <c:pt idx="4791">
                  <c:v>37.596339</c:v>
                </c:pt>
                <c:pt idx="4792">
                  <c:v>37.178261999999997</c:v>
                </c:pt>
                <c:pt idx="4793">
                  <c:v>37.055897999999999</c:v>
                </c:pt>
                <c:pt idx="4794">
                  <c:v>37.575944999999997</c:v>
                </c:pt>
                <c:pt idx="4795">
                  <c:v>37.484172000000001</c:v>
                </c:pt>
                <c:pt idx="4796">
                  <c:v>37.535156999999998</c:v>
                </c:pt>
                <c:pt idx="4797">
                  <c:v>37.422989999999999</c:v>
                </c:pt>
                <c:pt idx="4798">
                  <c:v>37.300626000000001</c:v>
                </c:pt>
                <c:pt idx="4799">
                  <c:v>37.484172000000001</c:v>
                </c:pt>
                <c:pt idx="4800">
                  <c:v>37.514763000000002</c:v>
                </c:pt>
                <c:pt idx="4801">
                  <c:v>37.545354000000003</c:v>
                </c:pt>
                <c:pt idx="4802">
                  <c:v>37.575944999999997</c:v>
                </c:pt>
                <c:pt idx="4803">
                  <c:v>37.606535999999998</c:v>
                </c:pt>
                <c:pt idx="4804">
                  <c:v>37.657521000000003</c:v>
                </c:pt>
                <c:pt idx="4805">
                  <c:v>37.565747999999999</c:v>
                </c:pt>
                <c:pt idx="4806">
                  <c:v>37.473975000000003</c:v>
                </c:pt>
                <c:pt idx="4807">
                  <c:v>37.361808000000003</c:v>
                </c:pt>
                <c:pt idx="4808">
                  <c:v>37.392398999999997</c:v>
                </c:pt>
                <c:pt idx="4809">
                  <c:v>37.575944999999997</c:v>
                </c:pt>
                <c:pt idx="4810">
                  <c:v>37.463777999999998</c:v>
                </c:pt>
                <c:pt idx="4811">
                  <c:v>37.616733000000004</c:v>
                </c:pt>
                <c:pt idx="4812">
                  <c:v>37.800279000000003</c:v>
                </c:pt>
                <c:pt idx="4813">
                  <c:v>37.953234000000002</c:v>
                </c:pt>
                <c:pt idx="4814">
                  <c:v>37.810476000000001</c:v>
                </c:pt>
                <c:pt idx="4815">
                  <c:v>37.718702999999998</c:v>
                </c:pt>
                <c:pt idx="4816">
                  <c:v>37.575944999999997</c:v>
                </c:pt>
                <c:pt idx="4817">
                  <c:v>38.065401000000001</c:v>
                </c:pt>
                <c:pt idx="4818">
                  <c:v>37.943036999999997</c:v>
                </c:pt>
                <c:pt idx="4819">
                  <c:v>38.299931999999998</c:v>
                </c:pt>
                <c:pt idx="4820">
                  <c:v>38.452886999999997</c:v>
                </c:pt>
                <c:pt idx="4821">
                  <c:v>38.03481</c:v>
                </c:pt>
                <c:pt idx="4822">
                  <c:v>38.218356</c:v>
                </c:pt>
                <c:pt idx="4823">
                  <c:v>37.963431</c:v>
                </c:pt>
                <c:pt idx="4824">
                  <c:v>37.820672999999999</c:v>
                </c:pt>
                <c:pt idx="4825">
                  <c:v>37.851264</c:v>
                </c:pt>
                <c:pt idx="4826">
                  <c:v>37.892052</c:v>
                </c:pt>
                <c:pt idx="4827">
                  <c:v>37.932839999999999</c:v>
                </c:pt>
                <c:pt idx="4828">
                  <c:v>38.085794999999997</c:v>
                </c:pt>
                <c:pt idx="4829">
                  <c:v>38.279538000000002</c:v>
                </c:pt>
                <c:pt idx="4830">
                  <c:v>38.289735</c:v>
                </c:pt>
                <c:pt idx="4831">
                  <c:v>38.483477999999998</c:v>
                </c:pt>
                <c:pt idx="4832">
                  <c:v>38.493675000000003</c:v>
                </c:pt>
                <c:pt idx="4833">
                  <c:v>38.350917000000003</c:v>
                </c:pt>
                <c:pt idx="4834">
                  <c:v>38.473281</c:v>
                </c:pt>
                <c:pt idx="4835">
                  <c:v>38.187764999999999</c:v>
                </c:pt>
                <c:pt idx="4836">
                  <c:v>38.065401000000001</c:v>
                </c:pt>
                <c:pt idx="4837">
                  <c:v>38.014415999999997</c:v>
                </c:pt>
                <c:pt idx="4838">
                  <c:v>38.03481</c:v>
                </c:pt>
                <c:pt idx="4839">
                  <c:v>38.03481</c:v>
                </c:pt>
                <c:pt idx="4840">
                  <c:v>37.861460999999998</c:v>
                </c:pt>
                <c:pt idx="4841">
                  <c:v>37.800279000000003</c:v>
                </c:pt>
                <c:pt idx="4842">
                  <c:v>37.830869999999997</c:v>
                </c:pt>
                <c:pt idx="4843">
                  <c:v>37.749293999999999</c:v>
                </c:pt>
                <c:pt idx="4844">
                  <c:v>37.841067000000002</c:v>
                </c:pt>
                <c:pt idx="4845">
                  <c:v>37.790081999999998</c:v>
                </c:pt>
                <c:pt idx="4846">
                  <c:v>37.586142000000002</c:v>
                </c:pt>
                <c:pt idx="4847">
                  <c:v>37.372005000000001</c:v>
                </c:pt>
                <c:pt idx="4848">
                  <c:v>37.616733000000004</c:v>
                </c:pt>
                <c:pt idx="4849">
                  <c:v>37.382201999999999</c:v>
                </c:pt>
                <c:pt idx="4850">
                  <c:v>37.779885</c:v>
                </c:pt>
                <c:pt idx="4851">
                  <c:v>37.953234000000002</c:v>
                </c:pt>
                <c:pt idx="4852">
                  <c:v>38.055204000000003</c:v>
                </c:pt>
                <c:pt idx="4853">
                  <c:v>38.004218999999999</c:v>
                </c:pt>
                <c:pt idx="4854">
                  <c:v>38.187764999999999</c:v>
                </c:pt>
                <c:pt idx="4855">
                  <c:v>37.749293999999999</c:v>
                </c:pt>
                <c:pt idx="4856">
                  <c:v>38.085794999999997</c:v>
                </c:pt>
                <c:pt idx="4857">
                  <c:v>38.228552999999998</c:v>
                </c:pt>
                <c:pt idx="4858">
                  <c:v>38.177568000000001</c:v>
                </c:pt>
                <c:pt idx="4859">
                  <c:v>37.973627999999998</c:v>
                </c:pt>
                <c:pt idx="4860">
                  <c:v>38.075597999999999</c:v>
                </c:pt>
                <c:pt idx="4861">
                  <c:v>37.779885</c:v>
                </c:pt>
                <c:pt idx="4862">
                  <c:v>37.943036999999997</c:v>
                </c:pt>
                <c:pt idx="4863">
                  <c:v>37.953234000000002</c:v>
                </c:pt>
                <c:pt idx="4864">
                  <c:v>38.340719999999997</c:v>
                </c:pt>
                <c:pt idx="4865">
                  <c:v>38.136780000000002</c:v>
                </c:pt>
                <c:pt idx="4866">
                  <c:v>38.391705000000002</c:v>
                </c:pt>
                <c:pt idx="4867">
                  <c:v>38.340719999999997</c:v>
                </c:pt>
                <c:pt idx="4868">
                  <c:v>38.085794999999997</c:v>
                </c:pt>
                <c:pt idx="4869">
                  <c:v>38.095992000000003</c:v>
                </c:pt>
                <c:pt idx="4870">
                  <c:v>38.595644999999998</c:v>
                </c:pt>
                <c:pt idx="4871">
                  <c:v>38.636432999999997</c:v>
                </c:pt>
                <c:pt idx="4872">
                  <c:v>38.830176000000002</c:v>
                </c:pt>
                <c:pt idx="4873">
                  <c:v>38.616039000000001</c:v>
                </c:pt>
                <c:pt idx="4874">
                  <c:v>38.605842000000003</c:v>
                </c:pt>
                <c:pt idx="4875">
                  <c:v>38.738402999999998</c:v>
                </c:pt>
                <c:pt idx="4876">
                  <c:v>38.350917000000003</c:v>
                </c:pt>
                <c:pt idx="4877">
                  <c:v>38.361114000000001</c:v>
                </c:pt>
                <c:pt idx="4878">
                  <c:v>38.126582999999997</c:v>
                </c:pt>
                <c:pt idx="4879">
                  <c:v>37.892052</c:v>
                </c:pt>
                <c:pt idx="4880">
                  <c:v>37.871657999999996</c:v>
                </c:pt>
                <c:pt idx="4881">
                  <c:v>37.800279000000003</c:v>
                </c:pt>
                <c:pt idx="4882">
                  <c:v>38.045006999999998</c:v>
                </c:pt>
                <c:pt idx="4883">
                  <c:v>38.330522999999999</c:v>
                </c:pt>
                <c:pt idx="4884">
                  <c:v>38.157173999999998</c:v>
                </c:pt>
                <c:pt idx="4885">
                  <c:v>38.524265999999997</c:v>
                </c:pt>
                <c:pt idx="4886">
                  <c:v>38.595644999999998</c:v>
                </c:pt>
                <c:pt idx="4887">
                  <c:v>38.350917000000003</c:v>
                </c:pt>
                <c:pt idx="4888">
                  <c:v>38.350917000000003</c:v>
                </c:pt>
                <c:pt idx="4889">
                  <c:v>38.024613000000002</c:v>
                </c:pt>
                <c:pt idx="4890">
                  <c:v>37.912446000000003</c:v>
                </c:pt>
                <c:pt idx="4891">
                  <c:v>37.830869999999997</c:v>
                </c:pt>
                <c:pt idx="4892">
                  <c:v>38.167371000000003</c:v>
                </c:pt>
                <c:pt idx="4893">
                  <c:v>38.055204000000003</c:v>
                </c:pt>
                <c:pt idx="4894">
                  <c:v>37.943036999999997</c:v>
                </c:pt>
                <c:pt idx="4895">
                  <c:v>37.830869999999997</c:v>
                </c:pt>
                <c:pt idx="4896">
                  <c:v>37.932839999999999</c:v>
                </c:pt>
                <c:pt idx="4897">
                  <c:v>37.637127</c:v>
                </c:pt>
                <c:pt idx="4898">
                  <c:v>37.555551000000001</c:v>
                </c:pt>
                <c:pt idx="4899">
                  <c:v>37.718702999999998</c:v>
                </c:pt>
                <c:pt idx="4900">
                  <c:v>37.433186999999997</c:v>
                </c:pt>
                <c:pt idx="4901">
                  <c:v>37.830869999999997</c:v>
                </c:pt>
                <c:pt idx="4902">
                  <c:v>37.708506</c:v>
                </c:pt>
                <c:pt idx="4903">
                  <c:v>37.892052</c:v>
                </c:pt>
                <c:pt idx="4904">
                  <c:v>37.841067000000002</c:v>
                </c:pt>
                <c:pt idx="4905">
                  <c:v>37.616733000000004</c:v>
                </c:pt>
                <c:pt idx="4906">
                  <c:v>37.647323999999998</c:v>
                </c:pt>
                <c:pt idx="4907">
                  <c:v>37.422989999999999</c:v>
                </c:pt>
                <c:pt idx="4908">
                  <c:v>37.647323999999998</c:v>
                </c:pt>
                <c:pt idx="4909">
                  <c:v>37.902248999999998</c:v>
                </c:pt>
                <c:pt idx="4910">
                  <c:v>37.902248999999998</c:v>
                </c:pt>
                <c:pt idx="4911">
                  <c:v>37.52496</c:v>
                </c:pt>
                <c:pt idx="4912">
                  <c:v>37.596339</c:v>
                </c:pt>
                <c:pt idx="4913">
                  <c:v>37.677914999999999</c:v>
                </c:pt>
                <c:pt idx="4914">
                  <c:v>38.014415999999997</c:v>
                </c:pt>
                <c:pt idx="4915">
                  <c:v>37.749293999999999</c:v>
                </c:pt>
                <c:pt idx="4916">
                  <c:v>37.637127</c:v>
                </c:pt>
                <c:pt idx="4917">
                  <c:v>37.688111999999997</c:v>
                </c:pt>
                <c:pt idx="4918">
                  <c:v>37.994022000000001</c:v>
                </c:pt>
                <c:pt idx="4919">
                  <c:v>38.065401000000001</c:v>
                </c:pt>
                <c:pt idx="4920">
                  <c:v>37.830869999999997</c:v>
                </c:pt>
                <c:pt idx="4921">
                  <c:v>37.606535999999998</c:v>
                </c:pt>
                <c:pt idx="4922">
                  <c:v>37.647323999999998</c:v>
                </c:pt>
                <c:pt idx="4923">
                  <c:v>37.841067000000002</c:v>
                </c:pt>
                <c:pt idx="4924">
                  <c:v>37.994022000000001</c:v>
                </c:pt>
                <c:pt idx="4925">
                  <c:v>38.524265999999997</c:v>
                </c:pt>
                <c:pt idx="4926">
                  <c:v>38.758797000000001</c:v>
                </c:pt>
                <c:pt idx="4927">
                  <c:v>38.422296000000003</c:v>
                </c:pt>
                <c:pt idx="4928">
                  <c:v>37.555551000000001</c:v>
                </c:pt>
                <c:pt idx="4929">
                  <c:v>37.596339</c:v>
                </c:pt>
                <c:pt idx="4930">
                  <c:v>37.718702999999998</c:v>
                </c:pt>
                <c:pt idx="4931">
                  <c:v>38.248947000000001</c:v>
                </c:pt>
                <c:pt idx="4932">
                  <c:v>37.52496</c:v>
                </c:pt>
                <c:pt idx="4933">
                  <c:v>37.310822999999999</c:v>
                </c:pt>
                <c:pt idx="4934">
                  <c:v>36.474668999999999</c:v>
                </c:pt>
                <c:pt idx="4935">
                  <c:v>35.567135999999998</c:v>
                </c:pt>
                <c:pt idx="4936">
                  <c:v>36.464472000000001</c:v>
                </c:pt>
                <c:pt idx="4937">
                  <c:v>36.291122999999999</c:v>
                </c:pt>
                <c:pt idx="4938">
                  <c:v>36.311517000000002</c:v>
                </c:pt>
                <c:pt idx="4939">
                  <c:v>36.178955999999999</c:v>
                </c:pt>
                <c:pt idx="4940">
                  <c:v>35.669105999999999</c:v>
                </c:pt>
                <c:pt idx="4941">
                  <c:v>35.271422999999999</c:v>
                </c:pt>
                <c:pt idx="4942">
                  <c:v>35.067483000000003</c:v>
                </c:pt>
                <c:pt idx="4943">
                  <c:v>34.883937000000003</c:v>
                </c:pt>
                <c:pt idx="4944">
                  <c:v>34.945118999999998</c:v>
                </c:pt>
                <c:pt idx="4945">
                  <c:v>34.679997</c:v>
                </c:pt>
                <c:pt idx="4946">
                  <c:v>35.047089</c:v>
                </c:pt>
                <c:pt idx="4947">
                  <c:v>34.904330999999999</c:v>
                </c:pt>
                <c:pt idx="4948">
                  <c:v>35.332605000000001</c:v>
                </c:pt>
                <c:pt idx="4949">
                  <c:v>35.699697</c:v>
                </c:pt>
                <c:pt idx="4950">
                  <c:v>35.505954000000003</c:v>
                </c:pt>
                <c:pt idx="4951">
                  <c:v>35.454968999999998</c:v>
                </c:pt>
                <c:pt idx="4952">
                  <c:v>35.669105999999999</c:v>
                </c:pt>
                <c:pt idx="4953">
                  <c:v>35.791469999999997</c:v>
                </c:pt>
                <c:pt idx="4954">
                  <c:v>35.444772</c:v>
                </c:pt>
                <c:pt idx="4955">
                  <c:v>35.689500000000002</c:v>
                </c:pt>
                <c:pt idx="4956">
                  <c:v>35.862848999999997</c:v>
                </c:pt>
                <c:pt idx="4957">
                  <c:v>35.556939</c:v>
                </c:pt>
                <c:pt idx="4958">
                  <c:v>35.699697</c:v>
                </c:pt>
                <c:pt idx="4959">
                  <c:v>36.433881</c:v>
                </c:pt>
                <c:pt idx="4960">
                  <c:v>35.822060999999998</c:v>
                </c:pt>
                <c:pt idx="4961">
                  <c:v>35.99541</c:v>
                </c:pt>
                <c:pt idx="4962">
                  <c:v>36.321714</c:v>
                </c:pt>
                <c:pt idx="4963">
                  <c:v>35.597726999999999</c:v>
                </c:pt>
                <c:pt idx="4964">
                  <c:v>35.985213000000002</c:v>
                </c:pt>
                <c:pt idx="4965">
                  <c:v>35.628318</c:v>
                </c:pt>
                <c:pt idx="4966">
                  <c:v>35.414180999999999</c:v>
                </c:pt>
                <c:pt idx="4967">
                  <c:v>35.342801999999999</c:v>
                </c:pt>
                <c:pt idx="4968">
                  <c:v>35.057285999999998</c:v>
                </c:pt>
                <c:pt idx="4969">
                  <c:v>34.955316000000003</c:v>
                </c:pt>
                <c:pt idx="4970">
                  <c:v>34.975709999999999</c:v>
                </c:pt>
                <c:pt idx="4971">
                  <c:v>35.179650000000002</c:v>
                </c:pt>
                <c:pt idx="4972">
                  <c:v>35.169452999999997</c:v>
                </c:pt>
                <c:pt idx="4973">
                  <c:v>35.791469999999997</c:v>
                </c:pt>
                <c:pt idx="4974">
                  <c:v>35.638514999999998</c:v>
                </c:pt>
                <c:pt idx="4975">
                  <c:v>35.322408000000003</c:v>
                </c:pt>
                <c:pt idx="4976">
                  <c:v>35.618121000000002</c:v>
                </c:pt>
                <c:pt idx="4977">
                  <c:v>35.618121000000002</c:v>
                </c:pt>
                <c:pt idx="4978">
                  <c:v>35.607923999999997</c:v>
                </c:pt>
                <c:pt idx="4979">
                  <c:v>35.750681999999998</c:v>
                </c:pt>
                <c:pt idx="4980">
                  <c:v>35.750681999999998</c:v>
                </c:pt>
                <c:pt idx="4981">
                  <c:v>36.046394999999997</c:v>
                </c:pt>
                <c:pt idx="4982">
                  <c:v>36.046394999999997</c:v>
                </c:pt>
                <c:pt idx="4983">
                  <c:v>36.168759000000001</c:v>
                </c:pt>
                <c:pt idx="4984">
                  <c:v>36.311517000000002</c:v>
                </c:pt>
                <c:pt idx="4985">
                  <c:v>36.138168</c:v>
                </c:pt>
                <c:pt idx="4986">
                  <c:v>35.801667000000002</c:v>
                </c:pt>
                <c:pt idx="4987">
                  <c:v>35.944425000000003</c:v>
                </c:pt>
                <c:pt idx="4988">
                  <c:v>35.597726999999999</c:v>
                </c:pt>
                <c:pt idx="4989">
                  <c:v>35.597726999999999</c:v>
                </c:pt>
                <c:pt idx="4990">
                  <c:v>35.903637000000003</c:v>
                </c:pt>
                <c:pt idx="4991">
                  <c:v>35.873046000000002</c:v>
                </c:pt>
                <c:pt idx="4992">
                  <c:v>36.015804000000003</c:v>
                </c:pt>
                <c:pt idx="4993">
                  <c:v>36.464472000000001</c:v>
                </c:pt>
                <c:pt idx="4994">
                  <c:v>36.138168</c:v>
                </c:pt>
                <c:pt idx="4995">
                  <c:v>35.781272999999999</c:v>
                </c:pt>
                <c:pt idx="4996">
                  <c:v>36.076985999999998</c:v>
                </c:pt>
                <c:pt idx="4997">
                  <c:v>35.740485</c:v>
                </c:pt>
                <c:pt idx="4998">
                  <c:v>35.709893999999998</c:v>
                </c:pt>
                <c:pt idx="4999">
                  <c:v>35.985213000000002</c:v>
                </c:pt>
                <c:pt idx="5000">
                  <c:v>35.954622000000001</c:v>
                </c:pt>
                <c:pt idx="5001">
                  <c:v>36.199350000000003</c:v>
                </c:pt>
                <c:pt idx="5002">
                  <c:v>36.046394999999997</c:v>
                </c:pt>
                <c:pt idx="5003">
                  <c:v>36.015804000000003</c:v>
                </c:pt>
                <c:pt idx="5004">
                  <c:v>36.168759000000001</c:v>
                </c:pt>
                <c:pt idx="5005">
                  <c:v>36.168759000000001</c:v>
                </c:pt>
                <c:pt idx="5006">
                  <c:v>36.158562000000003</c:v>
                </c:pt>
                <c:pt idx="5007">
                  <c:v>36.464472000000001</c:v>
                </c:pt>
                <c:pt idx="5008">
                  <c:v>36.464472000000001</c:v>
                </c:pt>
                <c:pt idx="5009">
                  <c:v>36.617426999999999</c:v>
                </c:pt>
                <c:pt idx="5010">
                  <c:v>36.464472000000001</c:v>
                </c:pt>
                <c:pt idx="5011">
                  <c:v>36.770381999999998</c:v>
                </c:pt>
                <c:pt idx="5012">
                  <c:v>36.923336999999997</c:v>
                </c:pt>
                <c:pt idx="5013">
                  <c:v>36.923336999999997</c:v>
                </c:pt>
                <c:pt idx="5014">
                  <c:v>37.259838000000002</c:v>
                </c:pt>
                <c:pt idx="5015">
                  <c:v>36.800972999999999</c:v>
                </c:pt>
                <c:pt idx="5016">
                  <c:v>36.800972999999999</c:v>
                </c:pt>
                <c:pt idx="5017">
                  <c:v>36.382896000000002</c:v>
                </c:pt>
                <c:pt idx="5018">
                  <c:v>36.393093</c:v>
                </c:pt>
                <c:pt idx="5019">
                  <c:v>36.688806</c:v>
                </c:pt>
                <c:pt idx="5020">
                  <c:v>36.688806</c:v>
                </c:pt>
                <c:pt idx="5021">
                  <c:v>37.453581</c:v>
                </c:pt>
                <c:pt idx="5022">
                  <c:v>37.004913000000002</c:v>
                </c:pt>
                <c:pt idx="5023">
                  <c:v>37.769688000000002</c:v>
                </c:pt>
                <c:pt idx="5024">
                  <c:v>37.779885</c:v>
                </c:pt>
                <c:pt idx="5025">
                  <c:v>37.147671000000003</c:v>
                </c:pt>
                <c:pt idx="5026">
                  <c:v>36.984518999999999</c:v>
                </c:pt>
                <c:pt idx="5027">
                  <c:v>36.546047999999999</c:v>
                </c:pt>
                <c:pt idx="5028">
                  <c:v>36.831564</c:v>
                </c:pt>
                <c:pt idx="5029">
                  <c:v>36.627623999999997</c:v>
                </c:pt>
                <c:pt idx="5030">
                  <c:v>37.178261999999997</c:v>
                </c:pt>
                <c:pt idx="5031">
                  <c:v>36.953927999999998</c:v>
                </c:pt>
                <c:pt idx="5032">
                  <c:v>36.882548999999997</c:v>
                </c:pt>
                <c:pt idx="5033">
                  <c:v>36.953927999999998</c:v>
                </c:pt>
                <c:pt idx="5034">
                  <c:v>36.597033000000003</c:v>
                </c:pt>
                <c:pt idx="5035">
                  <c:v>36.729593999999999</c:v>
                </c:pt>
                <c:pt idx="5036">
                  <c:v>36.831564</c:v>
                </c:pt>
                <c:pt idx="5037">
                  <c:v>36.464472000000001</c:v>
                </c:pt>
                <c:pt idx="5038">
                  <c:v>36.566442000000002</c:v>
                </c:pt>
                <c:pt idx="5039">
                  <c:v>36.362501999999999</c:v>
                </c:pt>
                <c:pt idx="5040">
                  <c:v>36.138168</c:v>
                </c:pt>
                <c:pt idx="5041">
                  <c:v>35.924030999999999</c:v>
                </c:pt>
                <c:pt idx="5042">
                  <c:v>36.026001000000001</c:v>
                </c:pt>
                <c:pt idx="5043">
                  <c:v>35.842455000000001</c:v>
                </c:pt>
                <c:pt idx="5044">
                  <c:v>35.801667000000002</c:v>
                </c:pt>
                <c:pt idx="5045">
                  <c:v>35.699697</c:v>
                </c:pt>
                <c:pt idx="5046">
                  <c:v>35.567135999999998</c:v>
                </c:pt>
                <c:pt idx="5047">
                  <c:v>35.740485</c:v>
                </c:pt>
                <c:pt idx="5048">
                  <c:v>35.944425000000003</c:v>
                </c:pt>
                <c:pt idx="5049">
                  <c:v>36.311517000000002</c:v>
                </c:pt>
                <c:pt idx="5050">
                  <c:v>36.770381999999998</c:v>
                </c:pt>
                <c:pt idx="5051">
                  <c:v>36.872351999999999</c:v>
                </c:pt>
                <c:pt idx="5052">
                  <c:v>36.484865999999997</c:v>
                </c:pt>
                <c:pt idx="5053">
                  <c:v>36.821367000000002</c:v>
                </c:pt>
                <c:pt idx="5054">
                  <c:v>36.495063000000002</c:v>
                </c:pt>
                <c:pt idx="5055">
                  <c:v>35.913834000000001</c:v>
                </c:pt>
                <c:pt idx="5056">
                  <c:v>36.189152999999997</c:v>
                </c:pt>
                <c:pt idx="5057">
                  <c:v>36.433881</c:v>
                </c:pt>
                <c:pt idx="5058">
                  <c:v>36.50526</c:v>
                </c:pt>
                <c:pt idx="5059">
                  <c:v>36.678609000000002</c:v>
                </c:pt>
                <c:pt idx="5060">
                  <c:v>36.678609000000002</c:v>
                </c:pt>
                <c:pt idx="5061">
                  <c:v>36.892746000000002</c:v>
                </c:pt>
                <c:pt idx="5062">
                  <c:v>37.096685999999998</c:v>
                </c:pt>
                <c:pt idx="5063">
                  <c:v>37.147671000000003</c:v>
                </c:pt>
                <c:pt idx="5064">
                  <c:v>37.198656</c:v>
                </c:pt>
                <c:pt idx="5065">
                  <c:v>36.953927999999998</c:v>
                </c:pt>
                <c:pt idx="5066">
                  <c:v>37.188459000000002</c:v>
                </c:pt>
                <c:pt idx="5067">
                  <c:v>37.239443999999999</c:v>
                </c:pt>
                <c:pt idx="5068">
                  <c:v>37.137473999999997</c:v>
                </c:pt>
                <c:pt idx="5069">
                  <c:v>36.933534000000002</c:v>
                </c:pt>
                <c:pt idx="5070">
                  <c:v>37.086489</c:v>
                </c:pt>
                <c:pt idx="5071">
                  <c:v>36.800972999999999</c:v>
                </c:pt>
                <c:pt idx="5072">
                  <c:v>36.423684000000002</c:v>
                </c:pt>
                <c:pt idx="5073">
                  <c:v>36.444077999999998</c:v>
                </c:pt>
                <c:pt idx="5074">
                  <c:v>36.342108000000003</c:v>
                </c:pt>
                <c:pt idx="5075">
                  <c:v>35.944425000000003</c:v>
                </c:pt>
                <c:pt idx="5076">
                  <c:v>36.087183000000003</c:v>
                </c:pt>
                <c:pt idx="5077">
                  <c:v>36.597033000000003</c:v>
                </c:pt>
                <c:pt idx="5078">
                  <c:v>36.321714</c:v>
                </c:pt>
                <c:pt idx="5079">
                  <c:v>36.617426999999999</c:v>
                </c:pt>
                <c:pt idx="5080">
                  <c:v>36.821367000000002</c:v>
                </c:pt>
                <c:pt idx="5081">
                  <c:v>36.719397000000001</c:v>
                </c:pt>
                <c:pt idx="5082">
                  <c:v>36.749988000000002</c:v>
                </c:pt>
                <c:pt idx="5083">
                  <c:v>36.953927999999998</c:v>
                </c:pt>
                <c:pt idx="5084">
                  <c:v>36.525654000000003</c:v>
                </c:pt>
                <c:pt idx="5085">
                  <c:v>36.495063000000002</c:v>
                </c:pt>
                <c:pt idx="5086">
                  <c:v>36.311517000000002</c:v>
                </c:pt>
                <c:pt idx="5087">
                  <c:v>36.189152999999997</c:v>
                </c:pt>
                <c:pt idx="5088">
                  <c:v>36.362501999999999</c:v>
                </c:pt>
                <c:pt idx="5089">
                  <c:v>36.229940999999997</c:v>
                </c:pt>
                <c:pt idx="5090">
                  <c:v>36.382896000000002</c:v>
                </c:pt>
                <c:pt idx="5091">
                  <c:v>36.525654000000003</c:v>
                </c:pt>
                <c:pt idx="5092">
                  <c:v>36.851958000000003</c:v>
                </c:pt>
                <c:pt idx="5093">
                  <c:v>37.004913000000002</c:v>
                </c:pt>
                <c:pt idx="5094">
                  <c:v>37.035504000000003</c:v>
                </c:pt>
                <c:pt idx="5095">
                  <c:v>36.780579000000003</c:v>
                </c:pt>
                <c:pt idx="5096">
                  <c:v>36.454275000000003</c:v>
                </c:pt>
                <c:pt idx="5097">
                  <c:v>36.260531999999998</c:v>
                </c:pt>
                <c:pt idx="5098">
                  <c:v>36.291122999999999</c:v>
                </c:pt>
                <c:pt idx="5099">
                  <c:v>36.260531999999998</c:v>
                </c:pt>
                <c:pt idx="5100">
                  <c:v>36.413487000000003</c:v>
                </c:pt>
                <c:pt idx="5101">
                  <c:v>36.566442000000002</c:v>
                </c:pt>
                <c:pt idx="5102">
                  <c:v>36.709200000000003</c:v>
                </c:pt>
                <c:pt idx="5103">
                  <c:v>36.892746000000002</c:v>
                </c:pt>
                <c:pt idx="5104">
                  <c:v>37.055897999999999</c:v>
                </c:pt>
                <c:pt idx="5105">
                  <c:v>37.208852999999998</c:v>
                </c:pt>
                <c:pt idx="5106">
                  <c:v>37.055897999999999</c:v>
                </c:pt>
                <c:pt idx="5107">
                  <c:v>37.300626000000001</c:v>
                </c:pt>
                <c:pt idx="5108">
                  <c:v>37.127276999999999</c:v>
                </c:pt>
                <c:pt idx="5109">
                  <c:v>37.259838000000002</c:v>
                </c:pt>
                <c:pt idx="5110">
                  <c:v>37.412793000000001</c:v>
                </c:pt>
                <c:pt idx="5111">
                  <c:v>36.953927999999998</c:v>
                </c:pt>
                <c:pt idx="5112">
                  <c:v>37.259838000000002</c:v>
                </c:pt>
                <c:pt idx="5113">
                  <c:v>37.117080000000001</c:v>
                </c:pt>
                <c:pt idx="5114">
                  <c:v>37.392398999999997</c:v>
                </c:pt>
                <c:pt idx="5115">
                  <c:v>37.616733000000004</c:v>
                </c:pt>
                <c:pt idx="5116">
                  <c:v>37.902248999999998</c:v>
                </c:pt>
                <c:pt idx="5117">
                  <c:v>38.218356</c:v>
                </c:pt>
                <c:pt idx="5118">
                  <c:v>38.248947000000001</c:v>
                </c:pt>
                <c:pt idx="5119">
                  <c:v>38.565054000000003</c:v>
                </c:pt>
                <c:pt idx="5120">
                  <c:v>38.187764999999999</c:v>
                </c:pt>
                <c:pt idx="5121">
                  <c:v>38.004218999999999</c:v>
                </c:pt>
                <c:pt idx="5122">
                  <c:v>37.718702999999998</c:v>
                </c:pt>
                <c:pt idx="5123">
                  <c:v>37.494368999999999</c:v>
                </c:pt>
                <c:pt idx="5124">
                  <c:v>36.974322000000001</c:v>
                </c:pt>
                <c:pt idx="5125">
                  <c:v>36.760185</c:v>
                </c:pt>
                <c:pt idx="5126">
                  <c:v>37.117080000000001</c:v>
                </c:pt>
                <c:pt idx="5127">
                  <c:v>37.147671000000003</c:v>
                </c:pt>
                <c:pt idx="5128">
                  <c:v>37.239443999999999</c:v>
                </c:pt>
                <c:pt idx="5129">
                  <c:v>37.422989999999999</c:v>
                </c:pt>
                <c:pt idx="5130">
                  <c:v>37.606535999999998</c:v>
                </c:pt>
                <c:pt idx="5131">
                  <c:v>37.147671000000003</c:v>
                </c:pt>
                <c:pt idx="5132">
                  <c:v>37.086489</c:v>
                </c:pt>
                <c:pt idx="5133">
                  <c:v>36.902943</c:v>
                </c:pt>
                <c:pt idx="5134">
                  <c:v>36.576639</c:v>
                </c:pt>
                <c:pt idx="5135">
                  <c:v>36.688806</c:v>
                </c:pt>
                <c:pt idx="5136">
                  <c:v>36.321714</c:v>
                </c:pt>
                <c:pt idx="5137">
                  <c:v>36.189152999999997</c:v>
                </c:pt>
                <c:pt idx="5138">
                  <c:v>36.076985999999998</c:v>
                </c:pt>
                <c:pt idx="5139">
                  <c:v>36.046394999999997</c:v>
                </c:pt>
                <c:pt idx="5140">
                  <c:v>36.403289999999998</c:v>
                </c:pt>
                <c:pt idx="5141">
                  <c:v>36.270729000000003</c:v>
                </c:pt>
                <c:pt idx="5142">
                  <c:v>36.668411999999996</c:v>
                </c:pt>
                <c:pt idx="5143">
                  <c:v>36.709200000000003</c:v>
                </c:pt>
                <c:pt idx="5144">
                  <c:v>36.668411999999996</c:v>
                </c:pt>
                <c:pt idx="5145">
                  <c:v>36.831564</c:v>
                </c:pt>
                <c:pt idx="5146">
                  <c:v>37.147671000000003</c:v>
                </c:pt>
                <c:pt idx="5147">
                  <c:v>37.147671000000003</c:v>
                </c:pt>
                <c:pt idx="5148">
                  <c:v>37.280231999999998</c:v>
                </c:pt>
                <c:pt idx="5149">
                  <c:v>37.637127</c:v>
                </c:pt>
                <c:pt idx="5150">
                  <c:v>37.647323999999998</c:v>
                </c:pt>
                <c:pt idx="5151">
                  <c:v>38.126582999999997</c:v>
                </c:pt>
                <c:pt idx="5152">
                  <c:v>37.586142000000002</c:v>
                </c:pt>
                <c:pt idx="5153">
                  <c:v>37.514763000000002</c:v>
                </c:pt>
                <c:pt idx="5154">
                  <c:v>37.637127</c:v>
                </c:pt>
                <c:pt idx="5155">
                  <c:v>37.708506</c:v>
                </c:pt>
                <c:pt idx="5156">
                  <c:v>37.728900000000003</c:v>
                </c:pt>
                <c:pt idx="5157">
                  <c:v>38.095992000000003</c:v>
                </c:pt>
                <c:pt idx="5158">
                  <c:v>38.187764999999999</c:v>
                </c:pt>
                <c:pt idx="5159">
                  <c:v>38.269340999999997</c:v>
                </c:pt>
                <c:pt idx="5160">
                  <c:v>38.187764999999999</c:v>
                </c:pt>
                <c:pt idx="5161">
                  <c:v>38.248947000000001</c:v>
                </c:pt>
                <c:pt idx="5162">
                  <c:v>38.197961999999997</c:v>
                </c:pt>
                <c:pt idx="5163">
                  <c:v>38.299931999999998</c:v>
                </c:pt>
                <c:pt idx="5164">
                  <c:v>38.330522999999999</c:v>
                </c:pt>
                <c:pt idx="5165">
                  <c:v>38.554856999999998</c:v>
                </c:pt>
                <c:pt idx="5166">
                  <c:v>38.320326000000001</c:v>
                </c:pt>
                <c:pt idx="5167">
                  <c:v>38.238750000000003</c:v>
                </c:pt>
                <c:pt idx="5168">
                  <c:v>38.320326000000001</c:v>
                </c:pt>
                <c:pt idx="5169">
                  <c:v>38.116385999999999</c:v>
                </c:pt>
                <c:pt idx="5170">
                  <c:v>37.881855000000002</c:v>
                </c:pt>
                <c:pt idx="5171">
                  <c:v>37.800279000000003</c:v>
                </c:pt>
                <c:pt idx="5172">
                  <c:v>38.136780000000002</c:v>
                </c:pt>
                <c:pt idx="5173">
                  <c:v>38.361114000000001</c:v>
                </c:pt>
                <c:pt idx="5174">
                  <c:v>37.800279000000003</c:v>
                </c:pt>
                <c:pt idx="5175">
                  <c:v>38.014415999999997</c:v>
                </c:pt>
                <c:pt idx="5176">
                  <c:v>37.596339</c:v>
                </c:pt>
                <c:pt idx="5177">
                  <c:v>37.372005000000001</c:v>
                </c:pt>
                <c:pt idx="5178">
                  <c:v>37.280231999999998</c:v>
                </c:pt>
                <c:pt idx="5179">
                  <c:v>37.321019999999997</c:v>
                </c:pt>
                <c:pt idx="5180">
                  <c:v>37.341414</c:v>
                </c:pt>
                <c:pt idx="5181">
                  <c:v>37.382201999999999</c:v>
                </c:pt>
                <c:pt idx="5182">
                  <c:v>37.137473999999997</c:v>
                </c:pt>
                <c:pt idx="5183">
                  <c:v>37.331217000000002</c:v>
                </c:pt>
                <c:pt idx="5184">
                  <c:v>37.392398999999997</c:v>
                </c:pt>
                <c:pt idx="5185">
                  <c:v>37.127276999999999</c:v>
                </c:pt>
                <c:pt idx="5186">
                  <c:v>37.759490999999997</c:v>
                </c:pt>
                <c:pt idx="5187">
                  <c:v>37.565747999999999</c:v>
                </c:pt>
                <c:pt idx="5188">
                  <c:v>37.626930000000002</c:v>
                </c:pt>
                <c:pt idx="5189">
                  <c:v>37.698309000000002</c:v>
                </c:pt>
                <c:pt idx="5190">
                  <c:v>37.657521000000003</c:v>
                </c:pt>
                <c:pt idx="5191">
                  <c:v>37.728900000000003</c:v>
                </c:pt>
                <c:pt idx="5192">
                  <c:v>38.065401000000001</c:v>
                </c:pt>
                <c:pt idx="5193">
                  <c:v>37.953234000000002</c:v>
                </c:pt>
                <c:pt idx="5194">
                  <c:v>37.841067000000002</c:v>
                </c:pt>
                <c:pt idx="5195">
                  <c:v>38.208159000000002</c:v>
                </c:pt>
                <c:pt idx="5196">
                  <c:v>38.095992000000003</c:v>
                </c:pt>
                <c:pt idx="5197">
                  <c:v>38.473281</c:v>
                </c:pt>
                <c:pt idx="5198">
                  <c:v>37.871657999999996</c:v>
                </c:pt>
                <c:pt idx="5199">
                  <c:v>37.830869999999997</c:v>
                </c:pt>
                <c:pt idx="5200">
                  <c:v>38.055204000000003</c:v>
                </c:pt>
                <c:pt idx="5201">
                  <c:v>37.484172000000001</c:v>
                </c:pt>
                <c:pt idx="5202">
                  <c:v>37.52496</c:v>
                </c:pt>
                <c:pt idx="5203">
                  <c:v>37.219050000000003</c:v>
                </c:pt>
                <c:pt idx="5204">
                  <c:v>37.983825000000003</c:v>
                </c:pt>
                <c:pt idx="5205">
                  <c:v>38.432493000000001</c:v>
                </c:pt>
                <c:pt idx="5206">
                  <c:v>37.708506</c:v>
                </c:pt>
                <c:pt idx="5207">
                  <c:v>37.892052</c:v>
                </c:pt>
                <c:pt idx="5208">
                  <c:v>37.096685999999998</c:v>
                </c:pt>
                <c:pt idx="5209">
                  <c:v>36.984518999999999</c:v>
                </c:pt>
                <c:pt idx="5210">
                  <c:v>37.688111999999997</c:v>
                </c:pt>
                <c:pt idx="5211">
                  <c:v>37.688111999999997</c:v>
                </c:pt>
                <c:pt idx="5212">
                  <c:v>37.943036999999997</c:v>
                </c:pt>
                <c:pt idx="5213">
                  <c:v>37.983825000000003</c:v>
                </c:pt>
                <c:pt idx="5214">
                  <c:v>38.218356</c:v>
                </c:pt>
                <c:pt idx="5215">
                  <c:v>38.361114000000001</c:v>
                </c:pt>
                <c:pt idx="5216">
                  <c:v>38.667023999999998</c:v>
                </c:pt>
                <c:pt idx="5217">
                  <c:v>38.707811999999997</c:v>
                </c:pt>
                <c:pt idx="5218">
                  <c:v>38.565054000000003</c:v>
                </c:pt>
                <c:pt idx="5219">
                  <c:v>37.983825000000003</c:v>
                </c:pt>
                <c:pt idx="5220">
                  <c:v>37.341414</c:v>
                </c:pt>
                <c:pt idx="5221">
                  <c:v>37.127276999999999</c:v>
                </c:pt>
                <c:pt idx="5222">
                  <c:v>37.035504000000003</c:v>
                </c:pt>
                <c:pt idx="5223">
                  <c:v>37.106883000000003</c:v>
                </c:pt>
                <c:pt idx="5224">
                  <c:v>37.229247000000001</c:v>
                </c:pt>
                <c:pt idx="5225">
                  <c:v>37.066094999999997</c:v>
                </c:pt>
                <c:pt idx="5226">
                  <c:v>37.117080000000001</c:v>
                </c:pt>
                <c:pt idx="5227">
                  <c:v>37.055897999999999</c:v>
                </c:pt>
                <c:pt idx="5228">
                  <c:v>36.617426999999999</c:v>
                </c:pt>
                <c:pt idx="5229">
                  <c:v>36.403289999999998</c:v>
                </c:pt>
                <c:pt idx="5230">
                  <c:v>36.393093</c:v>
                </c:pt>
                <c:pt idx="5231">
                  <c:v>36.076985999999998</c:v>
                </c:pt>
                <c:pt idx="5232">
                  <c:v>35.985213000000002</c:v>
                </c:pt>
                <c:pt idx="5233">
                  <c:v>35.648712000000003</c:v>
                </c:pt>
                <c:pt idx="5234">
                  <c:v>35.383589999999998</c:v>
                </c:pt>
                <c:pt idx="5235">
                  <c:v>35.016497999999999</c:v>
                </c:pt>
                <c:pt idx="5236">
                  <c:v>34.914527999999997</c:v>
                </c:pt>
                <c:pt idx="5237">
                  <c:v>35.118468</c:v>
                </c:pt>
                <c:pt idx="5238">
                  <c:v>35.067483000000003</c:v>
                </c:pt>
                <c:pt idx="5239">
                  <c:v>35.505954000000003</c:v>
                </c:pt>
                <c:pt idx="5240">
                  <c:v>35.638514999999998</c:v>
                </c:pt>
                <c:pt idx="5241">
                  <c:v>35.332605000000001</c:v>
                </c:pt>
                <c:pt idx="5242">
                  <c:v>35.618121000000002</c:v>
                </c:pt>
                <c:pt idx="5243">
                  <c:v>35.465166000000004</c:v>
                </c:pt>
                <c:pt idx="5244">
                  <c:v>35.495756999999998</c:v>
                </c:pt>
                <c:pt idx="5245">
                  <c:v>35.475363000000002</c:v>
                </c:pt>
                <c:pt idx="5246">
                  <c:v>35.750681999999998</c:v>
                </c:pt>
                <c:pt idx="5247">
                  <c:v>36.076985999999998</c:v>
                </c:pt>
                <c:pt idx="5248">
                  <c:v>35.99541</c:v>
                </c:pt>
                <c:pt idx="5249">
                  <c:v>36.291122999999999</c:v>
                </c:pt>
                <c:pt idx="5250">
                  <c:v>36.107576999999999</c:v>
                </c:pt>
                <c:pt idx="5251">
                  <c:v>36.107576999999999</c:v>
                </c:pt>
                <c:pt idx="5252">
                  <c:v>35.975015999999997</c:v>
                </c:pt>
                <c:pt idx="5253">
                  <c:v>35.852651999999999</c:v>
                </c:pt>
                <c:pt idx="5254">
                  <c:v>36.209547000000001</c:v>
                </c:pt>
                <c:pt idx="5255">
                  <c:v>36.107576999999999</c:v>
                </c:pt>
                <c:pt idx="5256">
                  <c:v>36.158562000000003</c:v>
                </c:pt>
                <c:pt idx="5257">
                  <c:v>35.903637000000003</c:v>
                </c:pt>
                <c:pt idx="5258">
                  <c:v>35.964818999999999</c:v>
                </c:pt>
                <c:pt idx="5259">
                  <c:v>36.036197999999999</c:v>
                </c:pt>
                <c:pt idx="5260">
                  <c:v>36.117773999999997</c:v>
                </c:pt>
                <c:pt idx="5261">
                  <c:v>36.362501999999999</c:v>
                </c:pt>
                <c:pt idx="5262">
                  <c:v>36.739790999999997</c:v>
                </c:pt>
                <c:pt idx="5263">
                  <c:v>36.617426999999999</c:v>
                </c:pt>
                <c:pt idx="5264">
                  <c:v>36.648018</c:v>
                </c:pt>
                <c:pt idx="5265">
                  <c:v>36.495063000000002</c:v>
                </c:pt>
                <c:pt idx="5266">
                  <c:v>36.372698999999997</c:v>
                </c:pt>
                <c:pt idx="5267">
                  <c:v>36.362501999999999</c:v>
                </c:pt>
                <c:pt idx="5268">
                  <c:v>36.209547000000001</c:v>
                </c:pt>
                <c:pt idx="5269">
                  <c:v>36.50526</c:v>
                </c:pt>
                <c:pt idx="5270">
                  <c:v>36.015804000000003</c:v>
                </c:pt>
                <c:pt idx="5271">
                  <c:v>36.280926000000001</c:v>
                </c:pt>
                <c:pt idx="5272">
                  <c:v>36.433881</c:v>
                </c:pt>
                <c:pt idx="5273">
                  <c:v>35.954622000000001</c:v>
                </c:pt>
                <c:pt idx="5274">
                  <c:v>35.954622000000001</c:v>
                </c:pt>
                <c:pt idx="5275">
                  <c:v>35.954622000000001</c:v>
                </c:pt>
                <c:pt idx="5276">
                  <c:v>35.771076000000001</c:v>
                </c:pt>
                <c:pt idx="5277">
                  <c:v>35.842455000000001</c:v>
                </c:pt>
                <c:pt idx="5278">
                  <c:v>35.648712000000003</c:v>
                </c:pt>
                <c:pt idx="5279">
                  <c:v>36.076985999999998</c:v>
                </c:pt>
                <c:pt idx="5280">
                  <c:v>35.893439999999998</c:v>
                </c:pt>
                <c:pt idx="5281">
                  <c:v>36.148364999999998</c:v>
                </c:pt>
                <c:pt idx="5282">
                  <c:v>36.107576999999999</c:v>
                </c:pt>
                <c:pt idx="5283">
                  <c:v>35.740485</c:v>
                </c:pt>
                <c:pt idx="5284">
                  <c:v>35.883243</c:v>
                </c:pt>
                <c:pt idx="5285">
                  <c:v>35.99541</c:v>
                </c:pt>
                <c:pt idx="5286">
                  <c:v>36.148364999999998</c:v>
                </c:pt>
                <c:pt idx="5287">
                  <c:v>36.138168</c:v>
                </c:pt>
                <c:pt idx="5288">
                  <c:v>35.801667000000002</c:v>
                </c:pt>
                <c:pt idx="5289">
                  <c:v>35.495756999999998</c:v>
                </c:pt>
                <c:pt idx="5290">
                  <c:v>35.607923999999997</c:v>
                </c:pt>
                <c:pt idx="5291">
                  <c:v>35.281619999999997</c:v>
                </c:pt>
                <c:pt idx="5292">
                  <c:v>35.424377999999997</c:v>
                </c:pt>
                <c:pt idx="5293">
                  <c:v>35.414180999999999</c:v>
                </c:pt>
                <c:pt idx="5294">
                  <c:v>35.567135999999998</c:v>
                </c:pt>
                <c:pt idx="5295">
                  <c:v>35.893439999999998</c:v>
                </c:pt>
                <c:pt idx="5296">
                  <c:v>36.036197999999999</c:v>
                </c:pt>
                <c:pt idx="5297">
                  <c:v>36.178955999999999</c:v>
                </c:pt>
                <c:pt idx="5298">
                  <c:v>35.720090999999996</c:v>
                </c:pt>
                <c:pt idx="5299">
                  <c:v>36.015804000000003</c:v>
                </c:pt>
                <c:pt idx="5300">
                  <c:v>35.99541</c:v>
                </c:pt>
                <c:pt idx="5301">
                  <c:v>36.046394999999997</c:v>
                </c:pt>
                <c:pt idx="5302">
                  <c:v>36.066789</c:v>
                </c:pt>
                <c:pt idx="5303">
                  <c:v>36.148364999999998</c:v>
                </c:pt>
                <c:pt idx="5304">
                  <c:v>36.240138000000002</c:v>
                </c:pt>
                <c:pt idx="5305">
                  <c:v>36.566442000000002</c:v>
                </c:pt>
                <c:pt idx="5306">
                  <c:v>36.892746000000002</c:v>
                </c:pt>
                <c:pt idx="5307">
                  <c:v>36.892746000000002</c:v>
                </c:pt>
                <c:pt idx="5308">
                  <c:v>37.157868000000001</c:v>
                </c:pt>
                <c:pt idx="5309">
                  <c:v>37.045701000000001</c:v>
                </c:pt>
                <c:pt idx="5310">
                  <c:v>37.198656</c:v>
                </c:pt>
                <c:pt idx="5311">
                  <c:v>37.463777999999998</c:v>
                </c:pt>
                <c:pt idx="5312">
                  <c:v>37.473975000000003</c:v>
                </c:pt>
                <c:pt idx="5313">
                  <c:v>37.596339</c:v>
                </c:pt>
                <c:pt idx="5314">
                  <c:v>37.565747999999999</c:v>
                </c:pt>
                <c:pt idx="5315">
                  <c:v>37.239443999999999</c:v>
                </c:pt>
                <c:pt idx="5316">
                  <c:v>37.055897999999999</c:v>
                </c:pt>
                <c:pt idx="5317">
                  <c:v>36.821367000000002</c:v>
                </c:pt>
                <c:pt idx="5318">
                  <c:v>36.678609000000002</c:v>
                </c:pt>
                <c:pt idx="5319">
                  <c:v>36.474668999999999</c:v>
                </c:pt>
                <c:pt idx="5320">
                  <c:v>36.648018</c:v>
                </c:pt>
                <c:pt idx="5321">
                  <c:v>36.495063000000002</c:v>
                </c:pt>
                <c:pt idx="5322">
                  <c:v>36.484865999999997</c:v>
                </c:pt>
                <c:pt idx="5323">
                  <c:v>36.301319999999997</c:v>
                </c:pt>
                <c:pt idx="5324">
                  <c:v>36.311517000000002</c:v>
                </c:pt>
                <c:pt idx="5325">
                  <c:v>36.362501999999999</c:v>
                </c:pt>
                <c:pt idx="5326">
                  <c:v>36.403289999999998</c:v>
                </c:pt>
                <c:pt idx="5327">
                  <c:v>35.689500000000002</c:v>
                </c:pt>
                <c:pt idx="5328">
                  <c:v>35.934227999999997</c:v>
                </c:pt>
                <c:pt idx="5329">
                  <c:v>35.516151000000001</c:v>
                </c:pt>
                <c:pt idx="5330">
                  <c:v>35.291817000000002</c:v>
                </c:pt>
                <c:pt idx="5331">
                  <c:v>35.720090999999996</c:v>
                </c:pt>
                <c:pt idx="5332">
                  <c:v>35.913834000000001</c:v>
                </c:pt>
                <c:pt idx="5333">
                  <c:v>36.515456999999998</c:v>
                </c:pt>
                <c:pt idx="5334">
                  <c:v>36.464472000000001</c:v>
                </c:pt>
                <c:pt idx="5335">
                  <c:v>36.566442000000002</c:v>
                </c:pt>
                <c:pt idx="5336">
                  <c:v>37.066094999999997</c:v>
                </c:pt>
                <c:pt idx="5337">
                  <c:v>37.117080000000001</c:v>
                </c:pt>
                <c:pt idx="5338">
                  <c:v>37.321019999999997</c:v>
                </c:pt>
                <c:pt idx="5339">
                  <c:v>37.300626000000001</c:v>
                </c:pt>
                <c:pt idx="5340">
                  <c:v>37.331217000000002</c:v>
                </c:pt>
                <c:pt idx="5341">
                  <c:v>37.341414</c:v>
                </c:pt>
                <c:pt idx="5342">
                  <c:v>37.341414</c:v>
                </c:pt>
                <c:pt idx="5343">
                  <c:v>37.473975000000003</c:v>
                </c:pt>
                <c:pt idx="5344">
                  <c:v>37.657521000000003</c:v>
                </c:pt>
                <c:pt idx="5345">
                  <c:v>37.841067000000002</c:v>
                </c:pt>
                <c:pt idx="5346">
                  <c:v>37.881855000000002</c:v>
                </c:pt>
                <c:pt idx="5347">
                  <c:v>37.912446000000003</c:v>
                </c:pt>
                <c:pt idx="5348">
                  <c:v>37.994022000000001</c:v>
                </c:pt>
                <c:pt idx="5349">
                  <c:v>37.851264</c:v>
                </c:pt>
                <c:pt idx="5350">
                  <c:v>38.024613000000002</c:v>
                </c:pt>
                <c:pt idx="5351">
                  <c:v>37.963431</c:v>
                </c:pt>
                <c:pt idx="5352">
                  <c:v>37.586142000000002</c:v>
                </c:pt>
                <c:pt idx="5353">
                  <c:v>37.881855000000002</c:v>
                </c:pt>
                <c:pt idx="5354">
                  <c:v>37.902248999999998</c:v>
                </c:pt>
                <c:pt idx="5355">
                  <c:v>37.830869999999997</c:v>
                </c:pt>
                <c:pt idx="5356">
                  <c:v>37.932839999999999</c:v>
                </c:pt>
                <c:pt idx="5357">
                  <c:v>38.208159000000002</c:v>
                </c:pt>
                <c:pt idx="5358">
                  <c:v>37.912446000000003</c:v>
                </c:pt>
                <c:pt idx="5359">
                  <c:v>37.820672999999999</c:v>
                </c:pt>
                <c:pt idx="5360">
                  <c:v>38.320326000000001</c:v>
                </c:pt>
                <c:pt idx="5361">
                  <c:v>38.371310999999999</c:v>
                </c:pt>
                <c:pt idx="5362">
                  <c:v>38.381507999999997</c:v>
                </c:pt>
                <c:pt idx="5363">
                  <c:v>37.963431</c:v>
                </c:pt>
                <c:pt idx="5364">
                  <c:v>38.452886999999997</c:v>
                </c:pt>
                <c:pt idx="5365">
                  <c:v>38.310129000000003</c:v>
                </c:pt>
                <c:pt idx="5366">
                  <c:v>38.299931999999998</c:v>
                </c:pt>
                <c:pt idx="5367">
                  <c:v>38.677221000000003</c:v>
                </c:pt>
                <c:pt idx="5368">
                  <c:v>38.442689999999999</c:v>
                </c:pt>
                <c:pt idx="5369">
                  <c:v>38.075597999999999</c:v>
                </c:pt>
                <c:pt idx="5370">
                  <c:v>38.432493000000001</c:v>
                </c:pt>
                <c:pt idx="5371">
                  <c:v>37.647323999999998</c:v>
                </c:pt>
                <c:pt idx="5372">
                  <c:v>37.249640999999997</c:v>
                </c:pt>
                <c:pt idx="5373">
                  <c:v>37.310822999999999</c:v>
                </c:pt>
                <c:pt idx="5374">
                  <c:v>37.494368999999999</c:v>
                </c:pt>
                <c:pt idx="5375">
                  <c:v>37.066094999999997</c:v>
                </c:pt>
                <c:pt idx="5376">
                  <c:v>37.127276999999999</c:v>
                </c:pt>
                <c:pt idx="5377">
                  <c:v>37.004913000000002</c:v>
                </c:pt>
                <c:pt idx="5378">
                  <c:v>37.514763000000002</c:v>
                </c:pt>
                <c:pt idx="5379">
                  <c:v>37.881855000000002</c:v>
                </c:pt>
                <c:pt idx="5380">
                  <c:v>38.503872000000001</c:v>
                </c:pt>
                <c:pt idx="5381">
                  <c:v>38.830176000000002</c:v>
                </c:pt>
                <c:pt idx="5382">
                  <c:v>38.412098999999998</c:v>
                </c:pt>
                <c:pt idx="5383">
                  <c:v>38.279538000000002</c:v>
                </c:pt>
                <c:pt idx="5384">
                  <c:v>37.096685999999998</c:v>
                </c:pt>
                <c:pt idx="5385">
                  <c:v>37.004913000000002</c:v>
                </c:pt>
                <c:pt idx="5386">
                  <c:v>37.035504000000003</c:v>
                </c:pt>
                <c:pt idx="5387">
                  <c:v>36.433881</c:v>
                </c:pt>
                <c:pt idx="5388">
                  <c:v>37.066094999999997</c:v>
                </c:pt>
                <c:pt idx="5389">
                  <c:v>36.770381999999998</c:v>
                </c:pt>
                <c:pt idx="5390">
                  <c:v>37.219050000000003</c:v>
                </c:pt>
                <c:pt idx="5391">
                  <c:v>37.249640999999997</c:v>
                </c:pt>
                <c:pt idx="5392">
                  <c:v>37.137473999999997</c:v>
                </c:pt>
                <c:pt idx="5393">
                  <c:v>37.616733000000004</c:v>
                </c:pt>
                <c:pt idx="5394">
                  <c:v>36.729593999999999</c:v>
                </c:pt>
                <c:pt idx="5395">
                  <c:v>36.913139999999999</c:v>
                </c:pt>
                <c:pt idx="5396">
                  <c:v>37.096685999999998</c:v>
                </c:pt>
                <c:pt idx="5397">
                  <c:v>36.984518999999999</c:v>
                </c:pt>
                <c:pt idx="5398">
                  <c:v>37.790081999999998</c:v>
                </c:pt>
                <c:pt idx="5399">
                  <c:v>37.800279000000003</c:v>
                </c:pt>
                <c:pt idx="5400">
                  <c:v>37.290429000000003</c:v>
                </c:pt>
                <c:pt idx="5401">
                  <c:v>36.953927999999998</c:v>
                </c:pt>
                <c:pt idx="5402">
                  <c:v>37.076292000000002</c:v>
                </c:pt>
                <c:pt idx="5403">
                  <c:v>37.361808000000003</c:v>
                </c:pt>
                <c:pt idx="5404">
                  <c:v>37.514763000000002</c:v>
                </c:pt>
                <c:pt idx="5405">
                  <c:v>38.432493000000001</c:v>
                </c:pt>
                <c:pt idx="5406">
                  <c:v>38.106189000000001</c:v>
                </c:pt>
                <c:pt idx="5407">
                  <c:v>37.810476000000001</c:v>
                </c:pt>
                <c:pt idx="5408">
                  <c:v>37.810476000000001</c:v>
                </c:pt>
                <c:pt idx="5409">
                  <c:v>37.667718000000001</c:v>
                </c:pt>
                <c:pt idx="5410">
                  <c:v>37.035504000000003</c:v>
                </c:pt>
                <c:pt idx="5411">
                  <c:v>37.310822999999999</c:v>
                </c:pt>
                <c:pt idx="5412">
                  <c:v>37.137473999999997</c:v>
                </c:pt>
                <c:pt idx="5413">
                  <c:v>39.696921000000003</c:v>
                </c:pt>
                <c:pt idx="5414">
                  <c:v>38.146977</c:v>
                </c:pt>
                <c:pt idx="5415">
                  <c:v>37.208852999999998</c:v>
                </c:pt>
                <c:pt idx="5416">
                  <c:v>36.709200000000003</c:v>
                </c:pt>
                <c:pt idx="5417">
                  <c:v>36.382896000000002</c:v>
                </c:pt>
                <c:pt idx="5418">
                  <c:v>36.800972999999999</c:v>
                </c:pt>
                <c:pt idx="5419">
                  <c:v>36.627623999999997</c:v>
                </c:pt>
                <c:pt idx="5420">
                  <c:v>36.770381999999998</c:v>
                </c:pt>
                <c:pt idx="5421">
                  <c:v>36.862155000000001</c:v>
                </c:pt>
                <c:pt idx="5422">
                  <c:v>36.219743999999999</c:v>
                </c:pt>
                <c:pt idx="5423">
                  <c:v>36.005606999999998</c:v>
                </c:pt>
                <c:pt idx="5424">
                  <c:v>35.99541</c:v>
                </c:pt>
                <c:pt idx="5425">
                  <c:v>36.117773999999997</c:v>
                </c:pt>
                <c:pt idx="5426">
                  <c:v>36.240138000000002</c:v>
                </c:pt>
                <c:pt idx="5427">
                  <c:v>36.331910999999998</c:v>
                </c:pt>
                <c:pt idx="5428">
                  <c:v>36.107576999999999</c:v>
                </c:pt>
                <c:pt idx="5429">
                  <c:v>36.026001000000001</c:v>
                </c:pt>
                <c:pt idx="5430">
                  <c:v>35.169452999999997</c:v>
                </c:pt>
                <c:pt idx="5431">
                  <c:v>35.495756999999998</c:v>
                </c:pt>
                <c:pt idx="5432">
                  <c:v>35.638514999999998</c:v>
                </c:pt>
                <c:pt idx="5433">
                  <c:v>35.883243</c:v>
                </c:pt>
                <c:pt idx="5434">
                  <c:v>36.117773999999997</c:v>
                </c:pt>
                <c:pt idx="5435">
                  <c:v>36.087183000000003</c:v>
                </c:pt>
                <c:pt idx="5436">
                  <c:v>36.607230000000001</c:v>
                </c:pt>
                <c:pt idx="5437">
                  <c:v>36.913139999999999</c:v>
                </c:pt>
                <c:pt idx="5438">
                  <c:v>37.066094999999997</c:v>
                </c:pt>
                <c:pt idx="5439">
                  <c:v>36.607230000000001</c:v>
                </c:pt>
                <c:pt idx="5440">
                  <c:v>36.780579000000003</c:v>
                </c:pt>
                <c:pt idx="5441">
                  <c:v>36.933534000000002</c:v>
                </c:pt>
                <c:pt idx="5442">
                  <c:v>37.096685999999998</c:v>
                </c:pt>
                <c:pt idx="5443">
                  <c:v>37.545354000000003</c:v>
                </c:pt>
                <c:pt idx="5444">
                  <c:v>37.392398999999997</c:v>
                </c:pt>
                <c:pt idx="5445">
                  <c:v>37.280231999999998</c:v>
                </c:pt>
                <c:pt idx="5446">
                  <c:v>37.310822999999999</c:v>
                </c:pt>
                <c:pt idx="5447">
                  <c:v>37.035504000000003</c:v>
                </c:pt>
                <c:pt idx="5448">
                  <c:v>37.188459000000002</c:v>
                </c:pt>
                <c:pt idx="5449">
                  <c:v>37.259838000000002</c:v>
                </c:pt>
                <c:pt idx="5450">
                  <c:v>37.045701000000001</c:v>
                </c:pt>
                <c:pt idx="5451">
                  <c:v>37.422989999999999</c:v>
                </c:pt>
                <c:pt idx="5452">
                  <c:v>37.463777999999998</c:v>
                </c:pt>
                <c:pt idx="5453">
                  <c:v>37.637127</c:v>
                </c:pt>
                <c:pt idx="5454">
                  <c:v>37.52496</c:v>
                </c:pt>
                <c:pt idx="5455">
                  <c:v>37.555551000000001</c:v>
                </c:pt>
                <c:pt idx="5456">
                  <c:v>37.851264</c:v>
                </c:pt>
                <c:pt idx="5457">
                  <c:v>37.586142000000002</c:v>
                </c:pt>
                <c:pt idx="5458">
                  <c:v>37.494368999999999</c:v>
                </c:pt>
                <c:pt idx="5459">
                  <c:v>37.728900000000003</c:v>
                </c:pt>
                <c:pt idx="5460">
                  <c:v>37.698309000000002</c:v>
                </c:pt>
                <c:pt idx="5461">
                  <c:v>37.790081999999998</c:v>
                </c:pt>
                <c:pt idx="5462">
                  <c:v>37.698309000000002</c:v>
                </c:pt>
                <c:pt idx="5463">
                  <c:v>38.228552999999998</c:v>
                </c:pt>
                <c:pt idx="5464">
                  <c:v>38.085794999999997</c:v>
                </c:pt>
                <c:pt idx="5465">
                  <c:v>37.779885</c:v>
                </c:pt>
                <c:pt idx="5466">
                  <c:v>37.331217000000002</c:v>
                </c:pt>
                <c:pt idx="5467">
                  <c:v>37.157868000000001</c:v>
                </c:pt>
                <c:pt idx="5468">
                  <c:v>37.157868000000001</c:v>
                </c:pt>
                <c:pt idx="5469">
                  <c:v>36.984518999999999</c:v>
                </c:pt>
                <c:pt idx="5470">
                  <c:v>36.984518999999999</c:v>
                </c:pt>
                <c:pt idx="5471">
                  <c:v>37.290429000000003</c:v>
                </c:pt>
                <c:pt idx="5472">
                  <c:v>37.290429000000003</c:v>
                </c:pt>
                <c:pt idx="5473">
                  <c:v>37.321019999999997</c:v>
                </c:pt>
                <c:pt idx="5474">
                  <c:v>37.137473999999997</c:v>
                </c:pt>
                <c:pt idx="5475">
                  <c:v>37.300626000000001</c:v>
                </c:pt>
                <c:pt idx="5476">
                  <c:v>37.790081999999998</c:v>
                </c:pt>
                <c:pt idx="5477">
                  <c:v>37.820672999999999</c:v>
                </c:pt>
                <c:pt idx="5478">
                  <c:v>38.146977</c:v>
                </c:pt>
                <c:pt idx="5479">
                  <c:v>37.545354000000003</c:v>
                </c:pt>
                <c:pt idx="5480">
                  <c:v>37.096685999999998</c:v>
                </c:pt>
                <c:pt idx="5481">
                  <c:v>37.270035</c:v>
                </c:pt>
                <c:pt idx="5482">
                  <c:v>37.575944999999997</c:v>
                </c:pt>
                <c:pt idx="5483">
                  <c:v>37.473975000000003</c:v>
                </c:pt>
                <c:pt idx="5484">
                  <c:v>37.841067000000002</c:v>
                </c:pt>
                <c:pt idx="5485">
                  <c:v>37.759490999999997</c:v>
                </c:pt>
                <c:pt idx="5486">
                  <c:v>37.790081999999998</c:v>
                </c:pt>
                <c:pt idx="5487">
                  <c:v>37.667718000000001</c:v>
                </c:pt>
                <c:pt idx="5488">
                  <c:v>37.555551000000001</c:v>
                </c:pt>
                <c:pt idx="5489">
                  <c:v>37.463777999999998</c:v>
                </c:pt>
                <c:pt idx="5490">
                  <c:v>37.810476000000001</c:v>
                </c:pt>
                <c:pt idx="5491">
                  <c:v>37.994022000000001</c:v>
                </c:pt>
                <c:pt idx="5492">
                  <c:v>38.218356</c:v>
                </c:pt>
                <c:pt idx="5493">
                  <c:v>38.442689999999999</c:v>
                </c:pt>
                <c:pt idx="5494">
                  <c:v>38.350917000000003</c:v>
                </c:pt>
                <c:pt idx="5495">
                  <c:v>38.238750000000003</c:v>
                </c:pt>
                <c:pt idx="5496">
                  <c:v>38.106189000000001</c:v>
                </c:pt>
                <c:pt idx="5497">
                  <c:v>38.106189000000001</c:v>
                </c:pt>
                <c:pt idx="5498">
                  <c:v>37.810476000000001</c:v>
                </c:pt>
                <c:pt idx="5499">
                  <c:v>38.279538000000002</c:v>
                </c:pt>
                <c:pt idx="5500">
                  <c:v>37.983825000000003</c:v>
                </c:pt>
                <c:pt idx="5501">
                  <c:v>37.677914999999999</c:v>
                </c:pt>
                <c:pt idx="5502">
                  <c:v>38.361114000000001</c:v>
                </c:pt>
                <c:pt idx="5503">
                  <c:v>37.881855000000002</c:v>
                </c:pt>
                <c:pt idx="5504">
                  <c:v>38.187764999999999</c:v>
                </c:pt>
                <c:pt idx="5505">
                  <c:v>38.534463000000002</c:v>
                </c:pt>
                <c:pt idx="5506">
                  <c:v>37.932839999999999</c:v>
                </c:pt>
                <c:pt idx="5507">
                  <c:v>37.728900000000003</c:v>
                </c:pt>
                <c:pt idx="5508">
                  <c:v>37.637127</c:v>
                </c:pt>
                <c:pt idx="5509">
                  <c:v>37.188459000000002</c:v>
                </c:pt>
                <c:pt idx="5510">
                  <c:v>37.402596000000003</c:v>
                </c:pt>
                <c:pt idx="5511">
                  <c:v>37.321019999999997</c:v>
                </c:pt>
                <c:pt idx="5512">
                  <c:v>37.076292000000002</c:v>
                </c:pt>
                <c:pt idx="5513">
                  <c:v>41.664942000000003</c:v>
                </c:pt>
                <c:pt idx="5514">
                  <c:v>38.045006999999998</c:v>
                </c:pt>
                <c:pt idx="5515">
                  <c:v>37.983825000000003</c:v>
                </c:pt>
                <c:pt idx="5516">
                  <c:v>37.229247000000001</c:v>
                </c:pt>
                <c:pt idx="5517">
                  <c:v>36.943731</c:v>
                </c:pt>
                <c:pt idx="5518">
                  <c:v>36.831564</c:v>
                </c:pt>
                <c:pt idx="5519">
                  <c:v>36.851958000000003</c:v>
                </c:pt>
                <c:pt idx="5520">
                  <c:v>36.688806</c:v>
                </c:pt>
                <c:pt idx="5521">
                  <c:v>36.393093</c:v>
                </c:pt>
                <c:pt idx="5522">
                  <c:v>36.331910999999998</c:v>
                </c:pt>
                <c:pt idx="5523">
                  <c:v>36.291122999999999</c:v>
                </c:pt>
                <c:pt idx="5524">
                  <c:v>36.362501999999999</c:v>
                </c:pt>
                <c:pt idx="5525">
                  <c:v>36.036197999999999</c:v>
                </c:pt>
                <c:pt idx="5526">
                  <c:v>36.413487000000003</c:v>
                </c:pt>
                <c:pt idx="5527">
                  <c:v>36.229940999999997</c:v>
                </c:pt>
                <c:pt idx="5528">
                  <c:v>36.444077999999998</c:v>
                </c:pt>
                <c:pt idx="5529">
                  <c:v>36.699002999999998</c:v>
                </c:pt>
                <c:pt idx="5530">
                  <c:v>36.688806</c:v>
                </c:pt>
                <c:pt idx="5531">
                  <c:v>36.984518999999999</c:v>
                </c:pt>
                <c:pt idx="5532">
                  <c:v>37.117080000000001</c:v>
                </c:pt>
                <c:pt idx="5533">
                  <c:v>37.086489</c:v>
                </c:pt>
                <c:pt idx="5534">
                  <c:v>37.361808000000003</c:v>
                </c:pt>
                <c:pt idx="5535">
                  <c:v>37.514763000000002</c:v>
                </c:pt>
                <c:pt idx="5536">
                  <c:v>37.677914999999999</c:v>
                </c:pt>
                <c:pt idx="5537">
                  <c:v>37.739097000000001</c:v>
                </c:pt>
                <c:pt idx="5538">
                  <c:v>37.310822999999999</c:v>
                </c:pt>
                <c:pt idx="5539">
                  <c:v>37.402596000000003</c:v>
                </c:pt>
                <c:pt idx="5540">
                  <c:v>37.708506</c:v>
                </c:pt>
                <c:pt idx="5541">
                  <c:v>37.290429000000003</c:v>
                </c:pt>
                <c:pt idx="5542">
                  <c:v>37.463777999999998</c:v>
                </c:pt>
                <c:pt idx="5543">
                  <c:v>37.728900000000003</c:v>
                </c:pt>
                <c:pt idx="5544">
                  <c:v>37.637127</c:v>
                </c:pt>
                <c:pt idx="5545">
                  <c:v>38.004218999999999</c:v>
                </c:pt>
                <c:pt idx="5546">
                  <c:v>38.289735</c:v>
                </c:pt>
                <c:pt idx="5547">
                  <c:v>38.075597999999999</c:v>
                </c:pt>
                <c:pt idx="5548">
                  <c:v>37.861460999999998</c:v>
                </c:pt>
                <c:pt idx="5549">
                  <c:v>37.953234000000002</c:v>
                </c:pt>
                <c:pt idx="5550">
                  <c:v>37.861460999999998</c:v>
                </c:pt>
                <c:pt idx="5551">
                  <c:v>37.647323999999998</c:v>
                </c:pt>
                <c:pt idx="5552">
                  <c:v>37.739097000000001</c:v>
                </c:pt>
                <c:pt idx="5553">
                  <c:v>37.881855000000002</c:v>
                </c:pt>
                <c:pt idx="5554">
                  <c:v>37.677914999999999</c:v>
                </c:pt>
                <c:pt idx="5555">
                  <c:v>37.953234000000002</c:v>
                </c:pt>
                <c:pt idx="5556">
                  <c:v>37.769688000000002</c:v>
                </c:pt>
                <c:pt idx="5557">
                  <c:v>37.688111999999997</c:v>
                </c:pt>
                <c:pt idx="5558">
                  <c:v>37.912446000000003</c:v>
                </c:pt>
                <c:pt idx="5559">
                  <c:v>38.126582999999997</c:v>
                </c:pt>
                <c:pt idx="5560">
                  <c:v>38.014415999999997</c:v>
                </c:pt>
                <c:pt idx="5561">
                  <c:v>38.197961999999997</c:v>
                </c:pt>
                <c:pt idx="5562">
                  <c:v>37.994022000000001</c:v>
                </c:pt>
                <c:pt idx="5563">
                  <c:v>37.902248999999998</c:v>
                </c:pt>
                <c:pt idx="5564">
                  <c:v>37.943036999999997</c:v>
                </c:pt>
                <c:pt idx="5565">
                  <c:v>37.667718000000001</c:v>
                </c:pt>
                <c:pt idx="5566">
                  <c:v>37.912446000000003</c:v>
                </c:pt>
                <c:pt idx="5567">
                  <c:v>37.565747999999999</c:v>
                </c:pt>
                <c:pt idx="5568">
                  <c:v>37.626930000000002</c:v>
                </c:pt>
                <c:pt idx="5569">
                  <c:v>37.810476000000001</c:v>
                </c:pt>
                <c:pt idx="5570">
                  <c:v>37.892052</c:v>
                </c:pt>
                <c:pt idx="5571">
                  <c:v>37.994022000000001</c:v>
                </c:pt>
                <c:pt idx="5572">
                  <c:v>37.881855000000002</c:v>
                </c:pt>
                <c:pt idx="5573">
                  <c:v>38.187764999999999</c:v>
                </c:pt>
                <c:pt idx="5574">
                  <c:v>38.310129000000003</c:v>
                </c:pt>
                <c:pt idx="5575">
                  <c:v>38.136780000000002</c:v>
                </c:pt>
                <c:pt idx="5576">
                  <c:v>37.953234000000002</c:v>
                </c:pt>
                <c:pt idx="5577">
                  <c:v>37.626930000000002</c:v>
                </c:pt>
                <c:pt idx="5578">
                  <c:v>37.626930000000002</c:v>
                </c:pt>
                <c:pt idx="5579">
                  <c:v>37.463777999999998</c:v>
                </c:pt>
                <c:pt idx="5580">
                  <c:v>37.453581</c:v>
                </c:pt>
                <c:pt idx="5581">
                  <c:v>37.759490999999997</c:v>
                </c:pt>
                <c:pt idx="5582">
                  <c:v>37.790081999999998</c:v>
                </c:pt>
                <c:pt idx="5583">
                  <c:v>37.749293999999999</c:v>
                </c:pt>
                <c:pt idx="5584">
                  <c:v>38.095992000000003</c:v>
                </c:pt>
                <c:pt idx="5585">
                  <c:v>38.167371000000003</c:v>
                </c:pt>
                <c:pt idx="5586">
                  <c:v>38.259143999999999</c:v>
                </c:pt>
                <c:pt idx="5587">
                  <c:v>38.605842000000003</c:v>
                </c:pt>
                <c:pt idx="5588">
                  <c:v>38.493675000000003</c:v>
                </c:pt>
                <c:pt idx="5589">
                  <c:v>38.177568000000001</c:v>
                </c:pt>
                <c:pt idx="5590">
                  <c:v>38.412098999999998</c:v>
                </c:pt>
                <c:pt idx="5591">
                  <c:v>38.146977</c:v>
                </c:pt>
                <c:pt idx="5592">
                  <c:v>38.004218999999999</c:v>
                </c:pt>
                <c:pt idx="5593">
                  <c:v>38.289735</c:v>
                </c:pt>
                <c:pt idx="5594">
                  <c:v>38.228552999999998</c:v>
                </c:pt>
                <c:pt idx="5595">
                  <c:v>38.330522999999999</c:v>
                </c:pt>
                <c:pt idx="5596">
                  <c:v>38.565054000000003</c:v>
                </c:pt>
                <c:pt idx="5597">
                  <c:v>38.758797000000001</c:v>
                </c:pt>
                <c:pt idx="5598">
                  <c:v>38.687418000000001</c:v>
                </c:pt>
                <c:pt idx="5599">
                  <c:v>38.646630000000002</c:v>
                </c:pt>
                <c:pt idx="5600">
                  <c:v>38.310129000000003</c:v>
                </c:pt>
                <c:pt idx="5601">
                  <c:v>37.983825000000003</c:v>
                </c:pt>
                <c:pt idx="5602">
                  <c:v>38.004218999999999</c:v>
                </c:pt>
                <c:pt idx="5603">
                  <c:v>37.779885</c:v>
                </c:pt>
                <c:pt idx="5604">
                  <c:v>37.759490999999997</c:v>
                </c:pt>
                <c:pt idx="5605">
                  <c:v>37.586142000000002</c:v>
                </c:pt>
                <c:pt idx="5606">
                  <c:v>37.494368999999999</c:v>
                </c:pt>
                <c:pt idx="5607">
                  <c:v>37.198656</c:v>
                </c:pt>
                <c:pt idx="5608">
                  <c:v>36.902943</c:v>
                </c:pt>
                <c:pt idx="5609">
                  <c:v>36.831564</c:v>
                </c:pt>
                <c:pt idx="5610">
                  <c:v>36.831564</c:v>
                </c:pt>
                <c:pt idx="5611">
                  <c:v>36.627623999999997</c:v>
                </c:pt>
                <c:pt idx="5612">
                  <c:v>36.342108000000003</c:v>
                </c:pt>
                <c:pt idx="5613">
                  <c:v>36.627623999999997</c:v>
                </c:pt>
                <c:pt idx="5614">
                  <c:v>36.546047999999999</c:v>
                </c:pt>
                <c:pt idx="5615">
                  <c:v>36.219743999999999</c:v>
                </c:pt>
                <c:pt idx="5616">
                  <c:v>36.280926000000001</c:v>
                </c:pt>
                <c:pt idx="5617">
                  <c:v>36.015804000000003</c:v>
                </c:pt>
                <c:pt idx="5618">
                  <c:v>35.781272999999999</c:v>
                </c:pt>
                <c:pt idx="5619">
                  <c:v>35.546742000000002</c:v>
                </c:pt>
                <c:pt idx="5620">
                  <c:v>35.607923999999997</c:v>
                </c:pt>
                <c:pt idx="5621">
                  <c:v>35.893439999999998</c:v>
                </c:pt>
                <c:pt idx="5622">
                  <c:v>35.862848999999997</c:v>
                </c:pt>
                <c:pt idx="5623">
                  <c:v>35.607923999999997</c:v>
                </c:pt>
                <c:pt idx="5624">
                  <c:v>36.138168</c:v>
                </c:pt>
                <c:pt idx="5625">
                  <c:v>36.097380000000001</c:v>
                </c:pt>
                <c:pt idx="5626">
                  <c:v>36.474668999999999</c:v>
                </c:pt>
                <c:pt idx="5627">
                  <c:v>36.474668999999999</c:v>
                </c:pt>
                <c:pt idx="5628">
                  <c:v>36.168759000000001</c:v>
                </c:pt>
                <c:pt idx="5629">
                  <c:v>36.464472000000001</c:v>
                </c:pt>
                <c:pt idx="5630">
                  <c:v>36.413487000000003</c:v>
                </c:pt>
                <c:pt idx="5631">
                  <c:v>36.862155000000001</c:v>
                </c:pt>
                <c:pt idx="5632">
                  <c:v>36.739790999999997</c:v>
                </c:pt>
                <c:pt idx="5633">
                  <c:v>36.770381999999998</c:v>
                </c:pt>
                <c:pt idx="5634">
                  <c:v>36.841760999999998</c:v>
                </c:pt>
                <c:pt idx="5635">
                  <c:v>36.841760999999998</c:v>
                </c:pt>
                <c:pt idx="5636">
                  <c:v>36.770381999999998</c:v>
                </c:pt>
                <c:pt idx="5637">
                  <c:v>36.780579000000003</c:v>
                </c:pt>
                <c:pt idx="5638">
                  <c:v>36.729593999999999</c:v>
                </c:pt>
                <c:pt idx="5639">
                  <c:v>36.964125000000003</c:v>
                </c:pt>
                <c:pt idx="5640">
                  <c:v>37.168064999999999</c:v>
                </c:pt>
                <c:pt idx="5641">
                  <c:v>37.280231999999998</c:v>
                </c:pt>
                <c:pt idx="5642">
                  <c:v>37.270035</c:v>
                </c:pt>
                <c:pt idx="5643">
                  <c:v>37.280231999999998</c:v>
                </c:pt>
                <c:pt idx="5644">
                  <c:v>37.422989999999999</c:v>
                </c:pt>
                <c:pt idx="5645">
                  <c:v>37.392398999999997</c:v>
                </c:pt>
                <c:pt idx="5646">
                  <c:v>37.290429000000003</c:v>
                </c:pt>
                <c:pt idx="5647">
                  <c:v>36.923336999999997</c:v>
                </c:pt>
                <c:pt idx="5648">
                  <c:v>37.035504000000003</c:v>
                </c:pt>
                <c:pt idx="5649">
                  <c:v>37.004913000000002</c:v>
                </c:pt>
                <c:pt idx="5650">
                  <c:v>37.219050000000003</c:v>
                </c:pt>
                <c:pt idx="5651">
                  <c:v>37.219050000000003</c:v>
                </c:pt>
                <c:pt idx="5652">
                  <c:v>37.402596000000003</c:v>
                </c:pt>
                <c:pt idx="5653">
                  <c:v>37.188459000000002</c:v>
                </c:pt>
                <c:pt idx="5654">
                  <c:v>37.249640999999997</c:v>
                </c:pt>
                <c:pt idx="5655">
                  <c:v>37.188459000000002</c:v>
                </c:pt>
                <c:pt idx="5656">
                  <c:v>37.004913000000002</c:v>
                </c:pt>
                <c:pt idx="5657">
                  <c:v>37.066094999999997</c:v>
                </c:pt>
                <c:pt idx="5658">
                  <c:v>36.943731</c:v>
                </c:pt>
                <c:pt idx="5659">
                  <c:v>37.004913000000002</c:v>
                </c:pt>
                <c:pt idx="5660">
                  <c:v>36.933534000000002</c:v>
                </c:pt>
                <c:pt idx="5661">
                  <c:v>36.964125000000003</c:v>
                </c:pt>
                <c:pt idx="5662">
                  <c:v>36.729593999999999</c:v>
                </c:pt>
                <c:pt idx="5663">
                  <c:v>37.127276999999999</c:v>
                </c:pt>
                <c:pt idx="5664">
                  <c:v>37.331217000000002</c:v>
                </c:pt>
                <c:pt idx="5665">
                  <c:v>37.361808000000003</c:v>
                </c:pt>
                <c:pt idx="5666">
                  <c:v>37.667718000000001</c:v>
                </c:pt>
                <c:pt idx="5667">
                  <c:v>37.494368999999999</c:v>
                </c:pt>
                <c:pt idx="5668">
                  <c:v>37.188459000000002</c:v>
                </c:pt>
                <c:pt idx="5669">
                  <c:v>36.953927999999998</c:v>
                </c:pt>
                <c:pt idx="5670">
                  <c:v>36.892746000000002</c:v>
                </c:pt>
                <c:pt idx="5671">
                  <c:v>36.780579000000003</c:v>
                </c:pt>
                <c:pt idx="5672">
                  <c:v>36.495063000000002</c:v>
                </c:pt>
                <c:pt idx="5673">
                  <c:v>36.617426999999999</c:v>
                </c:pt>
                <c:pt idx="5674">
                  <c:v>37.045701000000001</c:v>
                </c:pt>
                <c:pt idx="5675">
                  <c:v>37.239443999999999</c:v>
                </c:pt>
                <c:pt idx="5676">
                  <c:v>37.586142000000002</c:v>
                </c:pt>
                <c:pt idx="5677">
                  <c:v>37.178261999999997</c:v>
                </c:pt>
                <c:pt idx="5678">
                  <c:v>37.147671000000003</c:v>
                </c:pt>
                <c:pt idx="5679">
                  <c:v>36.821367000000002</c:v>
                </c:pt>
                <c:pt idx="5680">
                  <c:v>37.422989999999999</c:v>
                </c:pt>
                <c:pt idx="5681">
                  <c:v>36.913139999999999</c:v>
                </c:pt>
                <c:pt idx="5682">
                  <c:v>36.749988000000002</c:v>
                </c:pt>
                <c:pt idx="5683">
                  <c:v>36.933534000000002</c:v>
                </c:pt>
                <c:pt idx="5684">
                  <c:v>37.117080000000001</c:v>
                </c:pt>
                <c:pt idx="5685">
                  <c:v>37.106883000000003</c:v>
                </c:pt>
                <c:pt idx="5686">
                  <c:v>37.259838000000002</c:v>
                </c:pt>
                <c:pt idx="5687">
                  <c:v>37.331217000000002</c:v>
                </c:pt>
                <c:pt idx="5688">
                  <c:v>37.004913000000002</c:v>
                </c:pt>
                <c:pt idx="5689">
                  <c:v>37.361808000000003</c:v>
                </c:pt>
                <c:pt idx="5690">
                  <c:v>37.545354000000003</c:v>
                </c:pt>
                <c:pt idx="5691">
                  <c:v>37.586142000000002</c:v>
                </c:pt>
                <c:pt idx="5692">
                  <c:v>37.667718000000001</c:v>
                </c:pt>
                <c:pt idx="5693">
                  <c:v>37.820672999999999</c:v>
                </c:pt>
                <c:pt idx="5694">
                  <c:v>37.647323999999998</c:v>
                </c:pt>
                <c:pt idx="5695">
                  <c:v>37.647323999999998</c:v>
                </c:pt>
                <c:pt idx="5696">
                  <c:v>37.310822999999999</c:v>
                </c:pt>
                <c:pt idx="5697">
                  <c:v>36.974322000000001</c:v>
                </c:pt>
                <c:pt idx="5698">
                  <c:v>36.260531999999998</c:v>
                </c:pt>
                <c:pt idx="5699">
                  <c:v>36.189152999999997</c:v>
                </c:pt>
                <c:pt idx="5700">
                  <c:v>36.046394999999997</c:v>
                </c:pt>
                <c:pt idx="5701">
                  <c:v>35.648712000000003</c:v>
                </c:pt>
                <c:pt idx="5702">
                  <c:v>35.934227999999997</c:v>
                </c:pt>
                <c:pt idx="5703">
                  <c:v>35.903637000000003</c:v>
                </c:pt>
                <c:pt idx="5704">
                  <c:v>36.158562000000003</c:v>
                </c:pt>
                <c:pt idx="5705">
                  <c:v>36.546047999999999</c:v>
                </c:pt>
                <c:pt idx="5706">
                  <c:v>36.668411999999996</c:v>
                </c:pt>
                <c:pt idx="5707">
                  <c:v>36.576639</c:v>
                </c:pt>
                <c:pt idx="5708">
                  <c:v>35.913834000000001</c:v>
                </c:pt>
                <c:pt idx="5709">
                  <c:v>35.393787000000003</c:v>
                </c:pt>
                <c:pt idx="5710">
                  <c:v>35.098073999999997</c:v>
                </c:pt>
                <c:pt idx="5711">
                  <c:v>34.578026999999999</c:v>
                </c:pt>
                <c:pt idx="5712">
                  <c:v>34.792164</c:v>
                </c:pt>
                <c:pt idx="5713">
                  <c:v>34.996104000000003</c:v>
                </c:pt>
                <c:pt idx="5714">
                  <c:v>34.751376</c:v>
                </c:pt>
                <c:pt idx="5715">
                  <c:v>35.108271000000002</c:v>
                </c:pt>
                <c:pt idx="5716">
                  <c:v>34.506647999999998</c:v>
                </c:pt>
                <c:pt idx="5717">
                  <c:v>34.792164</c:v>
                </c:pt>
                <c:pt idx="5718">
                  <c:v>34.822755000000001</c:v>
                </c:pt>
                <c:pt idx="5719">
                  <c:v>35.159255999999999</c:v>
                </c:pt>
                <c:pt idx="5720">
                  <c:v>35.067483000000003</c:v>
                </c:pt>
                <c:pt idx="5721">
                  <c:v>35.036892000000002</c:v>
                </c:pt>
                <c:pt idx="5722">
                  <c:v>34.945118999999998</c:v>
                </c:pt>
                <c:pt idx="5723">
                  <c:v>35.036892000000002</c:v>
                </c:pt>
                <c:pt idx="5724">
                  <c:v>35.159255999999999</c:v>
                </c:pt>
                <c:pt idx="5725">
                  <c:v>35.454968999999998</c:v>
                </c:pt>
                <c:pt idx="5726">
                  <c:v>35.689500000000002</c:v>
                </c:pt>
                <c:pt idx="5727">
                  <c:v>35.893439999999998</c:v>
                </c:pt>
                <c:pt idx="5728">
                  <c:v>35.424377999999997</c:v>
                </c:pt>
                <c:pt idx="5729">
                  <c:v>35.465166000000004</c:v>
                </c:pt>
                <c:pt idx="5730">
                  <c:v>35.220438000000001</c:v>
                </c:pt>
                <c:pt idx="5731">
                  <c:v>35.261226000000001</c:v>
                </c:pt>
                <c:pt idx="5732">
                  <c:v>35.312210999999998</c:v>
                </c:pt>
                <c:pt idx="5733">
                  <c:v>35.658909000000001</c:v>
                </c:pt>
                <c:pt idx="5734">
                  <c:v>35.526347999999999</c:v>
                </c:pt>
                <c:pt idx="5735">
                  <c:v>35.505954000000003</c:v>
                </c:pt>
                <c:pt idx="5736">
                  <c:v>35.098073999999997</c:v>
                </c:pt>
                <c:pt idx="5737">
                  <c:v>35.302014</c:v>
                </c:pt>
                <c:pt idx="5738">
                  <c:v>35.189847</c:v>
                </c:pt>
                <c:pt idx="5739">
                  <c:v>35.536544999999997</c:v>
                </c:pt>
                <c:pt idx="5740">
                  <c:v>36.046394999999997</c:v>
                </c:pt>
                <c:pt idx="5741">
                  <c:v>35.791469999999997</c:v>
                </c:pt>
                <c:pt idx="5742">
                  <c:v>35.658909000000001</c:v>
                </c:pt>
                <c:pt idx="5743">
                  <c:v>35.516151000000001</c:v>
                </c:pt>
                <c:pt idx="5744">
                  <c:v>35.363196000000002</c:v>
                </c:pt>
                <c:pt idx="5745">
                  <c:v>35.230634999999999</c:v>
                </c:pt>
                <c:pt idx="5746">
                  <c:v>35.067483000000003</c:v>
                </c:pt>
                <c:pt idx="5747">
                  <c:v>35.057285999999998</c:v>
                </c:pt>
                <c:pt idx="5748">
                  <c:v>35.383589999999998</c:v>
                </c:pt>
                <c:pt idx="5749">
                  <c:v>35.220438000000001</c:v>
                </c:pt>
                <c:pt idx="5750">
                  <c:v>35.200043999999998</c:v>
                </c:pt>
                <c:pt idx="5751">
                  <c:v>35.067483000000003</c:v>
                </c:pt>
                <c:pt idx="5752">
                  <c:v>35.036892000000002</c:v>
                </c:pt>
                <c:pt idx="5753">
                  <c:v>34.873739999999998</c:v>
                </c:pt>
                <c:pt idx="5754">
                  <c:v>35.302014</c:v>
                </c:pt>
                <c:pt idx="5755">
                  <c:v>35.149059000000001</c:v>
                </c:pt>
                <c:pt idx="5756">
                  <c:v>34.996104000000003</c:v>
                </c:pt>
                <c:pt idx="5757">
                  <c:v>35.281619999999997</c:v>
                </c:pt>
                <c:pt idx="5758">
                  <c:v>35.281619999999997</c:v>
                </c:pt>
                <c:pt idx="5759">
                  <c:v>35.577333000000003</c:v>
                </c:pt>
                <c:pt idx="5760">
                  <c:v>35.414180999999999</c:v>
                </c:pt>
                <c:pt idx="5761">
                  <c:v>35.098073999999997</c:v>
                </c:pt>
                <c:pt idx="5762">
                  <c:v>34.659602999999997</c:v>
                </c:pt>
                <c:pt idx="5763">
                  <c:v>34.955316000000003</c:v>
                </c:pt>
                <c:pt idx="5764">
                  <c:v>34.792164</c:v>
                </c:pt>
                <c:pt idx="5765">
                  <c:v>35.118468</c:v>
                </c:pt>
                <c:pt idx="5766">
                  <c:v>35.251029000000003</c:v>
                </c:pt>
                <c:pt idx="5767">
                  <c:v>35.852651999999999</c:v>
                </c:pt>
                <c:pt idx="5768">
                  <c:v>35.577333000000003</c:v>
                </c:pt>
                <c:pt idx="5769">
                  <c:v>35.556939</c:v>
                </c:pt>
                <c:pt idx="5770">
                  <c:v>35.454968999999998</c:v>
                </c:pt>
                <c:pt idx="5771">
                  <c:v>35.067483000000003</c:v>
                </c:pt>
                <c:pt idx="5772">
                  <c:v>35.628318</c:v>
                </c:pt>
                <c:pt idx="5773">
                  <c:v>35.281619999999997</c:v>
                </c:pt>
                <c:pt idx="5774">
                  <c:v>36.107576999999999</c:v>
                </c:pt>
                <c:pt idx="5775">
                  <c:v>35.883243</c:v>
                </c:pt>
                <c:pt idx="5776">
                  <c:v>36.087183000000003</c:v>
                </c:pt>
                <c:pt idx="5777">
                  <c:v>36.464472000000001</c:v>
                </c:pt>
                <c:pt idx="5778">
                  <c:v>36.372698999999997</c:v>
                </c:pt>
                <c:pt idx="5779">
                  <c:v>36.749988000000002</c:v>
                </c:pt>
                <c:pt idx="5780">
                  <c:v>36.760185</c:v>
                </c:pt>
                <c:pt idx="5781">
                  <c:v>36.342108000000003</c:v>
                </c:pt>
                <c:pt idx="5782">
                  <c:v>36.178955999999999</c:v>
                </c:pt>
                <c:pt idx="5783">
                  <c:v>36.331910999999998</c:v>
                </c:pt>
                <c:pt idx="5784">
                  <c:v>36.148364999999998</c:v>
                </c:pt>
                <c:pt idx="5785">
                  <c:v>36.454275000000003</c:v>
                </c:pt>
                <c:pt idx="5786">
                  <c:v>36.117773999999997</c:v>
                </c:pt>
                <c:pt idx="5787">
                  <c:v>36.362501999999999</c:v>
                </c:pt>
                <c:pt idx="5788">
                  <c:v>36.331910999999998</c:v>
                </c:pt>
                <c:pt idx="5789">
                  <c:v>36.576639</c:v>
                </c:pt>
                <c:pt idx="5790">
                  <c:v>36.994715999999997</c:v>
                </c:pt>
                <c:pt idx="5791">
                  <c:v>36.994715999999997</c:v>
                </c:pt>
                <c:pt idx="5792">
                  <c:v>36.535851000000001</c:v>
                </c:pt>
                <c:pt idx="5793">
                  <c:v>36.668411999999996</c:v>
                </c:pt>
                <c:pt idx="5794">
                  <c:v>36.607230000000001</c:v>
                </c:pt>
                <c:pt idx="5795">
                  <c:v>36.586835999999998</c:v>
                </c:pt>
                <c:pt idx="5796">
                  <c:v>36.719397000000001</c:v>
                </c:pt>
                <c:pt idx="5797">
                  <c:v>36.668411999999996</c:v>
                </c:pt>
                <c:pt idx="5798">
                  <c:v>36.515456999999998</c:v>
                </c:pt>
                <c:pt idx="5799">
                  <c:v>36.709200000000003</c:v>
                </c:pt>
                <c:pt idx="5800">
                  <c:v>37.290429000000003</c:v>
                </c:pt>
                <c:pt idx="5801">
                  <c:v>37.208852999999998</c:v>
                </c:pt>
                <c:pt idx="5802">
                  <c:v>37.106883000000003</c:v>
                </c:pt>
                <c:pt idx="5803">
                  <c:v>36.953927999999998</c:v>
                </c:pt>
                <c:pt idx="5804">
                  <c:v>37.178261999999997</c:v>
                </c:pt>
                <c:pt idx="5805">
                  <c:v>36.50526</c:v>
                </c:pt>
                <c:pt idx="5806">
                  <c:v>36.862155000000001</c:v>
                </c:pt>
                <c:pt idx="5807">
                  <c:v>36.658214999999998</c:v>
                </c:pt>
                <c:pt idx="5808">
                  <c:v>36.097380000000001</c:v>
                </c:pt>
                <c:pt idx="5809">
                  <c:v>36.352305000000001</c:v>
                </c:pt>
                <c:pt idx="5810">
                  <c:v>36.117773999999997</c:v>
                </c:pt>
                <c:pt idx="5811">
                  <c:v>36.117773999999997</c:v>
                </c:pt>
                <c:pt idx="5812">
                  <c:v>36.413487000000003</c:v>
                </c:pt>
                <c:pt idx="5813">
                  <c:v>36.240138000000002</c:v>
                </c:pt>
                <c:pt idx="5814">
                  <c:v>36.597033000000003</c:v>
                </c:pt>
                <c:pt idx="5815">
                  <c:v>36.546047999999999</c:v>
                </c:pt>
                <c:pt idx="5816">
                  <c:v>36.770381999999998</c:v>
                </c:pt>
                <c:pt idx="5817">
                  <c:v>37.01511</c:v>
                </c:pt>
                <c:pt idx="5818">
                  <c:v>36.862155000000001</c:v>
                </c:pt>
                <c:pt idx="5819">
                  <c:v>36.790776000000001</c:v>
                </c:pt>
                <c:pt idx="5820">
                  <c:v>38.320326000000001</c:v>
                </c:pt>
                <c:pt idx="5821">
                  <c:v>36.617426999999999</c:v>
                </c:pt>
                <c:pt idx="5822">
                  <c:v>36.617426999999999</c:v>
                </c:pt>
                <c:pt idx="5823">
                  <c:v>36.699002999999998</c:v>
                </c:pt>
                <c:pt idx="5824">
                  <c:v>36.648018</c:v>
                </c:pt>
                <c:pt idx="5825">
                  <c:v>36.851958000000003</c:v>
                </c:pt>
                <c:pt idx="5826">
                  <c:v>36.902943</c:v>
                </c:pt>
                <c:pt idx="5827">
                  <c:v>37.045701000000001</c:v>
                </c:pt>
                <c:pt idx="5828">
                  <c:v>37.249640999999997</c:v>
                </c:pt>
                <c:pt idx="5829">
                  <c:v>37.606535999999998</c:v>
                </c:pt>
                <c:pt idx="5830">
                  <c:v>37.871657999999996</c:v>
                </c:pt>
                <c:pt idx="5831">
                  <c:v>37.790081999999998</c:v>
                </c:pt>
                <c:pt idx="5832">
                  <c:v>38.228552999999998</c:v>
                </c:pt>
                <c:pt idx="5833">
                  <c:v>38.442689999999999</c:v>
                </c:pt>
                <c:pt idx="5834">
                  <c:v>38.493675000000003</c:v>
                </c:pt>
                <c:pt idx="5835">
                  <c:v>38.106189000000001</c:v>
                </c:pt>
                <c:pt idx="5836">
                  <c:v>37.555551000000001</c:v>
                </c:pt>
                <c:pt idx="5837">
                  <c:v>37.504565999999997</c:v>
                </c:pt>
                <c:pt idx="5838">
                  <c:v>37.168064999999999</c:v>
                </c:pt>
                <c:pt idx="5839">
                  <c:v>37.076292000000002</c:v>
                </c:pt>
                <c:pt idx="5840">
                  <c:v>37.096685999999998</c:v>
                </c:pt>
                <c:pt idx="5841">
                  <c:v>37.341414</c:v>
                </c:pt>
                <c:pt idx="5842">
                  <c:v>37.249640999999997</c:v>
                </c:pt>
                <c:pt idx="5843">
                  <c:v>37.127276999999999</c:v>
                </c:pt>
                <c:pt idx="5844">
                  <c:v>37.198656</c:v>
                </c:pt>
                <c:pt idx="5845">
                  <c:v>37.484172000000001</c:v>
                </c:pt>
                <c:pt idx="5846">
                  <c:v>37.331217000000002</c:v>
                </c:pt>
                <c:pt idx="5847">
                  <c:v>37.504565999999997</c:v>
                </c:pt>
                <c:pt idx="5848">
                  <c:v>37.830869999999997</c:v>
                </c:pt>
                <c:pt idx="5849">
                  <c:v>37.718702999999998</c:v>
                </c:pt>
                <c:pt idx="5850">
                  <c:v>37.596339</c:v>
                </c:pt>
                <c:pt idx="5851">
                  <c:v>37.657521000000003</c:v>
                </c:pt>
                <c:pt idx="5852">
                  <c:v>37.239443999999999</c:v>
                </c:pt>
                <c:pt idx="5853">
                  <c:v>37.321019999999997</c:v>
                </c:pt>
                <c:pt idx="5854">
                  <c:v>37.800279000000003</c:v>
                </c:pt>
                <c:pt idx="5855">
                  <c:v>37.851264</c:v>
                </c:pt>
                <c:pt idx="5856">
                  <c:v>37.463777999999998</c:v>
                </c:pt>
                <c:pt idx="5857">
                  <c:v>37.667718000000001</c:v>
                </c:pt>
                <c:pt idx="5858">
                  <c:v>37.117080000000001</c:v>
                </c:pt>
                <c:pt idx="5859">
                  <c:v>37.361808000000003</c:v>
                </c:pt>
                <c:pt idx="5860">
                  <c:v>37.790081999999998</c:v>
                </c:pt>
                <c:pt idx="5861">
                  <c:v>38.055204000000003</c:v>
                </c:pt>
                <c:pt idx="5862">
                  <c:v>37.932839999999999</c:v>
                </c:pt>
                <c:pt idx="5863">
                  <c:v>37.728900000000003</c:v>
                </c:pt>
                <c:pt idx="5864">
                  <c:v>37.076292000000002</c:v>
                </c:pt>
                <c:pt idx="5865">
                  <c:v>36.800972999999999</c:v>
                </c:pt>
                <c:pt idx="5866">
                  <c:v>36.760185</c:v>
                </c:pt>
                <c:pt idx="5867">
                  <c:v>36.648018</c:v>
                </c:pt>
                <c:pt idx="5868">
                  <c:v>36.556244999999997</c:v>
                </c:pt>
                <c:pt idx="5869">
                  <c:v>37.157868000000001</c:v>
                </c:pt>
                <c:pt idx="5870">
                  <c:v>37.392398999999997</c:v>
                </c:pt>
                <c:pt idx="5871">
                  <c:v>37.392398999999997</c:v>
                </c:pt>
                <c:pt idx="5872">
                  <c:v>37.535156999999998</c:v>
                </c:pt>
                <c:pt idx="5873">
                  <c:v>37.443384000000002</c:v>
                </c:pt>
                <c:pt idx="5874">
                  <c:v>37.382201999999999</c:v>
                </c:pt>
                <c:pt idx="5875">
                  <c:v>37.535156999999998</c:v>
                </c:pt>
                <c:pt idx="5876">
                  <c:v>37.606535999999998</c:v>
                </c:pt>
                <c:pt idx="5877">
                  <c:v>37.667718000000001</c:v>
                </c:pt>
                <c:pt idx="5878">
                  <c:v>37.851264</c:v>
                </c:pt>
                <c:pt idx="5879">
                  <c:v>37.596339</c:v>
                </c:pt>
                <c:pt idx="5880">
                  <c:v>37.463777999999998</c:v>
                </c:pt>
                <c:pt idx="5881">
                  <c:v>37.055897999999999</c:v>
                </c:pt>
                <c:pt idx="5882">
                  <c:v>36.841760999999998</c:v>
                </c:pt>
                <c:pt idx="5883">
                  <c:v>36.668411999999996</c:v>
                </c:pt>
                <c:pt idx="5884">
                  <c:v>36.770381999999998</c:v>
                </c:pt>
                <c:pt idx="5885">
                  <c:v>36.851958000000003</c:v>
                </c:pt>
                <c:pt idx="5886">
                  <c:v>37.249640999999997</c:v>
                </c:pt>
                <c:pt idx="5887">
                  <c:v>37.127276999999999</c:v>
                </c:pt>
                <c:pt idx="5888">
                  <c:v>36.831564</c:v>
                </c:pt>
                <c:pt idx="5889">
                  <c:v>37.259838000000002</c:v>
                </c:pt>
                <c:pt idx="5890">
                  <c:v>37.208852999999998</c:v>
                </c:pt>
                <c:pt idx="5891">
                  <c:v>37.178261999999997</c:v>
                </c:pt>
                <c:pt idx="5892">
                  <c:v>36.862155000000001</c:v>
                </c:pt>
                <c:pt idx="5893">
                  <c:v>36.719397000000001</c:v>
                </c:pt>
                <c:pt idx="5894">
                  <c:v>36.403289999999998</c:v>
                </c:pt>
                <c:pt idx="5895">
                  <c:v>35.985213000000002</c:v>
                </c:pt>
                <c:pt idx="5896">
                  <c:v>36.117773999999997</c:v>
                </c:pt>
                <c:pt idx="5897">
                  <c:v>35.811864</c:v>
                </c:pt>
                <c:pt idx="5898">
                  <c:v>35.730288000000002</c:v>
                </c:pt>
                <c:pt idx="5899">
                  <c:v>35.975015999999997</c:v>
                </c:pt>
                <c:pt idx="5900">
                  <c:v>36.036197999999999</c:v>
                </c:pt>
                <c:pt idx="5901">
                  <c:v>35.903637000000003</c:v>
                </c:pt>
                <c:pt idx="5902">
                  <c:v>35.862848999999997</c:v>
                </c:pt>
                <c:pt idx="5903">
                  <c:v>35.536544999999997</c:v>
                </c:pt>
                <c:pt idx="5904">
                  <c:v>35.597726999999999</c:v>
                </c:pt>
                <c:pt idx="5905">
                  <c:v>35.352998999999997</c:v>
                </c:pt>
                <c:pt idx="5906">
                  <c:v>35.332605000000001</c:v>
                </c:pt>
                <c:pt idx="5907">
                  <c:v>34.792164</c:v>
                </c:pt>
                <c:pt idx="5908">
                  <c:v>34.914527999999997</c:v>
                </c:pt>
                <c:pt idx="5909">
                  <c:v>34.985906999999997</c:v>
                </c:pt>
                <c:pt idx="5910">
                  <c:v>34.588223999999997</c:v>
                </c:pt>
                <c:pt idx="5911">
                  <c:v>34.730981999999997</c:v>
                </c:pt>
                <c:pt idx="5912">
                  <c:v>34.618814999999998</c:v>
                </c:pt>
                <c:pt idx="5913">
                  <c:v>35.087876999999999</c:v>
                </c:pt>
                <c:pt idx="5914">
                  <c:v>35.444772</c:v>
                </c:pt>
                <c:pt idx="5915">
                  <c:v>35.210241000000003</c:v>
                </c:pt>
                <c:pt idx="5916">
                  <c:v>35.200043999999998</c:v>
                </c:pt>
                <c:pt idx="5917">
                  <c:v>34.894134000000001</c:v>
                </c:pt>
                <c:pt idx="5918">
                  <c:v>34.720784999999999</c:v>
                </c:pt>
                <c:pt idx="5919">
                  <c:v>34.894134000000001</c:v>
                </c:pt>
                <c:pt idx="5920">
                  <c:v>34.608618</c:v>
                </c:pt>
                <c:pt idx="5921">
                  <c:v>35.393787000000003</c:v>
                </c:pt>
                <c:pt idx="5922">
                  <c:v>35.403984000000001</c:v>
                </c:pt>
                <c:pt idx="5923">
                  <c:v>35.251029000000003</c:v>
                </c:pt>
                <c:pt idx="5924">
                  <c:v>35.709893999999998</c:v>
                </c:pt>
                <c:pt idx="5925">
                  <c:v>35.332605000000001</c:v>
                </c:pt>
                <c:pt idx="5926">
                  <c:v>35.047089</c:v>
                </c:pt>
                <c:pt idx="5927">
                  <c:v>34.761572999999999</c:v>
                </c:pt>
                <c:pt idx="5928">
                  <c:v>35.108271000000002</c:v>
                </c:pt>
                <c:pt idx="5929">
                  <c:v>35.281619999999997</c:v>
                </c:pt>
                <c:pt idx="5930">
                  <c:v>35.363196000000002</c:v>
                </c:pt>
                <c:pt idx="5931">
                  <c:v>35.373393</c:v>
                </c:pt>
                <c:pt idx="5932">
                  <c:v>34.924725000000002</c:v>
                </c:pt>
                <c:pt idx="5933">
                  <c:v>34.914527999999997</c:v>
                </c:pt>
                <c:pt idx="5934">
                  <c:v>34.639209000000001</c:v>
                </c:pt>
                <c:pt idx="5935">
                  <c:v>34.934922</c:v>
                </c:pt>
                <c:pt idx="5936">
                  <c:v>35.373393</c:v>
                </c:pt>
                <c:pt idx="5937">
                  <c:v>35.648712000000003</c:v>
                </c:pt>
                <c:pt idx="5938">
                  <c:v>35.791469999999997</c:v>
                </c:pt>
                <c:pt idx="5939">
                  <c:v>34.730981999999997</c:v>
                </c:pt>
                <c:pt idx="5940">
                  <c:v>34.598421000000002</c:v>
                </c:pt>
                <c:pt idx="5941">
                  <c:v>33.731676</c:v>
                </c:pt>
                <c:pt idx="5942">
                  <c:v>33.660297</c:v>
                </c:pt>
                <c:pt idx="5943">
                  <c:v>34.333298999999997</c:v>
                </c:pt>
                <c:pt idx="5944">
                  <c:v>34.843148999999997</c:v>
                </c:pt>
                <c:pt idx="5945">
                  <c:v>33.925418999999998</c:v>
                </c:pt>
                <c:pt idx="5946">
                  <c:v>34.394480999999999</c:v>
                </c:pt>
                <c:pt idx="5947">
                  <c:v>33.588918</c:v>
                </c:pt>
                <c:pt idx="5948">
                  <c:v>33.741872999999998</c:v>
                </c:pt>
                <c:pt idx="5949">
                  <c:v>34.649405999999999</c:v>
                </c:pt>
                <c:pt idx="5950">
                  <c:v>33.711281999999997</c:v>
                </c:pt>
                <c:pt idx="5951">
                  <c:v>33.843843</c:v>
                </c:pt>
                <c:pt idx="5952">
                  <c:v>33.374780999999999</c:v>
                </c:pt>
                <c:pt idx="5953">
                  <c:v>33.823448999999997</c:v>
                </c:pt>
                <c:pt idx="5954">
                  <c:v>35.607923999999997</c:v>
                </c:pt>
                <c:pt idx="5955">
                  <c:v>35.577333000000003</c:v>
                </c:pt>
                <c:pt idx="5956">
                  <c:v>36.474668999999999</c:v>
                </c:pt>
                <c:pt idx="5957">
                  <c:v>35.842455000000001</c:v>
                </c:pt>
                <c:pt idx="5958">
                  <c:v>34.445466000000003</c:v>
                </c:pt>
                <c:pt idx="5959">
                  <c:v>35.189847</c:v>
                </c:pt>
                <c:pt idx="5960">
                  <c:v>34.567830000000001</c:v>
                </c:pt>
                <c:pt idx="5961">
                  <c:v>34.078373999999997</c:v>
                </c:pt>
                <c:pt idx="5962">
                  <c:v>34.210934999999999</c:v>
                </c:pt>
                <c:pt idx="5963">
                  <c:v>34.170147</c:v>
                </c:pt>
                <c:pt idx="5964">
                  <c:v>34.792164</c:v>
                </c:pt>
                <c:pt idx="5965">
                  <c:v>34.914527999999997</c:v>
                </c:pt>
                <c:pt idx="5966">
                  <c:v>35.781272999999999</c:v>
                </c:pt>
                <c:pt idx="5967">
                  <c:v>36.229940999999997</c:v>
                </c:pt>
                <c:pt idx="5968">
                  <c:v>36.076985999999998</c:v>
                </c:pt>
                <c:pt idx="5969">
                  <c:v>36.219743999999999</c:v>
                </c:pt>
                <c:pt idx="5970">
                  <c:v>36.097380000000001</c:v>
                </c:pt>
                <c:pt idx="5971">
                  <c:v>36.117773999999997</c:v>
                </c:pt>
                <c:pt idx="5972">
                  <c:v>36.576639</c:v>
                </c:pt>
                <c:pt idx="5973">
                  <c:v>36.872351999999999</c:v>
                </c:pt>
                <c:pt idx="5974">
                  <c:v>36.872351999999999</c:v>
                </c:pt>
                <c:pt idx="5975">
                  <c:v>36.851958000000003</c:v>
                </c:pt>
                <c:pt idx="5976">
                  <c:v>37.168064999999999</c:v>
                </c:pt>
                <c:pt idx="5977">
                  <c:v>37.290429000000003</c:v>
                </c:pt>
                <c:pt idx="5978">
                  <c:v>37.749293999999999</c:v>
                </c:pt>
                <c:pt idx="5979">
                  <c:v>37.728900000000003</c:v>
                </c:pt>
                <c:pt idx="5980">
                  <c:v>37.565747999999999</c:v>
                </c:pt>
                <c:pt idx="5981">
                  <c:v>37.219050000000003</c:v>
                </c:pt>
                <c:pt idx="5982">
                  <c:v>37.351610999999998</c:v>
                </c:pt>
                <c:pt idx="5983">
                  <c:v>37.606535999999998</c:v>
                </c:pt>
                <c:pt idx="5984">
                  <c:v>37.412793000000001</c:v>
                </c:pt>
                <c:pt idx="5985">
                  <c:v>37.137473999999997</c:v>
                </c:pt>
                <c:pt idx="5986">
                  <c:v>37.219050000000003</c:v>
                </c:pt>
                <c:pt idx="5987">
                  <c:v>36.586835999999998</c:v>
                </c:pt>
                <c:pt idx="5988">
                  <c:v>36.362501999999999</c:v>
                </c:pt>
                <c:pt idx="5989">
                  <c:v>36.586835999999998</c:v>
                </c:pt>
                <c:pt idx="5990">
                  <c:v>35.903637000000003</c:v>
                </c:pt>
                <c:pt idx="5991">
                  <c:v>36.586835999999998</c:v>
                </c:pt>
                <c:pt idx="5992">
                  <c:v>36.597033000000003</c:v>
                </c:pt>
                <c:pt idx="5993">
                  <c:v>36.668411999999996</c:v>
                </c:pt>
                <c:pt idx="5994">
                  <c:v>37.198656</c:v>
                </c:pt>
                <c:pt idx="5995">
                  <c:v>36.984518999999999</c:v>
                </c:pt>
                <c:pt idx="5996">
                  <c:v>36.729593999999999</c:v>
                </c:pt>
                <c:pt idx="5997">
                  <c:v>36.953927999999998</c:v>
                </c:pt>
                <c:pt idx="5998">
                  <c:v>36.097380000000001</c:v>
                </c:pt>
                <c:pt idx="5999">
                  <c:v>36.056592000000002</c:v>
                </c:pt>
                <c:pt idx="6000">
                  <c:v>36.739790999999997</c:v>
                </c:pt>
                <c:pt idx="6001">
                  <c:v>36.189152999999997</c:v>
                </c:pt>
                <c:pt idx="6002">
                  <c:v>36.433881</c:v>
                </c:pt>
                <c:pt idx="6003">
                  <c:v>36.087183000000003</c:v>
                </c:pt>
                <c:pt idx="6004">
                  <c:v>35.567135999999998</c:v>
                </c:pt>
                <c:pt idx="6005">
                  <c:v>35.434575000000002</c:v>
                </c:pt>
                <c:pt idx="6006">
                  <c:v>35.689500000000002</c:v>
                </c:pt>
                <c:pt idx="6007">
                  <c:v>35.48556</c:v>
                </c:pt>
                <c:pt idx="6008">
                  <c:v>35.638514999999998</c:v>
                </c:pt>
                <c:pt idx="6009">
                  <c:v>35.985213000000002</c:v>
                </c:pt>
                <c:pt idx="6010">
                  <c:v>35.862848999999997</c:v>
                </c:pt>
                <c:pt idx="6011">
                  <c:v>36.484865999999997</c:v>
                </c:pt>
                <c:pt idx="6012">
                  <c:v>36.413487000000003</c:v>
                </c:pt>
                <c:pt idx="6013">
                  <c:v>36.107576999999999</c:v>
                </c:pt>
                <c:pt idx="6014">
                  <c:v>36.433881</c:v>
                </c:pt>
                <c:pt idx="6015">
                  <c:v>37.229247000000001</c:v>
                </c:pt>
                <c:pt idx="6016">
                  <c:v>36.770381999999998</c:v>
                </c:pt>
                <c:pt idx="6017">
                  <c:v>37.290429000000003</c:v>
                </c:pt>
                <c:pt idx="6018">
                  <c:v>37.688111999999997</c:v>
                </c:pt>
                <c:pt idx="6019">
                  <c:v>36.525654000000003</c:v>
                </c:pt>
                <c:pt idx="6020">
                  <c:v>37.321019999999997</c:v>
                </c:pt>
                <c:pt idx="6021">
                  <c:v>37.270035</c:v>
                </c:pt>
                <c:pt idx="6022">
                  <c:v>36.739790999999997</c:v>
                </c:pt>
                <c:pt idx="6023">
                  <c:v>37.698309000000002</c:v>
                </c:pt>
                <c:pt idx="6024">
                  <c:v>37.402596000000003</c:v>
                </c:pt>
                <c:pt idx="6025">
                  <c:v>37.453581</c:v>
                </c:pt>
                <c:pt idx="6026">
                  <c:v>38.616039000000001</c:v>
                </c:pt>
                <c:pt idx="6027">
                  <c:v>38.340719999999997</c:v>
                </c:pt>
                <c:pt idx="6028">
                  <c:v>38.095992000000003</c:v>
                </c:pt>
                <c:pt idx="6029">
                  <c:v>37.922643000000001</c:v>
                </c:pt>
                <c:pt idx="6030">
                  <c:v>36.586835999999998</c:v>
                </c:pt>
                <c:pt idx="6031">
                  <c:v>36.433881</c:v>
                </c:pt>
                <c:pt idx="6032">
                  <c:v>36.688806</c:v>
                </c:pt>
                <c:pt idx="6033">
                  <c:v>37.667718000000001</c:v>
                </c:pt>
                <c:pt idx="6034">
                  <c:v>38.065401000000001</c:v>
                </c:pt>
                <c:pt idx="6035">
                  <c:v>39.054510000000001</c:v>
                </c:pt>
                <c:pt idx="6036">
                  <c:v>38.473281</c:v>
                </c:pt>
                <c:pt idx="6037">
                  <c:v>37.117080000000001</c:v>
                </c:pt>
                <c:pt idx="6038">
                  <c:v>36.933534000000002</c:v>
                </c:pt>
                <c:pt idx="6039">
                  <c:v>36.668411999999996</c:v>
                </c:pt>
                <c:pt idx="6040">
                  <c:v>36.994715999999997</c:v>
                </c:pt>
                <c:pt idx="6041">
                  <c:v>37.922643000000001</c:v>
                </c:pt>
                <c:pt idx="6042">
                  <c:v>38.667023999999998</c:v>
                </c:pt>
                <c:pt idx="6043">
                  <c:v>37.932839999999999</c:v>
                </c:pt>
                <c:pt idx="6044">
                  <c:v>37.779885</c:v>
                </c:pt>
                <c:pt idx="6045">
                  <c:v>37.178261999999997</c:v>
                </c:pt>
                <c:pt idx="6046">
                  <c:v>36.668411999999996</c:v>
                </c:pt>
                <c:pt idx="6047">
                  <c:v>37.290429000000003</c:v>
                </c:pt>
                <c:pt idx="6048">
                  <c:v>37.066094999999997</c:v>
                </c:pt>
                <c:pt idx="6049">
                  <c:v>36.913139999999999</c:v>
                </c:pt>
                <c:pt idx="6050">
                  <c:v>36.627623999999997</c:v>
                </c:pt>
                <c:pt idx="6051">
                  <c:v>36.382896000000002</c:v>
                </c:pt>
                <c:pt idx="6052">
                  <c:v>37.321019999999997</c:v>
                </c:pt>
                <c:pt idx="6053">
                  <c:v>37.647323999999998</c:v>
                </c:pt>
                <c:pt idx="6054">
                  <c:v>38.228552999999998</c:v>
                </c:pt>
                <c:pt idx="6055">
                  <c:v>38.279538000000002</c:v>
                </c:pt>
                <c:pt idx="6056">
                  <c:v>37.076292000000002</c:v>
                </c:pt>
                <c:pt idx="6057">
                  <c:v>36.719397000000001</c:v>
                </c:pt>
                <c:pt idx="6058">
                  <c:v>36.372698999999997</c:v>
                </c:pt>
                <c:pt idx="6059">
                  <c:v>36.902943</c:v>
                </c:pt>
                <c:pt idx="6060">
                  <c:v>36.902943</c:v>
                </c:pt>
                <c:pt idx="6061">
                  <c:v>37.076292000000002</c:v>
                </c:pt>
                <c:pt idx="6062">
                  <c:v>37.157868000000001</c:v>
                </c:pt>
                <c:pt idx="6063">
                  <c:v>37.239443999999999</c:v>
                </c:pt>
                <c:pt idx="6064">
                  <c:v>37.861460999999998</c:v>
                </c:pt>
                <c:pt idx="6065">
                  <c:v>38.616039000000001</c:v>
                </c:pt>
                <c:pt idx="6066">
                  <c:v>38.269340999999997</c:v>
                </c:pt>
                <c:pt idx="6067">
                  <c:v>37.994022000000001</c:v>
                </c:pt>
                <c:pt idx="6068">
                  <c:v>37.667718000000001</c:v>
                </c:pt>
                <c:pt idx="6069">
                  <c:v>37.963431</c:v>
                </c:pt>
                <c:pt idx="6070">
                  <c:v>38.911752</c:v>
                </c:pt>
                <c:pt idx="6071">
                  <c:v>38.789388000000002</c:v>
                </c:pt>
                <c:pt idx="6072">
                  <c:v>38.850569999999998</c:v>
                </c:pt>
                <c:pt idx="6073">
                  <c:v>38.126582999999997</c:v>
                </c:pt>
                <c:pt idx="6074">
                  <c:v>37.535156999999998</c:v>
                </c:pt>
                <c:pt idx="6075">
                  <c:v>37.688111999999997</c:v>
                </c:pt>
                <c:pt idx="6076">
                  <c:v>38.045006999999998</c:v>
                </c:pt>
                <c:pt idx="6077">
                  <c:v>37.922643000000001</c:v>
                </c:pt>
                <c:pt idx="6078">
                  <c:v>37.830869999999997</c:v>
                </c:pt>
                <c:pt idx="6079">
                  <c:v>37.881855000000002</c:v>
                </c:pt>
                <c:pt idx="6080">
                  <c:v>37.494368999999999</c:v>
                </c:pt>
                <c:pt idx="6081">
                  <c:v>38.045006999999998</c:v>
                </c:pt>
                <c:pt idx="6082">
                  <c:v>38.095992000000003</c:v>
                </c:pt>
                <c:pt idx="6083">
                  <c:v>37.667718000000001</c:v>
                </c:pt>
                <c:pt idx="6084">
                  <c:v>38.126582999999997</c:v>
                </c:pt>
                <c:pt idx="6085">
                  <c:v>37.555551000000001</c:v>
                </c:pt>
                <c:pt idx="6086">
                  <c:v>38.350917000000003</c:v>
                </c:pt>
                <c:pt idx="6087">
                  <c:v>38.045006999999998</c:v>
                </c:pt>
                <c:pt idx="6088">
                  <c:v>37.443384000000002</c:v>
                </c:pt>
                <c:pt idx="6089">
                  <c:v>37.830869999999997</c:v>
                </c:pt>
                <c:pt idx="6090">
                  <c:v>37.433186999999997</c:v>
                </c:pt>
                <c:pt idx="6091">
                  <c:v>38.565054000000003</c:v>
                </c:pt>
                <c:pt idx="6092">
                  <c:v>38.289735</c:v>
                </c:pt>
                <c:pt idx="6093">
                  <c:v>37.219050000000003</c:v>
                </c:pt>
                <c:pt idx="6094">
                  <c:v>37.708506</c:v>
                </c:pt>
                <c:pt idx="6095">
                  <c:v>36.841760999999998</c:v>
                </c:pt>
                <c:pt idx="6096">
                  <c:v>36.148364999999998</c:v>
                </c:pt>
                <c:pt idx="6097">
                  <c:v>36.668411999999996</c:v>
                </c:pt>
                <c:pt idx="6098">
                  <c:v>36.403289999999998</c:v>
                </c:pt>
                <c:pt idx="6099">
                  <c:v>37.178261999999997</c:v>
                </c:pt>
                <c:pt idx="6100">
                  <c:v>38.106189000000001</c:v>
                </c:pt>
                <c:pt idx="6101">
                  <c:v>37.688111999999997</c:v>
                </c:pt>
                <c:pt idx="6102">
                  <c:v>36.984518999999999</c:v>
                </c:pt>
                <c:pt idx="6103">
                  <c:v>37.178261999999997</c:v>
                </c:pt>
                <c:pt idx="6104">
                  <c:v>36.617426999999999</c:v>
                </c:pt>
                <c:pt idx="6105">
                  <c:v>37.259838000000002</c:v>
                </c:pt>
                <c:pt idx="6106">
                  <c:v>37.728900000000003</c:v>
                </c:pt>
                <c:pt idx="6107">
                  <c:v>37.463777999999998</c:v>
                </c:pt>
                <c:pt idx="6108">
                  <c:v>37.820672999999999</c:v>
                </c:pt>
                <c:pt idx="6109">
                  <c:v>37.402596000000003</c:v>
                </c:pt>
                <c:pt idx="6110">
                  <c:v>36.790776000000001</c:v>
                </c:pt>
                <c:pt idx="6111">
                  <c:v>36.495063000000002</c:v>
                </c:pt>
                <c:pt idx="6112">
                  <c:v>36.648018</c:v>
                </c:pt>
                <c:pt idx="6113">
                  <c:v>36.800972999999999</c:v>
                </c:pt>
                <c:pt idx="6114">
                  <c:v>37.372005000000001</c:v>
                </c:pt>
                <c:pt idx="6115">
                  <c:v>36.964125000000003</c:v>
                </c:pt>
                <c:pt idx="6116">
                  <c:v>37.922643000000001</c:v>
                </c:pt>
                <c:pt idx="6117">
                  <c:v>37.361808000000003</c:v>
                </c:pt>
                <c:pt idx="6118">
                  <c:v>37.830869999999997</c:v>
                </c:pt>
                <c:pt idx="6119">
                  <c:v>38.157173999999998</c:v>
                </c:pt>
                <c:pt idx="6120">
                  <c:v>38.085794999999997</c:v>
                </c:pt>
                <c:pt idx="6121">
                  <c:v>38.585448</c:v>
                </c:pt>
                <c:pt idx="6122">
                  <c:v>37.871657999999996</c:v>
                </c:pt>
                <c:pt idx="6123">
                  <c:v>38.320326000000001</c:v>
                </c:pt>
                <c:pt idx="6124">
                  <c:v>38.065401000000001</c:v>
                </c:pt>
                <c:pt idx="6125">
                  <c:v>37.943036999999997</c:v>
                </c:pt>
                <c:pt idx="6126">
                  <c:v>38.289735</c:v>
                </c:pt>
                <c:pt idx="6127">
                  <c:v>38.503872000000001</c:v>
                </c:pt>
                <c:pt idx="6128">
                  <c:v>37.667718000000001</c:v>
                </c:pt>
                <c:pt idx="6129">
                  <c:v>37.688111999999997</c:v>
                </c:pt>
                <c:pt idx="6130">
                  <c:v>37.280231999999998</c:v>
                </c:pt>
                <c:pt idx="6131">
                  <c:v>36.821367000000002</c:v>
                </c:pt>
                <c:pt idx="6132">
                  <c:v>37.157868000000001</c:v>
                </c:pt>
                <c:pt idx="6133">
                  <c:v>37.494368999999999</c:v>
                </c:pt>
                <c:pt idx="6134">
                  <c:v>37.677914999999999</c:v>
                </c:pt>
                <c:pt idx="6135">
                  <c:v>38.463084000000002</c:v>
                </c:pt>
                <c:pt idx="6136">
                  <c:v>38.177568000000001</c:v>
                </c:pt>
                <c:pt idx="6137">
                  <c:v>37.790081999999998</c:v>
                </c:pt>
                <c:pt idx="6138">
                  <c:v>38.228552999999998</c:v>
                </c:pt>
                <c:pt idx="6139">
                  <c:v>37.963431</c:v>
                </c:pt>
                <c:pt idx="6140">
                  <c:v>38.136780000000002</c:v>
                </c:pt>
                <c:pt idx="6141">
                  <c:v>38.177568000000001</c:v>
                </c:pt>
                <c:pt idx="6142">
                  <c:v>37.310822999999999</c:v>
                </c:pt>
                <c:pt idx="6143">
                  <c:v>37.484172000000001</c:v>
                </c:pt>
                <c:pt idx="6144">
                  <c:v>37.249640999999997</c:v>
                </c:pt>
                <c:pt idx="6145">
                  <c:v>37.004913000000002</c:v>
                </c:pt>
                <c:pt idx="6146">
                  <c:v>37.372005000000001</c:v>
                </c:pt>
                <c:pt idx="6147">
                  <c:v>37.779885</c:v>
                </c:pt>
                <c:pt idx="6148">
                  <c:v>37.688111999999997</c:v>
                </c:pt>
                <c:pt idx="6149">
                  <c:v>37.718702999999998</c:v>
                </c:pt>
                <c:pt idx="6150">
                  <c:v>37.790081999999998</c:v>
                </c:pt>
                <c:pt idx="6151">
                  <c:v>37.881855000000002</c:v>
                </c:pt>
                <c:pt idx="6152">
                  <c:v>37.667718000000001</c:v>
                </c:pt>
                <c:pt idx="6153">
                  <c:v>37.861460999999998</c:v>
                </c:pt>
                <c:pt idx="6154">
                  <c:v>37.433186999999997</c:v>
                </c:pt>
                <c:pt idx="6155">
                  <c:v>37.321019999999997</c:v>
                </c:pt>
                <c:pt idx="6156">
                  <c:v>37.392398999999997</c:v>
                </c:pt>
                <c:pt idx="6157">
                  <c:v>37.728900000000003</c:v>
                </c:pt>
                <c:pt idx="6158">
                  <c:v>37.943036999999997</c:v>
                </c:pt>
                <c:pt idx="6159">
                  <c:v>37.861460999999998</c:v>
                </c:pt>
                <c:pt idx="6160">
                  <c:v>37.739097000000001</c:v>
                </c:pt>
                <c:pt idx="6161">
                  <c:v>37.943036999999997</c:v>
                </c:pt>
                <c:pt idx="6162">
                  <c:v>38.004218999999999</c:v>
                </c:pt>
                <c:pt idx="6163">
                  <c:v>38.075597999999999</c:v>
                </c:pt>
                <c:pt idx="6164">
                  <c:v>37.820672999999999</c:v>
                </c:pt>
                <c:pt idx="6165">
                  <c:v>38.03481</c:v>
                </c:pt>
                <c:pt idx="6166">
                  <c:v>38.065401000000001</c:v>
                </c:pt>
                <c:pt idx="6167">
                  <c:v>37.657521000000003</c:v>
                </c:pt>
                <c:pt idx="6168">
                  <c:v>37.453581</c:v>
                </c:pt>
                <c:pt idx="6169">
                  <c:v>37.555551000000001</c:v>
                </c:pt>
                <c:pt idx="6170">
                  <c:v>37.504565999999997</c:v>
                </c:pt>
                <c:pt idx="6171">
                  <c:v>37.759490999999997</c:v>
                </c:pt>
                <c:pt idx="6172">
                  <c:v>37.647323999999998</c:v>
                </c:pt>
                <c:pt idx="6173">
                  <c:v>37.912446000000003</c:v>
                </c:pt>
                <c:pt idx="6174">
                  <c:v>38.106189000000001</c:v>
                </c:pt>
                <c:pt idx="6175">
                  <c:v>38.218356</c:v>
                </c:pt>
                <c:pt idx="6176">
                  <c:v>38.197961999999997</c:v>
                </c:pt>
                <c:pt idx="6177">
                  <c:v>37.983825000000003</c:v>
                </c:pt>
                <c:pt idx="6178">
                  <c:v>37.922643000000001</c:v>
                </c:pt>
                <c:pt idx="6179">
                  <c:v>37.331217000000002</c:v>
                </c:pt>
                <c:pt idx="6180">
                  <c:v>37.01511</c:v>
                </c:pt>
                <c:pt idx="6181">
                  <c:v>36.525654000000003</c:v>
                </c:pt>
                <c:pt idx="6182">
                  <c:v>36.393093</c:v>
                </c:pt>
                <c:pt idx="6183">
                  <c:v>36.597033000000003</c:v>
                </c:pt>
                <c:pt idx="6184">
                  <c:v>36.260531999999998</c:v>
                </c:pt>
                <c:pt idx="6185">
                  <c:v>36.433881</c:v>
                </c:pt>
                <c:pt idx="6186">
                  <c:v>36.658214999999998</c:v>
                </c:pt>
                <c:pt idx="6187">
                  <c:v>36.535851000000001</c:v>
                </c:pt>
                <c:pt idx="6188">
                  <c:v>36.107576999999999</c:v>
                </c:pt>
                <c:pt idx="6189">
                  <c:v>36.546047999999999</c:v>
                </c:pt>
                <c:pt idx="6190">
                  <c:v>36.342108000000003</c:v>
                </c:pt>
                <c:pt idx="6191">
                  <c:v>36.250335</c:v>
                </c:pt>
                <c:pt idx="6192">
                  <c:v>35.903637000000003</c:v>
                </c:pt>
                <c:pt idx="6193">
                  <c:v>35.618121000000002</c:v>
                </c:pt>
                <c:pt idx="6194">
                  <c:v>35.352998999999997</c:v>
                </c:pt>
                <c:pt idx="6195">
                  <c:v>35.098073999999997</c:v>
                </c:pt>
                <c:pt idx="6196">
                  <c:v>34.945118999999998</c:v>
                </c:pt>
                <c:pt idx="6197">
                  <c:v>35.465166000000004</c:v>
                </c:pt>
                <c:pt idx="6198">
                  <c:v>35.393787000000003</c:v>
                </c:pt>
                <c:pt idx="6199">
                  <c:v>35.434575000000002</c:v>
                </c:pt>
                <c:pt idx="6200">
                  <c:v>35.720090999999996</c:v>
                </c:pt>
                <c:pt idx="6201">
                  <c:v>35.842455000000001</c:v>
                </c:pt>
                <c:pt idx="6202">
                  <c:v>35.709893999999998</c:v>
                </c:pt>
                <c:pt idx="6203">
                  <c:v>35.760879000000003</c:v>
                </c:pt>
                <c:pt idx="6204">
                  <c:v>36.066789</c:v>
                </c:pt>
                <c:pt idx="6205">
                  <c:v>36.036197999999999</c:v>
                </c:pt>
                <c:pt idx="6206">
                  <c:v>36.158562000000003</c:v>
                </c:pt>
                <c:pt idx="6207">
                  <c:v>35.862848999999997</c:v>
                </c:pt>
                <c:pt idx="6208">
                  <c:v>35.791469999999997</c:v>
                </c:pt>
                <c:pt idx="6209">
                  <c:v>35.720090999999996</c:v>
                </c:pt>
                <c:pt idx="6210">
                  <c:v>35.587530000000001</c:v>
                </c:pt>
                <c:pt idx="6211">
                  <c:v>35.760879000000003</c:v>
                </c:pt>
                <c:pt idx="6212">
                  <c:v>35.893439999999998</c:v>
                </c:pt>
                <c:pt idx="6213">
                  <c:v>36.382896000000002</c:v>
                </c:pt>
                <c:pt idx="6214">
                  <c:v>36.148364999999998</c:v>
                </c:pt>
                <c:pt idx="6215">
                  <c:v>36.556244999999997</c:v>
                </c:pt>
                <c:pt idx="6216">
                  <c:v>36.586835999999998</c:v>
                </c:pt>
                <c:pt idx="6217">
                  <c:v>36.362501999999999</c:v>
                </c:pt>
                <c:pt idx="6218">
                  <c:v>36.117773999999997</c:v>
                </c:pt>
                <c:pt idx="6219">
                  <c:v>36.321714</c:v>
                </c:pt>
                <c:pt idx="6220">
                  <c:v>36.546047999999999</c:v>
                </c:pt>
                <c:pt idx="6221">
                  <c:v>36.331910999999998</c:v>
                </c:pt>
                <c:pt idx="6222">
                  <c:v>36.413487000000003</c:v>
                </c:pt>
                <c:pt idx="6223">
                  <c:v>36.372698999999997</c:v>
                </c:pt>
                <c:pt idx="6224">
                  <c:v>36.148364999999998</c:v>
                </c:pt>
                <c:pt idx="6225">
                  <c:v>35.934227999999997</c:v>
                </c:pt>
                <c:pt idx="6226">
                  <c:v>36.138168</c:v>
                </c:pt>
                <c:pt idx="6227">
                  <c:v>36.189152999999997</c:v>
                </c:pt>
                <c:pt idx="6228">
                  <c:v>36.270729000000003</c:v>
                </c:pt>
                <c:pt idx="6229">
                  <c:v>36.444077999999998</c:v>
                </c:pt>
                <c:pt idx="6230">
                  <c:v>36.321714</c:v>
                </c:pt>
                <c:pt idx="6231">
                  <c:v>36.382896000000002</c:v>
                </c:pt>
                <c:pt idx="6232">
                  <c:v>36.260531999999998</c:v>
                </c:pt>
                <c:pt idx="6233">
                  <c:v>36.464472000000001</c:v>
                </c:pt>
                <c:pt idx="6234">
                  <c:v>36.50526</c:v>
                </c:pt>
                <c:pt idx="6235">
                  <c:v>36.50526</c:v>
                </c:pt>
                <c:pt idx="6236">
                  <c:v>36.50526</c:v>
                </c:pt>
                <c:pt idx="6237">
                  <c:v>36.525654000000003</c:v>
                </c:pt>
                <c:pt idx="6238">
                  <c:v>36.403289999999998</c:v>
                </c:pt>
                <c:pt idx="6239">
                  <c:v>36.127971000000002</c:v>
                </c:pt>
                <c:pt idx="6240">
                  <c:v>36.148364999999998</c:v>
                </c:pt>
                <c:pt idx="6241">
                  <c:v>35.852651999999999</c:v>
                </c:pt>
                <c:pt idx="6242">
                  <c:v>35.689500000000002</c:v>
                </c:pt>
                <c:pt idx="6243">
                  <c:v>36.240138000000002</c:v>
                </c:pt>
                <c:pt idx="6244">
                  <c:v>36.229940999999997</c:v>
                </c:pt>
                <c:pt idx="6245">
                  <c:v>36.709200000000003</c:v>
                </c:pt>
                <c:pt idx="6246">
                  <c:v>36.403289999999998</c:v>
                </c:pt>
                <c:pt idx="6247">
                  <c:v>36.403289999999998</c:v>
                </c:pt>
                <c:pt idx="6248">
                  <c:v>35.903637000000003</c:v>
                </c:pt>
                <c:pt idx="6249">
                  <c:v>36.026001000000001</c:v>
                </c:pt>
                <c:pt idx="6250">
                  <c:v>36.168759000000001</c:v>
                </c:pt>
                <c:pt idx="6251">
                  <c:v>36.066789</c:v>
                </c:pt>
                <c:pt idx="6252">
                  <c:v>36.311517000000002</c:v>
                </c:pt>
                <c:pt idx="6253">
                  <c:v>36.219743999999999</c:v>
                </c:pt>
                <c:pt idx="6254">
                  <c:v>36.393093</c:v>
                </c:pt>
                <c:pt idx="6255">
                  <c:v>36.413487000000003</c:v>
                </c:pt>
                <c:pt idx="6256">
                  <c:v>36.597033000000003</c:v>
                </c:pt>
                <c:pt idx="6257">
                  <c:v>36.444077999999998</c:v>
                </c:pt>
                <c:pt idx="6258">
                  <c:v>36.953927999999998</c:v>
                </c:pt>
                <c:pt idx="6259">
                  <c:v>37.045701000000001</c:v>
                </c:pt>
                <c:pt idx="6260">
                  <c:v>36.923336999999997</c:v>
                </c:pt>
                <c:pt idx="6261">
                  <c:v>36.923336999999997</c:v>
                </c:pt>
                <c:pt idx="6262">
                  <c:v>36.648018</c:v>
                </c:pt>
                <c:pt idx="6263">
                  <c:v>36.076985999999998</c:v>
                </c:pt>
                <c:pt idx="6264">
                  <c:v>36.556244999999997</c:v>
                </c:pt>
                <c:pt idx="6265">
                  <c:v>36.770381999999998</c:v>
                </c:pt>
                <c:pt idx="6266">
                  <c:v>36.800972999999999</c:v>
                </c:pt>
                <c:pt idx="6267">
                  <c:v>36.556244999999997</c:v>
                </c:pt>
                <c:pt idx="6268">
                  <c:v>36.739790999999997</c:v>
                </c:pt>
                <c:pt idx="6269">
                  <c:v>36.658214999999998</c:v>
                </c:pt>
                <c:pt idx="6270">
                  <c:v>36.525654000000003</c:v>
                </c:pt>
                <c:pt idx="6271">
                  <c:v>36.709200000000003</c:v>
                </c:pt>
                <c:pt idx="6272">
                  <c:v>36.892746000000002</c:v>
                </c:pt>
                <c:pt idx="6273">
                  <c:v>36.617426999999999</c:v>
                </c:pt>
                <c:pt idx="6274">
                  <c:v>36.423684000000002</c:v>
                </c:pt>
                <c:pt idx="6275">
                  <c:v>35.720090999999996</c:v>
                </c:pt>
                <c:pt idx="6276">
                  <c:v>36.046394999999997</c:v>
                </c:pt>
                <c:pt idx="6277">
                  <c:v>35.883243</c:v>
                </c:pt>
                <c:pt idx="6278">
                  <c:v>35.302014</c:v>
                </c:pt>
                <c:pt idx="6279">
                  <c:v>35.352998999999997</c:v>
                </c:pt>
                <c:pt idx="6280">
                  <c:v>35.312210999999998</c:v>
                </c:pt>
                <c:pt idx="6281">
                  <c:v>35.302014</c:v>
                </c:pt>
                <c:pt idx="6282">
                  <c:v>35.210241000000003</c:v>
                </c:pt>
                <c:pt idx="6283">
                  <c:v>35.689500000000002</c:v>
                </c:pt>
                <c:pt idx="6284">
                  <c:v>35.465166000000004</c:v>
                </c:pt>
                <c:pt idx="6285">
                  <c:v>35.281619999999997</c:v>
                </c:pt>
                <c:pt idx="6286">
                  <c:v>35.944425000000003</c:v>
                </c:pt>
                <c:pt idx="6287">
                  <c:v>35.720090999999996</c:v>
                </c:pt>
                <c:pt idx="6288">
                  <c:v>35.424377999999997</c:v>
                </c:pt>
                <c:pt idx="6289">
                  <c:v>35.424377999999997</c:v>
                </c:pt>
                <c:pt idx="6290">
                  <c:v>35.006301000000001</c:v>
                </c:pt>
                <c:pt idx="6291">
                  <c:v>34.751376</c:v>
                </c:pt>
                <c:pt idx="6292">
                  <c:v>34.883937000000003</c:v>
                </c:pt>
                <c:pt idx="6293">
                  <c:v>34.547435999999998</c:v>
                </c:pt>
                <c:pt idx="6294">
                  <c:v>34.639209000000001</c:v>
                </c:pt>
                <c:pt idx="6295">
                  <c:v>34.353693</c:v>
                </c:pt>
                <c:pt idx="6296">
                  <c:v>34.955316000000003</c:v>
                </c:pt>
                <c:pt idx="6297">
                  <c:v>35.026694999999997</c:v>
                </c:pt>
                <c:pt idx="6298">
                  <c:v>35.291817000000002</c:v>
                </c:pt>
                <c:pt idx="6299">
                  <c:v>35.709893999999998</c:v>
                </c:pt>
                <c:pt idx="6300">
                  <c:v>35.516151000000001</c:v>
                </c:pt>
                <c:pt idx="6301">
                  <c:v>35.699697</c:v>
                </c:pt>
                <c:pt idx="6302">
                  <c:v>35.689500000000002</c:v>
                </c:pt>
                <c:pt idx="6303">
                  <c:v>35.873046000000002</c:v>
                </c:pt>
                <c:pt idx="6304">
                  <c:v>35.944425000000003</c:v>
                </c:pt>
                <c:pt idx="6305">
                  <c:v>35.505954000000003</c:v>
                </c:pt>
                <c:pt idx="6306">
                  <c:v>35.679302999999997</c:v>
                </c:pt>
                <c:pt idx="6307">
                  <c:v>35.556939</c:v>
                </c:pt>
                <c:pt idx="6308">
                  <c:v>35.852651999999999</c:v>
                </c:pt>
                <c:pt idx="6309">
                  <c:v>36.056592000000002</c:v>
                </c:pt>
                <c:pt idx="6310">
                  <c:v>36.739790999999997</c:v>
                </c:pt>
                <c:pt idx="6311">
                  <c:v>36.994715999999997</c:v>
                </c:pt>
                <c:pt idx="6312">
                  <c:v>37.147671000000003</c:v>
                </c:pt>
                <c:pt idx="6313">
                  <c:v>37.188459000000002</c:v>
                </c:pt>
                <c:pt idx="6314">
                  <c:v>37.321019999999997</c:v>
                </c:pt>
                <c:pt idx="6315">
                  <c:v>37.117080000000001</c:v>
                </c:pt>
                <c:pt idx="6316">
                  <c:v>37.229247000000001</c:v>
                </c:pt>
                <c:pt idx="6317">
                  <c:v>37.484172000000001</c:v>
                </c:pt>
                <c:pt idx="6318">
                  <c:v>37.137473999999997</c:v>
                </c:pt>
                <c:pt idx="6319">
                  <c:v>37.086489</c:v>
                </c:pt>
                <c:pt idx="6320">
                  <c:v>36.841760999999998</c:v>
                </c:pt>
                <c:pt idx="6321">
                  <c:v>36.739790999999997</c:v>
                </c:pt>
                <c:pt idx="6322">
                  <c:v>36.474668999999999</c:v>
                </c:pt>
                <c:pt idx="6323">
                  <c:v>36.800972999999999</c:v>
                </c:pt>
                <c:pt idx="6324">
                  <c:v>36.800972999999999</c:v>
                </c:pt>
                <c:pt idx="6325">
                  <c:v>36.953927999999998</c:v>
                </c:pt>
                <c:pt idx="6326">
                  <c:v>37.106883000000003</c:v>
                </c:pt>
                <c:pt idx="6327">
                  <c:v>36.984518999999999</c:v>
                </c:pt>
                <c:pt idx="6328">
                  <c:v>36.984518999999999</c:v>
                </c:pt>
                <c:pt idx="6329">
                  <c:v>37.117080000000001</c:v>
                </c:pt>
                <c:pt idx="6330">
                  <c:v>36.821367000000002</c:v>
                </c:pt>
                <c:pt idx="6331">
                  <c:v>36.668411999999996</c:v>
                </c:pt>
                <c:pt idx="6332">
                  <c:v>36.393093</c:v>
                </c:pt>
                <c:pt idx="6333">
                  <c:v>36.321714</c:v>
                </c:pt>
                <c:pt idx="6334">
                  <c:v>37.035504000000003</c:v>
                </c:pt>
                <c:pt idx="6335">
                  <c:v>36.780579000000003</c:v>
                </c:pt>
                <c:pt idx="6336">
                  <c:v>36.678609000000002</c:v>
                </c:pt>
                <c:pt idx="6337">
                  <c:v>36.760185</c:v>
                </c:pt>
                <c:pt idx="6338">
                  <c:v>36.393093</c:v>
                </c:pt>
                <c:pt idx="6339">
                  <c:v>37.055897999999999</c:v>
                </c:pt>
                <c:pt idx="6340">
                  <c:v>37.076292000000002</c:v>
                </c:pt>
                <c:pt idx="6341">
                  <c:v>36.474668999999999</c:v>
                </c:pt>
                <c:pt idx="6342">
                  <c:v>37.300626000000001</c:v>
                </c:pt>
                <c:pt idx="6343">
                  <c:v>36.413487000000003</c:v>
                </c:pt>
                <c:pt idx="6344">
                  <c:v>36.739790999999997</c:v>
                </c:pt>
                <c:pt idx="6345">
                  <c:v>36.637821000000002</c:v>
                </c:pt>
                <c:pt idx="6346">
                  <c:v>36.495063000000002</c:v>
                </c:pt>
                <c:pt idx="6347">
                  <c:v>36.423684000000002</c:v>
                </c:pt>
                <c:pt idx="6348">
                  <c:v>36.50526</c:v>
                </c:pt>
                <c:pt idx="6349">
                  <c:v>36.831564</c:v>
                </c:pt>
                <c:pt idx="6350">
                  <c:v>36.525654000000003</c:v>
                </c:pt>
                <c:pt idx="6351">
                  <c:v>36.729593999999999</c:v>
                </c:pt>
                <c:pt idx="6352">
                  <c:v>36.729593999999999</c:v>
                </c:pt>
                <c:pt idx="6353">
                  <c:v>36.760185</c:v>
                </c:pt>
                <c:pt idx="6354">
                  <c:v>36.943731</c:v>
                </c:pt>
                <c:pt idx="6355">
                  <c:v>36.902943</c:v>
                </c:pt>
                <c:pt idx="6356">
                  <c:v>36.964125000000003</c:v>
                </c:pt>
                <c:pt idx="6357">
                  <c:v>36.433881</c:v>
                </c:pt>
                <c:pt idx="6358">
                  <c:v>36.015804000000003</c:v>
                </c:pt>
                <c:pt idx="6359">
                  <c:v>35.893439999999998</c:v>
                </c:pt>
                <c:pt idx="6360">
                  <c:v>36.525654000000003</c:v>
                </c:pt>
                <c:pt idx="6361">
                  <c:v>36.882548999999997</c:v>
                </c:pt>
                <c:pt idx="6362">
                  <c:v>36.902943</c:v>
                </c:pt>
                <c:pt idx="6363">
                  <c:v>37.239443999999999</c:v>
                </c:pt>
                <c:pt idx="6364">
                  <c:v>36.515456999999998</c:v>
                </c:pt>
                <c:pt idx="6365">
                  <c:v>36.872351999999999</c:v>
                </c:pt>
                <c:pt idx="6366">
                  <c:v>37.055897999999999</c:v>
                </c:pt>
                <c:pt idx="6367">
                  <c:v>36.597033000000003</c:v>
                </c:pt>
                <c:pt idx="6368">
                  <c:v>36.933534000000002</c:v>
                </c:pt>
                <c:pt idx="6369">
                  <c:v>36.882548999999997</c:v>
                </c:pt>
                <c:pt idx="6370">
                  <c:v>36.943731</c:v>
                </c:pt>
                <c:pt idx="6371">
                  <c:v>36.831564</c:v>
                </c:pt>
                <c:pt idx="6372">
                  <c:v>36.413487000000003</c:v>
                </c:pt>
                <c:pt idx="6373">
                  <c:v>36.270729000000003</c:v>
                </c:pt>
                <c:pt idx="6374">
                  <c:v>36.158562000000003</c:v>
                </c:pt>
                <c:pt idx="6375">
                  <c:v>35.628318</c:v>
                </c:pt>
                <c:pt idx="6376">
                  <c:v>35.516151000000001</c:v>
                </c:pt>
                <c:pt idx="6377">
                  <c:v>35.434575000000002</c:v>
                </c:pt>
                <c:pt idx="6378">
                  <c:v>35.342801999999999</c:v>
                </c:pt>
                <c:pt idx="6379">
                  <c:v>35.607923999999997</c:v>
                </c:pt>
                <c:pt idx="6380">
                  <c:v>35.179650000000002</c:v>
                </c:pt>
                <c:pt idx="6381">
                  <c:v>35.505954000000003</c:v>
                </c:pt>
                <c:pt idx="6382">
                  <c:v>35.648712000000003</c:v>
                </c:pt>
                <c:pt idx="6383">
                  <c:v>35.536544999999997</c:v>
                </c:pt>
                <c:pt idx="6384">
                  <c:v>35.424377999999997</c:v>
                </c:pt>
                <c:pt idx="6385">
                  <c:v>35.505954000000003</c:v>
                </c:pt>
                <c:pt idx="6386">
                  <c:v>35.750681999999998</c:v>
                </c:pt>
                <c:pt idx="6387">
                  <c:v>35.618121000000002</c:v>
                </c:pt>
                <c:pt idx="6388">
                  <c:v>35.852651999999999</c:v>
                </c:pt>
                <c:pt idx="6389">
                  <c:v>36.026001000000001</c:v>
                </c:pt>
                <c:pt idx="6390">
                  <c:v>35.924030999999999</c:v>
                </c:pt>
                <c:pt idx="6391">
                  <c:v>35.873046000000002</c:v>
                </c:pt>
                <c:pt idx="6392">
                  <c:v>35.444772</c:v>
                </c:pt>
                <c:pt idx="6393">
                  <c:v>36.199350000000003</c:v>
                </c:pt>
                <c:pt idx="6394">
                  <c:v>36.342108000000003</c:v>
                </c:pt>
                <c:pt idx="6395">
                  <c:v>36.219743999999999</c:v>
                </c:pt>
                <c:pt idx="6396">
                  <c:v>36.678609000000002</c:v>
                </c:pt>
                <c:pt idx="6397">
                  <c:v>36.219743999999999</c:v>
                </c:pt>
                <c:pt idx="6398">
                  <c:v>36.352305000000001</c:v>
                </c:pt>
                <c:pt idx="6399">
                  <c:v>36.617426999999999</c:v>
                </c:pt>
                <c:pt idx="6400">
                  <c:v>36.301319999999997</c:v>
                </c:pt>
                <c:pt idx="6401">
                  <c:v>36.352305000000001</c:v>
                </c:pt>
                <c:pt idx="6402">
                  <c:v>36.566442000000002</c:v>
                </c:pt>
                <c:pt idx="6403">
                  <c:v>36.617426999999999</c:v>
                </c:pt>
                <c:pt idx="6404">
                  <c:v>37.025306999999998</c:v>
                </c:pt>
                <c:pt idx="6405">
                  <c:v>37.688111999999997</c:v>
                </c:pt>
                <c:pt idx="6406">
                  <c:v>37.565747999999999</c:v>
                </c:pt>
                <c:pt idx="6407">
                  <c:v>37.698309000000002</c:v>
                </c:pt>
                <c:pt idx="6408">
                  <c:v>37.749293999999999</c:v>
                </c:pt>
                <c:pt idx="6409">
                  <c:v>37.147671000000003</c:v>
                </c:pt>
                <c:pt idx="6410">
                  <c:v>37.412793000000001</c:v>
                </c:pt>
                <c:pt idx="6411">
                  <c:v>37.198656</c:v>
                </c:pt>
                <c:pt idx="6412">
                  <c:v>37.433186999999997</c:v>
                </c:pt>
                <c:pt idx="6413">
                  <c:v>37.565747999999999</c:v>
                </c:pt>
                <c:pt idx="6414">
                  <c:v>37.219050000000003</c:v>
                </c:pt>
                <c:pt idx="6415">
                  <c:v>37.422989999999999</c:v>
                </c:pt>
                <c:pt idx="6416">
                  <c:v>37.382201999999999</c:v>
                </c:pt>
                <c:pt idx="6417">
                  <c:v>37.147671000000003</c:v>
                </c:pt>
                <c:pt idx="6418">
                  <c:v>37.412793000000001</c:v>
                </c:pt>
                <c:pt idx="6419">
                  <c:v>37.219050000000003</c:v>
                </c:pt>
                <c:pt idx="6420">
                  <c:v>37.484172000000001</c:v>
                </c:pt>
                <c:pt idx="6421">
                  <c:v>37.535156999999998</c:v>
                </c:pt>
                <c:pt idx="6422">
                  <c:v>37.422989999999999</c:v>
                </c:pt>
                <c:pt idx="6423">
                  <c:v>37.280231999999998</c:v>
                </c:pt>
                <c:pt idx="6424">
                  <c:v>37.004913000000002</c:v>
                </c:pt>
                <c:pt idx="6425">
                  <c:v>36.729593999999999</c:v>
                </c:pt>
                <c:pt idx="6426">
                  <c:v>36.760185</c:v>
                </c:pt>
                <c:pt idx="6427">
                  <c:v>37.086489</c:v>
                </c:pt>
                <c:pt idx="6428">
                  <c:v>36.994715999999997</c:v>
                </c:pt>
                <c:pt idx="6429">
                  <c:v>36.739790999999997</c:v>
                </c:pt>
                <c:pt idx="6430">
                  <c:v>36.637821000000002</c:v>
                </c:pt>
                <c:pt idx="6431">
                  <c:v>36.240138000000002</c:v>
                </c:pt>
                <c:pt idx="6432">
                  <c:v>36.546047999999999</c:v>
                </c:pt>
                <c:pt idx="6433">
                  <c:v>37.178261999999997</c:v>
                </c:pt>
                <c:pt idx="6434">
                  <c:v>37.045701000000001</c:v>
                </c:pt>
                <c:pt idx="6435">
                  <c:v>36.923336999999997</c:v>
                </c:pt>
                <c:pt idx="6436">
                  <c:v>36.648018</c:v>
                </c:pt>
                <c:pt idx="6437">
                  <c:v>36.229940999999997</c:v>
                </c:pt>
                <c:pt idx="6438">
                  <c:v>36.454275000000003</c:v>
                </c:pt>
                <c:pt idx="6439">
                  <c:v>36.515456999999998</c:v>
                </c:pt>
                <c:pt idx="6440">
                  <c:v>36.709200000000003</c:v>
                </c:pt>
                <c:pt idx="6441">
                  <c:v>36.423684000000002</c:v>
                </c:pt>
                <c:pt idx="6442">
                  <c:v>36.597033000000003</c:v>
                </c:pt>
                <c:pt idx="6443">
                  <c:v>36.026001000000001</c:v>
                </c:pt>
                <c:pt idx="6444">
                  <c:v>36.189152999999997</c:v>
                </c:pt>
                <c:pt idx="6445">
                  <c:v>36.525654000000003</c:v>
                </c:pt>
                <c:pt idx="6446">
                  <c:v>36.219743999999999</c:v>
                </c:pt>
                <c:pt idx="6447">
                  <c:v>36.240138000000002</c:v>
                </c:pt>
                <c:pt idx="6448">
                  <c:v>36.719397000000001</c:v>
                </c:pt>
                <c:pt idx="6449">
                  <c:v>36.444077999999998</c:v>
                </c:pt>
                <c:pt idx="6450">
                  <c:v>36.495063000000002</c:v>
                </c:pt>
                <c:pt idx="6451">
                  <c:v>36.097380000000001</c:v>
                </c:pt>
                <c:pt idx="6452">
                  <c:v>36.127971000000002</c:v>
                </c:pt>
                <c:pt idx="6453">
                  <c:v>35.99541</c:v>
                </c:pt>
                <c:pt idx="6454">
                  <c:v>36.270729000000003</c:v>
                </c:pt>
                <c:pt idx="6455">
                  <c:v>36.382896000000002</c:v>
                </c:pt>
                <c:pt idx="6456">
                  <c:v>36.382896000000002</c:v>
                </c:pt>
                <c:pt idx="6457">
                  <c:v>36.250335</c:v>
                </c:pt>
                <c:pt idx="6458">
                  <c:v>36.138168</c:v>
                </c:pt>
                <c:pt idx="6459">
                  <c:v>36.464472000000001</c:v>
                </c:pt>
                <c:pt idx="6460">
                  <c:v>36.586835999999998</c:v>
                </c:pt>
                <c:pt idx="6461">
                  <c:v>36.882548999999997</c:v>
                </c:pt>
                <c:pt idx="6462">
                  <c:v>36.892746000000002</c:v>
                </c:pt>
                <c:pt idx="6463">
                  <c:v>36.862155000000001</c:v>
                </c:pt>
                <c:pt idx="6464">
                  <c:v>36.525654000000003</c:v>
                </c:pt>
                <c:pt idx="6465">
                  <c:v>36.382896000000002</c:v>
                </c:pt>
                <c:pt idx="6466">
                  <c:v>36.331910999999998</c:v>
                </c:pt>
                <c:pt idx="6467">
                  <c:v>36.495063000000002</c:v>
                </c:pt>
                <c:pt idx="6468">
                  <c:v>36.199350000000003</c:v>
                </c:pt>
                <c:pt idx="6469">
                  <c:v>35.893439999999998</c:v>
                </c:pt>
                <c:pt idx="6470">
                  <c:v>35.750681999999998</c:v>
                </c:pt>
                <c:pt idx="6471">
                  <c:v>35.618121000000002</c:v>
                </c:pt>
                <c:pt idx="6472">
                  <c:v>35.628318</c:v>
                </c:pt>
                <c:pt idx="6473">
                  <c:v>36.240138000000002</c:v>
                </c:pt>
                <c:pt idx="6474">
                  <c:v>36.066789</c:v>
                </c:pt>
                <c:pt idx="6475">
                  <c:v>36.026001000000001</c:v>
                </c:pt>
                <c:pt idx="6476">
                  <c:v>36.056592000000002</c:v>
                </c:pt>
                <c:pt idx="6477">
                  <c:v>36.056592000000002</c:v>
                </c:pt>
                <c:pt idx="6478">
                  <c:v>36.311517000000002</c:v>
                </c:pt>
                <c:pt idx="6479">
                  <c:v>36.566442000000002</c:v>
                </c:pt>
                <c:pt idx="6480">
                  <c:v>36.117773999999997</c:v>
                </c:pt>
                <c:pt idx="6481">
                  <c:v>36.495063000000002</c:v>
                </c:pt>
                <c:pt idx="6482">
                  <c:v>36.382896000000002</c:v>
                </c:pt>
                <c:pt idx="6483">
                  <c:v>36.484865999999997</c:v>
                </c:pt>
                <c:pt idx="6484">
                  <c:v>36.953927999999998</c:v>
                </c:pt>
                <c:pt idx="6485">
                  <c:v>36.056592000000002</c:v>
                </c:pt>
                <c:pt idx="6486">
                  <c:v>36.423684000000002</c:v>
                </c:pt>
                <c:pt idx="6487">
                  <c:v>36.433881</c:v>
                </c:pt>
                <c:pt idx="6488">
                  <c:v>36.342108000000003</c:v>
                </c:pt>
                <c:pt idx="6489">
                  <c:v>36.444077999999998</c:v>
                </c:pt>
                <c:pt idx="6490">
                  <c:v>36.556244999999997</c:v>
                </c:pt>
                <c:pt idx="6491">
                  <c:v>36.688806</c:v>
                </c:pt>
                <c:pt idx="6492">
                  <c:v>36.862155000000001</c:v>
                </c:pt>
                <c:pt idx="6493">
                  <c:v>37.392398999999997</c:v>
                </c:pt>
                <c:pt idx="6494">
                  <c:v>37.096685999999998</c:v>
                </c:pt>
                <c:pt idx="6495">
                  <c:v>37.422989999999999</c:v>
                </c:pt>
                <c:pt idx="6496">
                  <c:v>37.096685999999998</c:v>
                </c:pt>
                <c:pt idx="6497">
                  <c:v>37.300626000000001</c:v>
                </c:pt>
                <c:pt idx="6498">
                  <c:v>37.025306999999998</c:v>
                </c:pt>
                <c:pt idx="6499">
                  <c:v>37.351610999999998</c:v>
                </c:pt>
                <c:pt idx="6500">
                  <c:v>37.259838000000002</c:v>
                </c:pt>
                <c:pt idx="6501">
                  <c:v>37.484172000000001</c:v>
                </c:pt>
                <c:pt idx="6502">
                  <c:v>37.688111999999997</c:v>
                </c:pt>
                <c:pt idx="6503">
                  <c:v>38.248947000000001</c:v>
                </c:pt>
                <c:pt idx="6504">
                  <c:v>37.922643000000001</c:v>
                </c:pt>
                <c:pt idx="6505">
                  <c:v>37.667718000000001</c:v>
                </c:pt>
                <c:pt idx="6506">
                  <c:v>38.116385999999999</c:v>
                </c:pt>
                <c:pt idx="6507">
                  <c:v>38.075597999999999</c:v>
                </c:pt>
                <c:pt idx="6508">
                  <c:v>38.177568000000001</c:v>
                </c:pt>
                <c:pt idx="6509">
                  <c:v>38.259143999999999</c:v>
                </c:pt>
                <c:pt idx="6510">
                  <c:v>38.340719999999997</c:v>
                </c:pt>
                <c:pt idx="6511">
                  <c:v>38.514068999999999</c:v>
                </c:pt>
                <c:pt idx="6512">
                  <c:v>38.269340999999997</c:v>
                </c:pt>
                <c:pt idx="6513">
                  <c:v>38.177568000000001</c:v>
                </c:pt>
                <c:pt idx="6514">
                  <c:v>38.075597999999999</c:v>
                </c:pt>
                <c:pt idx="6515">
                  <c:v>38.106189000000001</c:v>
                </c:pt>
                <c:pt idx="6516">
                  <c:v>37.932839999999999</c:v>
                </c:pt>
                <c:pt idx="6517">
                  <c:v>37.810476000000001</c:v>
                </c:pt>
                <c:pt idx="6518">
                  <c:v>37.861460999999998</c:v>
                </c:pt>
                <c:pt idx="6519">
                  <c:v>37.892052</c:v>
                </c:pt>
                <c:pt idx="6520">
                  <c:v>37.739097000000001</c:v>
                </c:pt>
                <c:pt idx="6521">
                  <c:v>37.800279000000003</c:v>
                </c:pt>
                <c:pt idx="6522">
                  <c:v>37.667718000000001</c:v>
                </c:pt>
                <c:pt idx="6523">
                  <c:v>37.841067000000002</c:v>
                </c:pt>
                <c:pt idx="6524">
                  <c:v>38.014415999999997</c:v>
                </c:pt>
                <c:pt idx="6525">
                  <c:v>37.565747999999999</c:v>
                </c:pt>
                <c:pt idx="6526">
                  <c:v>37.565747999999999</c:v>
                </c:pt>
                <c:pt idx="6527">
                  <c:v>37.422989999999999</c:v>
                </c:pt>
                <c:pt idx="6528">
                  <c:v>37.422989999999999</c:v>
                </c:pt>
                <c:pt idx="6529">
                  <c:v>37.575944999999997</c:v>
                </c:pt>
                <c:pt idx="6530">
                  <c:v>37.606535999999998</c:v>
                </c:pt>
                <c:pt idx="6531">
                  <c:v>37.759490999999997</c:v>
                </c:pt>
                <c:pt idx="6532">
                  <c:v>37.739097000000001</c:v>
                </c:pt>
                <c:pt idx="6533">
                  <c:v>37.739097000000001</c:v>
                </c:pt>
                <c:pt idx="6534">
                  <c:v>37.759490999999997</c:v>
                </c:pt>
                <c:pt idx="6535">
                  <c:v>37.637127</c:v>
                </c:pt>
                <c:pt idx="6536">
                  <c:v>37.514763000000002</c:v>
                </c:pt>
                <c:pt idx="6537">
                  <c:v>37.219050000000003</c:v>
                </c:pt>
                <c:pt idx="6538">
                  <c:v>37.117080000000001</c:v>
                </c:pt>
                <c:pt idx="6539">
                  <c:v>37.147671000000003</c:v>
                </c:pt>
                <c:pt idx="6540">
                  <c:v>37.351610999999998</c:v>
                </c:pt>
                <c:pt idx="6541">
                  <c:v>37.402596000000003</c:v>
                </c:pt>
                <c:pt idx="6542">
                  <c:v>37.759490999999997</c:v>
                </c:pt>
                <c:pt idx="6543">
                  <c:v>37.514763000000002</c:v>
                </c:pt>
                <c:pt idx="6544">
                  <c:v>37.514763000000002</c:v>
                </c:pt>
                <c:pt idx="6545">
                  <c:v>37.392398999999997</c:v>
                </c:pt>
                <c:pt idx="6546">
                  <c:v>37.147671000000003</c:v>
                </c:pt>
                <c:pt idx="6547">
                  <c:v>37.422989999999999</c:v>
                </c:pt>
                <c:pt idx="6548">
                  <c:v>37.453581</c:v>
                </c:pt>
                <c:pt idx="6549">
                  <c:v>37.331217000000002</c:v>
                </c:pt>
                <c:pt idx="6550">
                  <c:v>37.535156999999998</c:v>
                </c:pt>
                <c:pt idx="6551">
                  <c:v>37.412793000000001</c:v>
                </c:pt>
                <c:pt idx="6552">
                  <c:v>37.759490999999997</c:v>
                </c:pt>
                <c:pt idx="6553">
                  <c:v>37.759490999999997</c:v>
                </c:pt>
                <c:pt idx="6554">
                  <c:v>37.759490999999997</c:v>
                </c:pt>
                <c:pt idx="6555">
                  <c:v>37.790081999999998</c:v>
                </c:pt>
                <c:pt idx="6556">
                  <c:v>37.647323999999998</c:v>
                </c:pt>
                <c:pt idx="6557">
                  <c:v>37.555551000000001</c:v>
                </c:pt>
                <c:pt idx="6558">
                  <c:v>37.52496</c:v>
                </c:pt>
                <c:pt idx="6559">
                  <c:v>37.412793000000001</c:v>
                </c:pt>
                <c:pt idx="6560">
                  <c:v>37.229247000000001</c:v>
                </c:pt>
                <c:pt idx="6561">
                  <c:v>37.178261999999997</c:v>
                </c:pt>
                <c:pt idx="6562">
                  <c:v>36.699002999999998</c:v>
                </c:pt>
                <c:pt idx="6563">
                  <c:v>36.953927999999998</c:v>
                </c:pt>
                <c:pt idx="6564">
                  <c:v>37.178261999999997</c:v>
                </c:pt>
                <c:pt idx="6565">
                  <c:v>36.770381999999998</c:v>
                </c:pt>
                <c:pt idx="6566">
                  <c:v>36.382896000000002</c:v>
                </c:pt>
                <c:pt idx="6567">
                  <c:v>36.250335</c:v>
                </c:pt>
                <c:pt idx="6568">
                  <c:v>36.342108000000003</c:v>
                </c:pt>
                <c:pt idx="6569">
                  <c:v>36.015804000000003</c:v>
                </c:pt>
                <c:pt idx="6570">
                  <c:v>36.076985999999998</c:v>
                </c:pt>
                <c:pt idx="6571">
                  <c:v>36.005606999999998</c:v>
                </c:pt>
                <c:pt idx="6572">
                  <c:v>35.730288000000002</c:v>
                </c:pt>
                <c:pt idx="6573">
                  <c:v>35.730288000000002</c:v>
                </c:pt>
                <c:pt idx="6574">
                  <c:v>35.648712000000003</c:v>
                </c:pt>
                <c:pt idx="6575">
                  <c:v>35.424377999999997</c:v>
                </c:pt>
                <c:pt idx="6576">
                  <c:v>35.597726999999999</c:v>
                </c:pt>
                <c:pt idx="6577">
                  <c:v>35.302014</c:v>
                </c:pt>
                <c:pt idx="6578">
                  <c:v>35.240831999999997</c:v>
                </c:pt>
                <c:pt idx="6579">
                  <c:v>35.179650000000002</c:v>
                </c:pt>
                <c:pt idx="6580">
                  <c:v>35.302014</c:v>
                </c:pt>
                <c:pt idx="6581">
                  <c:v>35.200043999999998</c:v>
                </c:pt>
                <c:pt idx="6582">
                  <c:v>35.291817000000002</c:v>
                </c:pt>
                <c:pt idx="6583">
                  <c:v>35.128664999999998</c:v>
                </c:pt>
                <c:pt idx="6584">
                  <c:v>35.302014</c:v>
                </c:pt>
                <c:pt idx="6585">
                  <c:v>35.434575000000002</c:v>
                </c:pt>
                <c:pt idx="6586">
                  <c:v>35.750681999999998</c:v>
                </c:pt>
                <c:pt idx="6587">
                  <c:v>36.015804000000003</c:v>
                </c:pt>
                <c:pt idx="6588">
                  <c:v>36.199350000000003</c:v>
                </c:pt>
                <c:pt idx="6589">
                  <c:v>36.444077999999998</c:v>
                </c:pt>
                <c:pt idx="6590">
                  <c:v>36.719397000000001</c:v>
                </c:pt>
                <c:pt idx="6591">
                  <c:v>36.413487000000003</c:v>
                </c:pt>
                <c:pt idx="6592">
                  <c:v>36.444077999999998</c:v>
                </c:pt>
                <c:pt idx="6593">
                  <c:v>36.362501999999999</c:v>
                </c:pt>
                <c:pt idx="6594">
                  <c:v>36.433881</c:v>
                </c:pt>
                <c:pt idx="6595">
                  <c:v>36.331910999999998</c:v>
                </c:pt>
                <c:pt idx="6596">
                  <c:v>36.648018</c:v>
                </c:pt>
                <c:pt idx="6597">
                  <c:v>36.739790999999997</c:v>
                </c:pt>
                <c:pt idx="6598">
                  <c:v>37.086489</c:v>
                </c:pt>
                <c:pt idx="6599">
                  <c:v>37.484172000000001</c:v>
                </c:pt>
                <c:pt idx="6600">
                  <c:v>37.52496</c:v>
                </c:pt>
                <c:pt idx="6601">
                  <c:v>37.596339</c:v>
                </c:pt>
                <c:pt idx="6602">
                  <c:v>37.504565999999997</c:v>
                </c:pt>
                <c:pt idx="6603">
                  <c:v>37.249640999999997</c:v>
                </c:pt>
                <c:pt idx="6604">
                  <c:v>37.443384000000002</c:v>
                </c:pt>
                <c:pt idx="6605">
                  <c:v>37.310822999999999</c:v>
                </c:pt>
                <c:pt idx="6606">
                  <c:v>37.331217000000002</c:v>
                </c:pt>
                <c:pt idx="6607">
                  <c:v>37.810476000000001</c:v>
                </c:pt>
                <c:pt idx="6608">
                  <c:v>37.830869999999997</c:v>
                </c:pt>
                <c:pt idx="6609">
                  <c:v>37.382201999999999</c:v>
                </c:pt>
                <c:pt idx="6610">
                  <c:v>37.372005000000001</c:v>
                </c:pt>
                <c:pt idx="6611">
                  <c:v>37.637127</c:v>
                </c:pt>
                <c:pt idx="6612">
                  <c:v>37.208852999999998</c:v>
                </c:pt>
                <c:pt idx="6613">
                  <c:v>37.361808000000003</c:v>
                </c:pt>
                <c:pt idx="6614">
                  <c:v>37.361808000000003</c:v>
                </c:pt>
                <c:pt idx="6615">
                  <c:v>37.178261999999997</c:v>
                </c:pt>
                <c:pt idx="6616">
                  <c:v>36.994715999999997</c:v>
                </c:pt>
                <c:pt idx="6617">
                  <c:v>36.841760999999998</c:v>
                </c:pt>
                <c:pt idx="6618">
                  <c:v>36.811169999999997</c:v>
                </c:pt>
                <c:pt idx="6619">
                  <c:v>37.01511</c:v>
                </c:pt>
                <c:pt idx="6620">
                  <c:v>36.821367000000002</c:v>
                </c:pt>
                <c:pt idx="6621">
                  <c:v>36.780579000000003</c:v>
                </c:pt>
                <c:pt idx="6622">
                  <c:v>36.495063000000002</c:v>
                </c:pt>
                <c:pt idx="6623">
                  <c:v>36.484865999999997</c:v>
                </c:pt>
                <c:pt idx="6624">
                  <c:v>36.484865999999997</c:v>
                </c:pt>
                <c:pt idx="6625">
                  <c:v>36.495063000000002</c:v>
                </c:pt>
                <c:pt idx="6626">
                  <c:v>36.515456999999998</c:v>
                </c:pt>
                <c:pt idx="6627">
                  <c:v>36.342108000000003</c:v>
                </c:pt>
                <c:pt idx="6628">
                  <c:v>36.484865999999997</c:v>
                </c:pt>
                <c:pt idx="6629">
                  <c:v>36.780579000000003</c:v>
                </c:pt>
                <c:pt idx="6630">
                  <c:v>36.800972999999999</c:v>
                </c:pt>
                <c:pt idx="6631">
                  <c:v>36.484865999999997</c:v>
                </c:pt>
                <c:pt idx="6632">
                  <c:v>36.933534000000002</c:v>
                </c:pt>
                <c:pt idx="6633">
                  <c:v>36.627623999999997</c:v>
                </c:pt>
                <c:pt idx="6634">
                  <c:v>36.607230000000001</c:v>
                </c:pt>
                <c:pt idx="6635">
                  <c:v>36.597033000000003</c:v>
                </c:pt>
                <c:pt idx="6636">
                  <c:v>36.923336999999997</c:v>
                </c:pt>
                <c:pt idx="6637">
                  <c:v>36.617426999999999</c:v>
                </c:pt>
                <c:pt idx="6638">
                  <c:v>36.576639</c:v>
                </c:pt>
                <c:pt idx="6639">
                  <c:v>36.872351999999999</c:v>
                </c:pt>
                <c:pt idx="6640">
                  <c:v>36.566442000000002</c:v>
                </c:pt>
                <c:pt idx="6641">
                  <c:v>37.494368999999999</c:v>
                </c:pt>
                <c:pt idx="6642">
                  <c:v>37.494368999999999</c:v>
                </c:pt>
                <c:pt idx="6643">
                  <c:v>37.637127</c:v>
                </c:pt>
                <c:pt idx="6644">
                  <c:v>37.637127</c:v>
                </c:pt>
                <c:pt idx="6645">
                  <c:v>37.331217000000002</c:v>
                </c:pt>
                <c:pt idx="6646">
                  <c:v>37.504565999999997</c:v>
                </c:pt>
                <c:pt idx="6647">
                  <c:v>37.657521000000003</c:v>
                </c:pt>
                <c:pt idx="6648">
                  <c:v>37.657521000000003</c:v>
                </c:pt>
                <c:pt idx="6649">
                  <c:v>37.667718000000001</c:v>
                </c:pt>
                <c:pt idx="6650">
                  <c:v>37.616733000000004</c:v>
                </c:pt>
                <c:pt idx="6651">
                  <c:v>37.463777999999998</c:v>
                </c:pt>
                <c:pt idx="6652">
                  <c:v>37.637127</c:v>
                </c:pt>
                <c:pt idx="6653">
                  <c:v>37.606535999999998</c:v>
                </c:pt>
                <c:pt idx="6654">
                  <c:v>37.637127</c:v>
                </c:pt>
                <c:pt idx="6655">
                  <c:v>37.657521000000003</c:v>
                </c:pt>
                <c:pt idx="6656">
                  <c:v>37.535156999999998</c:v>
                </c:pt>
                <c:pt idx="6657">
                  <c:v>37.810476000000001</c:v>
                </c:pt>
                <c:pt idx="6658">
                  <c:v>37.810476000000001</c:v>
                </c:pt>
                <c:pt idx="6659">
                  <c:v>37.881855000000002</c:v>
                </c:pt>
                <c:pt idx="6660">
                  <c:v>37.790081999999998</c:v>
                </c:pt>
                <c:pt idx="6661">
                  <c:v>37.739097000000001</c:v>
                </c:pt>
                <c:pt idx="6662">
                  <c:v>37.565747999999999</c:v>
                </c:pt>
                <c:pt idx="6663">
                  <c:v>37.259838000000002</c:v>
                </c:pt>
                <c:pt idx="6664">
                  <c:v>37.300626000000001</c:v>
                </c:pt>
                <c:pt idx="6665">
                  <c:v>37.657521000000003</c:v>
                </c:pt>
                <c:pt idx="6666">
                  <c:v>37.881855000000002</c:v>
                </c:pt>
                <c:pt idx="6667">
                  <c:v>37.861460999999998</c:v>
                </c:pt>
                <c:pt idx="6668">
                  <c:v>37.963431</c:v>
                </c:pt>
                <c:pt idx="6669">
                  <c:v>38.299931999999998</c:v>
                </c:pt>
                <c:pt idx="6670">
                  <c:v>38.412098999999998</c:v>
                </c:pt>
                <c:pt idx="6671">
                  <c:v>38.371310999999999</c:v>
                </c:pt>
                <c:pt idx="6672">
                  <c:v>38.371310999999999</c:v>
                </c:pt>
                <c:pt idx="6673">
                  <c:v>38.401902</c:v>
                </c:pt>
                <c:pt idx="6674">
                  <c:v>38.667023999999998</c:v>
                </c:pt>
                <c:pt idx="6675">
                  <c:v>38.748600000000003</c:v>
                </c:pt>
                <c:pt idx="6676">
                  <c:v>38.575251000000002</c:v>
                </c:pt>
                <c:pt idx="6677">
                  <c:v>38.921948999999998</c:v>
                </c:pt>
                <c:pt idx="6678">
                  <c:v>38.534463000000002</c:v>
                </c:pt>
                <c:pt idx="6679">
                  <c:v>38.248947000000001</c:v>
                </c:pt>
                <c:pt idx="6680">
                  <c:v>38.350917000000003</c:v>
                </c:pt>
                <c:pt idx="6681">
                  <c:v>39.187071000000003</c:v>
                </c:pt>
                <c:pt idx="6682">
                  <c:v>38.860767000000003</c:v>
                </c:pt>
                <c:pt idx="6683">
                  <c:v>39.074903999999997</c:v>
                </c:pt>
                <c:pt idx="6684">
                  <c:v>39.554163000000003</c:v>
                </c:pt>
                <c:pt idx="6685">
                  <c:v>39.982436999999997</c:v>
                </c:pt>
                <c:pt idx="6686">
                  <c:v>40.176180000000002</c:v>
                </c:pt>
                <c:pt idx="6687">
                  <c:v>39.900860999999999</c:v>
                </c:pt>
                <c:pt idx="6688">
                  <c:v>39.951846000000003</c:v>
                </c:pt>
                <c:pt idx="6689">
                  <c:v>40.043619</c:v>
                </c:pt>
                <c:pt idx="6690">
                  <c:v>39.819285000000001</c:v>
                </c:pt>
                <c:pt idx="6691">
                  <c:v>40.247559000000003</c:v>
                </c:pt>
                <c:pt idx="6692">
                  <c:v>40.043619</c:v>
                </c:pt>
                <c:pt idx="6693">
                  <c:v>40.339331999999999</c:v>
                </c:pt>
                <c:pt idx="6694">
                  <c:v>40.512681000000001</c:v>
                </c:pt>
                <c:pt idx="6695">
                  <c:v>40.696227</c:v>
                </c:pt>
                <c:pt idx="6696">
                  <c:v>41.134698</c:v>
                </c:pt>
                <c:pt idx="6697">
                  <c:v>41.134698</c:v>
                </c:pt>
                <c:pt idx="6698">
                  <c:v>41.134698</c:v>
                </c:pt>
                <c:pt idx="6699">
                  <c:v>41.185682999999997</c:v>
                </c:pt>
                <c:pt idx="6700">
                  <c:v>40.869576000000002</c:v>
                </c:pt>
                <c:pt idx="6701">
                  <c:v>40.818590999999998</c:v>
                </c:pt>
                <c:pt idx="6702">
                  <c:v>40.787999999999997</c:v>
                </c:pt>
                <c:pt idx="6703">
                  <c:v>40.675832999999997</c:v>
                </c:pt>
                <c:pt idx="6704">
                  <c:v>40.849181999999999</c:v>
                </c:pt>
                <c:pt idx="6705">
                  <c:v>40.584060000000001</c:v>
                </c:pt>
                <c:pt idx="6706">
                  <c:v>40.482089999999999</c:v>
                </c:pt>
                <c:pt idx="6707">
                  <c:v>40.410710999999999</c:v>
                </c:pt>
                <c:pt idx="6708">
                  <c:v>40.461696000000003</c:v>
                </c:pt>
                <c:pt idx="6709">
                  <c:v>40.206771000000003</c:v>
                </c:pt>
                <c:pt idx="6710">
                  <c:v>40.237361999999997</c:v>
                </c:pt>
                <c:pt idx="6711">
                  <c:v>40.104801000000002</c:v>
                </c:pt>
                <c:pt idx="6712">
                  <c:v>39.982436999999997</c:v>
                </c:pt>
                <c:pt idx="6713">
                  <c:v>40.033422000000002</c:v>
                </c:pt>
                <c:pt idx="6714">
                  <c:v>39.758102999999998</c:v>
                </c:pt>
                <c:pt idx="6715">
                  <c:v>39.625542000000003</c:v>
                </c:pt>
                <c:pt idx="6716">
                  <c:v>39.656132999999997</c:v>
                </c:pt>
                <c:pt idx="6717">
                  <c:v>39.676527</c:v>
                </c:pt>
                <c:pt idx="6718">
                  <c:v>39.727511999999997</c:v>
                </c:pt>
                <c:pt idx="6719">
                  <c:v>39.849876000000002</c:v>
                </c:pt>
                <c:pt idx="6720">
                  <c:v>39.676527</c:v>
                </c:pt>
                <c:pt idx="6721">
                  <c:v>39.798890999999998</c:v>
                </c:pt>
                <c:pt idx="6722">
                  <c:v>40.104801000000002</c:v>
                </c:pt>
                <c:pt idx="6723">
                  <c:v>40.349528999999997</c:v>
                </c:pt>
                <c:pt idx="6724">
                  <c:v>40.359726000000002</c:v>
                </c:pt>
                <c:pt idx="6725">
                  <c:v>40.176180000000002</c:v>
                </c:pt>
                <c:pt idx="6726">
                  <c:v>40.176180000000002</c:v>
                </c:pt>
                <c:pt idx="6727">
                  <c:v>39.747906</c:v>
                </c:pt>
                <c:pt idx="6728">
                  <c:v>39.758102999999998</c:v>
                </c:pt>
                <c:pt idx="6729">
                  <c:v>39.656132999999997</c:v>
                </c:pt>
                <c:pt idx="6730">
                  <c:v>39.962043000000001</c:v>
                </c:pt>
                <c:pt idx="6731">
                  <c:v>39.962043000000001</c:v>
                </c:pt>
                <c:pt idx="6732">
                  <c:v>41.042924999999997</c:v>
                </c:pt>
                <c:pt idx="6733">
                  <c:v>41.348835000000001</c:v>
                </c:pt>
                <c:pt idx="6734">
                  <c:v>41.828094</c:v>
                </c:pt>
                <c:pt idx="6735">
                  <c:v>42.286959000000003</c:v>
                </c:pt>
                <c:pt idx="6736">
                  <c:v>41.369228999999997</c:v>
                </c:pt>
                <c:pt idx="6737">
                  <c:v>41.817897000000002</c:v>
                </c:pt>
                <c:pt idx="6738">
                  <c:v>41.624153999999997</c:v>
                </c:pt>
                <c:pt idx="6739">
                  <c:v>41.715927000000001</c:v>
                </c:pt>
                <c:pt idx="6740">
                  <c:v>41.613956999999999</c:v>
                </c:pt>
                <c:pt idx="6741">
                  <c:v>41.481395999999997</c:v>
                </c:pt>
                <c:pt idx="6742">
                  <c:v>41.50179</c:v>
                </c:pt>
                <c:pt idx="6743">
                  <c:v>42.123806999999999</c:v>
                </c:pt>
                <c:pt idx="6744">
                  <c:v>42.337944</c:v>
                </c:pt>
                <c:pt idx="6745">
                  <c:v>42.378731999999999</c:v>
                </c:pt>
                <c:pt idx="6746">
                  <c:v>42.144201000000002</c:v>
                </c:pt>
                <c:pt idx="6747">
                  <c:v>41.930064000000002</c:v>
                </c:pt>
                <c:pt idx="6748">
                  <c:v>41.848488000000003</c:v>
                </c:pt>
                <c:pt idx="6749">
                  <c:v>41.603760000000001</c:v>
                </c:pt>
                <c:pt idx="6750">
                  <c:v>41.624153999999997</c:v>
                </c:pt>
                <c:pt idx="6751">
                  <c:v>41.359031999999999</c:v>
                </c:pt>
                <c:pt idx="6752">
                  <c:v>41.206077000000001</c:v>
                </c:pt>
                <c:pt idx="6753">
                  <c:v>41.195880000000002</c:v>
                </c:pt>
                <c:pt idx="6754">
                  <c:v>41.532381000000001</c:v>
                </c:pt>
                <c:pt idx="6755">
                  <c:v>41.471198999999999</c:v>
                </c:pt>
                <c:pt idx="6756">
                  <c:v>41.165289000000001</c:v>
                </c:pt>
                <c:pt idx="6757">
                  <c:v>41.634351000000002</c:v>
                </c:pt>
                <c:pt idx="6758">
                  <c:v>40.99194</c:v>
                </c:pt>
                <c:pt idx="6759">
                  <c:v>41.073515999999998</c:v>
                </c:pt>
                <c:pt idx="6760">
                  <c:v>41.134698</c:v>
                </c:pt>
                <c:pt idx="6761">
                  <c:v>40.533074999999997</c:v>
                </c:pt>
                <c:pt idx="6762">
                  <c:v>40.635044999999998</c:v>
                </c:pt>
                <c:pt idx="6763">
                  <c:v>40.675832999999997</c:v>
                </c:pt>
                <c:pt idx="6764">
                  <c:v>40.798197000000002</c:v>
                </c:pt>
                <c:pt idx="6765">
                  <c:v>40.737015</c:v>
                </c:pt>
                <c:pt idx="6766">
                  <c:v>40.645242000000003</c:v>
                </c:pt>
                <c:pt idx="6767">
                  <c:v>40.675832999999997</c:v>
                </c:pt>
                <c:pt idx="6768">
                  <c:v>40.910364000000001</c:v>
                </c:pt>
                <c:pt idx="6769">
                  <c:v>40.247559000000003</c:v>
                </c:pt>
                <c:pt idx="6770">
                  <c:v>40.563665999999998</c:v>
                </c:pt>
                <c:pt idx="6771">
                  <c:v>40.645242000000003</c:v>
                </c:pt>
                <c:pt idx="6772">
                  <c:v>40.369923</c:v>
                </c:pt>
                <c:pt idx="6773">
                  <c:v>40.043619</c:v>
                </c:pt>
                <c:pt idx="6774">
                  <c:v>40.420907999999997</c:v>
                </c:pt>
                <c:pt idx="6775">
                  <c:v>40.471893000000001</c:v>
                </c:pt>
                <c:pt idx="6776">
                  <c:v>40.441302</c:v>
                </c:pt>
                <c:pt idx="6777">
                  <c:v>40.635044999999998</c:v>
                </c:pt>
                <c:pt idx="6778">
                  <c:v>40.940955000000002</c:v>
                </c:pt>
                <c:pt idx="6779">
                  <c:v>40.838985000000001</c:v>
                </c:pt>
                <c:pt idx="6780">
                  <c:v>41.634351000000002</c:v>
                </c:pt>
                <c:pt idx="6781">
                  <c:v>41.624153999999997</c:v>
                </c:pt>
                <c:pt idx="6782">
                  <c:v>41.328440999999998</c:v>
                </c:pt>
                <c:pt idx="6783">
                  <c:v>41.634351000000002</c:v>
                </c:pt>
                <c:pt idx="6784">
                  <c:v>41.481395999999997</c:v>
                </c:pt>
                <c:pt idx="6785">
                  <c:v>41.369228999999997</c:v>
                </c:pt>
                <c:pt idx="6786">
                  <c:v>41.389623</c:v>
                </c:pt>
                <c:pt idx="6787">
                  <c:v>41.542577999999999</c:v>
                </c:pt>
                <c:pt idx="6788">
                  <c:v>41.695532999999998</c:v>
                </c:pt>
                <c:pt idx="6789">
                  <c:v>41.756715</c:v>
                </c:pt>
                <c:pt idx="6790">
                  <c:v>41.838290999999998</c:v>
                </c:pt>
                <c:pt idx="6791">
                  <c:v>41.756715</c:v>
                </c:pt>
                <c:pt idx="6792">
                  <c:v>41.777109000000003</c:v>
                </c:pt>
                <c:pt idx="6793">
                  <c:v>41.991245999999997</c:v>
                </c:pt>
                <c:pt idx="6794">
                  <c:v>42.205382999999998</c:v>
                </c:pt>
                <c:pt idx="6795">
                  <c:v>41.930064000000002</c:v>
                </c:pt>
                <c:pt idx="6796">
                  <c:v>42.144201000000002</c:v>
                </c:pt>
                <c:pt idx="6797">
                  <c:v>42.052427999999999</c:v>
                </c:pt>
                <c:pt idx="6798">
                  <c:v>41.807699999999997</c:v>
                </c:pt>
                <c:pt idx="6799">
                  <c:v>41.562972000000002</c:v>
                </c:pt>
                <c:pt idx="6800">
                  <c:v>41.308047000000002</c:v>
                </c:pt>
                <c:pt idx="6801">
                  <c:v>41.165289000000001</c:v>
                </c:pt>
                <c:pt idx="6802">
                  <c:v>40.543272000000002</c:v>
                </c:pt>
                <c:pt idx="6803">
                  <c:v>40.451498999999998</c:v>
                </c:pt>
                <c:pt idx="6804">
                  <c:v>40.329135000000001</c:v>
                </c:pt>
                <c:pt idx="6805">
                  <c:v>40.216968000000001</c:v>
                </c:pt>
                <c:pt idx="6806">
                  <c:v>39.931452</c:v>
                </c:pt>
                <c:pt idx="6807">
                  <c:v>39.686723999999998</c:v>
                </c:pt>
                <c:pt idx="6808">
                  <c:v>39.105494999999998</c:v>
                </c:pt>
                <c:pt idx="6809">
                  <c:v>39.013722000000001</c:v>
                </c:pt>
                <c:pt idx="6810">
                  <c:v>38.585448</c:v>
                </c:pt>
                <c:pt idx="6811">
                  <c:v>38.758797000000001</c:v>
                </c:pt>
                <c:pt idx="6812">
                  <c:v>38.667023999999998</c:v>
                </c:pt>
                <c:pt idx="6813">
                  <c:v>38.993327999999998</c:v>
                </c:pt>
                <c:pt idx="6814">
                  <c:v>39.176873999999998</c:v>
                </c:pt>
                <c:pt idx="6815">
                  <c:v>38.442689999999999</c:v>
                </c:pt>
                <c:pt idx="6816">
                  <c:v>38.350917000000003</c:v>
                </c:pt>
                <c:pt idx="6817">
                  <c:v>38.687418000000001</c:v>
                </c:pt>
                <c:pt idx="6818">
                  <c:v>38.860767000000003</c:v>
                </c:pt>
                <c:pt idx="6819">
                  <c:v>39.340026000000002</c:v>
                </c:pt>
                <c:pt idx="6820">
                  <c:v>39.401207999999997</c:v>
                </c:pt>
                <c:pt idx="6821">
                  <c:v>38.942343000000001</c:v>
                </c:pt>
                <c:pt idx="6822">
                  <c:v>39.309435000000001</c:v>
                </c:pt>
                <c:pt idx="6823">
                  <c:v>39.095298</c:v>
                </c:pt>
                <c:pt idx="6824">
                  <c:v>39.146282999999997</c:v>
                </c:pt>
                <c:pt idx="6825">
                  <c:v>39.513375000000003</c:v>
                </c:pt>
                <c:pt idx="6826">
                  <c:v>39.085101000000002</c:v>
                </c:pt>
                <c:pt idx="6827">
                  <c:v>39.095298</c:v>
                </c:pt>
                <c:pt idx="6828">
                  <c:v>39.401207999999997</c:v>
                </c:pt>
                <c:pt idx="6829">
                  <c:v>39.248252999999998</c:v>
                </c:pt>
                <c:pt idx="6830">
                  <c:v>39.401207999999997</c:v>
                </c:pt>
                <c:pt idx="6831">
                  <c:v>39.074903999999997</c:v>
                </c:pt>
                <c:pt idx="6832">
                  <c:v>39.074903999999997</c:v>
                </c:pt>
                <c:pt idx="6833">
                  <c:v>39.258450000000003</c:v>
                </c:pt>
                <c:pt idx="6834">
                  <c:v>38.962736999999997</c:v>
                </c:pt>
                <c:pt idx="6835">
                  <c:v>39.268647000000001</c:v>
                </c:pt>
                <c:pt idx="6836">
                  <c:v>38.942343000000001</c:v>
                </c:pt>
                <c:pt idx="6837">
                  <c:v>38.932146000000003</c:v>
                </c:pt>
                <c:pt idx="6838">
                  <c:v>38.809781999999998</c:v>
                </c:pt>
                <c:pt idx="6839">
                  <c:v>38.850569999999998</c:v>
                </c:pt>
                <c:pt idx="6840">
                  <c:v>39.003525000000003</c:v>
                </c:pt>
                <c:pt idx="6841">
                  <c:v>39.176873999999998</c:v>
                </c:pt>
                <c:pt idx="6842">
                  <c:v>39.054510000000001</c:v>
                </c:pt>
                <c:pt idx="6843">
                  <c:v>38.789388000000002</c:v>
                </c:pt>
                <c:pt idx="6844">
                  <c:v>38.514068999999999</c:v>
                </c:pt>
                <c:pt idx="6845">
                  <c:v>38.422296000000003</c:v>
                </c:pt>
                <c:pt idx="6846">
                  <c:v>38.269340999999997</c:v>
                </c:pt>
                <c:pt idx="6847">
                  <c:v>38.391705000000002</c:v>
                </c:pt>
                <c:pt idx="6848">
                  <c:v>38.310129000000003</c:v>
                </c:pt>
                <c:pt idx="6849">
                  <c:v>38.310129000000003</c:v>
                </c:pt>
                <c:pt idx="6850">
                  <c:v>38.381507999999997</c:v>
                </c:pt>
                <c:pt idx="6851">
                  <c:v>38.055204000000003</c:v>
                </c:pt>
                <c:pt idx="6852">
                  <c:v>37.922643000000001</c:v>
                </c:pt>
                <c:pt idx="6853">
                  <c:v>37.779885</c:v>
                </c:pt>
                <c:pt idx="6854">
                  <c:v>37.820672999999999</c:v>
                </c:pt>
                <c:pt idx="6855">
                  <c:v>37.616733000000004</c:v>
                </c:pt>
                <c:pt idx="6856">
                  <c:v>37.402596000000003</c:v>
                </c:pt>
                <c:pt idx="6857">
                  <c:v>37.494368999999999</c:v>
                </c:pt>
                <c:pt idx="6858">
                  <c:v>37.596339</c:v>
                </c:pt>
                <c:pt idx="6859">
                  <c:v>37.535156999999998</c:v>
                </c:pt>
                <c:pt idx="6860">
                  <c:v>37.504565999999997</c:v>
                </c:pt>
                <c:pt idx="6861">
                  <c:v>37.188459000000002</c:v>
                </c:pt>
                <c:pt idx="6862">
                  <c:v>37.443384000000002</c:v>
                </c:pt>
                <c:pt idx="6863">
                  <c:v>37.361808000000003</c:v>
                </c:pt>
                <c:pt idx="6864">
                  <c:v>37.025306999999998</c:v>
                </c:pt>
                <c:pt idx="6865">
                  <c:v>37.208852999999998</c:v>
                </c:pt>
                <c:pt idx="6866">
                  <c:v>37.076292000000002</c:v>
                </c:pt>
                <c:pt idx="6867">
                  <c:v>37.025306999999998</c:v>
                </c:pt>
                <c:pt idx="6868">
                  <c:v>36.923336999999997</c:v>
                </c:pt>
                <c:pt idx="6869">
                  <c:v>36.729593999999999</c:v>
                </c:pt>
                <c:pt idx="6870">
                  <c:v>36.382896000000002</c:v>
                </c:pt>
                <c:pt idx="6871">
                  <c:v>36.423684000000002</c:v>
                </c:pt>
                <c:pt idx="6872">
                  <c:v>36.699002999999998</c:v>
                </c:pt>
                <c:pt idx="6873">
                  <c:v>36.688806</c:v>
                </c:pt>
                <c:pt idx="6874">
                  <c:v>36.800972999999999</c:v>
                </c:pt>
                <c:pt idx="6875">
                  <c:v>36.800972999999999</c:v>
                </c:pt>
                <c:pt idx="6876">
                  <c:v>36.943731</c:v>
                </c:pt>
                <c:pt idx="6877">
                  <c:v>37.168064999999999</c:v>
                </c:pt>
                <c:pt idx="6878">
                  <c:v>37.412793000000001</c:v>
                </c:pt>
                <c:pt idx="6879">
                  <c:v>37.412793000000001</c:v>
                </c:pt>
                <c:pt idx="6880">
                  <c:v>37.769688000000002</c:v>
                </c:pt>
                <c:pt idx="6881">
                  <c:v>37.606535999999998</c:v>
                </c:pt>
                <c:pt idx="6882">
                  <c:v>37.433186999999997</c:v>
                </c:pt>
                <c:pt idx="6883">
                  <c:v>37.433186999999997</c:v>
                </c:pt>
                <c:pt idx="6884">
                  <c:v>37.606535999999998</c:v>
                </c:pt>
                <c:pt idx="6885">
                  <c:v>37.810476000000001</c:v>
                </c:pt>
                <c:pt idx="6886">
                  <c:v>37.779885</c:v>
                </c:pt>
                <c:pt idx="6887">
                  <c:v>38.004218999999999</c:v>
                </c:pt>
                <c:pt idx="6888">
                  <c:v>37.749293999999999</c:v>
                </c:pt>
                <c:pt idx="6889">
                  <c:v>37.881855000000002</c:v>
                </c:pt>
                <c:pt idx="6890">
                  <c:v>37.902248999999998</c:v>
                </c:pt>
                <c:pt idx="6891">
                  <c:v>38.146977</c:v>
                </c:pt>
                <c:pt idx="6892">
                  <c:v>38.248947000000001</c:v>
                </c:pt>
                <c:pt idx="6893">
                  <c:v>37.983825000000003</c:v>
                </c:pt>
                <c:pt idx="6894">
                  <c:v>38.065401000000001</c:v>
                </c:pt>
                <c:pt idx="6895">
                  <c:v>38.106189000000001</c:v>
                </c:pt>
                <c:pt idx="6896">
                  <c:v>37.861460999999998</c:v>
                </c:pt>
                <c:pt idx="6897">
                  <c:v>37.596339</c:v>
                </c:pt>
                <c:pt idx="6898">
                  <c:v>37.443384000000002</c:v>
                </c:pt>
                <c:pt idx="6899">
                  <c:v>37.473975000000003</c:v>
                </c:pt>
                <c:pt idx="6900">
                  <c:v>37.463777999999998</c:v>
                </c:pt>
                <c:pt idx="6901">
                  <c:v>37.739097000000001</c:v>
                </c:pt>
                <c:pt idx="6902">
                  <c:v>37.463777999999998</c:v>
                </c:pt>
                <c:pt idx="6903">
                  <c:v>37.443384000000002</c:v>
                </c:pt>
                <c:pt idx="6904">
                  <c:v>37.137473999999997</c:v>
                </c:pt>
                <c:pt idx="6905">
                  <c:v>37.137473999999997</c:v>
                </c:pt>
                <c:pt idx="6906">
                  <c:v>37.157868000000001</c:v>
                </c:pt>
                <c:pt idx="6907">
                  <c:v>37.453581</c:v>
                </c:pt>
                <c:pt idx="6908">
                  <c:v>37.270035</c:v>
                </c:pt>
                <c:pt idx="6909">
                  <c:v>37.443384000000002</c:v>
                </c:pt>
                <c:pt idx="6910">
                  <c:v>37.626930000000002</c:v>
                </c:pt>
                <c:pt idx="6911">
                  <c:v>37.290429000000003</c:v>
                </c:pt>
                <c:pt idx="6912">
                  <c:v>37.433186999999997</c:v>
                </c:pt>
                <c:pt idx="6913">
                  <c:v>37.565747999999999</c:v>
                </c:pt>
                <c:pt idx="6914">
                  <c:v>37.586142000000002</c:v>
                </c:pt>
                <c:pt idx="6915">
                  <c:v>37.586142000000002</c:v>
                </c:pt>
                <c:pt idx="6916">
                  <c:v>37.759490999999997</c:v>
                </c:pt>
                <c:pt idx="6917">
                  <c:v>37.606535999999998</c:v>
                </c:pt>
                <c:pt idx="6918">
                  <c:v>37.606535999999998</c:v>
                </c:pt>
                <c:pt idx="6919">
                  <c:v>37.290429000000003</c:v>
                </c:pt>
                <c:pt idx="6920">
                  <c:v>36.831564</c:v>
                </c:pt>
                <c:pt idx="6921">
                  <c:v>36.831564</c:v>
                </c:pt>
                <c:pt idx="6922">
                  <c:v>36.821367000000002</c:v>
                </c:pt>
                <c:pt idx="6923">
                  <c:v>37.086489</c:v>
                </c:pt>
                <c:pt idx="6924">
                  <c:v>37.229247000000001</c:v>
                </c:pt>
                <c:pt idx="6925">
                  <c:v>37.106883000000003</c:v>
                </c:pt>
                <c:pt idx="6926">
                  <c:v>37.127276999999999</c:v>
                </c:pt>
                <c:pt idx="6927">
                  <c:v>37.178261999999997</c:v>
                </c:pt>
                <c:pt idx="6928">
                  <c:v>37.351610999999998</c:v>
                </c:pt>
                <c:pt idx="6929">
                  <c:v>37.372005000000001</c:v>
                </c:pt>
                <c:pt idx="6930">
                  <c:v>37.361808000000003</c:v>
                </c:pt>
                <c:pt idx="6931">
                  <c:v>37.820672999999999</c:v>
                </c:pt>
                <c:pt idx="6932">
                  <c:v>37.657521000000003</c:v>
                </c:pt>
                <c:pt idx="6933">
                  <c:v>37.810476000000001</c:v>
                </c:pt>
                <c:pt idx="6934">
                  <c:v>37.830869999999997</c:v>
                </c:pt>
                <c:pt idx="6935">
                  <c:v>37.657521000000003</c:v>
                </c:pt>
                <c:pt idx="6936">
                  <c:v>37.657521000000003</c:v>
                </c:pt>
                <c:pt idx="6937">
                  <c:v>37.810476000000001</c:v>
                </c:pt>
                <c:pt idx="6938">
                  <c:v>38.259143999999999</c:v>
                </c:pt>
                <c:pt idx="6939">
                  <c:v>37.372005000000001</c:v>
                </c:pt>
                <c:pt idx="6940">
                  <c:v>37.066094999999997</c:v>
                </c:pt>
                <c:pt idx="6941">
                  <c:v>37.341414</c:v>
                </c:pt>
                <c:pt idx="6942">
                  <c:v>37.341414</c:v>
                </c:pt>
                <c:pt idx="6943">
                  <c:v>37.647323999999998</c:v>
                </c:pt>
                <c:pt idx="6944">
                  <c:v>37.606535999999998</c:v>
                </c:pt>
                <c:pt idx="6945">
                  <c:v>37.586142000000002</c:v>
                </c:pt>
                <c:pt idx="6946">
                  <c:v>37.229247000000001</c:v>
                </c:pt>
                <c:pt idx="6947">
                  <c:v>36.872351999999999</c:v>
                </c:pt>
                <c:pt idx="6948">
                  <c:v>37.473975000000003</c:v>
                </c:pt>
                <c:pt idx="6949">
                  <c:v>37.402596000000003</c:v>
                </c:pt>
                <c:pt idx="6950">
                  <c:v>37.52496</c:v>
                </c:pt>
                <c:pt idx="6951">
                  <c:v>37.514763000000002</c:v>
                </c:pt>
                <c:pt idx="6952">
                  <c:v>36.913139999999999</c:v>
                </c:pt>
                <c:pt idx="6953">
                  <c:v>37.025306999999998</c:v>
                </c:pt>
                <c:pt idx="6954">
                  <c:v>36.719397000000001</c:v>
                </c:pt>
                <c:pt idx="6955">
                  <c:v>36.342108000000003</c:v>
                </c:pt>
                <c:pt idx="6956">
                  <c:v>36.250335</c:v>
                </c:pt>
                <c:pt idx="6957">
                  <c:v>36.709200000000003</c:v>
                </c:pt>
                <c:pt idx="6958">
                  <c:v>36.678609000000002</c:v>
                </c:pt>
                <c:pt idx="6959">
                  <c:v>36.821367000000002</c:v>
                </c:pt>
                <c:pt idx="6960">
                  <c:v>36.637821000000002</c:v>
                </c:pt>
                <c:pt idx="6961">
                  <c:v>36.729593999999999</c:v>
                </c:pt>
                <c:pt idx="6962">
                  <c:v>36.260531999999998</c:v>
                </c:pt>
                <c:pt idx="6963">
                  <c:v>36.178955999999999</c:v>
                </c:pt>
                <c:pt idx="6964">
                  <c:v>36.097380000000001</c:v>
                </c:pt>
                <c:pt idx="6965">
                  <c:v>35.638514999999998</c:v>
                </c:pt>
                <c:pt idx="6966">
                  <c:v>35.954622000000001</c:v>
                </c:pt>
                <c:pt idx="6967">
                  <c:v>36.280926000000001</c:v>
                </c:pt>
                <c:pt idx="6968">
                  <c:v>36.240138000000002</c:v>
                </c:pt>
                <c:pt idx="6969">
                  <c:v>36.984518999999999</c:v>
                </c:pt>
                <c:pt idx="6970">
                  <c:v>36.831564</c:v>
                </c:pt>
                <c:pt idx="6971">
                  <c:v>36.668411999999996</c:v>
                </c:pt>
                <c:pt idx="6972">
                  <c:v>36.50526</c:v>
                </c:pt>
                <c:pt idx="6973">
                  <c:v>36.046394999999997</c:v>
                </c:pt>
                <c:pt idx="6974">
                  <c:v>35.903637000000003</c:v>
                </c:pt>
                <c:pt idx="6975">
                  <c:v>36.066789</c:v>
                </c:pt>
                <c:pt idx="6976">
                  <c:v>36.178955999999999</c:v>
                </c:pt>
                <c:pt idx="6977">
                  <c:v>36.352305000000001</c:v>
                </c:pt>
                <c:pt idx="6978">
                  <c:v>36.800972999999999</c:v>
                </c:pt>
                <c:pt idx="6979">
                  <c:v>37.249640999999997</c:v>
                </c:pt>
                <c:pt idx="6980">
                  <c:v>37.351610999999998</c:v>
                </c:pt>
                <c:pt idx="6981">
                  <c:v>37.800279000000003</c:v>
                </c:pt>
                <c:pt idx="6982">
                  <c:v>37.759490999999997</c:v>
                </c:pt>
                <c:pt idx="6983">
                  <c:v>37.922643000000001</c:v>
                </c:pt>
                <c:pt idx="6984">
                  <c:v>38.646630000000002</c:v>
                </c:pt>
                <c:pt idx="6985">
                  <c:v>38.299931999999998</c:v>
                </c:pt>
                <c:pt idx="6986">
                  <c:v>38.565054000000003</c:v>
                </c:pt>
                <c:pt idx="6987">
                  <c:v>38.830176000000002</c:v>
                </c:pt>
                <c:pt idx="6988">
                  <c:v>39.401207999999997</c:v>
                </c:pt>
                <c:pt idx="6989">
                  <c:v>40.094603999999997</c:v>
                </c:pt>
                <c:pt idx="6990">
                  <c:v>40.206771000000003</c:v>
                </c:pt>
                <c:pt idx="6991">
                  <c:v>39.982436999999997</c:v>
                </c:pt>
                <c:pt idx="6992">
                  <c:v>40.278149999999997</c:v>
                </c:pt>
                <c:pt idx="6993">
                  <c:v>40.431105000000002</c:v>
                </c:pt>
                <c:pt idx="6994">
                  <c:v>40.696227</c:v>
                </c:pt>
                <c:pt idx="6995">
                  <c:v>40.838985000000001</c:v>
                </c:pt>
                <c:pt idx="6996">
                  <c:v>41.114303999999997</c:v>
                </c:pt>
                <c:pt idx="6997">
                  <c:v>41.257061999999998</c:v>
                </c:pt>
                <c:pt idx="6998">
                  <c:v>41.675139000000001</c:v>
                </c:pt>
                <c:pt idx="6999">
                  <c:v>41.053122000000002</c:v>
                </c:pt>
                <c:pt idx="7000">
                  <c:v>40.737015</c:v>
                </c:pt>
                <c:pt idx="7001">
                  <c:v>41.165289000000001</c:v>
                </c:pt>
                <c:pt idx="7002">
                  <c:v>41.308047000000002</c:v>
                </c:pt>
                <c:pt idx="7003">
                  <c:v>41.603760000000001</c:v>
                </c:pt>
                <c:pt idx="7004">
                  <c:v>41.746518000000002</c:v>
                </c:pt>
                <c:pt idx="7005">
                  <c:v>41.899473</c:v>
                </c:pt>
                <c:pt idx="7006">
                  <c:v>41.919867000000004</c:v>
                </c:pt>
                <c:pt idx="7007">
                  <c:v>42.215580000000003</c:v>
                </c:pt>
                <c:pt idx="7008">
                  <c:v>42.215580000000003</c:v>
                </c:pt>
                <c:pt idx="7009">
                  <c:v>41.695532999999998</c:v>
                </c:pt>
                <c:pt idx="7010">
                  <c:v>41.685336</c:v>
                </c:pt>
                <c:pt idx="7011">
                  <c:v>41.532381000000001</c:v>
                </c:pt>
                <c:pt idx="7012">
                  <c:v>41.532381000000001</c:v>
                </c:pt>
                <c:pt idx="7013">
                  <c:v>42.103413000000003</c:v>
                </c:pt>
                <c:pt idx="7014">
                  <c:v>41.675139000000001</c:v>
                </c:pt>
                <c:pt idx="7015">
                  <c:v>41.695532999999998</c:v>
                </c:pt>
                <c:pt idx="7016">
                  <c:v>41.817897000000002</c:v>
                </c:pt>
                <c:pt idx="7017">
                  <c:v>40.930757999999997</c:v>
                </c:pt>
                <c:pt idx="7018">
                  <c:v>41.685336</c:v>
                </c:pt>
                <c:pt idx="7019">
                  <c:v>41.991245999999997</c:v>
                </c:pt>
                <c:pt idx="7020">
                  <c:v>41.848488000000003</c:v>
                </c:pt>
                <c:pt idx="7021">
                  <c:v>41.868881999999999</c:v>
                </c:pt>
                <c:pt idx="7022">
                  <c:v>41.267259000000003</c:v>
                </c:pt>
                <c:pt idx="7023">
                  <c:v>41.267259000000003</c:v>
                </c:pt>
                <c:pt idx="7024">
                  <c:v>41.420214000000001</c:v>
                </c:pt>
                <c:pt idx="7025">
                  <c:v>42.174791999999997</c:v>
                </c:pt>
                <c:pt idx="7026">
                  <c:v>42.439914000000002</c:v>
                </c:pt>
                <c:pt idx="7027">
                  <c:v>41.858685000000001</c:v>
                </c:pt>
                <c:pt idx="7028">
                  <c:v>41.552774999999997</c:v>
                </c:pt>
                <c:pt idx="7029">
                  <c:v>41.736320999999997</c:v>
                </c:pt>
                <c:pt idx="7030">
                  <c:v>41.889276000000002</c:v>
                </c:pt>
                <c:pt idx="7031">
                  <c:v>42.337944</c:v>
                </c:pt>
                <c:pt idx="7032">
                  <c:v>42.042231000000001</c:v>
                </c:pt>
                <c:pt idx="7033">
                  <c:v>42.378731999999999</c:v>
                </c:pt>
                <c:pt idx="7034">
                  <c:v>42.225777000000001</c:v>
                </c:pt>
                <c:pt idx="7035">
                  <c:v>42.246170999999997</c:v>
                </c:pt>
                <c:pt idx="7036">
                  <c:v>42.072822000000002</c:v>
                </c:pt>
                <c:pt idx="7037">
                  <c:v>42.103413000000003</c:v>
                </c:pt>
                <c:pt idx="7038">
                  <c:v>41.919867000000004</c:v>
                </c:pt>
                <c:pt idx="7039">
                  <c:v>41.919867000000004</c:v>
                </c:pt>
                <c:pt idx="7040">
                  <c:v>41.919867000000004</c:v>
                </c:pt>
                <c:pt idx="7041">
                  <c:v>41.624153999999997</c:v>
                </c:pt>
                <c:pt idx="7042">
                  <c:v>41.624153999999997</c:v>
                </c:pt>
                <c:pt idx="7043">
                  <c:v>41.624153999999997</c:v>
                </c:pt>
                <c:pt idx="7044">
                  <c:v>41.287652999999999</c:v>
                </c:pt>
                <c:pt idx="7045">
                  <c:v>40.981743000000002</c:v>
                </c:pt>
                <c:pt idx="7046">
                  <c:v>41.022531000000001</c:v>
                </c:pt>
                <c:pt idx="7047">
                  <c:v>40.99194</c:v>
                </c:pt>
                <c:pt idx="7048">
                  <c:v>40.838985000000001</c:v>
                </c:pt>
                <c:pt idx="7049">
                  <c:v>41.134698</c:v>
                </c:pt>
                <c:pt idx="7050">
                  <c:v>40.838985000000001</c:v>
                </c:pt>
                <c:pt idx="7051">
                  <c:v>40.838985000000001</c:v>
                </c:pt>
                <c:pt idx="7052">
                  <c:v>40.849181999999999</c:v>
                </c:pt>
                <c:pt idx="7053">
                  <c:v>40.716621000000004</c:v>
                </c:pt>
                <c:pt idx="7054">
                  <c:v>40.747211999999998</c:v>
                </c:pt>
                <c:pt idx="7055">
                  <c:v>40.573863000000003</c:v>
                </c:pt>
                <c:pt idx="7056">
                  <c:v>40.849181999999999</c:v>
                </c:pt>
                <c:pt idx="7057">
                  <c:v>41.002136999999998</c:v>
                </c:pt>
                <c:pt idx="7058">
                  <c:v>40.828788000000003</c:v>
                </c:pt>
                <c:pt idx="7059">
                  <c:v>40.849181999999999</c:v>
                </c:pt>
                <c:pt idx="7060">
                  <c:v>40.726818000000002</c:v>
                </c:pt>
                <c:pt idx="7061">
                  <c:v>40.706423999999998</c:v>
                </c:pt>
                <c:pt idx="7062">
                  <c:v>40.879773</c:v>
                </c:pt>
                <c:pt idx="7063">
                  <c:v>40.910364000000001</c:v>
                </c:pt>
                <c:pt idx="7064">
                  <c:v>41.359031999999999</c:v>
                </c:pt>
                <c:pt idx="7065">
                  <c:v>41.246865</c:v>
                </c:pt>
                <c:pt idx="7066">
                  <c:v>41.461002000000001</c:v>
                </c:pt>
                <c:pt idx="7067">
                  <c:v>41.613956999999999</c:v>
                </c:pt>
                <c:pt idx="7068">
                  <c:v>41.613956999999999</c:v>
                </c:pt>
                <c:pt idx="7069">
                  <c:v>41.359031999999999</c:v>
                </c:pt>
                <c:pt idx="7070">
                  <c:v>41.450805000000003</c:v>
                </c:pt>
                <c:pt idx="7071">
                  <c:v>41.603760000000001</c:v>
                </c:pt>
                <c:pt idx="7072">
                  <c:v>41.328440999999998</c:v>
                </c:pt>
                <c:pt idx="7073">
                  <c:v>41.970852000000001</c:v>
                </c:pt>
                <c:pt idx="7074">
                  <c:v>42.093215999999998</c:v>
                </c:pt>
                <c:pt idx="7075">
                  <c:v>42.042231000000001</c:v>
                </c:pt>
                <c:pt idx="7076">
                  <c:v>42.246170999999997</c:v>
                </c:pt>
                <c:pt idx="7077">
                  <c:v>42.01164</c:v>
                </c:pt>
                <c:pt idx="7078">
                  <c:v>41.838290999999998</c:v>
                </c:pt>
                <c:pt idx="7079">
                  <c:v>42.032034000000003</c:v>
                </c:pt>
                <c:pt idx="7080">
                  <c:v>42.184989000000002</c:v>
                </c:pt>
                <c:pt idx="7081">
                  <c:v>42.348140999999998</c:v>
                </c:pt>
                <c:pt idx="7082">
                  <c:v>42.419519999999999</c:v>
                </c:pt>
                <c:pt idx="7083">
                  <c:v>42.307352999999999</c:v>
                </c:pt>
                <c:pt idx="7084">
                  <c:v>41.552774999999997</c:v>
                </c:pt>
                <c:pt idx="7085">
                  <c:v>41.562972000000002</c:v>
                </c:pt>
                <c:pt idx="7086">
                  <c:v>41.573169</c:v>
                </c:pt>
                <c:pt idx="7087">
                  <c:v>41.246865</c:v>
                </c:pt>
                <c:pt idx="7088">
                  <c:v>41.410017000000003</c:v>
                </c:pt>
                <c:pt idx="7089">
                  <c:v>41.410017000000003</c:v>
                </c:pt>
                <c:pt idx="7090">
                  <c:v>41.114303999999997</c:v>
                </c:pt>
                <c:pt idx="7091">
                  <c:v>41.236668000000002</c:v>
                </c:pt>
                <c:pt idx="7092">
                  <c:v>41.093910000000001</c:v>
                </c:pt>
                <c:pt idx="7093">
                  <c:v>40.961348999999998</c:v>
                </c:pt>
                <c:pt idx="7094">
                  <c:v>40.981743000000002</c:v>
                </c:pt>
                <c:pt idx="7095">
                  <c:v>40.889969999999998</c:v>
                </c:pt>
                <c:pt idx="7096">
                  <c:v>40.614651000000002</c:v>
                </c:pt>
                <c:pt idx="7097">
                  <c:v>40.176180000000002</c:v>
                </c:pt>
                <c:pt idx="7098">
                  <c:v>39.911057999999997</c:v>
                </c:pt>
                <c:pt idx="7099">
                  <c:v>40.094603999999997</c:v>
                </c:pt>
                <c:pt idx="7100">
                  <c:v>39.941648999999998</c:v>
                </c:pt>
                <c:pt idx="7101">
                  <c:v>40.084406999999999</c:v>
                </c:pt>
                <c:pt idx="7102">
                  <c:v>39.778497000000002</c:v>
                </c:pt>
                <c:pt idx="7103">
                  <c:v>39.656132999999997</c:v>
                </c:pt>
                <c:pt idx="7104">
                  <c:v>39.778497000000002</c:v>
                </c:pt>
                <c:pt idx="7105">
                  <c:v>39.798890999999998</c:v>
                </c:pt>
                <c:pt idx="7106">
                  <c:v>39.645935999999999</c:v>
                </c:pt>
                <c:pt idx="7107">
                  <c:v>39.798890999999998</c:v>
                </c:pt>
                <c:pt idx="7108">
                  <c:v>39.676527</c:v>
                </c:pt>
                <c:pt idx="7109">
                  <c:v>39.666330000000002</c:v>
                </c:pt>
                <c:pt idx="7110">
                  <c:v>39.727511999999997</c:v>
                </c:pt>
                <c:pt idx="7111">
                  <c:v>39.594951000000002</c:v>
                </c:pt>
                <c:pt idx="7112">
                  <c:v>39.492981</c:v>
                </c:pt>
                <c:pt idx="7113">
                  <c:v>39.554163000000003</c:v>
                </c:pt>
                <c:pt idx="7114">
                  <c:v>39.452193000000001</c:v>
                </c:pt>
                <c:pt idx="7115">
                  <c:v>39.482784000000002</c:v>
                </c:pt>
                <c:pt idx="7116">
                  <c:v>39.635739000000001</c:v>
                </c:pt>
                <c:pt idx="7117">
                  <c:v>39.819285000000001</c:v>
                </c:pt>
                <c:pt idx="7118">
                  <c:v>40.114998</c:v>
                </c:pt>
                <c:pt idx="7119">
                  <c:v>39.992634000000002</c:v>
                </c:pt>
                <c:pt idx="7120">
                  <c:v>40.298544</c:v>
                </c:pt>
                <c:pt idx="7121">
                  <c:v>40.196573999999998</c:v>
                </c:pt>
                <c:pt idx="7122">
                  <c:v>39.900860999999999</c:v>
                </c:pt>
                <c:pt idx="7123">
                  <c:v>39.921255000000002</c:v>
                </c:pt>
                <c:pt idx="7124">
                  <c:v>39.778497000000002</c:v>
                </c:pt>
                <c:pt idx="7125">
                  <c:v>39.299238000000003</c:v>
                </c:pt>
                <c:pt idx="7126">
                  <c:v>39.472586999999997</c:v>
                </c:pt>
                <c:pt idx="7127">
                  <c:v>39.625542000000003</c:v>
                </c:pt>
                <c:pt idx="7128">
                  <c:v>40.114998</c:v>
                </c:pt>
                <c:pt idx="7129">
                  <c:v>40.114998</c:v>
                </c:pt>
                <c:pt idx="7130">
                  <c:v>40.145589000000001</c:v>
                </c:pt>
                <c:pt idx="7131">
                  <c:v>40.023224999999996</c:v>
                </c:pt>
                <c:pt idx="7132">
                  <c:v>39.605148</c:v>
                </c:pt>
                <c:pt idx="7133">
                  <c:v>39.911057999999997</c:v>
                </c:pt>
                <c:pt idx="7134">
                  <c:v>40.064013000000003</c:v>
                </c:pt>
                <c:pt idx="7135">
                  <c:v>39.431798999999998</c:v>
                </c:pt>
                <c:pt idx="7136">
                  <c:v>39.105494999999998</c:v>
                </c:pt>
                <c:pt idx="7137">
                  <c:v>39.054510000000001</c:v>
                </c:pt>
                <c:pt idx="7138">
                  <c:v>39.125889000000001</c:v>
                </c:pt>
                <c:pt idx="7139">
                  <c:v>39.289040999999997</c:v>
                </c:pt>
                <c:pt idx="7140">
                  <c:v>39.074903999999997</c:v>
                </c:pt>
                <c:pt idx="7141">
                  <c:v>38.850569999999998</c:v>
                </c:pt>
                <c:pt idx="7142">
                  <c:v>38.768993999999999</c:v>
                </c:pt>
                <c:pt idx="7143">
                  <c:v>38.330522999999999</c:v>
                </c:pt>
                <c:pt idx="7144">
                  <c:v>38.095992000000003</c:v>
                </c:pt>
                <c:pt idx="7145">
                  <c:v>38.024613000000002</c:v>
                </c:pt>
                <c:pt idx="7146">
                  <c:v>37.820672999999999</c:v>
                </c:pt>
                <c:pt idx="7147">
                  <c:v>38.340719999999997</c:v>
                </c:pt>
                <c:pt idx="7148">
                  <c:v>38.595644999999998</c:v>
                </c:pt>
                <c:pt idx="7149">
                  <c:v>38.789388000000002</c:v>
                </c:pt>
                <c:pt idx="7150">
                  <c:v>38.687418000000001</c:v>
                </c:pt>
                <c:pt idx="7151">
                  <c:v>38.116385999999999</c:v>
                </c:pt>
                <c:pt idx="7152">
                  <c:v>38.024613000000002</c:v>
                </c:pt>
                <c:pt idx="7153">
                  <c:v>37.902248999999998</c:v>
                </c:pt>
                <c:pt idx="7154">
                  <c:v>37.800279000000003</c:v>
                </c:pt>
                <c:pt idx="7155">
                  <c:v>37.698309000000002</c:v>
                </c:pt>
                <c:pt idx="7156">
                  <c:v>37.606535999999998</c:v>
                </c:pt>
                <c:pt idx="7157">
                  <c:v>38.238750000000003</c:v>
                </c:pt>
                <c:pt idx="7158">
                  <c:v>38.218356</c:v>
                </c:pt>
                <c:pt idx="7159">
                  <c:v>38.667023999999998</c:v>
                </c:pt>
                <c:pt idx="7160">
                  <c:v>38.616039000000001</c:v>
                </c:pt>
                <c:pt idx="7161">
                  <c:v>38.595644999999998</c:v>
                </c:pt>
                <c:pt idx="7162">
                  <c:v>38.371310999999999</c:v>
                </c:pt>
                <c:pt idx="7163">
                  <c:v>38.646630000000002</c:v>
                </c:pt>
                <c:pt idx="7164">
                  <c:v>38.514068999999999</c:v>
                </c:pt>
                <c:pt idx="7165">
                  <c:v>38.432493000000001</c:v>
                </c:pt>
                <c:pt idx="7166">
                  <c:v>38.259143999999999</c:v>
                </c:pt>
                <c:pt idx="7167">
                  <c:v>38.432493000000001</c:v>
                </c:pt>
                <c:pt idx="7168">
                  <c:v>38.422296000000003</c:v>
                </c:pt>
                <c:pt idx="7169">
                  <c:v>39.003525000000003</c:v>
                </c:pt>
                <c:pt idx="7170">
                  <c:v>39.523572000000001</c:v>
                </c:pt>
                <c:pt idx="7171">
                  <c:v>39.350223</c:v>
                </c:pt>
                <c:pt idx="7172">
                  <c:v>39.829481999999999</c:v>
                </c:pt>
                <c:pt idx="7173">
                  <c:v>39.849876000000002</c:v>
                </c:pt>
                <c:pt idx="7174">
                  <c:v>40.064013000000003</c:v>
                </c:pt>
                <c:pt idx="7175">
                  <c:v>39.727511999999997</c:v>
                </c:pt>
                <c:pt idx="7176">
                  <c:v>39.340026000000002</c:v>
                </c:pt>
                <c:pt idx="7177">
                  <c:v>38.962736999999997</c:v>
                </c:pt>
                <c:pt idx="7178">
                  <c:v>38.707811999999997</c:v>
                </c:pt>
                <c:pt idx="7179">
                  <c:v>39.503177999999998</c:v>
                </c:pt>
                <c:pt idx="7180">
                  <c:v>39.421602</c:v>
                </c:pt>
                <c:pt idx="7181">
                  <c:v>39.951846000000003</c:v>
                </c:pt>
                <c:pt idx="7182">
                  <c:v>39.972239999999999</c:v>
                </c:pt>
                <c:pt idx="7183">
                  <c:v>40.329135000000001</c:v>
                </c:pt>
                <c:pt idx="7184">
                  <c:v>40.655439000000001</c:v>
                </c:pt>
                <c:pt idx="7185">
                  <c:v>40.410710999999999</c:v>
                </c:pt>
                <c:pt idx="7186">
                  <c:v>40.155785999999999</c:v>
                </c:pt>
                <c:pt idx="7187">
                  <c:v>39.380814000000001</c:v>
                </c:pt>
                <c:pt idx="7188">
                  <c:v>39.421602</c:v>
                </c:pt>
                <c:pt idx="7189">
                  <c:v>39.136085999999999</c:v>
                </c:pt>
                <c:pt idx="7190">
                  <c:v>39.278843999999999</c:v>
                </c:pt>
                <c:pt idx="7191">
                  <c:v>39.533768999999999</c:v>
                </c:pt>
                <c:pt idx="7192">
                  <c:v>39.227859000000002</c:v>
                </c:pt>
                <c:pt idx="7193">
                  <c:v>38.860767000000003</c:v>
                </c:pt>
                <c:pt idx="7194">
                  <c:v>38.850569999999998</c:v>
                </c:pt>
                <c:pt idx="7195">
                  <c:v>38.299931999999998</c:v>
                </c:pt>
                <c:pt idx="7196">
                  <c:v>38.187764999999999</c:v>
                </c:pt>
                <c:pt idx="7197">
                  <c:v>38.238750000000003</c:v>
                </c:pt>
                <c:pt idx="7198">
                  <c:v>38.554856999999998</c:v>
                </c:pt>
                <c:pt idx="7199">
                  <c:v>38.54466</c:v>
                </c:pt>
                <c:pt idx="7200">
                  <c:v>38.840373</c:v>
                </c:pt>
                <c:pt idx="7201">
                  <c:v>39.166677</c:v>
                </c:pt>
                <c:pt idx="7202">
                  <c:v>39.187071000000003</c:v>
                </c:pt>
                <c:pt idx="7203">
                  <c:v>39.034115999999997</c:v>
                </c:pt>
                <c:pt idx="7204">
                  <c:v>38.850569999999998</c:v>
                </c:pt>
                <c:pt idx="7205">
                  <c:v>38.371310999999999</c:v>
                </c:pt>
                <c:pt idx="7206">
                  <c:v>38.187764999999999</c:v>
                </c:pt>
                <c:pt idx="7207">
                  <c:v>38.004218999999999</c:v>
                </c:pt>
                <c:pt idx="7208">
                  <c:v>38.126582999999997</c:v>
                </c:pt>
                <c:pt idx="7209">
                  <c:v>37.983825000000003</c:v>
                </c:pt>
                <c:pt idx="7210">
                  <c:v>38.004218999999999</c:v>
                </c:pt>
                <c:pt idx="7211">
                  <c:v>38.146977</c:v>
                </c:pt>
                <c:pt idx="7212">
                  <c:v>37.994022000000001</c:v>
                </c:pt>
                <c:pt idx="7213">
                  <c:v>38.259143999999999</c:v>
                </c:pt>
                <c:pt idx="7214">
                  <c:v>38.534463000000002</c:v>
                </c:pt>
                <c:pt idx="7215">
                  <c:v>38.677221000000003</c:v>
                </c:pt>
                <c:pt idx="7216">
                  <c:v>38.218356</c:v>
                </c:pt>
                <c:pt idx="7217">
                  <c:v>38.514068999999999</c:v>
                </c:pt>
                <c:pt idx="7218">
                  <c:v>38.055204000000003</c:v>
                </c:pt>
                <c:pt idx="7219">
                  <c:v>38.534463000000002</c:v>
                </c:pt>
                <c:pt idx="7220">
                  <c:v>38.646630000000002</c:v>
                </c:pt>
                <c:pt idx="7221">
                  <c:v>38.952539999999999</c:v>
                </c:pt>
                <c:pt idx="7222">
                  <c:v>38.758797000000001</c:v>
                </c:pt>
                <c:pt idx="7223">
                  <c:v>38.636432999999997</c:v>
                </c:pt>
                <c:pt idx="7224">
                  <c:v>38.024613000000002</c:v>
                </c:pt>
                <c:pt idx="7225">
                  <c:v>38.024613000000002</c:v>
                </c:pt>
                <c:pt idx="7226">
                  <c:v>38.014415999999997</c:v>
                </c:pt>
                <c:pt idx="7227">
                  <c:v>38.289735</c:v>
                </c:pt>
                <c:pt idx="7228">
                  <c:v>38.432493000000001</c:v>
                </c:pt>
                <c:pt idx="7229">
                  <c:v>38.554856999999998</c:v>
                </c:pt>
                <c:pt idx="7230">
                  <c:v>38.381507999999997</c:v>
                </c:pt>
                <c:pt idx="7231">
                  <c:v>38.524265999999997</c:v>
                </c:pt>
                <c:pt idx="7232">
                  <c:v>38.830176000000002</c:v>
                </c:pt>
                <c:pt idx="7233">
                  <c:v>38.350917000000003</c:v>
                </c:pt>
                <c:pt idx="7234">
                  <c:v>38.463084000000002</c:v>
                </c:pt>
                <c:pt idx="7235">
                  <c:v>38.269340999999997</c:v>
                </c:pt>
                <c:pt idx="7236">
                  <c:v>38.116385999999999</c:v>
                </c:pt>
                <c:pt idx="7237">
                  <c:v>37.943036999999997</c:v>
                </c:pt>
                <c:pt idx="7238">
                  <c:v>37.769688000000002</c:v>
                </c:pt>
                <c:pt idx="7239">
                  <c:v>37.606535999999998</c:v>
                </c:pt>
                <c:pt idx="7240">
                  <c:v>37.902248999999998</c:v>
                </c:pt>
                <c:pt idx="7241">
                  <c:v>37.728900000000003</c:v>
                </c:pt>
                <c:pt idx="7242">
                  <c:v>37.881855000000002</c:v>
                </c:pt>
                <c:pt idx="7243">
                  <c:v>37.871657999999996</c:v>
                </c:pt>
                <c:pt idx="7244">
                  <c:v>37.994022000000001</c:v>
                </c:pt>
                <c:pt idx="7245">
                  <c:v>37.779885</c:v>
                </c:pt>
                <c:pt idx="7246">
                  <c:v>37.728900000000003</c:v>
                </c:pt>
                <c:pt idx="7247">
                  <c:v>37.983825000000003</c:v>
                </c:pt>
                <c:pt idx="7248">
                  <c:v>37.779885</c:v>
                </c:pt>
                <c:pt idx="7249">
                  <c:v>37.769688000000002</c:v>
                </c:pt>
                <c:pt idx="7250">
                  <c:v>37.728900000000003</c:v>
                </c:pt>
                <c:pt idx="7251">
                  <c:v>37.52496</c:v>
                </c:pt>
                <c:pt idx="7252">
                  <c:v>37.555551000000001</c:v>
                </c:pt>
                <c:pt idx="7253">
                  <c:v>37.473975000000003</c:v>
                </c:pt>
                <c:pt idx="7254">
                  <c:v>37.596339</c:v>
                </c:pt>
                <c:pt idx="7255">
                  <c:v>38.126582999999997</c:v>
                </c:pt>
                <c:pt idx="7256">
                  <c:v>38.503872000000001</c:v>
                </c:pt>
                <c:pt idx="7257">
                  <c:v>38.748600000000003</c:v>
                </c:pt>
                <c:pt idx="7258">
                  <c:v>39.125889000000001</c:v>
                </c:pt>
                <c:pt idx="7259">
                  <c:v>38.870964000000001</c:v>
                </c:pt>
                <c:pt idx="7260">
                  <c:v>38.870964000000001</c:v>
                </c:pt>
                <c:pt idx="7261">
                  <c:v>40.849181999999999</c:v>
                </c:pt>
                <c:pt idx="7262">
                  <c:v>41.899473</c:v>
                </c:pt>
                <c:pt idx="7263">
                  <c:v>43.276068000000002</c:v>
                </c:pt>
                <c:pt idx="7264">
                  <c:v>43.378037999999997</c:v>
                </c:pt>
                <c:pt idx="7265">
                  <c:v>42.460307999999998</c:v>
                </c:pt>
                <c:pt idx="7266">
                  <c:v>42.470505000000003</c:v>
                </c:pt>
                <c:pt idx="7267">
                  <c:v>42.582672000000002</c:v>
                </c:pt>
                <c:pt idx="7268">
                  <c:v>43.867494000000001</c:v>
                </c:pt>
                <c:pt idx="7269">
                  <c:v>43.918478999999998</c:v>
                </c:pt>
                <c:pt idx="7270">
                  <c:v>44.254980000000003</c:v>
                </c:pt>
                <c:pt idx="7271">
                  <c:v>44.254980000000003</c:v>
                </c:pt>
                <c:pt idx="7272">
                  <c:v>44.214191999999997</c:v>
                </c:pt>
                <c:pt idx="7273">
                  <c:v>43.938873000000001</c:v>
                </c:pt>
                <c:pt idx="7274">
                  <c:v>43.683948000000001</c:v>
                </c:pt>
                <c:pt idx="7275">
                  <c:v>43.184294999999999</c:v>
                </c:pt>
                <c:pt idx="7276">
                  <c:v>42.725430000000003</c:v>
                </c:pt>
                <c:pt idx="7277">
                  <c:v>42.164594999999998</c:v>
                </c:pt>
                <c:pt idx="7278">
                  <c:v>42.327747000000002</c:v>
                </c:pt>
                <c:pt idx="7279">
                  <c:v>41.899473</c:v>
                </c:pt>
                <c:pt idx="7280">
                  <c:v>42.032034000000003</c:v>
                </c:pt>
                <c:pt idx="7281">
                  <c:v>42.205382999999998</c:v>
                </c:pt>
                <c:pt idx="7282">
                  <c:v>41.787306000000001</c:v>
                </c:pt>
                <c:pt idx="7283">
                  <c:v>42.062624999999997</c:v>
                </c:pt>
                <c:pt idx="7284">
                  <c:v>41.634351000000002</c:v>
                </c:pt>
                <c:pt idx="7285">
                  <c:v>41.695532999999998</c:v>
                </c:pt>
                <c:pt idx="7286">
                  <c:v>41.267259000000003</c:v>
                </c:pt>
                <c:pt idx="7287">
                  <c:v>40.849181999999999</c:v>
                </c:pt>
                <c:pt idx="7288">
                  <c:v>40.849181999999999</c:v>
                </c:pt>
                <c:pt idx="7289">
                  <c:v>40.716621000000004</c:v>
                </c:pt>
                <c:pt idx="7290">
                  <c:v>40.543272000000002</c:v>
                </c:pt>
                <c:pt idx="7291">
                  <c:v>40.227164999999999</c:v>
                </c:pt>
                <c:pt idx="7292">
                  <c:v>40.135392000000003</c:v>
                </c:pt>
                <c:pt idx="7293">
                  <c:v>40.002831</c:v>
                </c:pt>
                <c:pt idx="7294">
                  <c:v>39.584753999999997</c:v>
                </c:pt>
                <c:pt idx="7295">
                  <c:v>40.053815999999998</c:v>
                </c:pt>
                <c:pt idx="7296">
                  <c:v>39.931452</c:v>
                </c:pt>
                <c:pt idx="7297">
                  <c:v>39.809088000000003</c:v>
                </c:pt>
                <c:pt idx="7298">
                  <c:v>40.441302</c:v>
                </c:pt>
                <c:pt idx="7299">
                  <c:v>40.135392000000003</c:v>
                </c:pt>
                <c:pt idx="7300">
                  <c:v>40.645242000000003</c:v>
                </c:pt>
                <c:pt idx="7301">
                  <c:v>40.380119999999998</c:v>
                </c:pt>
                <c:pt idx="7302">
                  <c:v>39.523572000000001</c:v>
                </c:pt>
                <c:pt idx="7303">
                  <c:v>40.033422000000002</c:v>
                </c:pt>
                <c:pt idx="7304">
                  <c:v>39.880467000000003</c:v>
                </c:pt>
                <c:pt idx="7305">
                  <c:v>39.911057999999997</c:v>
                </c:pt>
                <c:pt idx="7306">
                  <c:v>40.390317000000003</c:v>
                </c:pt>
                <c:pt idx="7307">
                  <c:v>40.869576000000002</c:v>
                </c:pt>
                <c:pt idx="7308">
                  <c:v>40.594256999999999</c:v>
                </c:pt>
                <c:pt idx="7309">
                  <c:v>40.747211999999998</c:v>
                </c:pt>
                <c:pt idx="7310">
                  <c:v>40.808394</c:v>
                </c:pt>
                <c:pt idx="7311">
                  <c:v>41.053122000000002</c:v>
                </c:pt>
                <c:pt idx="7312">
                  <c:v>41.195880000000002</c:v>
                </c:pt>
                <c:pt idx="7313">
                  <c:v>41.053122000000002</c:v>
                </c:pt>
                <c:pt idx="7314">
                  <c:v>40.777802999999999</c:v>
                </c:pt>
                <c:pt idx="7315">
                  <c:v>40.655439000000001</c:v>
                </c:pt>
                <c:pt idx="7316">
                  <c:v>40.747211999999998</c:v>
                </c:pt>
                <c:pt idx="7317">
                  <c:v>40.675832999999997</c:v>
                </c:pt>
                <c:pt idx="7318">
                  <c:v>40.706423999999998</c:v>
                </c:pt>
                <c:pt idx="7319">
                  <c:v>40.889969999999998</c:v>
                </c:pt>
                <c:pt idx="7320">
                  <c:v>40.900167000000003</c:v>
                </c:pt>
                <c:pt idx="7321">
                  <c:v>40.777802999999999</c:v>
                </c:pt>
                <c:pt idx="7322">
                  <c:v>40.787999999999997</c:v>
                </c:pt>
                <c:pt idx="7323">
                  <c:v>40.339331999999999</c:v>
                </c:pt>
                <c:pt idx="7324">
                  <c:v>40.645242000000003</c:v>
                </c:pt>
                <c:pt idx="7325">
                  <c:v>40.339331999999999</c:v>
                </c:pt>
                <c:pt idx="7326">
                  <c:v>40.043619</c:v>
                </c:pt>
                <c:pt idx="7327">
                  <c:v>39.900860999999999</c:v>
                </c:pt>
                <c:pt idx="7328">
                  <c:v>39.564360000000001</c:v>
                </c:pt>
                <c:pt idx="7329">
                  <c:v>39.543965999999998</c:v>
                </c:pt>
                <c:pt idx="7330">
                  <c:v>40.002831</c:v>
                </c:pt>
                <c:pt idx="7331">
                  <c:v>39.819285000000001</c:v>
                </c:pt>
                <c:pt idx="7332">
                  <c:v>39.962043000000001</c:v>
                </c:pt>
                <c:pt idx="7333">
                  <c:v>40.380119999999998</c:v>
                </c:pt>
                <c:pt idx="7334">
                  <c:v>39.533768999999999</c:v>
                </c:pt>
                <c:pt idx="7335">
                  <c:v>39.860073</c:v>
                </c:pt>
                <c:pt idx="7336">
                  <c:v>39.554163000000003</c:v>
                </c:pt>
                <c:pt idx="7337">
                  <c:v>39.064706999999999</c:v>
                </c:pt>
                <c:pt idx="7338">
                  <c:v>39.248252999999998</c:v>
                </c:pt>
                <c:pt idx="7339">
                  <c:v>39.034115999999997</c:v>
                </c:pt>
                <c:pt idx="7340">
                  <c:v>39.197268000000001</c:v>
                </c:pt>
                <c:pt idx="7341">
                  <c:v>39.003525000000003</c:v>
                </c:pt>
                <c:pt idx="7342">
                  <c:v>39.513375000000003</c:v>
                </c:pt>
                <c:pt idx="7343">
                  <c:v>39.289040999999997</c:v>
                </c:pt>
                <c:pt idx="7344">
                  <c:v>39.564360000000001</c:v>
                </c:pt>
                <c:pt idx="7345">
                  <c:v>39.686723999999998</c:v>
                </c:pt>
                <c:pt idx="7346">
                  <c:v>39.513375000000003</c:v>
                </c:pt>
                <c:pt idx="7347">
                  <c:v>39.299238000000003</c:v>
                </c:pt>
                <c:pt idx="7348">
                  <c:v>39.034115999999997</c:v>
                </c:pt>
                <c:pt idx="7349">
                  <c:v>39.492981</c:v>
                </c:pt>
                <c:pt idx="7350">
                  <c:v>39.452193000000001</c:v>
                </c:pt>
                <c:pt idx="7351">
                  <c:v>39.829481999999999</c:v>
                </c:pt>
                <c:pt idx="7352">
                  <c:v>40.033422000000002</c:v>
                </c:pt>
                <c:pt idx="7353">
                  <c:v>40.206771000000003</c:v>
                </c:pt>
                <c:pt idx="7354">
                  <c:v>40.267952999999999</c:v>
                </c:pt>
                <c:pt idx="7355">
                  <c:v>39.645935999999999</c:v>
                </c:pt>
                <c:pt idx="7356">
                  <c:v>40.043619</c:v>
                </c:pt>
                <c:pt idx="7357">
                  <c:v>40.165982999999997</c:v>
                </c:pt>
                <c:pt idx="7358">
                  <c:v>40.053815999999998</c:v>
                </c:pt>
                <c:pt idx="7359">
                  <c:v>40.227164999999999</c:v>
                </c:pt>
                <c:pt idx="7360">
                  <c:v>40.298544</c:v>
                </c:pt>
                <c:pt idx="7361">
                  <c:v>40.176180000000002</c:v>
                </c:pt>
                <c:pt idx="7362">
                  <c:v>39.911057999999997</c:v>
                </c:pt>
                <c:pt idx="7363">
                  <c:v>40.696227</c:v>
                </c:pt>
                <c:pt idx="7364">
                  <c:v>40.696227</c:v>
                </c:pt>
                <c:pt idx="7365">
                  <c:v>40.635044999999998</c:v>
                </c:pt>
                <c:pt idx="7366">
                  <c:v>40.99194</c:v>
                </c:pt>
                <c:pt idx="7367">
                  <c:v>40.726818000000002</c:v>
                </c:pt>
                <c:pt idx="7368">
                  <c:v>41.063319</c:v>
                </c:pt>
                <c:pt idx="7369">
                  <c:v>40.981743000000002</c:v>
                </c:pt>
                <c:pt idx="7370">
                  <c:v>40.716621000000004</c:v>
                </c:pt>
                <c:pt idx="7371">
                  <c:v>40.298544</c:v>
                </c:pt>
                <c:pt idx="7372">
                  <c:v>40.206771000000003</c:v>
                </c:pt>
                <c:pt idx="7373">
                  <c:v>39.503177999999998</c:v>
                </c:pt>
                <c:pt idx="7374">
                  <c:v>38.452886999999997</c:v>
                </c:pt>
                <c:pt idx="7375">
                  <c:v>37.453581</c:v>
                </c:pt>
                <c:pt idx="7376">
                  <c:v>38.095992000000003</c:v>
                </c:pt>
                <c:pt idx="7377">
                  <c:v>39.187071000000003</c:v>
                </c:pt>
                <c:pt idx="7378">
                  <c:v>39.523572000000001</c:v>
                </c:pt>
                <c:pt idx="7379">
                  <c:v>39.492981</c:v>
                </c:pt>
                <c:pt idx="7380">
                  <c:v>39.951846000000003</c:v>
                </c:pt>
                <c:pt idx="7381">
                  <c:v>39.656132999999997</c:v>
                </c:pt>
                <c:pt idx="7382">
                  <c:v>39.533768999999999</c:v>
                </c:pt>
                <c:pt idx="7383">
                  <c:v>39.533768999999999</c:v>
                </c:pt>
                <c:pt idx="7384">
                  <c:v>39.085101000000002</c:v>
                </c:pt>
                <c:pt idx="7385">
                  <c:v>39.268647000000001</c:v>
                </c:pt>
                <c:pt idx="7386">
                  <c:v>39.411405000000002</c:v>
                </c:pt>
                <c:pt idx="7387">
                  <c:v>39.411405000000002</c:v>
                </c:pt>
                <c:pt idx="7388">
                  <c:v>39.411405000000002</c:v>
                </c:pt>
                <c:pt idx="7389">
                  <c:v>39.411405000000002</c:v>
                </c:pt>
                <c:pt idx="7390">
                  <c:v>39.564360000000001</c:v>
                </c:pt>
                <c:pt idx="7391">
                  <c:v>39.289040999999997</c:v>
                </c:pt>
                <c:pt idx="7392">
                  <c:v>39.441996000000003</c:v>
                </c:pt>
                <c:pt idx="7393">
                  <c:v>39.176873999999998</c:v>
                </c:pt>
                <c:pt idx="7394">
                  <c:v>39.329828999999997</c:v>
                </c:pt>
                <c:pt idx="7395">
                  <c:v>39.666330000000002</c:v>
                </c:pt>
                <c:pt idx="7396">
                  <c:v>39.666330000000002</c:v>
                </c:pt>
                <c:pt idx="7397">
                  <c:v>39.513375000000003</c:v>
                </c:pt>
                <c:pt idx="7398">
                  <c:v>39.513375000000003</c:v>
                </c:pt>
                <c:pt idx="7399">
                  <c:v>39.248252999999998</c:v>
                </c:pt>
                <c:pt idx="7400">
                  <c:v>39.268647000000001</c:v>
                </c:pt>
                <c:pt idx="7401">
                  <c:v>39.136085999999999</c:v>
                </c:pt>
                <c:pt idx="7402">
                  <c:v>39.329828999999997</c:v>
                </c:pt>
                <c:pt idx="7403">
                  <c:v>39.054510000000001</c:v>
                </c:pt>
                <c:pt idx="7404">
                  <c:v>39.238056</c:v>
                </c:pt>
                <c:pt idx="7405">
                  <c:v>39.391010999999999</c:v>
                </c:pt>
                <c:pt idx="7406">
                  <c:v>39.421602</c:v>
                </c:pt>
                <c:pt idx="7407">
                  <c:v>39.299238000000003</c:v>
                </c:pt>
                <c:pt idx="7408">
                  <c:v>39.309435000000001</c:v>
                </c:pt>
                <c:pt idx="7409">
                  <c:v>39.360419999999998</c:v>
                </c:pt>
                <c:pt idx="7410">
                  <c:v>39.370617000000003</c:v>
                </c:pt>
                <c:pt idx="7411">
                  <c:v>39.401207999999997</c:v>
                </c:pt>
                <c:pt idx="7412">
                  <c:v>39.584753999999997</c:v>
                </c:pt>
                <c:pt idx="7413">
                  <c:v>39.584753999999997</c:v>
                </c:pt>
                <c:pt idx="7414">
                  <c:v>40.074210000000001</c:v>
                </c:pt>
                <c:pt idx="7415">
                  <c:v>39.900860999999999</c:v>
                </c:pt>
                <c:pt idx="7416">
                  <c:v>40.094603999999997</c:v>
                </c:pt>
                <c:pt idx="7417">
                  <c:v>40.257756000000001</c:v>
                </c:pt>
                <c:pt idx="7418">
                  <c:v>40.104801000000002</c:v>
                </c:pt>
                <c:pt idx="7419">
                  <c:v>39.809088000000003</c:v>
                </c:pt>
                <c:pt idx="7420">
                  <c:v>39.513375000000003</c:v>
                </c:pt>
                <c:pt idx="7421">
                  <c:v>39.513375000000003</c:v>
                </c:pt>
                <c:pt idx="7422">
                  <c:v>39.492981</c:v>
                </c:pt>
                <c:pt idx="7423">
                  <c:v>39.472586999999997</c:v>
                </c:pt>
                <c:pt idx="7424">
                  <c:v>39.105494999999998</c:v>
                </c:pt>
                <c:pt idx="7425">
                  <c:v>39.054510000000001</c:v>
                </c:pt>
                <c:pt idx="7426">
                  <c:v>38.993327999999998</c:v>
                </c:pt>
                <c:pt idx="7427">
                  <c:v>39.248252999999998</c:v>
                </c:pt>
                <c:pt idx="7428">
                  <c:v>39.309435000000001</c:v>
                </c:pt>
                <c:pt idx="7429">
                  <c:v>39.411405000000002</c:v>
                </c:pt>
                <c:pt idx="7430">
                  <c:v>39.207464999999999</c:v>
                </c:pt>
                <c:pt idx="7431">
                  <c:v>38.972934000000002</c:v>
                </c:pt>
                <c:pt idx="7432">
                  <c:v>38.768993999999999</c:v>
                </c:pt>
                <c:pt idx="7433">
                  <c:v>38.718009000000002</c:v>
                </c:pt>
                <c:pt idx="7434">
                  <c:v>38.993327999999998</c:v>
                </c:pt>
                <c:pt idx="7435">
                  <c:v>38.789388000000002</c:v>
                </c:pt>
                <c:pt idx="7436">
                  <c:v>38.646630000000002</c:v>
                </c:pt>
                <c:pt idx="7437">
                  <c:v>38.391705000000002</c:v>
                </c:pt>
                <c:pt idx="7438">
                  <c:v>38.289735</c:v>
                </c:pt>
                <c:pt idx="7439">
                  <c:v>38.748600000000003</c:v>
                </c:pt>
                <c:pt idx="7440">
                  <c:v>38.626235999999999</c:v>
                </c:pt>
                <c:pt idx="7441">
                  <c:v>38.575251000000002</c:v>
                </c:pt>
                <c:pt idx="7442">
                  <c:v>38.524265999999997</c:v>
                </c:pt>
                <c:pt idx="7443">
                  <c:v>38.228552999999998</c:v>
                </c:pt>
                <c:pt idx="7444">
                  <c:v>38.289735</c:v>
                </c:pt>
                <c:pt idx="7445">
                  <c:v>38.442689999999999</c:v>
                </c:pt>
                <c:pt idx="7446">
                  <c:v>38.432493000000001</c:v>
                </c:pt>
                <c:pt idx="7447">
                  <c:v>38.54466</c:v>
                </c:pt>
                <c:pt idx="7448">
                  <c:v>38.728206</c:v>
                </c:pt>
                <c:pt idx="7449">
                  <c:v>38.534463000000002</c:v>
                </c:pt>
                <c:pt idx="7450">
                  <c:v>38.626235999999999</c:v>
                </c:pt>
                <c:pt idx="7451">
                  <c:v>38.310129000000003</c:v>
                </c:pt>
                <c:pt idx="7452">
                  <c:v>38.463084000000002</c:v>
                </c:pt>
                <c:pt idx="7453">
                  <c:v>38.697614999999999</c:v>
                </c:pt>
                <c:pt idx="7454">
                  <c:v>38.432493000000001</c:v>
                </c:pt>
                <c:pt idx="7455">
                  <c:v>38.921948999999998</c:v>
                </c:pt>
                <c:pt idx="7456">
                  <c:v>39.105494999999998</c:v>
                </c:pt>
                <c:pt idx="7457">
                  <c:v>39.309435000000001</c:v>
                </c:pt>
                <c:pt idx="7458">
                  <c:v>39.309435000000001</c:v>
                </c:pt>
                <c:pt idx="7459">
                  <c:v>39.584753999999997</c:v>
                </c:pt>
                <c:pt idx="7460">
                  <c:v>39.441996000000003</c:v>
                </c:pt>
                <c:pt idx="7461">
                  <c:v>39.340026000000002</c:v>
                </c:pt>
                <c:pt idx="7462">
                  <c:v>39.431798999999998</c:v>
                </c:pt>
                <c:pt idx="7463">
                  <c:v>39.584753999999997</c:v>
                </c:pt>
                <c:pt idx="7464">
                  <c:v>39.666330000000002</c:v>
                </c:pt>
                <c:pt idx="7465">
                  <c:v>39.727511999999997</c:v>
                </c:pt>
                <c:pt idx="7466">
                  <c:v>39.921255000000002</c:v>
                </c:pt>
                <c:pt idx="7467">
                  <c:v>39.798890999999998</c:v>
                </c:pt>
                <c:pt idx="7468">
                  <c:v>39.860073</c:v>
                </c:pt>
                <c:pt idx="7469">
                  <c:v>39.768300000000004</c:v>
                </c:pt>
                <c:pt idx="7470">
                  <c:v>40.165982999999997</c:v>
                </c:pt>
                <c:pt idx="7471">
                  <c:v>39.860073</c:v>
                </c:pt>
                <c:pt idx="7472">
                  <c:v>39.768300000000004</c:v>
                </c:pt>
                <c:pt idx="7473">
                  <c:v>39.492981</c:v>
                </c:pt>
                <c:pt idx="7474">
                  <c:v>39.401207999999997</c:v>
                </c:pt>
                <c:pt idx="7475">
                  <c:v>39.156480000000002</c:v>
                </c:pt>
                <c:pt idx="7476">
                  <c:v>39.217661999999997</c:v>
                </c:pt>
                <c:pt idx="7477">
                  <c:v>39.737709000000002</c:v>
                </c:pt>
                <c:pt idx="7478">
                  <c:v>39.441996000000003</c:v>
                </c:pt>
                <c:pt idx="7479">
                  <c:v>39.492981</c:v>
                </c:pt>
                <c:pt idx="7480">
                  <c:v>39.319631999999999</c:v>
                </c:pt>
                <c:pt idx="7481">
                  <c:v>39.197268000000001</c:v>
                </c:pt>
                <c:pt idx="7482">
                  <c:v>39.074903999999997</c:v>
                </c:pt>
                <c:pt idx="7483">
                  <c:v>38.983131</c:v>
                </c:pt>
                <c:pt idx="7484">
                  <c:v>39.064706999999999</c:v>
                </c:pt>
                <c:pt idx="7485">
                  <c:v>38.697614999999999</c:v>
                </c:pt>
                <c:pt idx="7486">
                  <c:v>38.748600000000003</c:v>
                </c:pt>
                <c:pt idx="7487">
                  <c:v>38.932146000000003</c:v>
                </c:pt>
                <c:pt idx="7488">
                  <c:v>39.115692000000003</c:v>
                </c:pt>
                <c:pt idx="7489">
                  <c:v>39.166677</c:v>
                </c:pt>
                <c:pt idx="7490">
                  <c:v>39.197268000000001</c:v>
                </c:pt>
                <c:pt idx="7491">
                  <c:v>38.779190999999997</c:v>
                </c:pt>
                <c:pt idx="7492">
                  <c:v>38.983131</c:v>
                </c:pt>
                <c:pt idx="7493">
                  <c:v>38.921948999999998</c:v>
                </c:pt>
                <c:pt idx="7494">
                  <c:v>38.972934000000002</c:v>
                </c:pt>
                <c:pt idx="7495">
                  <c:v>38.605842000000003</c:v>
                </c:pt>
                <c:pt idx="7496">
                  <c:v>38.514068999999999</c:v>
                </c:pt>
                <c:pt idx="7497">
                  <c:v>38.391705000000002</c:v>
                </c:pt>
                <c:pt idx="7498">
                  <c:v>38.146977</c:v>
                </c:pt>
                <c:pt idx="7499">
                  <c:v>38.320326000000001</c:v>
                </c:pt>
                <c:pt idx="7500">
                  <c:v>38.197961999999997</c:v>
                </c:pt>
                <c:pt idx="7501">
                  <c:v>38.534463000000002</c:v>
                </c:pt>
                <c:pt idx="7502">
                  <c:v>38.738402999999998</c:v>
                </c:pt>
                <c:pt idx="7503">
                  <c:v>38.921948999999998</c:v>
                </c:pt>
                <c:pt idx="7504">
                  <c:v>38.768993999999999</c:v>
                </c:pt>
                <c:pt idx="7505">
                  <c:v>38.616039000000001</c:v>
                </c:pt>
                <c:pt idx="7506">
                  <c:v>38.646630000000002</c:v>
                </c:pt>
                <c:pt idx="7507">
                  <c:v>38.768993999999999</c:v>
                </c:pt>
                <c:pt idx="7508">
                  <c:v>38.768993999999999</c:v>
                </c:pt>
                <c:pt idx="7509">
                  <c:v>38.626235999999999</c:v>
                </c:pt>
                <c:pt idx="7510">
                  <c:v>38.809781999999998</c:v>
                </c:pt>
                <c:pt idx="7511">
                  <c:v>39.146282999999997</c:v>
                </c:pt>
                <c:pt idx="7512">
                  <c:v>39.360419999999998</c:v>
                </c:pt>
                <c:pt idx="7513">
                  <c:v>39.054510000000001</c:v>
                </c:pt>
                <c:pt idx="7514">
                  <c:v>38.748600000000003</c:v>
                </c:pt>
                <c:pt idx="7515">
                  <c:v>38.881160999999999</c:v>
                </c:pt>
                <c:pt idx="7516">
                  <c:v>38.697614999999999</c:v>
                </c:pt>
                <c:pt idx="7517">
                  <c:v>38.697614999999999</c:v>
                </c:pt>
                <c:pt idx="7518">
                  <c:v>38.819978999999996</c:v>
                </c:pt>
                <c:pt idx="7519">
                  <c:v>38.768993999999999</c:v>
                </c:pt>
                <c:pt idx="7520">
                  <c:v>38.677221000000003</c:v>
                </c:pt>
                <c:pt idx="7521">
                  <c:v>38.748600000000003</c:v>
                </c:pt>
                <c:pt idx="7522">
                  <c:v>38.656827</c:v>
                </c:pt>
                <c:pt idx="7523">
                  <c:v>38.850569999999998</c:v>
                </c:pt>
                <c:pt idx="7524">
                  <c:v>38.738402999999998</c:v>
                </c:pt>
                <c:pt idx="7525">
                  <c:v>38.779190999999997</c:v>
                </c:pt>
                <c:pt idx="7526">
                  <c:v>38.636432999999997</c:v>
                </c:pt>
                <c:pt idx="7527">
                  <c:v>38.493675000000003</c:v>
                </c:pt>
                <c:pt idx="7528">
                  <c:v>38.177568000000001</c:v>
                </c:pt>
                <c:pt idx="7529">
                  <c:v>38.024613000000002</c:v>
                </c:pt>
                <c:pt idx="7530">
                  <c:v>37.861460999999998</c:v>
                </c:pt>
                <c:pt idx="7531">
                  <c:v>37.820672999999999</c:v>
                </c:pt>
                <c:pt idx="7532">
                  <c:v>37.657521000000003</c:v>
                </c:pt>
                <c:pt idx="7533">
                  <c:v>37.708506</c:v>
                </c:pt>
                <c:pt idx="7534">
                  <c:v>37.626930000000002</c:v>
                </c:pt>
                <c:pt idx="7535">
                  <c:v>37.443384000000002</c:v>
                </c:pt>
                <c:pt idx="7536">
                  <c:v>37.443384000000002</c:v>
                </c:pt>
                <c:pt idx="7537">
                  <c:v>37.810476000000001</c:v>
                </c:pt>
                <c:pt idx="7538">
                  <c:v>37.453581</c:v>
                </c:pt>
                <c:pt idx="7539">
                  <c:v>37.575944999999997</c:v>
                </c:pt>
                <c:pt idx="7540">
                  <c:v>37.667718000000001</c:v>
                </c:pt>
                <c:pt idx="7541">
                  <c:v>37.361808000000003</c:v>
                </c:pt>
                <c:pt idx="7542">
                  <c:v>37.443384000000002</c:v>
                </c:pt>
                <c:pt idx="7543">
                  <c:v>37.473975000000003</c:v>
                </c:pt>
                <c:pt idx="7544">
                  <c:v>37.626930000000002</c:v>
                </c:pt>
                <c:pt idx="7545">
                  <c:v>37.412793000000001</c:v>
                </c:pt>
                <c:pt idx="7546">
                  <c:v>37.718702999999998</c:v>
                </c:pt>
                <c:pt idx="7547">
                  <c:v>37.739097000000001</c:v>
                </c:pt>
                <c:pt idx="7548">
                  <c:v>38.187764999999999</c:v>
                </c:pt>
                <c:pt idx="7549">
                  <c:v>38.03481</c:v>
                </c:pt>
                <c:pt idx="7550">
                  <c:v>37.881855000000002</c:v>
                </c:pt>
                <c:pt idx="7551">
                  <c:v>37.392398999999997</c:v>
                </c:pt>
                <c:pt idx="7552">
                  <c:v>37.749293999999999</c:v>
                </c:pt>
                <c:pt idx="7553">
                  <c:v>37.739097000000001</c:v>
                </c:pt>
                <c:pt idx="7554">
                  <c:v>37.759490999999997</c:v>
                </c:pt>
                <c:pt idx="7555">
                  <c:v>38.238750000000003</c:v>
                </c:pt>
                <c:pt idx="7556">
                  <c:v>38.289735</c:v>
                </c:pt>
                <c:pt idx="7557">
                  <c:v>38.595644999999998</c:v>
                </c:pt>
                <c:pt idx="7558">
                  <c:v>38.473281</c:v>
                </c:pt>
                <c:pt idx="7559">
                  <c:v>38.493675000000003</c:v>
                </c:pt>
                <c:pt idx="7560">
                  <c:v>38.493675000000003</c:v>
                </c:pt>
                <c:pt idx="7561">
                  <c:v>38.391705000000002</c:v>
                </c:pt>
                <c:pt idx="7562">
                  <c:v>38.146977</c:v>
                </c:pt>
                <c:pt idx="7563">
                  <c:v>38.371310999999999</c:v>
                </c:pt>
                <c:pt idx="7564">
                  <c:v>38.126582999999997</c:v>
                </c:pt>
                <c:pt idx="7565">
                  <c:v>38.452886999999997</c:v>
                </c:pt>
                <c:pt idx="7566">
                  <c:v>38.350917000000003</c:v>
                </c:pt>
                <c:pt idx="7567">
                  <c:v>38.279538000000002</c:v>
                </c:pt>
                <c:pt idx="7568">
                  <c:v>38.350917000000003</c:v>
                </c:pt>
                <c:pt idx="7569">
                  <c:v>38.065401000000001</c:v>
                </c:pt>
                <c:pt idx="7570">
                  <c:v>37.963431</c:v>
                </c:pt>
                <c:pt idx="7571">
                  <c:v>37.657521000000003</c:v>
                </c:pt>
                <c:pt idx="7572">
                  <c:v>37.647323999999998</c:v>
                </c:pt>
                <c:pt idx="7573">
                  <c:v>37.698309000000002</c:v>
                </c:pt>
                <c:pt idx="7574">
                  <c:v>37.667718000000001</c:v>
                </c:pt>
                <c:pt idx="7575">
                  <c:v>37.688111999999997</c:v>
                </c:pt>
                <c:pt idx="7576">
                  <c:v>38.289735</c:v>
                </c:pt>
                <c:pt idx="7577">
                  <c:v>37.861460999999998</c:v>
                </c:pt>
                <c:pt idx="7578">
                  <c:v>38.004218999999999</c:v>
                </c:pt>
                <c:pt idx="7579">
                  <c:v>38.340719999999997</c:v>
                </c:pt>
                <c:pt idx="7580">
                  <c:v>37.749293999999999</c:v>
                </c:pt>
                <c:pt idx="7581">
                  <c:v>37.739097000000001</c:v>
                </c:pt>
                <c:pt idx="7582">
                  <c:v>37.759490999999997</c:v>
                </c:pt>
                <c:pt idx="7583">
                  <c:v>37.606535999999998</c:v>
                </c:pt>
                <c:pt idx="7584">
                  <c:v>37.881855000000002</c:v>
                </c:pt>
                <c:pt idx="7585">
                  <c:v>37.871657999999996</c:v>
                </c:pt>
                <c:pt idx="7586">
                  <c:v>38.197961999999997</c:v>
                </c:pt>
                <c:pt idx="7587">
                  <c:v>37.892052</c:v>
                </c:pt>
                <c:pt idx="7588">
                  <c:v>37.861460999999998</c:v>
                </c:pt>
                <c:pt idx="7589">
                  <c:v>38.167371000000003</c:v>
                </c:pt>
                <c:pt idx="7590">
                  <c:v>37.555551000000001</c:v>
                </c:pt>
                <c:pt idx="7591">
                  <c:v>37.851264</c:v>
                </c:pt>
                <c:pt idx="7592">
                  <c:v>37.229247000000001</c:v>
                </c:pt>
                <c:pt idx="7593">
                  <c:v>37.392398999999997</c:v>
                </c:pt>
                <c:pt idx="7594">
                  <c:v>37.841067000000002</c:v>
                </c:pt>
                <c:pt idx="7595">
                  <c:v>37.545354000000003</c:v>
                </c:pt>
                <c:pt idx="7596">
                  <c:v>38.146977</c:v>
                </c:pt>
                <c:pt idx="7597">
                  <c:v>38.177568000000001</c:v>
                </c:pt>
                <c:pt idx="7598">
                  <c:v>37.871657999999996</c:v>
                </c:pt>
                <c:pt idx="7599">
                  <c:v>38.136780000000002</c:v>
                </c:pt>
                <c:pt idx="7600">
                  <c:v>38.014415999999997</c:v>
                </c:pt>
                <c:pt idx="7601">
                  <c:v>37.861460999999998</c:v>
                </c:pt>
                <c:pt idx="7602">
                  <c:v>38.320326000000001</c:v>
                </c:pt>
                <c:pt idx="7603">
                  <c:v>38.014415999999997</c:v>
                </c:pt>
                <c:pt idx="7604">
                  <c:v>38.004218999999999</c:v>
                </c:pt>
                <c:pt idx="7605">
                  <c:v>38.004218999999999</c:v>
                </c:pt>
                <c:pt idx="7606">
                  <c:v>37.555551000000001</c:v>
                </c:pt>
                <c:pt idx="7607">
                  <c:v>37.698309000000002</c:v>
                </c:pt>
                <c:pt idx="7608">
                  <c:v>37.698309000000002</c:v>
                </c:pt>
                <c:pt idx="7609">
                  <c:v>37.994022000000001</c:v>
                </c:pt>
                <c:pt idx="7610">
                  <c:v>38.299931999999998</c:v>
                </c:pt>
                <c:pt idx="7611">
                  <c:v>38.136780000000002</c:v>
                </c:pt>
                <c:pt idx="7612">
                  <c:v>38.289735</c:v>
                </c:pt>
                <c:pt idx="7613">
                  <c:v>38.136780000000002</c:v>
                </c:pt>
                <c:pt idx="7614">
                  <c:v>37.830869999999997</c:v>
                </c:pt>
                <c:pt idx="7615">
                  <c:v>38.565054000000003</c:v>
                </c:pt>
                <c:pt idx="7616">
                  <c:v>38.391705000000002</c:v>
                </c:pt>
                <c:pt idx="7617">
                  <c:v>38.208159000000002</c:v>
                </c:pt>
                <c:pt idx="7618">
                  <c:v>38.187764999999999</c:v>
                </c:pt>
                <c:pt idx="7619">
                  <c:v>38.004218999999999</c:v>
                </c:pt>
                <c:pt idx="7620">
                  <c:v>38.106189000000001</c:v>
                </c:pt>
                <c:pt idx="7621">
                  <c:v>37.881855000000002</c:v>
                </c:pt>
                <c:pt idx="7622">
                  <c:v>37.902248999999998</c:v>
                </c:pt>
                <c:pt idx="7623">
                  <c:v>37.708506</c:v>
                </c:pt>
                <c:pt idx="7624">
                  <c:v>37.830869999999997</c:v>
                </c:pt>
                <c:pt idx="7625">
                  <c:v>37.800279000000003</c:v>
                </c:pt>
                <c:pt idx="7626">
                  <c:v>37.494368999999999</c:v>
                </c:pt>
                <c:pt idx="7627">
                  <c:v>37.137473999999997</c:v>
                </c:pt>
                <c:pt idx="7628">
                  <c:v>36.953927999999998</c:v>
                </c:pt>
                <c:pt idx="7629">
                  <c:v>36.800972999999999</c:v>
                </c:pt>
                <c:pt idx="7630">
                  <c:v>36.892746000000002</c:v>
                </c:pt>
                <c:pt idx="7631">
                  <c:v>36.668411999999996</c:v>
                </c:pt>
                <c:pt idx="7632">
                  <c:v>36.739790999999997</c:v>
                </c:pt>
                <c:pt idx="7633">
                  <c:v>36.709200000000003</c:v>
                </c:pt>
                <c:pt idx="7634">
                  <c:v>36.648018</c:v>
                </c:pt>
                <c:pt idx="7635">
                  <c:v>36.872351999999999</c:v>
                </c:pt>
                <c:pt idx="7636">
                  <c:v>36.484865999999997</c:v>
                </c:pt>
                <c:pt idx="7637">
                  <c:v>36.658214999999998</c:v>
                </c:pt>
                <c:pt idx="7638">
                  <c:v>36.729593999999999</c:v>
                </c:pt>
                <c:pt idx="7639">
                  <c:v>36.821367000000002</c:v>
                </c:pt>
                <c:pt idx="7640">
                  <c:v>36.780579000000003</c:v>
                </c:pt>
                <c:pt idx="7641">
                  <c:v>37.035504000000003</c:v>
                </c:pt>
                <c:pt idx="7642">
                  <c:v>36.953927999999998</c:v>
                </c:pt>
                <c:pt idx="7643">
                  <c:v>36.515456999999998</c:v>
                </c:pt>
                <c:pt idx="7644">
                  <c:v>37.035504000000003</c:v>
                </c:pt>
                <c:pt idx="7645">
                  <c:v>37.239443999999999</c:v>
                </c:pt>
                <c:pt idx="7646">
                  <c:v>37.433186999999997</c:v>
                </c:pt>
                <c:pt idx="7647">
                  <c:v>37.606535999999998</c:v>
                </c:pt>
                <c:pt idx="7648">
                  <c:v>37.484172000000001</c:v>
                </c:pt>
                <c:pt idx="7649">
                  <c:v>37.484172000000001</c:v>
                </c:pt>
                <c:pt idx="7650">
                  <c:v>37.688111999999997</c:v>
                </c:pt>
                <c:pt idx="7651">
                  <c:v>37.861460999999998</c:v>
                </c:pt>
                <c:pt idx="7652">
                  <c:v>38.136780000000002</c:v>
                </c:pt>
                <c:pt idx="7653">
                  <c:v>38.340719999999997</c:v>
                </c:pt>
                <c:pt idx="7654">
                  <c:v>38.565054000000003</c:v>
                </c:pt>
                <c:pt idx="7655">
                  <c:v>38.03481</c:v>
                </c:pt>
                <c:pt idx="7656">
                  <c:v>38.106189000000001</c:v>
                </c:pt>
                <c:pt idx="7657">
                  <c:v>38.177568000000001</c:v>
                </c:pt>
                <c:pt idx="7658">
                  <c:v>38.228552999999998</c:v>
                </c:pt>
                <c:pt idx="7659">
                  <c:v>38.677221000000003</c:v>
                </c:pt>
                <c:pt idx="7660">
                  <c:v>37.943036999999997</c:v>
                </c:pt>
                <c:pt idx="7661">
                  <c:v>37.963431</c:v>
                </c:pt>
                <c:pt idx="7662">
                  <c:v>37.841067000000002</c:v>
                </c:pt>
                <c:pt idx="7663">
                  <c:v>38.136780000000002</c:v>
                </c:pt>
                <c:pt idx="7664">
                  <c:v>38.279538000000002</c:v>
                </c:pt>
                <c:pt idx="7665">
                  <c:v>38.146977</c:v>
                </c:pt>
                <c:pt idx="7666">
                  <c:v>37.841067000000002</c:v>
                </c:pt>
                <c:pt idx="7667">
                  <c:v>37.555551000000001</c:v>
                </c:pt>
                <c:pt idx="7668">
                  <c:v>37.861460999999998</c:v>
                </c:pt>
                <c:pt idx="7669">
                  <c:v>38.004218999999999</c:v>
                </c:pt>
                <c:pt idx="7670">
                  <c:v>37.963431</c:v>
                </c:pt>
                <c:pt idx="7671">
                  <c:v>37.953234000000002</c:v>
                </c:pt>
                <c:pt idx="7672">
                  <c:v>38.004218999999999</c:v>
                </c:pt>
                <c:pt idx="7673">
                  <c:v>37.841067000000002</c:v>
                </c:pt>
                <c:pt idx="7674">
                  <c:v>37.861460999999998</c:v>
                </c:pt>
                <c:pt idx="7675">
                  <c:v>37.779885</c:v>
                </c:pt>
                <c:pt idx="7676">
                  <c:v>38.136780000000002</c:v>
                </c:pt>
                <c:pt idx="7677">
                  <c:v>38.452886999999997</c:v>
                </c:pt>
                <c:pt idx="7678">
                  <c:v>38.452886999999997</c:v>
                </c:pt>
                <c:pt idx="7679">
                  <c:v>38.626235999999999</c:v>
                </c:pt>
                <c:pt idx="7680">
                  <c:v>38.626235999999999</c:v>
                </c:pt>
                <c:pt idx="7681">
                  <c:v>38.605842000000003</c:v>
                </c:pt>
                <c:pt idx="7682">
                  <c:v>39.054510000000001</c:v>
                </c:pt>
                <c:pt idx="7683">
                  <c:v>39.370617000000003</c:v>
                </c:pt>
                <c:pt idx="7684">
                  <c:v>39.523572000000001</c:v>
                </c:pt>
                <c:pt idx="7685">
                  <c:v>40.165982999999997</c:v>
                </c:pt>
                <c:pt idx="7686">
                  <c:v>39.564360000000001</c:v>
                </c:pt>
                <c:pt idx="7687">
                  <c:v>39.523572000000001</c:v>
                </c:pt>
                <c:pt idx="7688">
                  <c:v>39.727511999999997</c:v>
                </c:pt>
                <c:pt idx="7689">
                  <c:v>39.533768999999999</c:v>
                </c:pt>
                <c:pt idx="7690">
                  <c:v>39.462389999999999</c:v>
                </c:pt>
                <c:pt idx="7691">
                  <c:v>39.441996000000003</c:v>
                </c:pt>
                <c:pt idx="7692">
                  <c:v>39.574556999999999</c:v>
                </c:pt>
                <c:pt idx="7693">
                  <c:v>39.503177999999998</c:v>
                </c:pt>
                <c:pt idx="7694">
                  <c:v>39.727511999999997</c:v>
                </c:pt>
                <c:pt idx="7695">
                  <c:v>39.656132999999997</c:v>
                </c:pt>
                <c:pt idx="7696">
                  <c:v>39.656132999999997</c:v>
                </c:pt>
                <c:pt idx="7697">
                  <c:v>39.431798999999998</c:v>
                </c:pt>
                <c:pt idx="7698">
                  <c:v>39.696921000000003</c:v>
                </c:pt>
                <c:pt idx="7699">
                  <c:v>39.492981</c:v>
                </c:pt>
                <c:pt idx="7700">
                  <c:v>39.605148</c:v>
                </c:pt>
                <c:pt idx="7701">
                  <c:v>39.176873999999998</c:v>
                </c:pt>
                <c:pt idx="7702">
                  <c:v>38.371310999999999</c:v>
                </c:pt>
                <c:pt idx="7703">
                  <c:v>37.412793000000001</c:v>
                </c:pt>
                <c:pt idx="7704">
                  <c:v>36.709200000000003</c:v>
                </c:pt>
                <c:pt idx="7705">
                  <c:v>36.362501999999999</c:v>
                </c:pt>
                <c:pt idx="7706">
                  <c:v>39.207464999999999</c:v>
                </c:pt>
                <c:pt idx="7707">
                  <c:v>39.554163000000003</c:v>
                </c:pt>
                <c:pt idx="7708">
                  <c:v>38.983131</c:v>
                </c:pt>
                <c:pt idx="7709">
                  <c:v>38.830176000000002</c:v>
                </c:pt>
                <c:pt idx="7710">
                  <c:v>38.830176000000002</c:v>
                </c:pt>
                <c:pt idx="7711">
                  <c:v>39.003525000000003</c:v>
                </c:pt>
                <c:pt idx="7712">
                  <c:v>39.299238000000003</c:v>
                </c:pt>
                <c:pt idx="7713">
                  <c:v>38.972934000000002</c:v>
                </c:pt>
                <c:pt idx="7714">
                  <c:v>39.401207999999997</c:v>
                </c:pt>
                <c:pt idx="7715">
                  <c:v>39.197268000000001</c:v>
                </c:pt>
                <c:pt idx="7716">
                  <c:v>39.625542000000003</c:v>
                </c:pt>
                <c:pt idx="7717">
                  <c:v>39.747906</c:v>
                </c:pt>
                <c:pt idx="7718">
                  <c:v>39.656132999999997</c:v>
                </c:pt>
                <c:pt idx="7719">
                  <c:v>39.452193000000001</c:v>
                </c:pt>
                <c:pt idx="7720">
                  <c:v>38.993327999999998</c:v>
                </c:pt>
                <c:pt idx="7721">
                  <c:v>38.850569999999998</c:v>
                </c:pt>
                <c:pt idx="7722">
                  <c:v>38.340719999999997</c:v>
                </c:pt>
                <c:pt idx="7723">
                  <c:v>38.493675000000003</c:v>
                </c:pt>
                <c:pt idx="7724">
                  <c:v>38.748600000000003</c:v>
                </c:pt>
                <c:pt idx="7725">
                  <c:v>38.748600000000003</c:v>
                </c:pt>
                <c:pt idx="7726">
                  <c:v>38.493675000000003</c:v>
                </c:pt>
                <c:pt idx="7727">
                  <c:v>38.228552999999998</c:v>
                </c:pt>
                <c:pt idx="7728">
                  <c:v>37.932839999999999</c:v>
                </c:pt>
                <c:pt idx="7729">
                  <c:v>38.167371000000003</c:v>
                </c:pt>
                <c:pt idx="7730">
                  <c:v>38.575251000000002</c:v>
                </c:pt>
                <c:pt idx="7731">
                  <c:v>38.524265999999997</c:v>
                </c:pt>
                <c:pt idx="7732">
                  <c:v>38.289735</c:v>
                </c:pt>
                <c:pt idx="7733">
                  <c:v>38.146977</c:v>
                </c:pt>
                <c:pt idx="7734">
                  <c:v>38.024613000000002</c:v>
                </c:pt>
                <c:pt idx="7735">
                  <c:v>38.157173999999998</c:v>
                </c:pt>
                <c:pt idx="7736">
                  <c:v>38.758797000000001</c:v>
                </c:pt>
                <c:pt idx="7737">
                  <c:v>38.422296000000003</c:v>
                </c:pt>
                <c:pt idx="7738">
                  <c:v>38.197961999999997</c:v>
                </c:pt>
                <c:pt idx="7739">
                  <c:v>38.106189000000001</c:v>
                </c:pt>
                <c:pt idx="7740">
                  <c:v>38.208159000000002</c:v>
                </c:pt>
                <c:pt idx="7741">
                  <c:v>37.820672999999999</c:v>
                </c:pt>
                <c:pt idx="7742">
                  <c:v>37.963431</c:v>
                </c:pt>
                <c:pt idx="7743">
                  <c:v>38.442689999999999</c:v>
                </c:pt>
                <c:pt idx="7744">
                  <c:v>38.269340999999997</c:v>
                </c:pt>
                <c:pt idx="7745">
                  <c:v>38.289735</c:v>
                </c:pt>
                <c:pt idx="7746">
                  <c:v>38.442689999999999</c:v>
                </c:pt>
                <c:pt idx="7747">
                  <c:v>38.54466</c:v>
                </c:pt>
                <c:pt idx="7748">
                  <c:v>38.819978999999996</c:v>
                </c:pt>
                <c:pt idx="7749">
                  <c:v>38.748600000000003</c:v>
                </c:pt>
                <c:pt idx="7750">
                  <c:v>38.809781999999998</c:v>
                </c:pt>
                <c:pt idx="7751">
                  <c:v>39.115692000000003</c:v>
                </c:pt>
                <c:pt idx="7752">
                  <c:v>39.462389999999999</c:v>
                </c:pt>
                <c:pt idx="7753">
                  <c:v>39.676527</c:v>
                </c:pt>
                <c:pt idx="7754">
                  <c:v>39.849876000000002</c:v>
                </c:pt>
                <c:pt idx="7755">
                  <c:v>39.462389999999999</c:v>
                </c:pt>
                <c:pt idx="7756">
                  <c:v>39.370617000000003</c:v>
                </c:pt>
                <c:pt idx="7757">
                  <c:v>39.554163000000003</c:v>
                </c:pt>
                <c:pt idx="7758">
                  <c:v>39.645935999999999</c:v>
                </c:pt>
                <c:pt idx="7759">
                  <c:v>39.676527</c:v>
                </c:pt>
                <c:pt idx="7760">
                  <c:v>39.584753999999997</c:v>
                </c:pt>
                <c:pt idx="7761">
                  <c:v>39.278843999999999</c:v>
                </c:pt>
                <c:pt idx="7762">
                  <c:v>38.860767000000003</c:v>
                </c:pt>
                <c:pt idx="7763">
                  <c:v>37.708506</c:v>
                </c:pt>
                <c:pt idx="7764">
                  <c:v>36.974322000000001</c:v>
                </c:pt>
                <c:pt idx="7765">
                  <c:v>37.769688000000002</c:v>
                </c:pt>
                <c:pt idx="7766">
                  <c:v>38.279538000000002</c:v>
                </c:pt>
                <c:pt idx="7767">
                  <c:v>38.310129000000003</c:v>
                </c:pt>
                <c:pt idx="7768">
                  <c:v>38.004218999999999</c:v>
                </c:pt>
                <c:pt idx="7769">
                  <c:v>38.493675000000003</c:v>
                </c:pt>
                <c:pt idx="7770">
                  <c:v>38.371310999999999</c:v>
                </c:pt>
                <c:pt idx="7771">
                  <c:v>38.401902</c:v>
                </c:pt>
                <c:pt idx="7772">
                  <c:v>38.575251000000002</c:v>
                </c:pt>
                <c:pt idx="7773">
                  <c:v>38.483477999999998</c:v>
                </c:pt>
                <c:pt idx="7774">
                  <c:v>38.54466</c:v>
                </c:pt>
                <c:pt idx="7775">
                  <c:v>38.595644999999998</c:v>
                </c:pt>
                <c:pt idx="7776">
                  <c:v>38.503872000000001</c:v>
                </c:pt>
                <c:pt idx="7777">
                  <c:v>38.595644999999998</c:v>
                </c:pt>
                <c:pt idx="7778">
                  <c:v>38.340719999999997</c:v>
                </c:pt>
                <c:pt idx="7779">
                  <c:v>38.371310999999999</c:v>
                </c:pt>
                <c:pt idx="7780">
                  <c:v>38.371310999999999</c:v>
                </c:pt>
                <c:pt idx="7781">
                  <c:v>38.177568000000001</c:v>
                </c:pt>
                <c:pt idx="7782">
                  <c:v>38.473281</c:v>
                </c:pt>
                <c:pt idx="7783">
                  <c:v>38.269340999999997</c:v>
                </c:pt>
                <c:pt idx="7784">
                  <c:v>38.442689999999999</c:v>
                </c:pt>
                <c:pt idx="7785">
                  <c:v>38.320326000000001</c:v>
                </c:pt>
                <c:pt idx="7786">
                  <c:v>38.350917000000003</c:v>
                </c:pt>
                <c:pt idx="7787">
                  <c:v>38.289735</c:v>
                </c:pt>
                <c:pt idx="7788">
                  <c:v>38.289735</c:v>
                </c:pt>
                <c:pt idx="7789">
                  <c:v>38.473281</c:v>
                </c:pt>
                <c:pt idx="7790">
                  <c:v>38.473281</c:v>
                </c:pt>
                <c:pt idx="7791">
                  <c:v>38.412098999999998</c:v>
                </c:pt>
                <c:pt idx="7792">
                  <c:v>38.565054000000003</c:v>
                </c:pt>
                <c:pt idx="7793">
                  <c:v>38.442689999999999</c:v>
                </c:pt>
                <c:pt idx="7794">
                  <c:v>38.626235999999999</c:v>
                </c:pt>
                <c:pt idx="7795">
                  <c:v>39.085101000000002</c:v>
                </c:pt>
                <c:pt idx="7796">
                  <c:v>38.758797000000001</c:v>
                </c:pt>
                <c:pt idx="7797">
                  <c:v>38.585448</c:v>
                </c:pt>
                <c:pt idx="7798">
                  <c:v>38.881160999999999</c:v>
                </c:pt>
                <c:pt idx="7799">
                  <c:v>38.238750000000003</c:v>
                </c:pt>
                <c:pt idx="7800">
                  <c:v>37.973627999999998</c:v>
                </c:pt>
                <c:pt idx="7801">
                  <c:v>38.748600000000003</c:v>
                </c:pt>
                <c:pt idx="7802">
                  <c:v>38.932146000000003</c:v>
                </c:pt>
                <c:pt idx="7803">
                  <c:v>39.136085999999999</c:v>
                </c:pt>
                <c:pt idx="7804">
                  <c:v>39.319631999999999</c:v>
                </c:pt>
                <c:pt idx="7805">
                  <c:v>38.442689999999999</c:v>
                </c:pt>
                <c:pt idx="7806">
                  <c:v>37.994022000000001</c:v>
                </c:pt>
                <c:pt idx="7807">
                  <c:v>38.289735</c:v>
                </c:pt>
                <c:pt idx="7808">
                  <c:v>38.116385999999999</c:v>
                </c:pt>
                <c:pt idx="7809">
                  <c:v>38.412098999999998</c:v>
                </c:pt>
                <c:pt idx="7810">
                  <c:v>39.023918999999999</c:v>
                </c:pt>
                <c:pt idx="7811">
                  <c:v>38.840373</c:v>
                </c:pt>
                <c:pt idx="7812">
                  <c:v>38.626235999999999</c:v>
                </c:pt>
                <c:pt idx="7813">
                  <c:v>38.636432999999997</c:v>
                </c:pt>
                <c:pt idx="7814">
                  <c:v>38.218356</c:v>
                </c:pt>
                <c:pt idx="7815">
                  <c:v>38.004218999999999</c:v>
                </c:pt>
                <c:pt idx="7816">
                  <c:v>37.973627999999998</c:v>
                </c:pt>
                <c:pt idx="7817">
                  <c:v>37.616733000000004</c:v>
                </c:pt>
                <c:pt idx="7818">
                  <c:v>37.892052</c:v>
                </c:pt>
                <c:pt idx="7819">
                  <c:v>37.922643000000001</c:v>
                </c:pt>
                <c:pt idx="7820">
                  <c:v>38.116385999999999</c:v>
                </c:pt>
                <c:pt idx="7821">
                  <c:v>38.177568000000001</c:v>
                </c:pt>
                <c:pt idx="7822">
                  <c:v>37.739097000000001</c:v>
                </c:pt>
                <c:pt idx="7823">
                  <c:v>37.902248999999998</c:v>
                </c:pt>
                <c:pt idx="7824">
                  <c:v>37.892052</c:v>
                </c:pt>
                <c:pt idx="7825">
                  <c:v>38.187764999999999</c:v>
                </c:pt>
                <c:pt idx="7826">
                  <c:v>37.677914999999999</c:v>
                </c:pt>
                <c:pt idx="7827">
                  <c:v>37.881855000000002</c:v>
                </c:pt>
                <c:pt idx="7828">
                  <c:v>37.412793000000001</c:v>
                </c:pt>
                <c:pt idx="7829">
                  <c:v>37.963431</c:v>
                </c:pt>
                <c:pt idx="7830">
                  <c:v>37.912446000000003</c:v>
                </c:pt>
                <c:pt idx="7831">
                  <c:v>37.667718000000001</c:v>
                </c:pt>
                <c:pt idx="7832">
                  <c:v>37.728900000000003</c:v>
                </c:pt>
                <c:pt idx="7833">
                  <c:v>37.708506</c:v>
                </c:pt>
                <c:pt idx="7834">
                  <c:v>37.902248999999998</c:v>
                </c:pt>
                <c:pt idx="7835">
                  <c:v>37.994022000000001</c:v>
                </c:pt>
                <c:pt idx="7836">
                  <c:v>37.749293999999999</c:v>
                </c:pt>
                <c:pt idx="7837">
                  <c:v>38.014415999999997</c:v>
                </c:pt>
                <c:pt idx="7838">
                  <c:v>38.320326000000001</c:v>
                </c:pt>
                <c:pt idx="7839">
                  <c:v>38.238750000000003</c:v>
                </c:pt>
                <c:pt idx="7840">
                  <c:v>38.595644999999998</c:v>
                </c:pt>
                <c:pt idx="7841">
                  <c:v>38.238750000000003</c:v>
                </c:pt>
                <c:pt idx="7842">
                  <c:v>38.422296000000003</c:v>
                </c:pt>
                <c:pt idx="7843">
                  <c:v>38.646630000000002</c:v>
                </c:pt>
                <c:pt idx="7844">
                  <c:v>38.646630000000002</c:v>
                </c:pt>
                <c:pt idx="7845">
                  <c:v>39.319631999999999</c:v>
                </c:pt>
                <c:pt idx="7846">
                  <c:v>39.044313000000002</c:v>
                </c:pt>
                <c:pt idx="7847">
                  <c:v>38.921948999999998</c:v>
                </c:pt>
                <c:pt idx="7848">
                  <c:v>38.626235999999999</c:v>
                </c:pt>
                <c:pt idx="7849">
                  <c:v>39.085101000000002</c:v>
                </c:pt>
                <c:pt idx="7850">
                  <c:v>38.850569999999998</c:v>
                </c:pt>
                <c:pt idx="7851">
                  <c:v>39.360419999999998</c:v>
                </c:pt>
                <c:pt idx="7852">
                  <c:v>39.238056</c:v>
                </c:pt>
                <c:pt idx="7853">
                  <c:v>38.840373</c:v>
                </c:pt>
                <c:pt idx="7854">
                  <c:v>39.207464999999999</c:v>
                </c:pt>
                <c:pt idx="7855">
                  <c:v>38.962736999999997</c:v>
                </c:pt>
                <c:pt idx="7856">
                  <c:v>38.870964000000001</c:v>
                </c:pt>
                <c:pt idx="7857">
                  <c:v>39.227859000000002</c:v>
                </c:pt>
                <c:pt idx="7858">
                  <c:v>38.503872000000001</c:v>
                </c:pt>
                <c:pt idx="7859">
                  <c:v>39.013722000000001</c:v>
                </c:pt>
                <c:pt idx="7860">
                  <c:v>39.085101000000002</c:v>
                </c:pt>
                <c:pt idx="7861">
                  <c:v>38.840373</c:v>
                </c:pt>
                <c:pt idx="7862">
                  <c:v>39.176873999999998</c:v>
                </c:pt>
                <c:pt idx="7863">
                  <c:v>38.932146000000003</c:v>
                </c:pt>
                <c:pt idx="7864">
                  <c:v>38.687418000000001</c:v>
                </c:pt>
                <c:pt idx="7865">
                  <c:v>38.595644999999998</c:v>
                </c:pt>
                <c:pt idx="7866">
                  <c:v>38.493675000000003</c:v>
                </c:pt>
                <c:pt idx="7867">
                  <c:v>38.248947000000001</c:v>
                </c:pt>
                <c:pt idx="7868">
                  <c:v>38.401902</c:v>
                </c:pt>
                <c:pt idx="7869">
                  <c:v>38.493675000000003</c:v>
                </c:pt>
                <c:pt idx="7870">
                  <c:v>38.850569999999998</c:v>
                </c:pt>
                <c:pt idx="7871">
                  <c:v>38.758797000000001</c:v>
                </c:pt>
                <c:pt idx="7872">
                  <c:v>38.667023999999998</c:v>
                </c:pt>
                <c:pt idx="7873">
                  <c:v>38.575251000000002</c:v>
                </c:pt>
                <c:pt idx="7874">
                  <c:v>38.330522999999999</c:v>
                </c:pt>
                <c:pt idx="7875">
                  <c:v>38.381507999999997</c:v>
                </c:pt>
                <c:pt idx="7876">
                  <c:v>38.116385999999999</c:v>
                </c:pt>
                <c:pt idx="7877">
                  <c:v>38.024613000000002</c:v>
                </c:pt>
                <c:pt idx="7878">
                  <c:v>38.503872000000001</c:v>
                </c:pt>
                <c:pt idx="7879">
                  <c:v>38.208159000000002</c:v>
                </c:pt>
                <c:pt idx="7880">
                  <c:v>38.228552999999998</c:v>
                </c:pt>
                <c:pt idx="7881">
                  <c:v>37.932839999999999</c:v>
                </c:pt>
                <c:pt idx="7882">
                  <c:v>37.963431</c:v>
                </c:pt>
                <c:pt idx="7883">
                  <c:v>37.841067000000002</c:v>
                </c:pt>
                <c:pt idx="7884">
                  <c:v>38.320326000000001</c:v>
                </c:pt>
                <c:pt idx="7885">
                  <c:v>38.197961999999997</c:v>
                </c:pt>
                <c:pt idx="7886">
                  <c:v>38.565054000000003</c:v>
                </c:pt>
                <c:pt idx="7887">
                  <c:v>38.636432999999997</c:v>
                </c:pt>
                <c:pt idx="7888">
                  <c:v>38.850569999999998</c:v>
                </c:pt>
                <c:pt idx="7889">
                  <c:v>38.901555000000002</c:v>
                </c:pt>
                <c:pt idx="7890">
                  <c:v>38.605842000000003</c:v>
                </c:pt>
                <c:pt idx="7891">
                  <c:v>38.187764999999999</c:v>
                </c:pt>
                <c:pt idx="7892">
                  <c:v>38.218356</c:v>
                </c:pt>
                <c:pt idx="7893">
                  <c:v>38.248947000000001</c:v>
                </c:pt>
                <c:pt idx="7894">
                  <c:v>38.126582999999997</c:v>
                </c:pt>
                <c:pt idx="7895">
                  <c:v>38.310129000000003</c:v>
                </c:pt>
                <c:pt idx="7896">
                  <c:v>38.371310999999999</c:v>
                </c:pt>
                <c:pt idx="7897">
                  <c:v>38.259143999999999</c:v>
                </c:pt>
                <c:pt idx="7898">
                  <c:v>38.289735</c:v>
                </c:pt>
                <c:pt idx="7899">
                  <c:v>38.473281</c:v>
                </c:pt>
                <c:pt idx="7900">
                  <c:v>38.503872000000001</c:v>
                </c:pt>
                <c:pt idx="7901">
                  <c:v>38.361114000000001</c:v>
                </c:pt>
                <c:pt idx="7902">
                  <c:v>38.483477999999998</c:v>
                </c:pt>
                <c:pt idx="7903">
                  <c:v>38.422296000000003</c:v>
                </c:pt>
                <c:pt idx="7904">
                  <c:v>38.371310999999999</c:v>
                </c:pt>
                <c:pt idx="7905">
                  <c:v>38.126582999999997</c:v>
                </c:pt>
                <c:pt idx="7906">
                  <c:v>37.983825000000003</c:v>
                </c:pt>
                <c:pt idx="7907">
                  <c:v>38.116385999999999</c:v>
                </c:pt>
                <c:pt idx="7908">
                  <c:v>37.830869999999997</c:v>
                </c:pt>
                <c:pt idx="7909">
                  <c:v>37.820672999999999</c:v>
                </c:pt>
                <c:pt idx="7910">
                  <c:v>37.779885</c:v>
                </c:pt>
                <c:pt idx="7911">
                  <c:v>37.586142000000002</c:v>
                </c:pt>
                <c:pt idx="7912">
                  <c:v>37.422989999999999</c:v>
                </c:pt>
                <c:pt idx="7913">
                  <c:v>37.361808000000003</c:v>
                </c:pt>
                <c:pt idx="7914">
                  <c:v>37.351610999999998</c:v>
                </c:pt>
                <c:pt idx="7915">
                  <c:v>37.096685999999998</c:v>
                </c:pt>
                <c:pt idx="7916">
                  <c:v>37.106883000000003</c:v>
                </c:pt>
                <c:pt idx="7917">
                  <c:v>36.943731</c:v>
                </c:pt>
                <c:pt idx="7918">
                  <c:v>36.964125000000003</c:v>
                </c:pt>
                <c:pt idx="7919">
                  <c:v>37.096685999999998</c:v>
                </c:pt>
                <c:pt idx="7920">
                  <c:v>37.035504000000003</c:v>
                </c:pt>
                <c:pt idx="7921">
                  <c:v>36.984518999999999</c:v>
                </c:pt>
                <c:pt idx="7922">
                  <c:v>37.035504000000003</c:v>
                </c:pt>
                <c:pt idx="7923">
                  <c:v>36.953927999999998</c:v>
                </c:pt>
                <c:pt idx="7924">
                  <c:v>36.872351999999999</c:v>
                </c:pt>
                <c:pt idx="7925">
                  <c:v>36.974322000000001</c:v>
                </c:pt>
                <c:pt idx="7926">
                  <c:v>36.821367000000002</c:v>
                </c:pt>
                <c:pt idx="7927">
                  <c:v>36.913139999999999</c:v>
                </c:pt>
                <c:pt idx="7928">
                  <c:v>37.106883000000003</c:v>
                </c:pt>
                <c:pt idx="7929">
                  <c:v>36.994715999999997</c:v>
                </c:pt>
                <c:pt idx="7930">
                  <c:v>37.382201999999999</c:v>
                </c:pt>
                <c:pt idx="7931">
                  <c:v>37.280231999999998</c:v>
                </c:pt>
                <c:pt idx="7932">
                  <c:v>37.606535999999998</c:v>
                </c:pt>
                <c:pt idx="7933">
                  <c:v>37.728900000000003</c:v>
                </c:pt>
                <c:pt idx="7934">
                  <c:v>37.851264</c:v>
                </c:pt>
                <c:pt idx="7935">
                  <c:v>37.953234000000002</c:v>
                </c:pt>
                <c:pt idx="7936">
                  <c:v>38.187764999999999</c:v>
                </c:pt>
                <c:pt idx="7937">
                  <c:v>38.187764999999999</c:v>
                </c:pt>
                <c:pt idx="7938">
                  <c:v>38.228552999999998</c:v>
                </c:pt>
                <c:pt idx="7939">
                  <c:v>38.534463000000002</c:v>
                </c:pt>
                <c:pt idx="7940">
                  <c:v>38.279538000000002</c:v>
                </c:pt>
                <c:pt idx="7941">
                  <c:v>38.707811999999997</c:v>
                </c:pt>
                <c:pt idx="7942">
                  <c:v>38.687418000000001</c:v>
                </c:pt>
                <c:pt idx="7943">
                  <c:v>38.667023999999998</c:v>
                </c:pt>
                <c:pt idx="7944">
                  <c:v>38.748600000000003</c:v>
                </c:pt>
                <c:pt idx="7945">
                  <c:v>38.677221000000003</c:v>
                </c:pt>
                <c:pt idx="7946">
                  <c:v>38.881160999999999</c:v>
                </c:pt>
                <c:pt idx="7947">
                  <c:v>38.962736999999997</c:v>
                </c:pt>
                <c:pt idx="7948">
                  <c:v>39.217661999999997</c:v>
                </c:pt>
                <c:pt idx="7949">
                  <c:v>39.166677</c:v>
                </c:pt>
                <c:pt idx="7950">
                  <c:v>39.085101000000002</c:v>
                </c:pt>
                <c:pt idx="7951">
                  <c:v>39.319631999999999</c:v>
                </c:pt>
                <c:pt idx="7952">
                  <c:v>39.227859000000002</c:v>
                </c:pt>
                <c:pt idx="7953">
                  <c:v>39.003525000000003</c:v>
                </c:pt>
                <c:pt idx="7954">
                  <c:v>39.054510000000001</c:v>
                </c:pt>
                <c:pt idx="7955">
                  <c:v>38.656827</c:v>
                </c:pt>
                <c:pt idx="7956">
                  <c:v>38.565054000000003</c:v>
                </c:pt>
                <c:pt idx="7957">
                  <c:v>38.279538000000002</c:v>
                </c:pt>
                <c:pt idx="7958">
                  <c:v>38.340719999999997</c:v>
                </c:pt>
                <c:pt idx="7959">
                  <c:v>38.54466</c:v>
                </c:pt>
                <c:pt idx="7960">
                  <c:v>38.442689999999999</c:v>
                </c:pt>
                <c:pt idx="7961">
                  <c:v>38.503872000000001</c:v>
                </c:pt>
                <c:pt idx="7962">
                  <c:v>38.707811999999997</c:v>
                </c:pt>
                <c:pt idx="7963">
                  <c:v>38.728206</c:v>
                </c:pt>
                <c:pt idx="7964">
                  <c:v>38.401902</c:v>
                </c:pt>
                <c:pt idx="7965">
                  <c:v>38.707811999999997</c:v>
                </c:pt>
                <c:pt idx="7966">
                  <c:v>38.738402999999998</c:v>
                </c:pt>
                <c:pt idx="7967">
                  <c:v>38.942343000000001</c:v>
                </c:pt>
                <c:pt idx="7968">
                  <c:v>38.840373</c:v>
                </c:pt>
                <c:pt idx="7969">
                  <c:v>38.779190999999997</c:v>
                </c:pt>
                <c:pt idx="7970">
                  <c:v>38.626235999999999</c:v>
                </c:pt>
                <c:pt idx="7971">
                  <c:v>38.799585</c:v>
                </c:pt>
                <c:pt idx="7972">
                  <c:v>38.503872000000001</c:v>
                </c:pt>
                <c:pt idx="7973">
                  <c:v>38.381507999999997</c:v>
                </c:pt>
                <c:pt idx="7974">
                  <c:v>38.554856999999998</c:v>
                </c:pt>
                <c:pt idx="7975">
                  <c:v>38.432493000000001</c:v>
                </c:pt>
                <c:pt idx="7976">
                  <c:v>38.483477999999998</c:v>
                </c:pt>
                <c:pt idx="7977">
                  <c:v>38.361114000000001</c:v>
                </c:pt>
                <c:pt idx="7978">
                  <c:v>38.422296000000003</c:v>
                </c:pt>
                <c:pt idx="7979">
                  <c:v>38.473281</c:v>
                </c:pt>
                <c:pt idx="7980">
                  <c:v>38.167371000000003</c:v>
                </c:pt>
                <c:pt idx="7981">
                  <c:v>38.473281</c:v>
                </c:pt>
                <c:pt idx="7982">
                  <c:v>38.473281</c:v>
                </c:pt>
                <c:pt idx="7983">
                  <c:v>38.350917000000003</c:v>
                </c:pt>
                <c:pt idx="7984">
                  <c:v>38.473281</c:v>
                </c:pt>
                <c:pt idx="7985">
                  <c:v>38.422296000000003</c:v>
                </c:pt>
                <c:pt idx="7986">
                  <c:v>38.636432999999997</c:v>
                </c:pt>
                <c:pt idx="7987">
                  <c:v>39.064706999999999</c:v>
                </c:pt>
                <c:pt idx="7988">
                  <c:v>39.064706999999999</c:v>
                </c:pt>
                <c:pt idx="7989">
                  <c:v>39.095298</c:v>
                </c:pt>
                <c:pt idx="7990">
                  <c:v>39.187071000000003</c:v>
                </c:pt>
                <c:pt idx="7991">
                  <c:v>38.789388000000002</c:v>
                </c:pt>
                <c:pt idx="7992">
                  <c:v>38.391705000000002</c:v>
                </c:pt>
                <c:pt idx="7993">
                  <c:v>38.54466</c:v>
                </c:pt>
                <c:pt idx="7994">
                  <c:v>38.718009000000002</c:v>
                </c:pt>
                <c:pt idx="7995">
                  <c:v>38.565054000000003</c:v>
                </c:pt>
                <c:pt idx="7996">
                  <c:v>38.718009000000002</c:v>
                </c:pt>
                <c:pt idx="7997">
                  <c:v>38.575251000000002</c:v>
                </c:pt>
                <c:pt idx="7998">
                  <c:v>37.841067000000002</c:v>
                </c:pt>
                <c:pt idx="7999">
                  <c:v>37.667718000000001</c:v>
                </c:pt>
                <c:pt idx="8000">
                  <c:v>37.932839999999999</c:v>
                </c:pt>
                <c:pt idx="8001">
                  <c:v>37.565747999999999</c:v>
                </c:pt>
                <c:pt idx="8002">
                  <c:v>37.892052</c:v>
                </c:pt>
                <c:pt idx="8003">
                  <c:v>38.330522999999999</c:v>
                </c:pt>
                <c:pt idx="8004">
                  <c:v>38.136780000000002</c:v>
                </c:pt>
                <c:pt idx="8005">
                  <c:v>38.473281</c:v>
                </c:pt>
                <c:pt idx="8006">
                  <c:v>38.401902</c:v>
                </c:pt>
                <c:pt idx="8007">
                  <c:v>38.340719999999997</c:v>
                </c:pt>
                <c:pt idx="8008">
                  <c:v>38.146977</c:v>
                </c:pt>
                <c:pt idx="8009">
                  <c:v>37.535156999999998</c:v>
                </c:pt>
                <c:pt idx="8010">
                  <c:v>37.076292000000002</c:v>
                </c:pt>
                <c:pt idx="8011">
                  <c:v>37.025306999999998</c:v>
                </c:pt>
                <c:pt idx="8012">
                  <c:v>36.699002999999998</c:v>
                </c:pt>
                <c:pt idx="8013">
                  <c:v>36.760185</c:v>
                </c:pt>
                <c:pt idx="8014">
                  <c:v>36.699002999999998</c:v>
                </c:pt>
                <c:pt idx="8015">
                  <c:v>36.800972999999999</c:v>
                </c:pt>
                <c:pt idx="8016">
                  <c:v>36.474668999999999</c:v>
                </c:pt>
                <c:pt idx="8017">
                  <c:v>36.331910999999998</c:v>
                </c:pt>
                <c:pt idx="8018">
                  <c:v>36.699002999999998</c:v>
                </c:pt>
                <c:pt idx="8019">
                  <c:v>36.902943</c:v>
                </c:pt>
                <c:pt idx="8020">
                  <c:v>37.106883000000003</c:v>
                </c:pt>
                <c:pt idx="8021">
                  <c:v>37.157868000000001</c:v>
                </c:pt>
                <c:pt idx="8022">
                  <c:v>36.892746000000002</c:v>
                </c:pt>
                <c:pt idx="8023">
                  <c:v>37.331217000000002</c:v>
                </c:pt>
                <c:pt idx="8024">
                  <c:v>37.045701000000001</c:v>
                </c:pt>
                <c:pt idx="8025">
                  <c:v>37.341414</c:v>
                </c:pt>
                <c:pt idx="8026">
                  <c:v>37.718702999999998</c:v>
                </c:pt>
                <c:pt idx="8027">
                  <c:v>38.024613000000002</c:v>
                </c:pt>
                <c:pt idx="8028">
                  <c:v>38.605842000000003</c:v>
                </c:pt>
                <c:pt idx="8029">
                  <c:v>38.626235999999999</c:v>
                </c:pt>
                <c:pt idx="8030">
                  <c:v>38.993327999999998</c:v>
                </c:pt>
                <c:pt idx="8031">
                  <c:v>39.319631999999999</c:v>
                </c:pt>
                <c:pt idx="8032">
                  <c:v>38.972934000000002</c:v>
                </c:pt>
                <c:pt idx="8033">
                  <c:v>39.299238000000003</c:v>
                </c:pt>
                <c:pt idx="8034">
                  <c:v>39.513375000000003</c:v>
                </c:pt>
                <c:pt idx="8035">
                  <c:v>39.890664000000001</c:v>
                </c:pt>
                <c:pt idx="8036">
                  <c:v>40.094603999999997</c:v>
                </c:pt>
                <c:pt idx="8037">
                  <c:v>39.982436999999997</c:v>
                </c:pt>
                <c:pt idx="8038">
                  <c:v>40.104801000000002</c:v>
                </c:pt>
                <c:pt idx="8039">
                  <c:v>39.849876000000002</c:v>
                </c:pt>
                <c:pt idx="8040">
                  <c:v>40.043619</c:v>
                </c:pt>
                <c:pt idx="8041">
                  <c:v>40.053815999999998</c:v>
                </c:pt>
                <c:pt idx="8042">
                  <c:v>39.829481999999999</c:v>
                </c:pt>
                <c:pt idx="8043">
                  <c:v>40.451498999999998</c:v>
                </c:pt>
                <c:pt idx="8044">
                  <c:v>40.767606000000001</c:v>
                </c:pt>
                <c:pt idx="8045">
                  <c:v>40.940955000000002</c:v>
                </c:pt>
                <c:pt idx="8046">
                  <c:v>40.930757999999997</c:v>
                </c:pt>
                <c:pt idx="8047">
                  <c:v>40.920560999999999</c:v>
                </c:pt>
                <c:pt idx="8048">
                  <c:v>40.981743000000002</c:v>
                </c:pt>
                <c:pt idx="8049">
                  <c:v>40.543272000000002</c:v>
                </c:pt>
                <c:pt idx="8050">
                  <c:v>40.563665999999998</c:v>
                </c:pt>
                <c:pt idx="8051">
                  <c:v>39.951846000000003</c:v>
                </c:pt>
                <c:pt idx="8052">
                  <c:v>39.523572000000001</c:v>
                </c:pt>
                <c:pt idx="8053">
                  <c:v>39.085101000000002</c:v>
                </c:pt>
                <c:pt idx="8054">
                  <c:v>38.932146000000003</c:v>
                </c:pt>
                <c:pt idx="8055">
                  <c:v>39.095298</c:v>
                </c:pt>
                <c:pt idx="8056">
                  <c:v>39.207464999999999</c:v>
                </c:pt>
                <c:pt idx="8057">
                  <c:v>39.839678999999997</c:v>
                </c:pt>
                <c:pt idx="8058">
                  <c:v>39.839678999999997</c:v>
                </c:pt>
                <c:pt idx="8059">
                  <c:v>39.982436999999997</c:v>
                </c:pt>
                <c:pt idx="8060">
                  <c:v>39.676527</c:v>
                </c:pt>
                <c:pt idx="8061">
                  <c:v>39.370617000000003</c:v>
                </c:pt>
                <c:pt idx="8062">
                  <c:v>38.891357999999997</c:v>
                </c:pt>
                <c:pt idx="8063">
                  <c:v>38.881160999999999</c:v>
                </c:pt>
                <c:pt idx="8064">
                  <c:v>38.891357999999997</c:v>
                </c:pt>
                <c:pt idx="8065">
                  <c:v>39.034115999999997</c:v>
                </c:pt>
                <c:pt idx="8066">
                  <c:v>38.565054000000003</c:v>
                </c:pt>
                <c:pt idx="8067">
                  <c:v>38.768993999999999</c:v>
                </c:pt>
                <c:pt idx="8068">
                  <c:v>38.616039000000001</c:v>
                </c:pt>
                <c:pt idx="8069">
                  <c:v>38.758797000000001</c:v>
                </c:pt>
                <c:pt idx="8070">
                  <c:v>38.891357999999997</c:v>
                </c:pt>
                <c:pt idx="8071">
                  <c:v>38.881160999999999</c:v>
                </c:pt>
                <c:pt idx="8072">
                  <c:v>39.003525000000003</c:v>
                </c:pt>
                <c:pt idx="8073">
                  <c:v>39.299238000000003</c:v>
                </c:pt>
                <c:pt idx="8074">
                  <c:v>38.983131</c:v>
                </c:pt>
                <c:pt idx="8075">
                  <c:v>38.799585</c:v>
                </c:pt>
                <c:pt idx="8076">
                  <c:v>38.493675000000003</c:v>
                </c:pt>
                <c:pt idx="8077">
                  <c:v>38.463084000000002</c:v>
                </c:pt>
                <c:pt idx="8078">
                  <c:v>38.595644999999998</c:v>
                </c:pt>
                <c:pt idx="8079">
                  <c:v>38.921948999999998</c:v>
                </c:pt>
                <c:pt idx="8080">
                  <c:v>39.340026000000002</c:v>
                </c:pt>
                <c:pt idx="8081">
                  <c:v>39.187071000000003</c:v>
                </c:pt>
                <c:pt idx="8082">
                  <c:v>39.217661999999997</c:v>
                </c:pt>
                <c:pt idx="8083">
                  <c:v>39.034115999999997</c:v>
                </c:pt>
                <c:pt idx="8084">
                  <c:v>38.748600000000003</c:v>
                </c:pt>
                <c:pt idx="8085">
                  <c:v>39.207464999999999</c:v>
                </c:pt>
                <c:pt idx="8086">
                  <c:v>39.023918999999999</c:v>
                </c:pt>
                <c:pt idx="8087">
                  <c:v>39.492981</c:v>
                </c:pt>
                <c:pt idx="8088">
                  <c:v>39.645935999999999</c:v>
                </c:pt>
                <c:pt idx="8089">
                  <c:v>39.187071000000003</c:v>
                </c:pt>
                <c:pt idx="8090">
                  <c:v>39.462389999999999</c:v>
                </c:pt>
                <c:pt idx="8091">
                  <c:v>39.136085999999999</c:v>
                </c:pt>
                <c:pt idx="8092">
                  <c:v>39.278843999999999</c:v>
                </c:pt>
                <c:pt idx="8093">
                  <c:v>39.227859000000002</c:v>
                </c:pt>
                <c:pt idx="8094">
                  <c:v>39.686723999999998</c:v>
                </c:pt>
                <c:pt idx="8095">
                  <c:v>39.482784000000002</c:v>
                </c:pt>
                <c:pt idx="8096">
                  <c:v>39.431798999999998</c:v>
                </c:pt>
                <c:pt idx="8097">
                  <c:v>39.503177999999998</c:v>
                </c:pt>
                <c:pt idx="8098">
                  <c:v>39.380814000000001</c:v>
                </c:pt>
                <c:pt idx="8099">
                  <c:v>39.289040999999997</c:v>
                </c:pt>
                <c:pt idx="8100">
                  <c:v>39.309435000000001</c:v>
                </c:pt>
                <c:pt idx="8101">
                  <c:v>39.217661999999997</c:v>
                </c:pt>
                <c:pt idx="8102">
                  <c:v>38.534463000000002</c:v>
                </c:pt>
                <c:pt idx="8103">
                  <c:v>38.442689999999999</c:v>
                </c:pt>
                <c:pt idx="8104">
                  <c:v>38.157173999999998</c:v>
                </c:pt>
                <c:pt idx="8105">
                  <c:v>38.075597999999999</c:v>
                </c:pt>
                <c:pt idx="8106">
                  <c:v>38.432493000000001</c:v>
                </c:pt>
                <c:pt idx="8107">
                  <c:v>38.54466</c:v>
                </c:pt>
                <c:pt idx="8108">
                  <c:v>38.401902</c:v>
                </c:pt>
                <c:pt idx="8109">
                  <c:v>39.146282999999997</c:v>
                </c:pt>
                <c:pt idx="8110">
                  <c:v>38.768993999999999</c:v>
                </c:pt>
                <c:pt idx="8111">
                  <c:v>39.146282999999997</c:v>
                </c:pt>
                <c:pt idx="8112">
                  <c:v>39.543965999999998</c:v>
                </c:pt>
                <c:pt idx="8113">
                  <c:v>39.972239999999999</c:v>
                </c:pt>
                <c:pt idx="8114">
                  <c:v>40.940955000000002</c:v>
                </c:pt>
                <c:pt idx="8115">
                  <c:v>40.053815999999998</c:v>
                </c:pt>
                <c:pt idx="8116">
                  <c:v>40.869576000000002</c:v>
                </c:pt>
                <c:pt idx="8117">
                  <c:v>41.053122000000002</c:v>
                </c:pt>
                <c:pt idx="8118">
                  <c:v>41.063319</c:v>
                </c:pt>
                <c:pt idx="8119">
                  <c:v>41.644548</c:v>
                </c:pt>
                <c:pt idx="8120">
                  <c:v>43.072127999999999</c:v>
                </c:pt>
                <c:pt idx="8121">
                  <c:v>43.398432</c:v>
                </c:pt>
                <c:pt idx="8122">
                  <c:v>44.183601000000003</c:v>
                </c:pt>
                <c:pt idx="8123">
                  <c:v>45.917090999999999</c:v>
                </c:pt>
                <c:pt idx="8124">
                  <c:v>44.346753</c:v>
                </c:pt>
                <c:pt idx="8125">
                  <c:v>44.275373999999999</c:v>
                </c:pt>
                <c:pt idx="8126">
                  <c:v>44.377344000000001</c:v>
                </c:pt>
                <c:pt idx="8127">
                  <c:v>42.857990999999998</c:v>
                </c:pt>
                <c:pt idx="8128">
                  <c:v>44.254980000000003</c:v>
                </c:pt>
                <c:pt idx="8129">
                  <c:v>45.091133999999997</c:v>
                </c:pt>
                <c:pt idx="8130">
                  <c:v>45.937485000000002</c:v>
                </c:pt>
                <c:pt idx="8131">
                  <c:v>47.161124999999998</c:v>
                </c:pt>
                <c:pt idx="8132">
                  <c:v>47.650581000000003</c:v>
                </c:pt>
                <c:pt idx="8133">
                  <c:v>47.303882999999999</c:v>
                </c:pt>
                <c:pt idx="8134">
                  <c:v>48.109445999999998</c:v>
                </c:pt>
                <c:pt idx="8135">
                  <c:v>47.936096999999997</c:v>
                </c:pt>
                <c:pt idx="8136">
                  <c:v>47.201912999999998</c:v>
                </c:pt>
                <c:pt idx="8137">
                  <c:v>47.885111999999999</c:v>
                </c:pt>
                <c:pt idx="8138">
                  <c:v>46.834820999999998</c:v>
                </c:pt>
                <c:pt idx="8139">
                  <c:v>47.161124999999998</c:v>
                </c:pt>
                <c:pt idx="8140">
                  <c:v>47.528216999999998</c:v>
                </c:pt>
                <c:pt idx="8141">
                  <c:v>47.099943000000003</c:v>
                </c:pt>
                <c:pt idx="8142">
                  <c:v>48.048264000000003</c:v>
                </c:pt>
                <c:pt idx="8143">
                  <c:v>47.436444000000002</c:v>
                </c:pt>
                <c:pt idx="8144">
                  <c:v>47.283489000000003</c:v>
                </c:pt>
                <c:pt idx="8145">
                  <c:v>46.957185000000003</c:v>
                </c:pt>
                <c:pt idx="8146">
                  <c:v>47.456837999999998</c:v>
                </c:pt>
                <c:pt idx="8147">
                  <c:v>46.671669000000001</c:v>
                </c:pt>
                <c:pt idx="8148">
                  <c:v>45.386847000000003</c:v>
                </c:pt>
                <c:pt idx="8149">
                  <c:v>44.989164000000002</c:v>
                </c:pt>
                <c:pt idx="8150">
                  <c:v>45.182907</c:v>
                </c:pt>
                <c:pt idx="8151">
                  <c:v>45.560195999999998</c:v>
                </c:pt>
                <c:pt idx="8152">
                  <c:v>47.079549</c:v>
                </c:pt>
                <c:pt idx="8153">
                  <c:v>47.721960000000003</c:v>
                </c:pt>
                <c:pt idx="8154">
                  <c:v>46.059849</c:v>
                </c:pt>
                <c:pt idx="8155">
                  <c:v>46.437137999999997</c:v>
                </c:pt>
                <c:pt idx="8156">
                  <c:v>46.426940999999999</c:v>
                </c:pt>
                <c:pt idx="8157">
                  <c:v>44.622072000000003</c:v>
                </c:pt>
                <c:pt idx="8158">
                  <c:v>45.346058999999997</c:v>
                </c:pt>
                <c:pt idx="8159">
                  <c:v>45.549999</c:v>
                </c:pt>
                <c:pt idx="8160">
                  <c:v>45.570393000000003</c:v>
                </c:pt>
                <c:pt idx="8161">
                  <c:v>47.212110000000003</c:v>
                </c:pt>
                <c:pt idx="8162">
                  <c:v>46.753245</c:v>
                </c:pt>
                <c:pt idx="8163">
                  <c:v>47.528216999999998</c:v>
                </c:pt>
                <c:pt idx="8164">
                  <c:v>47.028564000000003</c:v>
                </c:pt>
                <c:pt idx="8165">
                  <c:v>46.732850999999997</c:v>
                </c:pt>
                <c:pt idx="8166">
                  <c:v>47.670974999999999</c:v>
                </c:pt>
                <c:pt idx="8167">
                  <c:v>47.130533999999997</c:v>
                </c:pt>
                <c:pt idx="8168">
                  <c:v>47.110140000000001</c:v>
                </c:pt>
                <c:pt idx="8169">
                  <c:v>46.824624</c:v>
                </c:pt>
                <c:pt idx="8170">
                  <c:v>46.080243000000003</c:v>
                </c:pt>
                <c:pt idx="8171">
                  <c:v>47.028564000000003</c:v>
                </c:pt>
                <c:pt idx="8172">
                  <c:v>47.00817</c:v>
                </c:pt>
                <c:pt idx="8173">
                  <c:v>46.151622000000003</c:v>
                </c:pt>
                <c:pt idx="8174">
                  <c:v>47.038761000000001</c:v>
                </c:pt>
                <c:pt idx="8175">
                  <c:v>46.284182999999999</c:v>
                </c:pt>
                <c:pt idx="8176">
                  <c:v>46.426940999999999</c:v>
                </c:pt>
                <c:pt idx="8177">
                  <c:v>46.610486999999999</c:v>
                </c:pt>
                <c:pt idx="8178">
                  <c:v>46.161819000000001</c:v>
                </c:pt>
                <c:pt idx="8179">
                  <c:v>46.49832</c:v>
                </c:pt>
                <c:pt idx="8180">
                  <c:v>46.457532</c:v>
                </c:pt>
                <c:pt idx="8181">
                  <c:v>46.161819000000001</c:v>
                </c:pt>
                <c:pt idx="8182">
                  <c:v>46.477925999999997</c:v>
                </c:pt>
                <c:pt idx="8183">
                  <c:v>46.508516999999998</c:v>
                </c:pt>
                <c:pt idx="8184">
                  <c:v>47.120336999999999</c:v>
                </c:pt>
                <c:pt idx="8185">
                  <c:v>47.273291999999998</c:v>
                </c:pt>
                <c:pt idx="8186">
                  <c:v>46.681865999999999</c:v>
                </c:pt>
                <c:pt idx="8187">
                  <c:v>46.528911000000001</c:v>
                </c:pt>
                <c:pt idx="8188">
                  <c:v>46.508516999999998</c:v>
                </c:pt>
                <c:pt idx="8189">
                  <c:v>46.008864000000003</c:v>
                </c:pt>
                <c:pt idx="8190">
                  <c:v>45.978273000000002</c:v>
                </c:pt>
                <c:pt idx="8191">
                  <c:v>45.407240999999999</c:v>
                </c:pt>
                <c:pt idx="8192">
                  <c:v>45.692757</c:v>
                </c:pt>
                <c:pt idx="8193">
                  <c:v>46.151622000000003</c:v>
                </c:pt>
                <c:pt idx="8194">
                  <c:v>45.376649999999998</c:v>
                </c:pt>
                <c:pt idx="8195">
                  <c:v>45.835515000000001</c:v>
                </c:pt>
                <c:pt idx="8196">
                  <c:v>45.927287999999997</c:v>
                </c:pt>
                <c:pt idx="8197">
                  <c:v>45.937485000000002</c:v>
                </c:pt>
                <c:pt idx="8198">
                  <c:v>46.997973000000002</c:v>
                </c:pt>
                <c:pt idx="8199">
                  <c:v>46.967382000000001</c:v>
                </c:pt>
                <c:pt idx="8200">
                  <c:v>47.120336999999999</c:v>
                </c:pt>
                <c:pt idx="8201">
                  <c:v>46.641078</c:v>
                </c:pt>
                <c:pt idx="8202">
                  <c:v>46.172015999999999</c:v>
                </c:pt>
                <c:pt idx="8203">
                  <c:v>45.733544999999999</c:v>
                </c:pt>
                <c:pt idx="8204">
                  <c:v>45.131922000000003</c:v>
                </c:pt>
                <c:pt idx="8205">
                  <c:v>45.733544999999999</c:v>
                </c:pt>
                <c:pt idx="8206">
                  <c:v>45.733544999999999</c:v>
                </c:pt>
                <c:pt idx="8207">
                  <c:v>45.152315999999999</c:v>
                </c:pt>
                <c:pt idx="8208">
                  <c:v>45.529604999999997</c:v>
                </c:pt>
                <c:pt idx="8209">
                  <c:v>45.346058999999997</c:v>
                </c:pt>
                <c:pt idx="8210">
                  <c:v>44.764830000000003</c:v>
                </c:pt>
                <c:pt idx="8211">
                  <c:v>44.897390999999999</c:v>
                </c:pt>
                <c:pt idx="8212">
                  <c:v>44.887194000000001</c:v>
                </c:pt>
                <c:pt idx="8213">
                  <c:v>45.488816999999997</c:v>
                </c:pt>
                <c:pt idx="8214">
                  <c:v>46.223000999999996</c:v>
                </c:pt>
                <c:pt idx="8215">
                  <c:v>46.243395</c:v>
                </c:pt>
                <c:pt idx="8216">
                  <c:v>45.774332999999999</c:v>
                </c:pt>
                <c:pt idx="8217">
                  <c:v>44.999361</c:v>
                </c:pt>
                <c:pt idx="8218">
                  <c:v>44.826011999999999</c:v>
                </c:pt>
                <c:pt idx="8219">
                  <c:v>45.101331000000002</c:v>
                </c:pt>
                <c:pt idx="8220">
                  <c:v>45.927287999999997</c:v>
                </c:pt>
                <c:pt idx="8221">
                  <c:v>45.896697000000003</c:v>
                </c:pt>
                <c:pt idx="8222">
                  <c:v>45.866106000000002</c:v>
                </c:pt>
                <c:pt idx="8223">
                  <c:v>46.019061000000001</c:v>
                </c:pt>
                <c:pt idx="8224">
                  <c:v>45.162512999999997</c:v>
                </c:pt>
                <c:pt idx="8225">
                  <c:v>45.947682</c:v>
                </c:pt>
                <c:pt idx="8226">
                  <c:v>45.794727000000002</c:v>
                </c:pt>
                <c:pt idx="8227">
                  <c:v>45.295074</c:v>
                </c:pt>
                <c:pt idx="8228">
                  <c:v>45.621378</c:v>
                </c:pt>
                <c:pt idx="8229">
                  <c:v>45.488816999999997</c:v>
                </c:pt>
                <c:pt idx="8230">
                  <c:v>45.845711999999999</c:v>
                </c:pt>
                <c:pt idx="8231">
                  <c:v>46.141424999999998</c:v>
                </c:pt>
                <c:pt idx="8232">
                  <c:v>45.723348000000001</c:v>
                </c:pt>
                <c:pt idx="8233">
                  <c:v>46.192410000000002</c:v>
                </c:pt>
                <c:pt idx="8234">
                  <c:v>45.876303</c:v>
                </c:pt>
                <c:pt idx="8235">
                  <c:v>45.295074</c:v>
                </c:pt>
                <c:pt idx="8236">
                  <c:v>45.621378</c:v>
                </c:pt>
                <c:pt idx="8237">
                  <c:v>45.223694999999999</c:v>
                </c:pt>
                <c:pt idx="8238">
                  <c:v>45.978273000000002</c:v>
                </c:pt>
                <c:pt idx="8239">
                  <c:v>45.753939000000003</c:v>
                </c:pt>
                <c:pt idx="8240">
                  <c:v>45.468423000000001</c:v>
                </c:pt>
                <c:pt idx="8241">
                  <c:v>45.499014000000003</c:v>
                </c:pt>
                <c:pt idx="8242">
                  <c:v>44.622072000000003</c:v>
                </c:pt>
                <c:pt idx="8243">
                  <c:v>44.469116999999997</c:v>
                </c:pt>
                <c:pt idx="8244">
                  <c:v>44.795420999999997</c:v>
                </c:pt>
                <c:pt idx="8245">
                  <c:v>44.520102000000001</c:v>
                </c:pt>
                <c:pt idx="8246">
                  <c:v>44.214191999999997</c:v>
                </c:pt>
                <c:pt idx="8247">
                  <c:v>44.540495999999997</c:v>
                </c:pt>
                <c:pt idx="8248">
                  <c:v>44.571086999999999</c:v>
                </c:pt>
                <c:pt idx="8249">
                  <c:v>44.418132</c:v>
                </c:pt>
                <c:pt idx="8250">
                  <c:v>43.959266999999997</c:v>
                </c:pt>
                <c:pt idx="8251">
                  <c:v>44.275373999999999</c:v>
                </c:pt>
                <c:pt idx="8252">
                  <c:v>44.122419000000001</c:v>
                </c:pt>
                <c:pt idx="8253">
                  <c:v>44.428328999999998</c:v>
                </c:pt>
                <c:pt idx="8254">
                  <c:v>44.448723000000001</c:v>
                </c:pt>
                <c:pt idx="8255">
                  <c:v>44.122419000000001</c:v>
                </c:pt>
                <c:pt idx="8256">
                  <c:v>44.000055000000003</c:v>
                </c:pt>
                <c:pt idx="8257">
                  <c:v>43.847099999999998</c:v>
                </c:pt>
                <c:pt idx="8258">
                  <c:v>43.694144999999999</c:v>
                </c:pt>
                <c:pt idx="8259">
                  <c:v>43.214886</c:v>
                </c:pt>
                <c:pt idx="8260">
                  <c:v>43.673751000000003</c:v>
                </c:pt>
                <c:pt idx="8261">
                  <c:v>42.592869</c:v>
                </c:pt>
                <c:pt idx="8262">
                  <c:v>43.051734000000003</c:v>
                </c:pt>
                <c:pt idx="8263">
                  <c:v>43.500402000000001</c:v>
                </c:pt>
                <c:pt idx="8264">
                  <c:v>42.898778999999998</c:v>
                </c:pt>
                <c:pt idx="8265">
                  <c:v>43.194491999999997</c:v>
                </c:pt>
                <c:pt idx="8266">
                  <c:v>42.888582</c:v>
                </c:pt>
                <c:pt idx="8267">
                  <c:v>42.735627000000001</c:v>
                </c:pt>
                <c:pt idx="8268">
                  <c:v>42.429716999999997</c:v>
                </c:pt>
                <c:pt idx="8269">
                  <c:v>42.735627000000001</c:v>
                </c:pt>
                <c:pt idx="8270">
                  <c:v>42.582672000000002</c:v>
                </c:pt>
                <c:pt idx="8271">
                  <c:v>42.613263000000003</c:v>
                </c:pt>
                <c:pt idx="8272">
                  <c:v>42.735627000000001</c:v>
                </c:pt>
                <c:pt idx="8273">
                  <c:v>42.908976000000003</c:v>
                </c:pt>
                <c:pt idx="8274">
                  <c:v>43.061931000000001</c:v>
                </c:pt>
                <c:pt idx="8275">
                  <c:v>42.908976000000003</c:v>
                </c:pt>
                <c:pt idx="8276">
                  <c:v>42.450111</c:v>
                </c:pt>
                <c:pt idx="8277">
                  <c:v>42.001443000000002</c:v>
                </c:pt>
                <c:pt idx="8278">
                  <c:v>42.297156000000001</c:v>
                </c:pt>
                <c:pt idx="8279">
                  <c:v>42.297156000000001</c:v>
                </c:pt>
                <c:pt idx="8280">
                  <c:v>42.908976000000003</c:v>
                </c:pt>
                <c:pt idx="8281">
                  <c:v>43.061931000000001</c:v>
                </c:pt>
                <c:pt idx="8282">
                  <c:v>43.061931000000001</c:v>
                </c:pt>
                <c:pt idx="8283">
                  <c:v>43.367840999999999</c:v>
                </c:pt>
                <c:pt idx="8284">
                  <c:v>43.225082999999998</c:v>
                </c:pt>
                <c:pt idx="8285">
                  <c:v>42.827399999999997</c:v>
                </c:pt>
                <c:pt idx="8286">
                  <c:v>42.674444999999999</c:v>
                </c:pt>
                <c:pt idx="8287">
                  <c:v>42.256368000000002</c:v>
                </c:pt>
                <c:pt idx="8288">
                  <c:v>42.409323000000001</c:v>
                </c:pt>
                <c:pt idx="8289">
                  <c:v>42.409323000000001</c:v>
                </c:pt>
                <c:pt idx="8290">
                  <c:v>42.439914000000002</c:v>
                </c:pt>
                <c:pt idx="8291">
                  <c:v>42.134003999999997</c:v>
                </c:pt>
                <c:pt idx="8292">
                  <c:v>42.297156000000001</c:v>
                </c:pt>
                <c:pt idx="8293">
                  <c:v>42.490898999999999</c:v>
                </c:pt>
                <c:pt idx="8294">
                  <c:v>42.337944</c:v>
                </c:pt>
                <c:pt idx="8295">
                  <c:v>42.184989000000002</c:v>
                </c:pt>
                <c:pt idx="8296">
                  <c:v>42.01164</c:v>
                </c:pt>
                <c:pt idx="8297">
                  <c:v>42.01164</c:v>
                </c:pt>
                <c:pt idx="8298">
                  <c:v>41.766911999999998</c:v>
                </c:pt>
                <c:pt idx="8299">
                  <c:v>41.909669999999998</c:v>
                </c:pt>
                <c:pt idx="8300">
                  <c:v>41.613956999999999</c:v>
                </c:pt>
                <c:pt idx="8301">
                  <c:v>41.481395999999997</c:v>
                </c:pt>
                <c:pt idx="8302">
                  <c:v>41.481395999999997</c:v>
                </c:pt>
                <c:pt idx="8303">
                  <c:v>41.012334000000003</c:v>
                </c:pt>
                <c:pt idx="8304">
                  <c:v>41.165289000000001</c:v>
                </c:pt>
                <c:pt idx="8305">
                  <c:v>41.032727999999999</c:v>
                </c:pt>
                <c:pt idx="8306">
                  <c:v>41.032727999999999</c:v>
                </c:pt>
                <c:pt idx="8307">
                  <c:v>41.491593000000002</c:v>
                </c:pt>
                <c:pt idx="8308">
                  <c:v>41.308047000000002</c:v>
                </c:pt>
                <c:pt idx="8309">
                  <c:v>41.430410999999999</c:v>
                </c:pt>
                <c:pt idx="8310">
                  <c:v>41.246865</c:v>
                </c:pt>
                <c:pt idx="8311">
                  <c:v>41.257061999999998</c:v>
                </c:pt>
                <c:pt idx="8312">
                  <c:v>41.226470999999997</c:v>
                </c:pt>
                <c:pt idx="8313">
                  <c:v>41.338638000000003</c:v>
                </c:pt>
                <c:pt idx="8314">
                  <c:v>41.461002000000001</c:v>
                </c:pt>
                <c:pt idx="8315">
                  <c:v>41.308047000000002</c:v>
                </c:pt>
                <c:pt idx="8316">
                  <c:v>41.889276000000002</c:v>
                </c:pt>
                <c:pt idx="8317">
                  <c:v>41.593563000000003</c:v>
                </c:pt>
                <c:pt idx="8318">
                  <c:v>41.868881999999999</c:v>
                </c:pt>
                <c:pt idx="8319">
                  <c:v>41.726123999999999</c:v>
                </c:pt>
                <c:pt idx="8320">
                  <c:v>42.072822000000002</c:v>
                </c:pt>
                <c:pt idx="8321">
                  <c:v>41.889276000000002</c:v>
                </c:pt>
                <c:pt idx="8322">
                  <c:v>42.021836999999998</c:v>
                </c:pt>
                <c:pt idx="8323">
                  <c:v>42.154398</c:v>
                </c:pt>
                <c:pt idx="8324">
                  <c:v>42.460307999999998</c:v>
                </c:pt>
                <c:pt idx="8325">
                  <c:v>42.643853999999997</c:v>
                </c:pt>
                <c:pt idx="8326">
                  <c:v>42.807006000000001</c:v>
                </c:pt>
                <c:pt idx="8327">
                  <c:v>42.776415</c:v>
                </c:pt>
                <c:pt idx="8328">
                  <c:v>42.919173000000001</c:v>
                </c:pt>
                <c:pt idx="8329">
                  <c:v>42.674444999999999</c:v>
                </c:pt>
                <c:pt idx="8330">
                  <c:v>42.684641999999997</c:v>
                </c:pt>
                <c:pt idx="8331">
                  <c:v>42.592869</c:v>
                </c:pt>
                <c:pt idx="8332">
                  <c:v>42.796809000000003</c:v>
                </c:pt>
                <c:pt idx="8333">
                  <c:v>42.827399999999997</c:v>
                </c:pt>
                <c:pt idx="8334">
                  <c:v>42.735627000000001</c:v>
                </c:pt>
                <c:pt idx="8335">
                  <c:v>42.919173000000001</c:v>
                </c:pt>
                <c:pt idx="8336">
                  <c:v>42.490898999999999</c:v>
                </c:pt>
                <c:pt idx="8337">
                  <c:v>42.807006000000001</c:v>
                </c:pt>
                <c:pt idx="8338">
                  <c:v>42.847794</c:v>
                </c:pt>
                <c:pt idx="8339">
                  <c:v>42.572474999999997</c:v>
                </c:pt>
                <c:pt idx="8340">
                  <c:v>42.572474999999997</c:v>
                </c:pt>
                <c:pt idx="8341">
                  <c:v>42.460307999999998</c:v>
                </c:pt>
                <c:pt idx="8342">
                  <c:v>42.490898999999999</c:v>
                </c:pt>
                <c:pt idx="8343">
                  <c:v>42.52149</c:v>
                </c:pt>
                <c:pt idx="8344">
                  <c:v>42.378731999999999</c:v>
                </c:pt>
                <c:pt idx="8345">
                  <c:v>42.388928999999997</c:v>
                </c:pt>
                <c:pt idx="8346">
                  <c:v>42.541884000000003</c:v>
                </c:pt>
                <c:pt idx="8347">
                  <c:v>42.368535000000001</c:v>
                </c:pt>
                <c:pt idx="8348">
                  <c:v>42.103413000000003</c:v>
                </c:pt>
                <c:pt idx="8349">
                  <c:v>42.154398</c:v>
                </c:pt>
                <c:pt idx="8350">
                  <c:v>42.032034000000003</c:v>
                </c:pt>
                <c:pt idx="8351">
                  <c:v>41.664942000000003</c:v>
                </c:pt>
                <c:pt idx="8352">
                  <c:v>41.562972000000002</c:v>
                </c:pt>
                <c:pt idx="8353">
                  <c:v>41.889276000000002</c:v>
                </c:pt>
                <c:pt idx="8354">
                  <c:v>41.491593000000002</c:v>
                </c:pt>
                <c:pt idx="8355">
                  <c:v>41.828094</c:v>
                </c:pt>
                <c:pt idx="8356">
                  <c:v>41.705730000000003</c:v>
                </c:pt>
                <c:pt idx="8357">
                  <c:v>41.705730000000003</c:v>
                </c:pt>
                <c:pt idx="8358">
                  <c:v>41.756715</c:v>
                </c:pt>
                <c:pt idx="8359">
                  <c:v>41.756715</c:v>
                </c:pt>
                <c:pt idx="8360">
                  <c:v>41.195880000000002</c:v>
                </c:pt>
                <c:pt idx="8361">
                  <c:v>41.073515999999998</c:v>
                </c:pt>
                <c:pt idx="8362">
                  <c:v>40.675832999999997</c:v>
                </c:pt>
                <c:pt idx="8363">
                  <c:v>40.522877999999999</c:v>
                </c:pt>
                <c:pt idx="8364">
                  <c:v>40.879773</c:v>
                </c:pt>
                <c:pt idx="8365">
                  <c:v>40.787999999999997</c:v>
                </c:pt>
                <c:pt idx="8366">
                  <c:v>40.99194</c:v>
                </c:pt>
                <c:pt idx="8367">
                  <c:v>40.869576000000002</c:v>
                </c:pt>
                <c:pt idx="8368">
                  <c:v>40.930757999999997</c:v>
                </c:pt>
                <c:pt idx="8369">
                  <c:v>40.808394</c:v>
                </c:pt>
                <c:pt idx="8370">
                  <c:v>41.012334000000003</c:v>
                </c:pt>
                <c:pt idx="8371">
                  <c:v>40.869576000000002</c:v>
                </c:pt>
                <c:pt idx="8372">
                  <c:v>40.920560999999999</c:v>
                </c:pt>
                <c:pt idx="8373">
                  <c:v>40.981743000000002</c:v>
                </c:pt>
                <c:pt idx="8374">
                  <c:v>40.889969999999998</c:v>
                </c:pt>
                <c:pt idx="8375">
                  <c:v>41.083713000000003</c:v>
                </c:pt>
                <c:pt idx="8376">
                  <c:v>41.267259000000003</c:v>
                </c:pt>
                <c:pt idx="8377">
                  <c:v>41.246865</c:v>
                </c:pt>
                <c:pt idx="8378">
                  <c:v>41.287652999999999</c:v>
                </c:pt>
                <c:pt idx="8379">
                  <c:v>41.297849999999997</c:v>
                </c:pt>
                <c:pt idx="8380">
                  <c:v>41.430410999999999</c:v>
                </c:pt>
                <c:pt idx="8381">
                  <c:v>41.277456000000001</c:v>
                </c:pt>
                <c:pt idx="8382">
                  <c:v>41.562972000000002</c:v>
                </c:pt>
                <c:pt idx="8383">
                  <c:v>41.522184000000003</c:v>
                </c:pt>
                <c:pt idx="8384">
                  <c:v>41.868881999999999</c:v>
                </c:pt>
                <c:pt idx="8385">
                  <c:v>42.195186</c:v>
                </c:pt>
                <c:pt idx="8386">
                  <c:v>42.062624999999997</c:v>
                </c:pt>
                <c:pt idx="8387">
                  <c:v>42.388928999999997</c:v>
                </c:pt>
                <c:pt idx="8388">
                  <c:v>42.235973999999999</c:v>
                </c:pt>
                <c:pt idx="8389">
                  <c:v>42.480702000000001</c:v>
                </c:pt>
                <c:pt idx="8390">
                  <c:v>41.950457999999998</c:v>
                </c:pt>
                <c:pt idx="8391">
                  <c:v>41.573169</c:v>
                </c:pt>
                <c:pt idx="8392">
                  <c:v>40.584060000000001</c:v>
                </c:pt>
                <c:pt idx="8393">
                  <c:v>40.675832999999997</c:v>
                </c:pt>
                <c:pt idx="8394">
                  <c:v>40.318938000000003</c:v>
                </c:pt>
                <c:pt idx="8395">
                  <c:v>39.788694</c:v>
                </c:pt>
                <c:pt idx="8396">
                  <c:v>39.829481999999999</c:v>
                </c:pt>
                <c:pt idx="8397">
                  <c:v>39.605148</c:v>
                </c:pt>
                <c:pt idx="8398">
                  <c:v>39.523572000000001</c:v>
                </c:pt>
                <c:pt idx="8399">
                  <c:v>39.605148</c:v>
                </c:pt>
                <c:pt idx="8400">
                  <c:v>39.727511999999997</c:v>
                </c:pt>
                <c:pt idx="8401">
                  <c:v>40.135392000000003</c:v>
                </c:pt>
                <c:pt idx="8402">
                  <c:v>40.064013000000003</c:v>
                </c:pt>
                <c:pt idx="8403">
                  <c:v>39.992634000000002</c:v>
                </c:pt>
                <c:pt idx="8404">
                  <c:v>39.574556999999999</c:v>
                </c:pt>
                <c:pt idx="8405">
                  <c:v>39.727511999999997</c:v>
                </c:pt>
                <c:pt idx="8406">
                  <c:v>39.911057999999997</c:v>
                </c:pt>
                <c:pt idx="8407">
                  <c:v>40.145589000000001</c:v>
                </c:pt>
                <c:pt idx="8408">
                  <c:v>40.043619</c:v>
                </c:pt>
                <c:pt idx="8409">
                  <c:v>40.278149999999997</c:v>
                </c:pt>
                <c:pt idx="8410">
                  <c:v>40.267952999999999</c:v>
                </c:pt>
                <c:pt idx="8411">
                  <c:v>40.553469</c:v>
                </c:pt>
                <c:pt idx="8412">
                  <c:v>40.808394</c:v>
                </c:pt>
                <c:pt idx="8413">
                  <c:v>41.440607999999997</c:v>
                </c:pt>
                <c:pt idx="8414">
                  <c:v>41.236668000000002</c:v>
                </c:pt>
                <c:pt idx="8415">
                  <c:v>41.287652999999999</c:v>
                </c:pt>
                <c:pt idx="8416">
                  <c:v>41.410017000000003</c:v>
                </c:pt>
                <c:pt idx="8417">
                  <c:v>41.736320999999997</c:v>
                </c:pt>
                <c:pt idx="8418">
                  <c:v>42.154398</c:v>
                </c:pt>
                <c:pt idx="8419">
                  <c:v>42.225777000000001</c:v>
                </c:pt>
                <c:pt idx="8420">
                  <c:v>42.317549999999997</c:v>
                </c:pt>
                <c:pt idx="8421">
                  <c:v>42.766218000000002</c:v>
                </c:pt>
                <c:pt idx="8422">
                  <c:v>43.041536999999998</c:v>
                </c:pt>
                <c:pt idx="8423">
                  <c:v>42.959961</c:v>
                </c:pt>
                <c:pt idx="8424">
                  <c:v>43.082324999999997</c:v>
                </c:pt>
                <c:pt idx="8425">
                  <c:v>42.827399999999997</c:v>
                </c:pt>
                <c:pt idx="8426">
                  <c:v>43.153703999999998</c:v>
                </c:pt>
                <c:pt idx="8427">
                  <c:v>42.439914000000002</c:v>
                </c:pt>
                <c:pt idx="8428">
                  <c:v>42.154398</c:v>
                </c:pt>
                <c:pt idx="8429">
                  <c:v>42.256368000000002</c:v>
                </c:pt>
                <c:pt idx="8430">
                  <c:v>42.613263000000003</c:v>
                </c:pt>
                <c:pt idx="8431">
                  <c:v>42.684641999999997</c:v>
                </c:pt>
                <c:pt idx="8432">
                  <c:v>42.878385000000002</c:v>
                </c:pt>
                <c:pt idx="8433">
                  <c:v>42.490898999999999</c:v>
                </c:pt>
                <c:pt idx="8434">
                  <c:v>42.235973999999999</c:v>
                </c:pt>
                <c:pt idx="8435">
                  <c:v>42.164594999999998</c:v>
                </c:pt>
                <c:pt idx="8436">
                  <c:v>41.726123999999999</c:v>
                </c:pt>
                <c:pt idx="8437">
                  <c:v>41.328440999999998</c:v>
                </c:pt>
                <c:pt idx="8438">
                  <c:v>41.012334000000003</c:v>
                </c:pt>
                <c:pt idx="8439">
                  <c:v>41.042924999999997</c:v>
                </c:pt>
                <c:pt idx="8440">
                  <c:v>40.920560999999999</c:v>
                </c:pt>
                <c:pt idx="8441">
                  <c:v>41.277456000000001</c:v>
                </c:pt>
                <c:pt idx="8442">
                  <c:v>41.420214000000001</c:v>
                </c:pt>
                <c:pt idx="8443">
                  <c:v>41.471198999999999</c:v>
                </c:pt>
                <c:pt idx="8444">
                  <c:v>41.940261</c:v>
                </c:pt>
                <c:pt idx="8445">
                  <c:v>41.185682999999997</c:v>
                </c:pt>
                <c:pt idx="8446">
                  <c:v>41.634351000000002</c:v>
                </c:pt>
                <c:pt idx="8447">
                  <c:v>41.603760000000001</c:v>
                </c:pt>
                <c:pt idx="8448">
                  <c:v>40.971545999999996</c:v>
                </c:pt>
                <c:pt idx="8449">
                  <c:v>40.563665999999998</c:v>
                </c:pt>
                <c:pt idx="8450">
                  <c:v>40.767606000000001</c:v>
                </c:pt>
                <c:pt idx="8451">
                  <c:v>40.349528999999997</c:v>
                </c:pt>
                <c:pt idx="8452">
                  <c:v>40.706423999999998</c:v>
                </c:pt>
                <c:pt idx="8453">
                  <c:v>40.879773</c:v>
                </c:pt>
                <c:pt idx="8454">
                  <c:v>40.747211999999998</c:v>
                </c:pt>
                <c:pt idx="8455">
                  <c:v>40.584060000000001</c:v>
                </c:pt>
                <c:pt idx="8456">
                  <c:v>40.461696000000003</c:v>
                </c:pt>
                <c:pt idx="8457">
                  <c:v>40.329135000000001</c:v>
                </c:pt>
                <c:pt idx="8458">
                  <c:v>40.482089999999999</c:v>
                </c:pt>
                <c:pt idx="8459">
                  <c:v>40.369923</c:v>
                </c:pt>
                <c:pt idx="8460">
                  <c:v>39.890664000000001</c:v>
                </c:pt>
                <c:pt idx="8461">
                  <c:v>39.431798999999998</c:v>
                </c:pt>
                <c:pt idx="8462">
                  <c:v>39.156480000000002</c:v>
                </c:pt>
                <c:pt idx="8463">
                  <c:v>39.727511999999997</c:v>
                </c:pt>
                <c:pt idx="8464">
                  <c:v>40.176180000000002</c:v>
                </c:pt>
                <c:pt idx="8465">
                  <c:v>40.471893000000001</c:v>
                </c:pt>
                <c:pt idx="8466">
                  <c:v>40.737015</c:v>
                </c:pt>
                <c:pt idx="8467">
                  <c:v>40.533074999999997</c:v>
                </c:pt>
                <c:pt idx="8468">
                  <c:v>40.451498999999998</c:v>
                </c:pt>
                <c:pt idx="8469">
                  <c:v>40.074210000000001</c:v>
                </c:pt>
                <c:pt idx="8470">
                  <c:v>39.900860999999999</c:v>
                </c:pt>
                <c:pt idx="8471">
                  <c:v>39.737709000000002</c:v>
                </c:pt>
                <c:pt idx="8472">
                  <c:v>39.737709000000002</c:v>
                </c:pt>
                <c:pt idx="8473">
                  <c:v>39.707118000000001</c:v>
                </c:pt>
                <c:pt idx="8474">
                  <c:v>40.125194999999998</c:v>
                </c:pt>
                <c:pt idx="8475">
                  <c:v>40.247559000000003</c:v>
                </c:pt>
                <c:pt idx="8476">
                  <c:v>40.216968000000001</c:v>
                </c:pt>
                <c:pt idx="8477">
                  <c:v>40.002831</c:v>
                </c:pt>
                <c:pt idx="8478">
                  <c:v>39.676527</c:v>
                </c:pt>
                <c:pt idx="8479">
                  <c:v>39.625542000000003</c:v>
                </c:pt>
                <c:pt idx="8480">
                  <c:v>39.564360000000001</c:v>
                </c:pt>
                <c:pt idx="8481">
                  <c:v>39.809088000000003</c:v>
                </c:pt>
                <c:pt idx="8482">
                  <c:v>39.472586999999997</c:v>
                </c:pt>
                <c:pt idx="8483">
                  <c:v>39.686723999999998</c:v>
                </c:pt>
                <c:pt idx="8484">
                  <c:v>39.605148</c:v>
                </c:pt>
                <c:pt idx="8485">
                  <c:v>39.452193000000001</c:v>
                </c:pt>
                <c:pt idx="8486">
                  <c:v>39.727511999999997</c:v>
                </c:pt>
                <c:pt idx="8487">
                  <c:v>39.972239999999999</c:v>
                </c:pt>
                <c:pt idx="8488">
                  <c:v>39.972239999999999</c:v>
                </c:pt>
                <c:pt idx="8489">
                  <c:v>39.676527</c:v>
                </c:pt>
                <c:pt idx="8490">
                  <c:v>39.289040999999997</c:v>
                </c:pt>
                <c:pt idx="8491">
                  <c:v>39.411405000000002</c:v>
                </c:pt>
                <c:pt idx="8492">
                  <c:v>39.370617000000003</c:v>
                </c:pt>
                <c:pt idx="8493">
                  <c:v>39.248252999999998</c:v>
                </c:pt>
                <c:pt idx="8494">
                  <c:v>39.085101000000002</c:v>
                </c:pt>
                <c:pt idx="8495">
                  <c:v>39.350223</c:v>
                </c:pt>
                <c:pt idx="8496">
                  <c:v>39.370617000000003</c:v>
                </c:pt>
                <c:pt idx="8497">
                  <c:v>39.513375000000003</c:v>
                </c:pt>
                <c:pt idx="8498">
                  <c:v>39.238056</c:v>
                </c:pt>
                <c:pt idx="8499">
                  <c:v>39.391010999999999</c:v>
                </c:pt>
                <c:pt idx="8500">
                  <c:v>39.411405000000002</c:v>
                </c:pt>
                <c:pt idx="8501">
                  <c:v>39.258450000000003</c:v>
                </c:pt>
                <c:pt idx="8502">
                  <c:v>39.401207999999997</c:v>
                </c:pt>
                <c:pt idx="8503">
                  <c:v>39.676527</c:v>
                </c:pt>
                <c:pt idx="8504">
                  <c:v>39.370617000000003</c:v>
                </c:pt>
                <c:pt idx="8505">
                  <c:v>39.360419999999998</c:v>
                </c:pt>
                <c:pt idx="8506">
                  <c:v>39.309435000000001</c:v>
                </c:pt>
                <c:pt idx="8507">
                  <c:v>39.921255000000002</c:v>
                </c:pt>
                <c:pt idx="8508">
                  <c:v>39.758102999999998</c:v>
                </c:pt>
                <c:pt idx="8509">
                  <c:v>39.758102999999998</c:v>
                </c:pt>
                <c:pt idx="8510">
                  <c:v>40.482089999999999</c:v>
                </c:pt>
                <c:pt idx="8511">
                  <c:v>40.329135000000001</c:v>
                </c:pt>
                <c:pt idx="8512">
                  <c:v>40.635044999999998</c:v>
                </c:pt>
                <c:pt idx="8513">
                  <c:v>40.267952999999999</c:v>
                </c:pt>
                <c:pt idx="8514">
                  <c:v>40.094603999999997</c:v>
                </c:pt>
                <c:pt idx="8515">
                  <c:v>39.839678999999997</c:v>
                </c:pt>
                <c:pt idx="8516">
                  <c:v>39.890664000000001</c:v>
                </c:pt>
                <c:pt idx="8517">
                  <c:v>40.400514000000001</c:v>
                </c:pt>
                <c:pt idx="8518">
                  <c:v>40.533074999999997</c:v>
                </c:pt>
                <c:pt idx="8519">
                  <c:v>40.533074999999997</c:v>
                </c:pt>
                <c:pt idx="8520">
                  <c:v>40.431105000000002</c:v>
                </c:pt>
                <c:pt idx="8521">
                  <c:v>40.114998</c:v>
                </c:pt>
                <c:pt idx="8522">
                  <c:v>40.563665999999998</c:v>
                </c:pt>
                <c:pt idx="8523">
                  <c:v>40.441302</c:v>
                </c:pt>
                <c:pt idx="8524">
                  <c:v>40.165982999999997</c:v>
                </c:pt>
                <c:pt idx="8525">
                  <c:v>40.492286999999997</c:v>
                </c:pt>
                <c:pt idx="8526">
                  <c:v>40.675832999999997</c:v>
                </c:pt>
                <c:pt idx="8527">
                  <c:v>40.706423999999998</c:v>
                </c:pt>
                <c:pt idx="8528">
                  <c:v>40.981743000000002</c:v>
                </c:pt>
                <c:pt idx="8529">
                  <c:v>40.859378999999997</c:v>
                </c:pt>
                <c:pt idx="8530">
                  <c:v>40.604453999999997</c:v>
                </c:pt>
                <c:pt idx="8531">
                  <c:v>40.482089999999999</c:v>
                </c:pt>
                <c:pt idx="8532">
                  <c:v>40.624848</c:v>
                </c:pt>
                <c:pt idx="8533">
                  <c:v>40.349528999999997</c:v>
                </c:pt>
                <c:pt idx="8534">
                  <c:v>40.227164999999999</c:v>
                </c:pt>
                <c:pt idx="8535">
                  <c:v>40.278149999999997</c:v>
                </c:pt>
                <c:pt idx="8536">
                  <c:v>40.145589000000001</c:v>
                </c:pt>
                <c:pt idx="8537">
                  <c:v>40.318938000000003</c:v>
                </c:pt>
                <c:pt idx="8538">
                  <c:v>40.002831</c:v>
                </c:pt>
                <c:pt idx="8539">
                  <c:v>40.023224999999996</c:v>
                </c:pt>
                <c:pt idx="8540">
                  <c:v>40.165982999999997</c:v>
                </c:pt>
                <c:pt idx="8541">
                  <c:v>40.043619</c:v>
                </c:pt>
                <c:pt idx="8542">
                  <c:v>40.349528999999997</c:v>
                </c:pt>
                <c:pt idx="8543">
                  <c:v>40.349528999999997</c:v>
                </c:pt>
                <c:pt idx="8544">
                  <c:v>40.196573999999998</c:v>
                </c:pt>
                <c:pt idx="8545">
                  <c:v>40.013027999999998</c:v>
                </c:pt>
                <c:pt idx="8546">
                  <c:v>40.318938000000003</c:v>
                </c:pt>
                <c:pt idx="8547">
                  <c:v>39.880467000000003</c:v>
                </c:pt>
                <c:pt idx="8548">
                  <c:v>40.033422000000002</c:v>
                </c:pt>
                <c:pt idx="8549">
                  <c:v>40.053815999999998</c:v>
                </c:pt>
                <c:pt idx="8550">
                  <c:v>40.084406999999999</c:v>
                </c:pt>
                <c:pt idx="8551">
                  <c:v>39.921255000000002</c:v>
                </c:pt>
                <c:pt idx="8552">
                  <c:v>39.921255000000002</c:v>
                </c:pt>
                <c:pt idx="8553">
                  <c:v>39.921255000000002</c:v>
                </c:pt>
                <c:pt idx="8554">
                  <c:v>40.074210000000001</c:v>
                </c:pt>
                <c:pt idx="8555">
                  <c:v>40.216968000000001</c:v>
                </c:pt>
                <c:pt idx="8556">
                  <c:v>40.369923</c:v>
                </c:pt>
                <c:pt idx="8557">
                  <c:v>40.369923</c:v>
                </c:pt>
                <c:pt idx="8558">
                  <c:v>40.369923</c:v>
                </c:pt>
                <c:pt idx="8559">
                  <c:v>40.339331999999999</c:v>
                </c:pt>
                <c:pt idx="8560">
                  <c:v>40.318938000000003</c:v>
                </c:pt>
                <c:pt idx="8561">
                  <c:v>40.298544</c:v>
                </c:pt>
                <c:pt idx="8562">
                  <c:v>40.777802999999999</c:v>
                </c:pt>
                <c:pt idx="8563">
                  <c:v>40.808394</c:v>
                </c:pt>
                <c:pt idx="8564">
                  <c:v>40.961348999999998</c:v>
                </c:pt>
                <c:pt idx="8565">
                  <c:v>40.961348999999998</c:v>
                </c:pt>
                <c:pt idx="8566">
                  <c:v>40.818590999999998</c:v>
                </c:pt>
                <c:pt idx="8567">
                  <c:v>40.818590999999998</c:v>
                </c:pt>
                <c:pt idx="8568">
                  <c:v>41.134698</c:v>
                </c:pt>
                <c:pt idx="8569">
                  <c:v>40.961348999999998</c:v>
                </c:pt>
                <c:pt idx="8570">
                  <c:v>40.584060000000001</c:v>
                </c:pt>
                <c:pt idx="8571">
                  <c:v>40.686030000000002</c:v>
                </c:pt>
                <c:pt idx="8572">
                  <c:v>40.390317000000003</c:v>
                </c:pt>
                <c:pt idx="8573">
                  <c:v>40.064013000000003</c:v>
                </c:pt>
                <c:pt idx="8574">
                  <c:v>40.369923</c:v>
                </c:pt>
                <c:pt idx="8575">
                  <c:v>40.573863000000003</c:v>
                </c:pt>
                <c:pt idx="8576">
                  <c:v>40.369923</c:v>
                </c:pt>
                <c:pt idx="8577">
                  <c:v>40.074210000000001</c:v>
                </c:pt>
                <c:pt idx="8578">
                  <c:v>40.023224999999996</c:v>
                </c:pt>
                <c:pt idx="8579">
                  <c:v>39.798890999999998</c:v>
                </c:pt>
                <c:pt idx="8580">
                  <c:v>40.135392000000003</c:v>
                </c:pt>
                <c:pt idx="8581">
                  <c:v>40.206771000000003</c:v>
                </c:pt>
                <c:pt idx="8582">
                  <c:v>39.982436999999997</c:v>
                </c:pt>
                <c:pt idx="8583">
                  <c:v>39.911057999999997</c:v>
                </c:pt>
                <c:pt idx="8584">
                  <c:v>39.768300000000004</c:v>
                </c:pt>
                <c:pt idx="8585">
                  <c:v>39.166677</c:v>
                </c:pt>
                <c:pt idx="8586">
                  <c:v>39.594951000000002</c:v>
                </c:pt>
                <c:pt idx="8587">
                  <c:v>39.227859000000002</c:v>
                </c:pt>
                <c:pt idx="8588">
                  <c:v>39.156480000000002</c:v>
                </c:pt>
                <c:pt idx="8589">
                  <c:v>39.085101000000002</c:v>
                </c:pt>
                <c:pt idx="8590">
                  <c:v>39.064706999999999</c:v>
                </c:pt>
                <c:pt idx="8591">
                  <c:v>39.125889000000001</c:v>
                </c:pt>
                <c:pt idx="8592">
                  <c:v>39.227859000000002</c:v>
                </c:pt>
                <c:pt idx="8593">
                  <c:v>39.615344999999998</c:v>
                </c:pt>
                <c:pt idx="8594">
                  <c:v>39.645935999999999</c:v>
                </c:pt>
                <c:pt idx="8595">
                  <c:v>39.686723999999998</c:v>
                </c:pt>
                <c:pt idx="8596">
                  <c:v>40.176180000000002</c:v>
                </c:pt>
                <c:pt idx="8597">
                  <c:v>40.227164999999999</c:v>
                </c:pt>
                <c:pt idx="8598">
                  <c:v>40.400514000000001</c:v>
                </c:pt>
                <c:pt idx="8599">
                  <c:v>40.757409000000003</c:v>
                </c:pt>
                <c:pt idx="8600">
                  <c:v>41.338638000000003</c:v>
                </c:pt>
                <c:pt idx="8601">
                  <c:v>41.828094</c:v>
                </c:pt>
                <c:pt idx="8602">
                  <c:v>42.134003999999997</c:v>
                </c:pt>
                <c:pt idx="8603">
                  <c:v>42.827399999999997</c:v>
                </c:pt>
                <c:pt idx="8604">
                  <c:v>43.439219999999999</c:v>
                </c:pt>
                <c:pt idx="8605">
                  <c:v>43.510598999999999</c:v>
                </c:pt>
                <c:pt idx="8606">
                  <c:v>44.203994999999999</c:v>
                </c:pt>
                <c:pt idx="8607">
                  <c:v>44.428328999999998</c:v>
                </c:pt>
                <c:pt idx="8608">
                  <c:v>44.550693000000003</c:v>
                </c:pt>
                <c:pt idx="8609">
                  <c:v>45.009557999999998</c:v>
                </c:pt>
                <c:pt idx="8610">
                  <c:v>44.968769999999999</c:v>
                </c:pt>
                <c:pt idx="8611">
                  <c:v>45.019755000000004</c:v>
                </c:pt>
                <c:pt idx="8612">
                  <c:v>45.009557999999998</c:v>
                </c:pt>
                <c:pt idx="8613">
                  <c:v>45.121724999999998</c:v>
                </c:pt>
                <c:pt idx="8614">
                  <c:v>45.244089000000002</c:v>
                </c:pt>
                <c:pt idx="8615">
                  <c:v>44.989164000000002</c:v>
                </c:pt>
                <c:pt idx="8616">
                  <c:v>45.009557999999998</c:v>
                </c:pt>
                <c:pt idx="8617">
                  <c:v>45.356256000000002</c:v>
                </c:pt>
                <c:pt idx="8618">
                  <c:v>45.070740000000001</c:v>
                </c:pt>
                <c:pt idx="8619">
                  <c:v>45.233891999999997</c:v>
                </c:pt>
                <c:pt idx="8620">
                  <c:v>45.203301000000003</c:v>
                </c:pt>
                <c:pt idx="8621">
                  <c:v>44.754632999999998</c:v>
                </c:pt>
                <c:pt idx="8622">
                  <c:v>44.978966999999997</c:v>
                </c:pt>
                <c:pt idx="8623">
                  <c:v>44.622072000000003</c:v>
                </c:pt>
                <c:pt idx="8624">
                  <c:v>44.530298999999999</c:v>
                </c:pt>
                <c:pt idx="8625">
                  <c:v>44.367147000000003</c:v>
                </c:pt>
                <c:pt idx="8626">
                  <c:v>44.122419000000001</c:v>
                </c:pt>
                <c:pt idx="8627">
                  <c:v>43.816509000000003</c:v>
                </c:pt>
                <c:pt idx="8628">
                  <c:v>43.694144999999999</c:v>
                </c:pt>
                <c:pt idx="8629">
                  <c:v>43.663553999999998</c:v>
                </c:pt>
                <c:pt idx="8630">
                  <c:v>43.408628999999998</c:v>
                </c:pt>
                <c:pt idx="8631">
                  <c:v>43.592174999999997</c:v>
                </c:pt>
                <c:pt idx="8632">
                  <c:v>43.449416999999997</c:v>
                </c:pt>
                <c:pt idx="8633">
                  <c:v>43.296461999999998</c:v>
                </c:pt>
                <c:pt idx="8634">
                  <c:v>43.316856000000001</c:v>
                </c:pt>
                <c:pt idx="8635">
                  <c:v>43.041536999999998</c:v>
                </c:pt>
                <c:pt idx="8636">
                  <c:v>43.347447000000003</c:v>
                </c:pt>
                <c:pt idx="8637">
                  <c:v>43.347447000000003</c:v>
                </c:pt>
                <c:pt idx="8638">
                  <c:v>43.214886</c:v>
                </c:pt>
                <c:pt idx="8639">
                  <c:v>42.970157999999998</c:v>
                </c:pt>
                <c:pt idx="8640">
                  <c:v>42.878385000000002</c:v>
                </c:pt>
                <c:pt idx="8641">
                  <c:v>42.623460000000001</c:v>
                </c:pt>
                <c:pt idx="8642">
                  <c:v>42.827399999999997</c:v>
                </c:pt>
                <c:pt idx="8643">
                  <c:v>42.450111</c:v>
                </c:pt>
                <c:pt idx="8644">
                  <c:v>42.348140999999998</c:v>
                </c:pt>
                <c:pt idx="8645">
                  <c:v>42.827399999999997</c:v>
                </c:pt>
                <c:pt idx="8646">
                  <c:v>42.246170999999997</c:v>
                </c:pt>
                <c:pt idx="8647">
                  <c:v>42.409323000000001</c:v>
                </c:pt>
                <c:pt idx="8648">
                  <c:v>42.307352999999999</c:v>
                </c:pt>
                <c:pt idx="8649">
                  <c:v>42.337944</c:v>
                </c:pt>
                <c:pt idx="8650">
                  <c:v>42.511293000000002</c:v>
                </c:pt>
                <c:pt idx="8651">
                  <c:v>42.388928999999997</c:v>
                </c:pt>
                <c:pt idx="8652">
                  <c:v>42.215580000000003</c:v>
                </c:pt>
                <c:pt idx="8653">
                  <c:v>42.246170999999997</c:v>
                </c:pt>
                <c:pt idx="8654">
                  <c:v>42.450111</c:v>
                </c:pt>
                <c:pt idx="8655">
                  <c:v>42.501095999999997</c:v>
                </c:pt>
                <c:pt idx="8656">
                  <c:v>42.388928999999997</c:v>
                </c:pt>
                <c:pt idx="8657">
                  <c:v>42.235973999999999</c:v>
                </c:pt>
                <c:pt idx="8658">
                  <c:v>42.266565</c:v>
                </c:pt>
                <c:pt idx="8659">
                  <c:v>42.307352999999999</c:v>
                </c:pt>
                <c:pt idx="8660">
                  <c:v>42.032034000000003</c:v>
                </c:pt>
                <c:pt idx="8661">
                  <c:v>42.52149</c:v>
                </c:pt>
                <c:pt idx="8662">
                  <c:v>42.093215999999998</c:v>
                </c:pt>
                <c:pt idx="8663">
                  <c:v>41.940261</c:v>
                </c:pt>
                <c:pt idx="8664">
                  <c:v>41.970852000000001</c:v>
                </c:pt>
                <c:pt idx="8665">
                  <c:v>41.889276000000002</c:v>
                </c:pt>
                <c:pt idx="8666">
                  <c:v>41.766911999999998</c:v>
                </c:pt>
                <c:pt idx="8667">
                  <c:v>41.644548</c:v>
                </c:pt>
                <c:pt idx="8668">
                  <c:v>41.654744999999998</c:v>
                </c:pt>
                <c:pt idx="8669">
                  <c:v>41.991245999999997</c:v>
                </c:pt>
                <c:pt idx="8670">
                  <c:v>41.664942000000003</c:v>
                </c:pt>
                <c:pt idx="8671">
                  <c:v>41.573169</c:v>
                </c:pt>
                <c:pt idx="8672">
                  <c:v>41.50179</c:v>
                </c:pt>
                <c:pt idx="8673">
                  <c:v>41.675139000000001</c:v>
                </c:pt>
                <c:pt idx="8674">
                  <c:v>41.899473</c:v>
                </c:pt>
                <c:pt idx="8675">
                  <c:v>41.991245999999997</c:v>
                </c:pt>
                <c:pt idx="8676">
                  <c:v>41.461002000000001</c:v>
                </c:pt>
                <c:pt idx="8677">
                  <c:v>41.053122000000002</c:v>
                </c:pt>
                <c:pt idx="8678">
                  <c:v>40.849181999999999</c:v>
                </c:pt>
                <c:pt idx="8679">
                  <c:v>40.624848</c:v>
                </c:pt>
                <c:pt idx="8680">
                  <c:v>40.380119999999998</c:v>
                </c:pt>
                <c:pt idx="8681">
                  <c:v>40.482089999999999</c:v>
                </c:pt>
                <c:pt idx="8682">
                  <c:v>40.431105000000002</c:v>
                </c:pt>
                <c:pt idx="8683">
                  <c:v>40.686030000000002</c:v>
                </c:pt>
                <c:pt idx="8684">
                  <c:v>40.573863000000003</c:v>
                </c:pt>
                <c:pt idx="8685">
                  <c:v>40.380119999999998</c:v>
                </c:pt>
                <c:pt idx="8686">
                  <c:v>41.042924999999997</c:v>
                </c:pt>
                <c:pt idx="8687">
                  <c:v>40.920560999999999</c:v>
                </c:pt>
                <c:pt idx="8688">
                  <c:v>40.961348999999998</c:v>
                </c:pt>
                <c:pt idx="8689">
                  <c:v>41.073515999999998</c:v>
                </c:pt>
                <c:pt idx="8690">
                  <c:v>41.053122000000002</c:v>
                </c:pt>
                <c:pt idx="8691">
                  <c:v>41.399819999999998</c:v>
                </c:pt>
                <c:pt idx="8692">
                  <c:v>41.226470999999997</c:v>
                </c:pt>
                <c:pt idx="8693">
                  <c:v>41.50179</c:v>
                </c:pt>
                <c:pt idx="8694">
                  <c:v>41.797502999999999</c:v>
                </c:pt>
                <c:pt idx="8695">
                  <c:v>41.705730000000003</c:v>
                </c:pt>
                <c:pt idx="8696">
                  <c:v>42.113610000000001</c:v>
                </c:pt>
                <c:pt idx="8697">
                  <c:v>42.348140999999998</c:v>
                </c:pt>
                <c:pt idx="8698">
                  <c:v>42.725430000000003</c:v>
                </c:pt>
                <c:pt idx="8699">
                  <c:v>42.857990999999998</c:v>
                </c:pt>
                <c:pt idx="8700">
                  <c:v>43.184294999999999</c:v>
                </c:pt>
                <c:pt idx="8701">
                  <c:v>43.592174999999997</c:v>
                </c:pt>
                <c:pt idx="8702">
                  <c:v>43.530993000000002</c:v>
                </c:pt>
                <c:pt idx="8703">
                  <c:v>43.724736</c:v>
                </c:pt>
                <c:pt idx="8704">
                  <c:v>44.265177000000001</c:v>
                </c:pt>
                <c:pt idx="8705">
                  <c:v>44.254980000000003</c:v>
                </c:pt>
                <c:pt idx="8706">
                  <c:v>44.305965</c:v>
                </c:pt>
                <c:pt idx="8707">
                  <c:v>44.275373999999999</c:v>
                </c:pt>
                <c:pt idx="8708">
                  <c:v>44.571086999999999</c:v>
                </c:pt>
                <c:pt idx="8709">
                  <c:v>44.652662999999997</c:v>
                </c:pt>
                <c:pt idx="8710">
                  <c:v>44.876997000000003</c:v>
                </c:pt>
                <c:pt idx="8711">
                  <c:v>44.724041999999997</c:v>
                </c:pt>
                <c:pt idx="8712">
                  <c:v>44.876997000000003</c:v>
                </c:pt>
                <c:pt idx="8713">
                  <c:v>44.927982</c:v>
                </c:pt>
                <c:pt idx="8714">
                  <c:v>45.040149</c:v>
                </c:pt>
                <c:pt idx="8715">
                  <c:v>44.713844999999999</c:v>
                </c:pt>
                <c:pt idx="8716">
                  <c:v>44.428328999999998</c:v>
                </c:pt>
                <c:pt idx="8717">
                  <c:v>44.193798000000001</c:v>
                </c:pt>
                <c:pt idx="8718">
                  <c:v>43.836903</c:v>
                </c:pt>
                <c:pt idx="8719">
                  <c:v>43.836903</c:v>
                </c:pt>
                <c:pt idx="8720">
                  <c:v>43.714539000000002</c:v>
                </c:pt>
                <c:pt idx="8721">
                  <c:v>43.520795999999997</c:v>
                </c:pt>
                <c:pt idx="8722">
                  <c:v>43.265870999999997</c:v>
                </c:pt>
                <c:pt idx="8723">
                  <c:v>43.194491999999997</c:v>
                </c:pt>
                <c:pt idx="8724">
                  <c:v>42.766218000000002</c:v>
                </c:pt>
                <c:pt idx="8725">
                  <c:v>42.817202999999999</c:v>
                </c:pt>
                <c:pt idx="8726">
                  <c:v>42.745823999999999</c:v>
                </c:pt>
                <c:pt idx="8727">
                  <c:v>42.368535000000001</c:v>
                </c:pt>
                <c:pt idx="8728">
                  <c:v>42.450111</c:v>
                </c:pt>
                <c:pt idx="8729">
                  <c:v>42.348140999999998</c:v>
                </c:pt>
                <c:pt idx="8730">
                  <c:v>41.919867000000004</c:v>
                </c:pt>
                <c:pt idx="8731">
                  <c:v>41.634351000000002</c:v>
                </c:pt>
                <c:pt idx="8732">
                  <c:v>41.787306000000001</c:v>
                </c:pt>
                <c:pt idx="8733">
                  <c:v>41.848488000000003</c:v>
                </c:pt>
                <c:pt idx="8734">
                  <c:v>41.991245999999997</c:v>
                </c:pt>
                <c:pt idx="8735">
                  <c:v>42.021836999999998</c:v>
                </c:pt>
                <c:pt idx="8736">
                  <c:v>42.470505000000003</c:v>
                </c:pt>
                <c:pt idx="8737">
                  <c:v>42.501095999999997</c:v>
                </c:pt>
                <c:pt idx="8738">
                  <c:v>42.225777000000001</c:v>
                </c:pt>
                <c:pt idx="8739">
                  <c:v>42.103413000000003</c:v>
                </c:pt>
                <c:pt idx="8740">
                  <c:v>41.950457999999998</c:v>
                </c:pt>
                <c:pt idx="8741">
                  <c:v>41.981048999999999</c:v>
                </c:pt>
                <c:pt idx="8742">
                  <c:v>41.858685000000001</c:v>
                </c:pt>
                <c:pt idx="8743">
                  <c:v>41.552774999999997</c:v>
                </c:pt>
                <c:pt idx="8744">
                  <c:v>41.399819999999998</c:v>
                </c:pt>
                <c:pt idx="8745">
                  <c:v>41.073515999999998</c:v>
                </c:pt>
                <c:pt idx="8746">
                  <c:v>41.399819999999998</c:v>
                </c:pt>
                <c:pt idx="8747">
                  <c:v>41.522184000000003</c:v>
                </c:pt>
                <c:pt idx="8748">
                  <c:v>41.675139000000001</c:v>
                </c:pt>
                <c:pt idx="8749">
                  <c:v>42.001443000000002</c:v>
                </c:pt>
                <c:pt idx="8750">
                  <c:v>41.756715</c:v>
                </c:pt>
                <c:pt idx="8751">
                  <c:v>41.532381000000001</c:v>
                </c:pt>
                <c:pt idx="8752">
                  <c:v>41.440607999999997</c:v>
                </c:pt>
                <c:pt idx="8753">
                  <c:v>41.471198999999999</c:v>
                </c:pt>
                <c:pt idx="8754">
                  <c:v>41.195880000000002</c:v>
                </c:pt>
                <c:pt idx="8755">
                  <c:v>41.522184000000003</c:v>
                </c:pt>
                <c:pt idx="8756">
                  <c:v>41.338638000000003</c:v>
                </c:pt>
                <c:pt idx="8757">
                  <c:v>41.195880000000002</c:v>
                </c:pt>
                <c:pt idx="8758">
                  <c:v>41.369228999999997</c:v>
                </c:pt>
                <c:pt idx="8759">
                  <c:v>41.552774999999997</c:v>
                </c:pt>
                <c:pt idx="8760">
                  <c:v>41.155092000000003</c:v>
                </c:pt>
                <c:pt idx="8761">
                  <c:v>41.308047000000002</c:v>
                </c:pt>
                <c:pt idx="8762">
                  <c:v>41.165289000000001</c:v>
                </c:pt>
                <c:pt idx="8763">
                  <c:v>41.471198999999999</c:v>
                </c:pt>
                <c:pt idx="8764">
                  <c:v>41.522184000000003</c:v>
                </c:pt>
                <c:pt idx="8765">
                  <c:v>41.155092000000003</c:v>
                </c:pt>
                <c:pt idx="8766">
                  <c:v>40.951152</c:v>
                </c:pt>
                <c:pt idx="8767">
                  <c:v>41.032727999999999</c:v>
                </c:pt>
                <c:pt idx="8768">
                  <c:v>40.900167000000003</c:v>
                </c:pt>
                <c:pt idx="8769">
                  <c:v>40.624848</c:v>
                </c:pt>
                <c:pt idx="8770">
                  <c:v>40.635044999999998</c:v>
                </c:pt>
                <c:pt idx="8771">
                  <c:v>40.584060000000001</c:v>
                </c:pt>
                <c:pt idx="8772">
                  <c:v>40.349528999999997</c:v>
                </c:pt>
                <c:pt idx="8773">
                  <c:v>40.420907999999997</c:v>
                </c:pt>
                <c:pt idx="8774">
                  <c:v>40.706423999999998</c:v>
                </c:pt>
                <c:pt idx="8775">
                  <c:v>40.624848</c:v>
                </c:pt>
                <c:pt idx="8776">
                  <c:v>40.104801000000002</c:v>
                </c:pt>
                <c:pt idx="8777">
                  <c:v>39.656132999999997</c:v>
                </c:pt>
                <c:pt idx="8778">
                  <c:v>38.809781999999998</c:v>
                </c:pt>
                <c:pt idx="8779">
                  <c:v>38.911752</c:v>
                </c:pt>
                <c:pt idx="8780">
                  <c:v>38.962736999999997</c:v>
                </c:pt>
                <c:pt idx="8781">
                  <c:v>39.268647000000001</c:v>
                </c:pt>
                <c:pt idx="8782">
                  <c:v>39.594951000000002</c:v>
                </c:pt>
                <c:pt idx="8783">
                  <c:v>39.003525000000003</c:v>
                </c:pt>
                <c:pt idx="8784">
                  <c:v>38.819978999999996</c:v>
                </c:pt>
                <c:pt idx="8785">
                  <c:v>38.391705000000002</c:v>
                </c:pt>
                <c:pt idx="8786">
                  <c:v>38.208159000000002</c:v>
                </c:pt>
                <c:pt idx="8787">
                  <c:v>38.422296000000003</c:v>
                </c:pt>
                <c:pt idx="8788">
                  <c:v>38.289735</c:v>
                </c:pt>
                <c:pt idx="8789">
                  <c:v>38.146977</c:v>
                </c:pt>
                <c:pt idx="8790">
                  <c:v>37.963431</c:v>
                </c:pt>
                <c:pt idx="8791">
                  <c:v>38.177568000000001</c:v>
                </c:pt>
                <c:pt idx="8792">
                  <c:v>38.728206</c:v>
                </c:pt>
                <c:pt idx="8793">
                  <c:v>38.891357999999997</c:v>
                </c:pt>
                <c:pt idx="8794">
                  <c:v>39.044313000000002</c:v>
                </c:pt>
                <c:pt idx="8795">
                  <c:v>39.554163000000003</c:v>
                </c:pt>
                <c:pt idx="8796">
                  <c:v>39.503177999999998</c:v>
                </c:pt>
                <c:pt idx="8797">
                  <c:v>40.135392000000003</c:v>
                </c:pt>
                <c:pt idx="8798">
                  <c:v>40.594256999999999</c:v>
                </c:pt>
                <c:pt idx="8799">
                  <c:v>40.767606000000001</c:v>
                </c:pt>
                <c:pt idx="8800">
                  <c:v>41.267259000000003</c:v>
                </c:pt>
                <c:pt idx="8801">
                  <c:v>41.297849999999997</c:v>
                </c:pt>
                <c:pt idx="8802">
                  <c:v>41.277456000000001</c:v>
                </c:pt>
                <c:pt idx="8803">
                  <c:v>41.348835000000001</c:v>
                </c:pt>
                <c:pt idx="8804">
                  <c:v>41.940261</c:v>
                </c:pt>
                <c:pt idx="8805">
                  <c:v>42.256368000000002</c:v>
                </c:pt>
                <c:pt idx="8806">
                  <c:v>42.562277999999999</c:v>
                </c:pt>
                <c:pt idx="8807">
                  <c:v>42.368535000000001</c:v>
                </c:pt>
                <c:pt idx="8808">
                  <c:v>42.541884000000003</c:v>
                </c:pt>
                <c:pt idx="8809">
                  <c:v>42.623460000000001</c:v>
                </c:pt>
                <c:pt idx="8810">
                  <c:v>42.817202999999999</c:v>
                </c:pt>
                <c:pt idx="8811">
                  <c:v>43.337249999999997</c:v>
                </c:pt>
                <c:pt idx="8812">
                  <c:v>42.817202999999999</c:v>
                </c:pt>
                <c:pt idx="8813">
                  <c:v>43.194491999999997</c:v>
                </c:pt>
                <c:pt idx="8814">
                  <c:v>43.235280000000003</c:v>
                </c:pt>
                <c:pt idx="8815">
                  <c:v>43.000748999999999</c:v>
                </c:pt>
                <c:pt idx="8816">
                  <c:v>42.939566999999997</c:v>
                </c:pt>
                <c:pt idx="8817">
                  <c:v>42.664248000000001</c:v>
                </c:pt>
                <c:pt idx="8818">
                  <c:v>42.603065999999998</c:v>
                </c:pt>
                <c:pt idx="8819">
                  <c:v>42.246170999999997</c:v>
                </c:pt>
                <c:pt idx="8820">
                  <c:v>42.032034000000003</c:v>
                </c:pt>
                <c:pt idx="8821">
                  <c:v>41.624153999999997</c:v>
                </c:pt>
                <c:pt idx="8822">
                  <c:v>41.664942000000003</c:v>
                </c:pt>
                <c:pt idx="8823">
                  <c:v>41.746518000000002</c:v>
                </c:pt>
                <c:pt idx="8824">
                  <c:v>42.450111</c:v>
                </c:pt>
                <c:pt idx="8825">
                  <c:v>42.470505000000003</c:v>
                </c:pt>
                <c:pt idx="8826">
                  <c:v>42.592869</c:v>
                </c:pt>
                <c:pt idx="8827">
                  <c:v>42.184989000000002</c:v>
                </c:pt>
                <c:pt idx="8828">
                  <c:v>41.868881999999999</c:v>
                </c:pt>
                <c:pt idx="8829">
                  <c:v>41.593563000000003</c:v>
                </c:pt>
                <c:pt idx="8830">
                  <c:v>41.134698</c:v>
                </c:pt>
                <c:pt idx="8831">
                  <c:v>41.511986999999998</c:v>
                </c:pt>
                <c:pt idx="8832">
                  <c:v>41.552774999999997</c:v>
                </c:pt>
                <c:pt idx="8833">
                  <c:v>41.471198999999999</c:v>
                </c:pt>
                <c:pt idx="8834">
                  <c:v>41.787306000000001</c:v>
                </c:pt>
                <c:pt idx="8835">
                  <c:v>41.562972000000002</c:v>
                </c:pt>
                <c:pt idx="8836">
                  <c:v>41.603760000000001</c:v>
                </c:pt>
                <c:pt idx="8837">
                  <c:v>41.481395999999997</c:v>
                </c:pt>
                <c:pt idx="8838">
                  <c:v>41.430410999999999</c:v>
                </c:pt>
                <c:pt idx="8839">
                  <c:v>41.797502999999999</c:v>
                </c:pt>
                <c:pt idx="8840">
                  <c:v>42.256368000000002</c:v>
                </c:pt>
                <c:pt idx="8841">
                  <c:v>42.552081000000001</c:v>
                </c:pt>
                <c:pt idx="8842">
                  <c:v>42.623460000000001</c:v>
                </c:pt>
                <c:pt idx="8843">
                  <c:v>43.051734000000003</c:v>
                </c:pt>
                <c:pt idx="8844">
                  <c:v>42.796809000000003</c:v>
                </c:pt>
                <c:pt idx="8845">
                  <c:v>43.653357</c:v>
                </c:pt>
                <c:pt idx="8846">
                  <c:v>43.245477000000001</c:v>
                </c:pt>
                <c:pt idx="8847">
                  <c:v>43.418826000000003</c:v>
                </c:pt>
                <c:pt idx="8848">
                  <c:v>43.194491999999997</c:v>
                </c:pt>
                <c:pt idx="8849">
                  <c:v>43.041536999999998</c:v>
                </c:pt>
                <c:pt idx="8850">
                  <c:v>43.459614000000002</c:v>
                </c:pt>
                <c:pt idx="8851">
                  <c:v>43.632962999999997</c:v>
                </c:pt>
                <c:pt idx="8852">
                  <c:v>43.510598999999999</c:v>
                </c:pt>
                <c:pt idx="8853">
                  <c:v>44.438526000000003</c:v>
                </c:pt>
                <c:pt idx="8854">
                  <c:v>44.305965</c:v>
                </c:pt>
                <c:pt idx="8855">
                  <c:v>44.581283999999997</c:v>
                </c:pt>
                <c:pt idx="8856">
                  <c:v>44.458919999999999</c:v>
                </c:pt>
                <c:pt idx="8857">
                  <c:v>43.836903</c:v>
                </c:pt>
                <c:pt idx="8858">
                  <c:v>44.285570999999997</c:v>
                </c:pt>
                <c:pt idx="8859">
                  <c:v>44.020448999999999</c:v>
                </c:pt>
                <c:pt idx="8860">
                  <c:v>43.235280000000003</c:v>
                </c:pt>
                <c:pt idx="8861">
                  <c:v>43.367840999999999</c:v>
                </c:pt>
                <c:pt idx="8862">
                  <c:v>43.510598999999999</c:v>
                </c:pt>
                <c:pt idx="8863">
                  <c:v>43.643160000000002</c:v>
                </c:pt>
                <c:pt idx="8864">
                  <c:v>44.071434000000004</c:v>
                </c:pt>
                <c:pt idx="8865">
                  <c:v>44.071434000000004</c:v>
                </c:pt>
                <c:pt idx="8866">
                  <c:v>43.418826000000003</c:v>
                </c:pt>
                <c:pt idx="8867">
                  <c:v>43.204689000000002</c:v>
                </c:pt>
                <c:pt idx="8868">
                  <c:v>42.776415</c:v>
                </c:pt>
                <c:pt idx="8869">
                  <c:v>42.654051000000003</c:v>
                </c:pt>
                <c:pt idx="8870">
                  <c:v>42.705036</c:v>
                </c:pt>
                <c:pt idx="8871">
                  <c:v>42.817202999999999</c:v>
                </c:pt>
                <c:pt idx="8872">
                  <c:v>43.051734000000003</c:v>
                </c:pt>
                <c:pt idx="8873">
                  <c:v>43.072127999999999</c:v>
                </c:pt>
                <c:pt idx="8874">
                  <c:v>43.184294999999999</c:v>
                </c:pt>
                <c:pt idx="8875">
                  <c:v>43.112915999999998</c:v>
                </c:pt>
                <c:pt idx="8876">
                  <c:v>43.480007999999998</c:v>
                </c:pt>
                <c:pt idx="8877">
                  <c:v>43.255673999999999</c:v>
                </c:pt>
                <c:pt idx="8878">
                  <c:v>43.490205000000003</c:v>
                </c:pt>
                <c:pt idx="8879">
                  <c:v>43.643160000000002</c:v>
                </c:pt>
                <c:pt idx="8880">
                  <c:v>43.530993000000002</c:v>
                </c:pt>
                <c:pt idx="8881">
                  <c:v>44.061236999999998</c:v>
                </c:pt>
                <c:pt idx="8882">
                  <c:v>45.254286</c:v>
                </c:pt>
                <c:pt idx="8883">
                  <c:v>45.346058999999997</c:v>
                </c:pt>
                <c:pt idx="8884">
                  <c:v>45.397044000000001</c:v>
                </c:pt>
                <c:pt idx="8885">
                  <c:v>45.672362999999997</c:v>
                </c:pt>
                <c:pt idx="8886">
                  <c:v>45.437832</c:v>
                </c:pt>
                <c:pt idx="8887">
                  <c:v>45.713151000000003</c:v>
                </c:pt>
                <c:pt idx="8888">
                  <c:v>46.039454999999997</c:v>
                </c:pt>
                <c:pt idx="8889">
                  <c:v>47.181519000000002</c:v>
                </c:pt>
                <c:pt idx="8890">
                  <c:v>47.303882999999999</c:v>
                </c:pt>
                <c:pt idx="8891">
                  <c:v>46.906199999999998</c:v>
                </c:pt>
                <c:pt idx="8892">
                  <c:v>47.252898000000002</c:v>
                </c:pt>
                <c:pt idx="8893">
                  <c:v>47.375261999999999</c:v>
                </c:pt>
                <c:pt idx="8894">
                  <c:v>47.048957999999999</c:v>
                </c:pt>
                <c:pt idx="8895">
                  <c:v>47.732157000000001</c:v>
                </c:pt>
                <c:pt idx="8896">
                  <c:v>47.844324</c:v>
                </c:pt>
                <c:pt idx="8897">
                  <c:v>47.905506000000003</c:v>
                </c:pt>
                <c:pt idx="8898">
                  <c:v>48.129840000000002</c:v>
                </c:pt>
                <c:pt idx="8899">
                  <c:v>48.099249</c:v>
                </c:pt>
                <c:pt idx="8900">
                  <c:v>48.272598000000002</c:v>
                </c:pt>
                <c:pt idx="8901">
                  <c:v>48.02787</c:v>
                </c:pt>
                <c:pt idx="8902">
                  <c:v>47.742353999999999</c:v>
                </c:pt>
                <c:pt idx="8903">
                  <c:v>47.436444000000002</c:v>
                </c:pt>
                <c:pt idx="8904">
                  <c:v>47.00817</c:v>
                </c:pt>
                <c:pt idx="8905">
                  <c:v>47.456837999999998</c:v>
                </c:pt>
                <c:pt idx="8906">
                  <c:v>46.936790999999999</c:v>
                </c:pt>
                <c:pt idx="8907">
                  <c:v>46.936790999999999</c:v>
                </c:pt>
                <c:pt idx="8908">
                  <c:v>47.079549</c:v>
                </c:pt>
                <c:pt idx="8909">
                  <c:v>46.977578999999999</c:v>
                </c:pt>
                <c:pt idx="8910">
                  <c:v>47.201912999999998</c:v>
                </c:pt>
                <c:pt idx="8911">
                  <c:v>46.916397000000003</c:v>
                </c:pt>
                <c:pt idx="8912">
                  <c:v>47.038761000000001</c:v>
                </c:pt>
                <c:pt idx="8913">
                  <c:v>46.110833999999997</c:v>
                </c:pt>
                <c:pt idx="8914">
                  <c:v>45.713151000000003</c:v>
                </c:pt>
                <c:pt idx="8915">
                  <c:v>44.948376000000003</c:v>
                </c:pt>
                <c:pt idx="8916">
                  <c:v>45.274679999999996</c:v>
                </c:pt>
                <c:pt idx="8917">
                  <c:v>45.091133999999997</c:v>
                </c:pt>
                <c:pt idx="8918">
                  <c:v>44.958573000000001</c:v>
                </c:pt>
                <c:pt idx="8919">
                  <c:v>44.489511</c:v>
                </c:pt>
                <c:pt idx="8920">
                  <c:v>44.703648000000001</c:v>
                </c:pt>
                <c:pt idx="8921">
                  <c:v>43.969464000000002</c:v>
                </c:pt>
                <c:pt idx="8922">
                  <c:v>43.704341999999997</c:v>
                </c:pt>
                <c:pt idx="8923">
                  <c:v>44.764830000000003</c:v>
                </c:pt>
                <c:pt idx="8924">
                  <c:v>43.694144999999999</c:v>
                </c:pt>
                <c:pt idx="8925">
                  <c:v>43.857297000000003</c:v>
                </c:pt>
                <c:pt idx="8926">
                  <c:v>44.020448999999999</c:v>
                </c:pt>
                <c:pt idx="8927">
                  <c:v>43.439219999999999</c:v>
                </c:pt>
                <c:pt idx="8928">
                  <c:v>43.102719</c:v>
                </c:pt>
                <c:pt idx="8929">
                  <c:v>44.05104</c:v>
                </c:pt>
                <c:pt idx="8930">
                  <c:v>43.745130000000003</c:v>
                </c:pt>
                <c:pt idx="8931">
                  <c:v>43.551386999999998</c:v>
                </c:pt>
                <c:pt idx="8932">
                  <c:v>43.561584000000003</c:v>
                </c:pt>
                <c:pt idx="8933">
                  <c:v>42.980355000000003</c:v>
                </c:pt>
                <c:pt idx="8934">
                  <c:v>42.358338000000003</c:v>
                </c:pt>
                <c:pt idx="8935">
                  <c:v>42.654051000000003</c:v>
                </c:pt>
                <c:pt idx="8936">
                  <c:v>42.511293000000002</c:v>
                </c:pt>
                <c:pt idx="8937">
                  <c:v>42.807006000000001</c:v>
                </c:pt>
                <c:pt idx="8938">
                  <c:v>43.418826000000003</c:v>
                </c:pt>
                <c:pt idx="8939">
                  <c:v>42.939566999999997</c:v>
                </c:pt>
                <c:pt idx="8940">
                  <c:v>42.807006000000001</c:v>
                </c:pt>
                <c:pt idx="8941">
                  <c:v>42.878385000000002</c:v>
                </c:pt>
                <c:pt idx="8942">
                  <c:v>43.500402000000001</c:v>
                </c:pt>
                <c:pt idx="8943">
                  <c:v>43.163901000000003</c:v>
                </c:pt>
                <c:pt idx="8944">
                  <c:v>43.429023000000001</c:v>
                </c:pt>
                <c:pt idx="8945">
                  <c:v>42.990552000000001</c:v>
                </c:pt>
                <c:pt idx="8946">
                  <c:v>42.460307999999998</c:v>
                </c:pt>
                <c:pt idx="8947">
                  <c:v>43.806311999999998</c:v>
                </c:pt>
                <c:pt idx="8948">
                  <c:v>44.285570999999997</c:v>
                </c:pt>
                <c:pt idx="8949">
                  <c:v>44.876997000000003</c:v>
                </c:pt>
                <c:pt idx="8950">
                  <c:v>44.876997000000003</c:v>
                </c:pt>
                <c:pt idx="8951">
                  <c:v>44.367147000000003</c:v>
                </c:pt>
                <c:pt idx="8952">
                  <c:v>44.346753</c:v>
                </c:pt>
                <c:pt idx="8953">
                  <c:v>45.274679999999996</c:v>
                </c:pt>
                <c:pt idx="8954">
                  <c:v>45.427635000000002</c:v>
                </c:pt>
                <c:pt idx="8955">
                  <c:v>46.100636999999999</c:v>
                </c:pt>
                <c:pt idx="8956">
                  <c:v>46.345365000000001</c:v>
                </c:pt>
                <c:pt idx="8957">
                  <c:v>47.171322000000004</c:v>
                </c:pt>
                <c:pt idx="8958">
                  <c:v>47.150928</c:v>
                </c:pt>
                <c:pt idx="8959">
                  <c:v>46.182212999999997</c:v>
                </c:pt>
                <c:pt idx="8960">
                  <c:v>46.345365000000001</c:v>
                </c:pt>
                <c:pt idx="8961">
                  <c:v>46.783836000000001</c:v>
                </c:pt>
                <c:pt idx="8962">
                  <c:v>47.242700999999997</c:v>
                </c:pt>
                <c:pt idx="8963">
                  <c:v>47.038761000000001</c:v>
                </c:pt>
                <c:pt idx="8964">
                  <c:v>47.426246999999996</c:v>
                </c:pt>
                <c:pt idx="8965">
                  <c:v>46.906199999999998</c:v>
                </c:pt>
                <c:pt idx="8966">
                  <c:v>46.284182999999999</c:v>
                </c:pt>
                <c:pt idx="8967">
                  <c:v>45.753939000000003</c:v>
                </c:pt>
                <c:pt idx="8968">
                  <c:v>45.539802000000002</c:v>
                </c:pt>
                <c:pt idx="8969">
                  <c:v>45.733544999999999</c:v>
                </c:pt>
                <c:pt idx="8970">
                  <c:v>45.713151000000003</c:v>
                </c:pt>
                <c:pt idx="8971">
                  <c:v>46.590093000000003</c:v>
                </c:pt>
                <c:pt idx="8972">
                  <c:v>47.232503999999999</c:v>
                </c:pt>
                <c:pt idx="8973">
                  <c:v>47.334474</c:v>
                </c:pt>
                <c:pt idx="8974">
                  <c:v>48.721266</c:v>
                </c:pt>
                <c:pt idx="8975">
                  <c:v>48.864024000000001</c:v>
                </c:pt>
                <c:pt idx="8976">
                  <c:v>49.822541999999999</c:v>
                </c:pt>
                <c:pt idx="8977">
                  <c:v>50.220224999999999</c:v>
                </c:pt>
                <c:pt idx="8978">
                  <c:v>50.781059999999997</c:v>
                </c:pt>
                <c:pt idx="8979">
                  <c:v>50.556725999999998</c:v>
                </c:pt>
                <c:pt idx="8980">
                  <c:v>50.811650999999998</c:v>
                </c:pt>
                <c:pt idx="8981">
                  <c:v>51.035984999999997</c:v>
                </c:pt>
                <c:pt idx="8982">
                  <c:v>52.361595000000001</c:v>
                </c:pt>
                <c:pt idx="8983">
                  <c:v>51.902729999999998</c:v>
                </c:pt>
                <c:pt idx="8984">
                  <c:v>51.708987</c:v>
                </c:pt>
                <c:pt idx="8985">
                  <c:v>51.331698000000003</c:v>
                </c:pt>
                <c:pt idx="8986">
                  <c:v>51.902729999999998</c:v>
                </c:pt>
                <c:pt idx="8987">
                  <c:v>51.005394000000003</c:v>
                </c:pt>
                <c:pt idx="8988">
                  <c:v>51.413274000000001</c:v>
                </c:pt>
                <c:pt idx="8989">
                  <c:v>51.627411000000002</c:v>
                </c:pt>
                <c:pt idx="8990">
                  <c:v>51.097166999999999</c:v>
                </c:pt>
                <c:pt idx="8991">
                  <c:v>51.260319000000003</c:v>
                </c:pt>
                <c:pt idx="8992">
                  <c:v>51.066575999999998</c:v>
                </c:pt>
                <c:pt idx="8993">
                  <c:v>50.750469000000002</c:v>
                </c:pt>
                <c:pt idx="8994">
                  <c:v>50.923817999999997</c:v>
                </c:pt>
                <c:pt idx="8995">
                  <c:v>50.607711000000002</c:v>
                </c:pt>
                <c:pt idx="8996">
                  <c:v>50.454756000000003</c:v>
                </c:pt>
                <c:pt idx="8997">
                  <c:v>49.628799000000001</c:v>
                </c:pt>
                <c:pt idx="8998">
                  <c:v>49.710374999999999</c:v>
                </c:pt>
                <c:pt idx="8999">
                  <c:v>49.486041</c:v>
                </c:pt>
                <c:pt idx="9000">
                  <c:v>48.751857000000001</c:v>
                </c:pt>
                <c:pt idx="9001">
                  <c:v>48.802841999999998</c:v>
                </c:pt>
                <c:pt idx="9002">
                  <c:v>48.445946999999997</c:v>
                </c:pt>
                <c:pt idx="9003">
                  <c:v>48.048264000000003</c:v>
                </c:pt>
                <c:pt idx="9004">
                  <c:v>48.048264000000003</c:v>
                </c:pt>
                <c:pt idx="9005">
                  <c:v>47.946294000000002</c:v>
                </c:pt>
                <c:pt idx="9006">
                  <c:v>47.732157000000001</c:v>
                </c:pt>
                <c:pt idx="9007">
                  <c:v>47.599595999999998</c:v>
                </c:pt>
                <c:pt idx="9008">
                  <c:v>47.252898000000002</c:v>
                </c:pt>
                <c:pt idx="9009">
                  <c:v>47.00817</c:v>
                </c:pt>
                <c:pt idx="9010">
                  <c:v>46.783836000000001</c:v>
                </c:pt>
                <c:pt idx="9011">
                  <c:v>46.243395</c:v>
                </c:pt>
                <c:pt idx="9012">
                  <c:v>45.866106000000002</c:v>
                </c:pt>
                <c:pt idx="9013">
                  <c:v>45.774332999999999</c:v>
                </c:pt>
                <c:pt idx="9014">
                  <c:v>45.549999</c:v>
                </c:pt>
                <c:pt idx="9015">
                  <c:v>45.488816999999997</c:v>
                </c:pt>
                <c:pt idx="9016">
                  <c:v>45.111528</c:v>
                </c:pt>
                <c:pt idx="9017">
                  <c:v>45.009557999999998</c:v>
                </c:pt>
                <c:pt idx="9018">
                  <c:v>44.571086999999999</c:v>
                </c:pt>
                <c:pt idx="9019">
                  <c:v>44.764830000000003</c:v>
                </c:pt>
                <c:pt idx="9020">
                  <c:v>44.326358999999997</c:v>
                </c:pt>
                <c:pt idx="9021">
                  <c:v>44.203994999999999</c:v>
                </c:pt>
                <c:pt idx="9022">
                  <c:v>44.254980000000003</c:v>
                </c:pt>
                <c:pt idx="9023">
                  <c:v>44.000055000000003</c:v>
                </c:pt>
                <c:pt idx="9024">
                  <c:v>43.877690999999999</c:v>
                </c:pt>
                <c:pt idx="9025">
                  <c:v>43.602372000000003</c:v>
                </c:pt>
                <c:pt idx="9026">
                  <c:v>43.602372000000003</c:v>
                </c:pt>
                <c:pt idx="9027">
                  <c:v>43.296461999999998</c:v>
                </c:pt>
                <c:pt idx="9028">
                  <c:v>43.174098000000001</c:v>
                </c:pt>
                <c:pt idx="9029">
                  <c:v>43.194491999999997</c:v>
                </c:pt>
                <c:pt idx="9030">
                  <c:v>43.367840999999999</c:v>
                </c:pt>
                <c:pt idx="9031">
                  <c:v>42.939566999999997</c:v>
                </c:pt>
                <c:pt idx="9032">
                  <c:v>42.970157999999998</c:v>
                </c:pt>
                <c:pt idx="9033">
                  <c:v>42.970157999999998</c:v>
                </c:pt>
                <c:pt idx="9034">
                  <c:v>42.643853999999997</c:v>
                </c:pt>
                <c:pt idx="9035">
                  <c:v>43.061931000000001</c:v>
                </c:pt>
                <c:pt idx="9036">
                  <c:v>42.888582</c:v>
                </c:pt>
                <c:pt idx="9037">
                  <c:v>43.214886</c:v>
                </c:pt>
                <c:pt idx="9038">
                  <c:v>43.092522000000002</c:v>
                </c:pt>
                <c:pt idx="9039">
                  <c:v>42.970157999999998</c:v>
                </c:pt>
                <c:pt idx="9040">
                  <c:v>42.837597000000002</c:v>
                </c:pt>
                <c:pt idx="9041">
                  <c:v>42.419519999999999</c:v>
                </c:pt>
                <c:pt idx="9042">
                  <c:v>42.256368000000002</c:v>
                </c:pt>
                <c:pt idx="9043">
                  <c:v>41.919867000000004</c:v>
                </c:pt>
                <c:pt idx="9044">
                  <c:v>41.613956999999999</c:v>
                </c:pt>
                <c:pt idx="9045">
                  <c:v>41.471198999999999</c:v>
                </c:pt>
                <c:pt idx="9046">
                  <c:v>41.450805000000003</c:v>
                </c:pt>
                <c:pt idx="9047">
                  <c:v>41.787306000000001</c:v>
                </c:pt>
                <c:pt idx="9048">
                  <c:v>41.654744999999998</c:v>
                </c:pt>
                <c:pt idx="9049">
                  <c:v>41.960655000000003</c:v>
                </c:pt>
                <c:pt idx="9050">
                  <c:v>41.930064000000002</c:v>
                </c:pt>
                <c:pt idx="9051">
                  <c:v>41.930064000000002</c:v>
                </c:pt>
                <c:pt idx="9052">
                  <c:v>41.603760000000001</c:v>
                </c:pt>
                <c:pt idx="9053">
                  <c:v>41.450805000000003</c:v>
                </c:pt>
                <c:pt idx="9054">
                  <c:v>41.879078999999997</c:v>
                </c:pt>
                <c:pt idx="9055">
                  <c:v>41.899473</c:v>
                </c:pt>
                <c:pt idx="9056">
                  <c:v>42.429716999999997</c:v>
                </c:pt>
                <c:pt idx="9057">
                  <c:v>42.715232999999998</c:v>
                </c:pt>
                <c:pt idx="9058">
                  <c:v>43.418826000000003</c:v>
                </c:pt>
                <c:pt idx="9059">
                  <c:v>43.490205000000003</c:v>
                </c:pt>
                <c:pt idx="9060">
                  <c:v>43.000748999999999</c:v>
                </c:pt>
                <c:pt idx="9061">
                  <c:v>42.439914000000002</c:v>
                </c:pt>
                <c:pt idx="9062">
                  <c:v>41.950457999999998</c:v>
                </c:pt>
                <c:pt idx="9063">
                  <c:v>41.654744999999998</c:v>
                </c:pt>
                <c:pt idx="9064">
                  <c:v>41.664942000000003</c:v>
                </c:pt>
                <c:pt idx="9065">
                  <c:v>42.123806999999999</c:v>
                </c:pt>
                <c:pt idx="9066">
                  <c:v>41.613956999999999</c:v>
                </c:pt>
                <c:pt idx="9067">
                  <c:v>41.828094</c:v>
                </c:pt>
                <c:pt idx="9068">
                  <c:v>41.450805000000003</c:v>
                </c:pt>
                <c:pt idx="9069">
                  <c:v>41.634351000000002</c:v>
                </c:pt>
                <c:pt idx="9070">
                  <c:v>41.705730000000003</c:v>
                </c:pt>
                <c:pt idx="9071">
                  <c:v>41.736320999999997</c:v>
                </c:pt>
                <c:pt idx="9072">
                  <c:v>42.368535000000001</c:v>
                </c:pt>
                <c:pt idx="9073">
                  <c:v>42.348140999999998</c:v>
                </c:pt>
                <c:pt idx="9074">
                  <c:v>42.307352999999999</c:v>
                </c:pt>
                <c:pt idx="9075">
                  <c:v>42.919173000000001</c:v>
                </c:pt>
                <c:pt idx="9076">
                  <c:v>43.163901000000003</c:v>
                </c:pt>
                <c:pt idx="9077">
                  <c:v>43.469811</c:v>
                </c:pt>
                <c:pt idx="9078">
                  <c:v>43.530993000000002</c:v>
                </c:pt>
                <c:pt idx="9079">
                  <c:v>43.367840999999999</c:v>
                </c:pt>
                <c:pt idx="9080">
                  <c:v>43.653357</c:v>
                </c:pt>
                <c:pt idx="9081">
                  <c:v>44.071434000000004</c:v>
                </c:pt>
                <c:pt idx="9082">
                  <c:v>44.662860000000002</c:v>
                </c:pt>
                <c:pt idx="9083">
                  <c:v>45.305270999999998</c:v>
                </c:pt>
                <c:pt idx="9084">
                  <c:v>44.754632999999998</c:v>
                </c:pt>
                <c:pt idx="9085">
                  <c:v>44.713844999999999</c:v>
                </c:pt>
                <c:pt idx="9086">
                  <c:v>44.815815000000001</c:v>
                </c:pt>
                <c:pt idx="9087">
                  <c:v>44.876997000000003</c:v>
                </c:pt>
                <c:pt idx="9088">
                  <c:v>44.846406000000002</c:v>
                </c:pt>
                <c:pt idx="9089">
                  <c:v>45.244089000000002</c:v>
                </c:pt>
                <c:pt idx="9090">
                  <c:v>45.295074</c:v>
                </c:pt>
                <c:pt idx="9091">
                  <c:v>45.040149</c:v>
                </c:pt>
                <c:pt idx="9092">
                  <c:v>45.172710000000002</c:v>
                </c:pt>
                <c:pt idx="9093">
                  <c:v>45.427635000000002</c:v>
                </c:pt>
                <c:pt idx="9094">
                  <c:v>45.121724999999998</c:v>
                </c:pt>
                <c:pt idx="9095">
                  <c:v>45.091133999999997</c:v>
                </c:pt>
                <c:pt idx="9096">
                  <c:v>45.121724999999998</c:v>
                </c:pt>
                <c:pt idx="9097">
                  <c:v>44.622072000000003</c:v>
                </c:pt>
                <c:pt idx="9098">
                  <c:v>44.316161999999998</c:v>
                </c:pt>
                <c:pt idx="9099">
                  <c:v>44.591481000000002</c:v>
                </c:pt>
                <c:pt idx="9100">
                  <c:v>44.907587999999997</c:v>
                </c:pt>
                <c:pt idx="9101">
                  <c:v>44.968769999999999</c:v>
                </c:pt>
                <c:pt idx="9102">
                  <c:v>44.887194000000001</c:v>
                </c:pt>
                <c:pt idx="9103">
                  <c:v>44.815815000000001</c:v>
                </c:pt>
                <c:pt idx="9104">
                  <c:v>44.448723000000001</c:v>
                </c:pt>
                <c:pt idx="9105">
                  <c:v>44.346753</c:v>
                </c:pt>
                <c:pt idx="9106">
                  <c:v>43.949069999999999</c:v>
                </c:pt>
                <c:pt idx="9107">
                  <c:v>43.673751000000003</c:v>
                </c:pt>
                <c:pt idx="9108">
                  <c:v>43.551386999999998</c:v>
                </c:pt>
                <c:pt idx="9109">
                  <c:v>42.970157999999998</c:v>
                </c:pt>
                <c:pt idx="9110">
                  <c:v>43.296461999999998</c:v>
                </c:pt>
                <c:pt idx="9111">
                  <c:v>43.480007999999998</c:v>
                </c:pt>
                <c:pt idx="9112">
                  <c:v>43.653357</c:v>
                </c:pt>
                <c:pt idx="9113">
                  <c:v>43.979661</c:v>
                </c:pt>
                <c:pt idx="9114">
                  <c:v>43.867494000000001</c:v>
                </c:pt>
                <c:pt idx="9115">
                  <c:v>43.622765999999999</c:v>
                </c:pt>
                <c:pt idx="9116">
                  <c:v>43.806311999999998</c:v>
                </c:pt>
                <c:pt idx="9117">
                  <c:v>43.867494000000001</c:v>
                </c:pt>
                <c:pt idx="9118">
                  <c:v>43.449416999999997</c:v>
                </c:pt>
                <c:pt idx="9119">
                  <c:v>43.592174999999997</c:v>
                </c:pt>
              </c:numCache>
            </c:numRef>
          </c:yVal>
          <c:smooth val="0"/>
        </c:ser>
        <c:dLbls>
          <c:showLegendKey val="0"/>
          <c:showVal val="0"/>
          <c:showCatName val="0"/>
          <c:showSerName val="0"/>
          <c:showPercent val="0"/>
          <c:showBubbleSize val="0"/>
        </c:dLbls>
        <c:axId val="158663856"/>
        <c:axId val="158600984"/>
      </c:scatterChart>
      <c:scatterChart>
        <c:scatterStyle val="lineMarker"/>
        <c:varyColors val="0"/>
        <c:ser>
          <c:idx val="2"/>
          <c:order val="1"/>
          <c:tx>
            <c:strRef>
              <c:f>'General Stage'!$G$1</c:f>
              <c:strCache>
                <c:ptCount val="1"/>
                <c:pt idx="0">
                  <c:v>BDO SWE</c:v>
                </c:pt>
              </c:strCache>
            </c:strRef>
          </c:tx>
          <c:spPr>
            <a:ln w="19050" cap="rnd">
              <a:solidFill>
                <a:srgbClr val="FF0000"/>
              </a:solidFill>
              <a:round/>
            </a:ln>
            <a:effectLst/>
          </c:spPr>
          <c:marker>
            <c:symbol val="circle"/>
            <c:size val="5"/>
            <c:spPr>
              <a:solidFill>
                <a:srgbClr val="FF0000"/>
              </a:solidFill>
              <a:ln w="9525">
                <a:solidFill>
                  <a:srgbClr val="FF0000"/>
                </a:solidFill>
              </a:ln>
              <a:effectLst/>
            </c:spPr>
          </c:marker>
          <c:xVal>
            <c:numRef>
              <c:f>'General Stage'!$F$2:$F$86</c:f>
              <c:numCache>
                <c:formatCode>m/d/yyyy</c:formatCode>
                <c:ptCount val="85"/>
                <c:pt idx="0">
                  <c:v>42013</c:v>
                </c:pt>
                <c:pt idx="1">
                  <c:v>42014</c:v>
                </c:pt>
                <c:pt idx="2">
                  <c:v>42015</c:v>
                </c:pt>
                <c:pt idx="3">
                  <c:v>42016</c:v>
                </c:pt>
                <c:pt idx="4">
                  <c:v>42017</c:v>
                </c:pt>
                <c:pt idx="5">
                  <c:v>42018</c:v>
                </c:pt>
                <c:pt idx="6">
                  <c:v>42019</c:v>
                </c:pt>
                <c:pt idx="7">
                  <c:v>42020</c:v>
                </c:pt>
                <c:pt idx="8">
                  <c:v>42021</c:v>
                </c:pt>
                <c:pt idx="9">
                  <c:v>42022</c:v>
                </c:pt>
                <c:pt idx="10">
                  <c:v>42023</c:v>
                </c:pt>
                <c:pt idx="11">
                  <c:v>42024</c:v>
                </c:pt>
                <c:pt idx="12">
                  <c:v>42025</c:v>
                </c:pt>
                <c:pt idx="13">
                  <c:v>42026</c:v>
                </c:pt>
                <c:pt idx="14">
                  <c:v>42027</c:v>
                </c:pt>
                <c:pt idx="15">
                  <c:v>42028</c:v>
                </c:pt>
                <c:pt idx="16">
                  <c:v>42029</c:v>
                </c:pt>
                <c:pt idx="17">
                  <c:v>42030</c:v>
                </c:pt>
                <c:pt idx="18">
                  <c:v>42031</c:v>
                </c:pt>
                <c:pt idx="19">
                  <c:v>42032</c:v>
                </c:pt>
                <c:pt idx="20">
                  <c:v>42033</c:v>
                </c:pt>
                <c:pt idx="21">
                  <c:v>42034</c:v>
                </c:pt>
                <c:pt idx="22">
                  <c:v>42035</c:v>
                </c:pt>
                <c:pt idx="23">
                  <c:v>42036</c:v>
                </c:pt>
                <c:pt idx="24">
                  <c:v>42037</c:v>
                </c:pt>
                <c:pt idx="25">
                  <c:v>42038</c:v>
                </c:pt>
                <c:pt idx="26">
                  <c:v>42039</c:v>
                </c:pt>
                <c:pt idx="27">
                  <c:v>42040</c:v>
                </c:pt>
                <c:pt idx="28">
                  <c:v>42041</c:v>
                </c:pt>
                <c:pt idx="29">
                  <c:v>42042</c:v>
                </c:pt>
                <c:pt idx="30">
                  <c:v>42043</c:v>
                </c:pt>
                <c:pt idx="31">
                  <c:v>42044</c:v>
                </c:pt>
                <c:pt idx="32">
                  <c:v>42045</c:v>
                </c:pt>
                <c:pt idx="33">
                  <c:v>42046</c:v>
                </c:pt>
                <c:pt idx="34">
                  <c:v>42047</c:v>
                </c:pt>
                <c:pt idx="35">
                  <c:v>42048</c:v>
                </c:pt>
                <c:pt idx="36">
                  <c:v>42049</c:v>
                </c:pt>
                <c:pt idx="37">
                  <c:v>42050</c:v>
                </c:pt>
                <c:pt idx="38">
                  <c:v>42051</c:v>
                </c:pt>
                <c:pt idx="39">
                  <c:v>42052</c:v>
                </c:pt>
                <c:pt idx="40">
                  <c:v>42053</c:v>
                </c:pt>
                <c:pt idx="41">
                  <c:v>42054</c:v>
                </c:pt>
                <c:pt idx="42">
                  <c:v>42055</c:v>
                </c:pt>
                <c:pt idx="43">
                  <c:v>42056</c:v>
                </c:pt>
                <c:pt idx="44">
                  <c:v>42057</c:v>
                </c:pt>
                <c:pt idx="45">
                  <c:v>42058</c:v>
                </c:pt>
                <c:pt idx="46">
                  <c:v>42059</c:v>
                </c:pt>
                <c:pt idx="47">
                  <c:v>42060</c:v>
                </c:pt>
                <c:pt idx="48">
                  <c:v>42061</c:v>
                </c:pt>
                <c:pt idx="49">
                  <c:v>42062</c:v>
                </c:pt>
                <c:pt idx="50">
                  <c:v>42063</c:v>
                </c:pt>
                <c:pt idx="51">
                  <c:v>42064</c:v>
                </c:pt>
                <c:pt idx="52">
                  <c:v>42065</c:v>
                </c:pt>
                <c:pt idx="53">
                  <c:v>42066</c:v>
                </c:pt>
                <c:pt idx="54">
                  <c:v>42067</c:v>
                </c:pt>
                <c:pt idx="55">
                  <c:v>42068</c:v>
                </c:pt>
                <c:pt idx="56">
                  <c:v>42069</c:v>
                </c:pt>
                <c:pt idx="57">
                  <c:v>42070</c:v>
                </c:pt>
                <c:pt idx="58">
                  <c:v>42071</c:v>
                </c:pt>
                <c:pt idx="59">
                  <c:v>42072</c:v>
                </c:pt>
                <c:pt idx="60">
                  <c:v>42073</c:v>
                </c:pt>
                <c:pt idx="61">
                  <c:v>42074</c:v>
                </c:pt>
                <c:pt idx="62">
                  <c:v>42075</c:v>
                </c:pt>
                <c:pt idx="63">
                  <c:v>42076</c:v>
                </c:pt>
                <c:pt idx="64">
                  <c:v>42077</c:v>
                </c:pt>
                <c:pt idx="65">
                  <c:v>42078</c:v>
                </c:pt>
                <c:pt idx="66">
                  <c:v>42079</c:v>
                </c:pt>
                <c:pt idx="67">
                  <c:v>42080</c:v>
                </c:pt>
                <c:pt idx="68">
                  <c:v>42081</c:v>
                </c:pt>
                <c:pt idx="69">
                  <c:v>42082</c:v>
                </c:pt>
                <c:pt idx="70">
                  <c:v>42083</c:v>
                </c:pt>
                <c:pt idx="71">
                  <c:v>42084</c:v>
                </c:pt>
                <c:pt idx="72">
                  <c:v>42085</c:v>
                </c:pt>
                <c:pt idx="73">
                  <c:v>42086</c:v>
                </c:pt>
                <c:pt idx="74">
                  <c:v>42087</c:v>
                </c:pt>
                <c:pt idx="75">
                  <c:v>42088</c:v>
                </c:pt>
                <c:pt idx="76">
                  <c:v>42089</c:v>
                </c:pt>
                <c:pt idx="77">
                  <c:v>42090</c:v>
                </c:pt>
                <c:pt idx="78">
                  <c:v>42091</c:v>
                </c:pt>
                <c:pt idx="79">
                  <c:v>42092</c:v>
                </c:pt>
                <c:pt idx="80">
                  <c:v>42093</c:v>
                </c:pt>
                <c:pt idx="81">
                  <c:v>42094</c:v>
                </c:pt>
                <c:pt idx="82">
                  <c:v>42095</c:v>
                </c:pt>
                <c:pt idx="83">
                  <c:v>42096</c:v>
                </c:pt>
                <c:pt idx="84">
                  <c:v>42097</c:v>
                </c:pt>
              </c:numCache>
            </c:numRef>
          </c:xVal>
          <c:yVal>
            <c:numRef>
              <c:f>'General Stage'!$G$2:$G$86</c:f>
              <c:numCache>
                <c:formatCode>General</c:formatCode>
                <c:ptCount val="85"/>
                <c:pt idx="0">
                  <c:v>1.2</c:v>
                </c:pt>
                <c:pt idx="1">
                  <c:v>1.22</c:v>
                </c:pt>
                <c:pt idx="2">
                  <c:v>1.57</c:v>
                </c:pt>
                <c:pt idx="3">
                  <c:v>1.75</c:v>
                </c:pt>
                <c:pt idx="4">
                  <c:v>1.51</c:v>
                </c:pt>
                <c:pt idx="5">
                  <c:v>1.42</c:v>
                </c:pt>
                <c:pt idx="6">
                  <c:v>1.67</c:v>
                </c:pt>
                <c:pt idx="7">
                  <c:v>1.61</c:v>
                </c:pt>
                <c:pt idx="8">
                  <c:v>1.57</c:v>
                </c:pt>
                <c:pt idx="9">
                  <c:v>1.46</c:v>
                </c:pt>
                <c:pt idx="10">
                  <c:v>1.06</c:v>
                </c:pt>
                <c:pt idx="11">
                  <c:v>0</c:v>
                </c:pt>
                <c:pt idx="12">
                  <c:v>0</c:v>
                </c:pt>
                <c:pt idx="13">
                  <c:v>0</c:v>
                </c:pt>
                <c:pt idx="14">
                  <c:v>0</c:v>
                </c:pt>
                <c:pt idx="15">
                  <c:v>0.38</c:v>
                </c:pt>
                <c:pt idx="16">
                  <c:v>0.92</c:v>
                </c:pt>
                <c:pt idx="17">
                  <c:v>1.0900000000000001</c:v>
                </c:pt>
                <c:pt idx="19">
                  <c:v>5.6</c:v>
                </c:pt>
                <c:pt idx="20">
                  <c:v>5.43</c:v>
                </c:pt>
                <c:pt idx="21">
                  <c:v>6.17</c:v>
                </c:pt>
                <c:pt idx="22">
                  <c:v>7.76</c:v>
                </c:pt>
                <c:pt idx="23">
                  <c:v>6.45</c:v>
                </c:pt>
                <c:pt idx="24">
                  <c:v>7.8100000000000005</c:v>
                </c:pt>
                <c:pt idx="25">
                  <c:v>9.17</c:v>
                </c:pt>
                <c:pt idx="26">
                  <c:v>8.49</c:v>
                </c:pt>
                <c:pt idx="27">
                  <c:v>9.77</c:v>
                </c:pt>
                <c:pt idx="28">
                  <c:v>9.7100000000000009</c:v>
                </c:pt>
                <c:pt idx="29">
                  <c:v>9.89</c:v>
                </c:pt>
                <c:pt idx="30">
                  <c:v>9.6300000000000008</c:v>
                </c:pt>
                <c:pt idx="31">
                  <c:v>10.255000000000001</c:v>
                </c:pt>
                <c:pt idx="32">
                  <c:v>10.88</c:v>
                </c:pt>
                <c:pt idx="33">
                  <c:v>10.99</c:v>
                </c:pt>
                <c:pt idx="34">
                  <c:v>12.14</c:v>
                </c:pt>
                <c:pt idx="35">
                  <c:v>11.75</c:v>
                </c:pt>
                <c:pt idx="36">
                  <c:v>11.7</c:v>
                </c:pt>
                <c:pt idx="37">
                  <c:v>12.85</c:v>
                </c:pt>
                <c:pt idx="38">
                  <c:v>14</c:v>
                </c:pt>
                <c:pt idx="39">
                  <c:v>12.02</c:v>
                </c:pt>
                <c:pt idx="40">
                  <c:v>12.54</c:v>
                </c:pt>
                <c:pt idx="41">
                  <c:v>13.43</c:v>
                </c:pt>
                <c:pt idx="42">
                  <c:v>13.49</c:v>
                </c:pt>
                <c:pt idx="43">
                  <c:v>12.38</c:v>
                </c:pt>
                <c:pt idx="44">
                  <c:v>14.89</c:v>
                </c:pt>
                <c:pt idx="45">
                  <c:v>14.3</c:v>
                </c:pt>
                <c:pt idx="46">
                  <c:v>13.5</c:v>
                </c:pt>
                <c:pt idx="47">
                  <c:v>14.53</c:v>
                </c:pt>
                <c:pt idx="48">
                  <c:v>12.9</c:v>
                </c:pt>
                <c:pt idx="49">
                  <c:v>13.23</c:v>
                </c:pt>
                <c:pt idx="50">
                  <c:v>14.4</c:v>
                </c:pt>
                <c:pt idx="51">
                  <c:v>12.95</c:v>
                </c:pt>
                <c:pt idx="52">
                  <c:v>14.14</c:v>
                </c:pt>
                <c:pt idx="53">
                  <c:v>13.54</c:v>
                </c:pt>
                <c:pt idx="54">
                  <c:v>12.99</c:v>
                </c:pt>
                <c:pt idx="55">
                  <c:v>13.55</c:v>
                </c:pt>
                <c:pt idx="56">
                  <c:v>12.35</c:v>
                </c:pt>
                <c:pt idx="57">
                  <c:v>12.48</c:v>
                </c:pt>
                <c:pt idx="58">
                  <c:v>12.41</c:v>
                </c:pt>
                <c:pt idx="59">
                  <c:v>11.15</c:v>
                </c:pt>
                <c:pt idx="60">
                  <c:v>11.7</c:v>
                </c:pt>
                <c:pt idx="61">
                  <c:v>9.93</c:v>
                </c:pt>
                <c:pt idx="62">
                  <c:v>6.74</c:v>
                </c:pt>
                <c:pt idx="63">
                  <c:v>8.0299999999999994</c:v>
                </c:pt>
                <c:pt idx="64">
                  <c:v>9.49</c:v>
                </c:pt>
                <c:pt idx="65">
                  <c:v>8.31</c:v>
                </c:pt>
                <c:pt idx="66">
                  <c:v>6.62</c:v>
                </c:pt>
                <c:pt idx="67">
                  <c:v>7.01</c:v>
                </c:pt>
                <c:pt idx="68">
                  <c:v>5.98</c:v>
                </c:pt>
                <c:pt idx="69">
                  <c:v>5.99</c:v>
                </c:pt>
                <c:pt idx="70">
                  <c:v>7.57</c:v>
                </c:pt>
                <c:pt idx="71">
                  <c:v>7.64</c:v>
                </c:pt>
                <c:pt idx="72">
                  <c:v>6.43</c:v>
                </c:pt>
                <c:pt idx="73">
                  <c:v>6.94</c:v>
                </c:pt>
                <c:pt idx="74">
                  <c:v>6.63</c:v>
                </c:pt>
                <c:pt idx="75">
                  <c:v>6.4</c:v>
                </c:pt>
                <c:pt idx="76">
                  <c:v>6.78</c:v>
                </c:pt>
                <c:pt idx="77">
                  <c:v>3.41</c:v>
                </c:pt>
                <c:pt idx="78">
                  <c:v>4.34</c:v>
                </c:pt>
                <c:pt idx="79">
                  <c:v>4.5</c:v>
                </c:pt>
                <c:pt idx="80">
                  <c:v>3.98</c:v>
                </c:pt>
                <c:pt idx="81">
                  <c:v>2.75</c:v>
                </c:pt>
                <c:pt idx="82">
                  <c:v>3.2</c:v>
                </c:pt>
                <c:pt idx="83">
                  <c:v>1.54</c:v>
                </c:pt>
              </c:numCache>
            </c:numRef>
          </c:yVal>
          <c:smooth val="0"/>
        </c:ser>
        <c:ser>
          <c:idx val="1"/>
          <c:order val="2"/>
          <c:tx>
            <c:strRef>
              <c:f>'General Stage'!$D$1</c:f>
              <c:strCache>
                <c:ptCount val="1"/>
                <c:pt idx="0">
                  <c:v>TFO SWE</c:v>
                </c:pt>
              </c:strCache>
            </c:strRef>
          </c:tx>
          <c:spPr>
            <a:ln w="19050" cap="rnd">
              <a:solidFill>
                <a:schemeClr val="accent3"/>
              </a:solidFill>
              <a:round/>
            </a:ln>
            <a:effectLst/>
          </c:spPr>
          <c:marker>
            <c:symbol val="circle"/>
            <c:size val="5"/>
            <c:spPr>
              <a:solidFill>
                <a:schemeClr val="accent3"/>
              </a:solidFill>
              <a:ln w="9525">
                <a:solidFill>
                  <a:schemeClr val="accent3"/>
                </a:solidFill>
              </a:ln>
              <a:effectLst/>
            </c:spPr>
          </c:marker>
          <c:xVal>
            <c:numRef>
              <c:f>'General Stage'!$C$2:$C$86</c:f>
              <c:numCache>
                <c:formatCode>m/d/yyyy</c:formatCode>
                <c:ptCount val="85"/>
                <c:pt idx="0">
                  <c:v>42013</c:v>
                </c:pt>
                <c:pt idx="1">
                  <c:v>42014</c:v>
                </c:pt>
                <c:pt idx="2">
                  <c:v>42015</c:v>
                </c:pt>
                <c:pt idx="3">
                  <c:v>42016</c:v>
                </c:pt>
                <c:pt idx="4">
                  <c:v>42017</c:v>
                </c:pt>
                <c:pt idx="5">
                  <c:v>42018</c:v>
                </c:pt>
                <c:pt idx="6">
                  <c:v>42019</c:v>
                </c:pt>
                <c:pt idx="7">
                  <c:v>42020</c:v>
                </c:pt>
                <c:pt idx="8">
                  <c:v>42021</c:v>
                </c:pt>
                <c:pt idx="9">
                  <c:v>42022</c:v>
                </c:pt>
                <c:pt idx="10">
                  <c:v>42023</c:v>
                </c:pt>
                <c:pt idx="11">
                  <c:v>42024</c:v>
                </c:pt>
                <c:pt idx="12">
                  <c:v>42025</c:v>
                </c:pt>
                <c:pt idx="13">
                  <c:v>42026</c:v>
                </c:pt>
                <c:pt idx="14">
                  <c:v>42027</c:v>
                </c:pt>
                <c:pt idx="15">
                  <c:v>42028</c:v>
                </c:pt>
                <c:pt idx="16">
                  <c:v>42029</c:v>
                </c:pt>
                <c:pt idx="17">
                  <c:v>42030</c:v>
                </c:pt>
                <c:pt idx="18">
                  <c:v>42031</c:v>
                </c:pt>
                <c:pt idx="19">
                  <c:v>42032</c:v>
                </c:pt>
                <c:pt idx="20">
                  <c:v>42033</c:v>
                </c:pt>
                <c:pt idx="21">
                  <c:v>42034</c:v>
                </c:pt>
                <c:pt idx="22">
                  <c:v>42035</c:v>
                </c:pt>
                <c:pt idx="23">
                  <c:v>42036</c:v>
                </c:pt>
                <c:pt idx="24">
                  <c:v>42037</c:v>
                </c:pt>
                <c:pt idx="25">
                  <c:v>42038</c:v>
                </c:pt>
                <c:pt idx="26">
                  <c:v>42039</c:v>
                </c:pt>
                <c:pt idx="27">
                  <c:v>42040</c:v>
                </c:pt>
                <c:pt idx="28">
                  <c:v>42041</c:v>
                </c:pt>
                <c:pt idx="29">
                  <c:v>42042</c:v>
                </c:pt>
                <c:pt idx="30">
                  <c:v>42043</c:v>
                </c:pt>
                <c:pt idx="31">
                  <c:v>42044</c:v>
                </c:pt>
                <c:pt idx="32">
                  <c:v>42045</c:v>
                </c:pt>
                <c:pt idx="33">
                  <c:v>42046</c:v>
                </c:pt>
                <c:pt idx="34">
                  <c:v>42047</c:v>
                </c:pt>
                <c:pt idx="35">
                  <c:v>42048</c:v>
                </c:pt>
                <c:pt idx="36">
                  <c:v>42049</c:v>
                </c:pt>
                <c:pt idx="37">
                  <c:v>42050</c:v>
                </c:pt>
                <c:pt idx="38">
                  <c:v>42051</c:v>
                </c:pt>
                <c:pt idx="39">
                  <c:v>42052</c:v>
                </c:pt>
                <c:pt idx="40">
                  <c:v>42053</c:v>
                </c:pt>
                <c:pt idx="41">
                  <c:v>42054</c:v>
                </c:pt>
                <c:pt idx="42">
                  <c:v>42055</c:v>
                </c:pt>
                <c:pt idx="43">
                  <c:v>42056</c:v>
                </c:pt>
                <c:pt idx="44">
                  <c:v>42057</c:v>
                </c:pt>
                <c:pt idx="45">
                  <c:v>42058</c:v>
                </c:pt>
                <c:pt idx="46">
                  <c:v>42059</c:v>
                </c:pt>
                <c:pt idx="47">
                  <c:v>42060</c:v>
                </c:pt>
                <c:pt idx="48">
                  <c:v>42061</c:v>
                </c:pt>
                <c:pt idx="49">
                  <c:v>42062</c:v>
                </c:pt>
                <c:pt idx="50">
                  <c:v>42063</c:v>
                </c:pt>
                <c:pt idx="51">
                  <c:v>42064</c:v>
                </c:pt>
                <c:pt idx="52">
                  <c:v>42065</c:v>
                </c:pt>
                <c:pt idx="53">
                  <c:v>42066</c:v>
                </c:pt>
                <c:pt idx="54">
                  <c:v>42067</c:v>
                </c:pt>
                <c:pt idx="55">
                  <c:v>42068</c:v>
                </c:pt>
                <c:pt idx="56">
                  <c:v>42069</c:v>
                </c:pt>
                <c:pt idx="57">
                  <c:v>42070</c:v>
                </c:pt>
                <c:pt idx="58">
                  <c:v>42071</c:v>
                </c:pt>
                <c:pt idx="59">
                  <c:v>42072</c:v>
                </c:pt>
                <c:pt idx="60">
                  <c:v>42073</c:v>
                </c:pt>
                <c:pt idx="61">
                  <c:v>42074</c:v>
                </c:pt>
                <c:pt idx="62">
                  <c:v>42075</c:v>
                </c:pt>
                <c:pt idx="63">
                  <c:v>42076</c:v>
                </c:pt>
                <c:pt idx="64">
                  <c:v>42077</c:v>
                </c:pt>
                <c:pt idx="65">
                  <c:v>42078</c:v>
                </c:pt>
                <c:pt idx="66">
                  <c:v>42079</c:v>
                </c:pt>
                <c:pt idx="67">
                  <c:v>42080</c:v>
                </c:pt>
                <c:pt idx="68">
                  <c:v>42081</c:v>
                </c:pt>
                <c:pt idx="69">
                  <c:v>42082</c:v>
                </c:pt>
                <c:pt idx="70">
                  <c:v>42083</c:v>
                </c:pt>
                <c:pt idx="71">
                  <c:v>42084</c:v>
                </c:pt>
                <c:pt idx="72">
                  <c:v>42085</c:v>
                </c:pt>
                <c:pt idx="73">
                  <c:v>42086</c:v>
                </c:pt>
                <c:pt idx="74">
                  <c:v>42087</c:v>
                </c:pt>
                <c:pt idx="75">
                  <c:v>42088</c:v>
                </c:pt>
                <c:pt idx="76">
                  <c:v>42089</c:v>
                </c:pt>
                <c:pt idx="77">
                  <c:v>42090</c:v>
                </c:pt>
                <c:pt idx="78">
                  <c:v>42091</c:v>
                </c:pt>
                <c:pt idx="79">
                  <c:v>42092</c:v>
                </c:pt>
                <c:pt idx="80">
                  <c:v>42093</c:v>
                </c:pt>
                <c:pt idx="81">
                  <c:v>42094</c:v>
                </c:pt>
                <c:pt idx="82">
                  <c:v>42095</c:v>
                </c:pt>
                <c:pt idx="83">
                  <c:v>42096</c:v>
                </c:pt>
                <c:pt idx="84">
                  <c:v>42097</c:v>
                </c:pt>
              </c:numCache>
            </c:numRef>
          </c:xVal>
          <c:yVal>
            <c:numRef>
              <c:f>'General Stage'!$D$2:$D$85</c:f>
              <c:numCache>
                <c:formatCode>General</c:formatCode>
                <c:ptCount val="84"/>
                <c:pt idx="0">
                  <c:v>1.41</c:v>
                </c:pt>
                <c:pt idx="1">
                  <c:v>1.39</c:v>
                </c:pt>
                <c:pt idx="2">
                  <c:v>1.63</c:v>
                </c:pt>
                <c:pt idx="3">
                  <c:v>1.59</c:v>
                </c:pt>
                <c:pt idx="4">
                  <c:v>1.74</c:v>
                </c:pt>
                <c:pt idx="5">
                  <c:v>1.85</c:v>
                </c:pt>
                <c:pt idx="6">
                  <c:v>1.37</c:v>
                </c:pt>
                <c:pt idx="7">
                  <c:v>1.72</c:v>
                </c:pt>
                <c:pt idx="8">
                  <c:v>1.78</c:v>
                </c:pt>
                <c:pt idx="9">
                  <c:v>1.36</c:v>
                </c:pt>
                <c:pt idx="10">
                  <c:v>0.57999999999999996</c:v>
                </c:pt>
                <c:pt idx="11">
                  <c:v>1.35</c:v>
                </c:pt>
                <c:pt idx="12">
                  <c:v>0</c:v>
                </c:pt>
                <c:pt idx="13">
                  <c:v>0</c:v>
                </c:pt>
                <c:pt idx="14">
                  <c:v>0</c:v>
                </c:pt>
                <c:pt idx="15">
                  <c:v>0.4</c:v>
                </c:pt>
                <c:pt idx="16">
                  <c:v>0.86</c:v>
                </c:pt>
                <c:pt idx="17">
                  <c:v>1.2</c:v>
                </c:pt>
                <c:pt idx="18">
                  <c:v>3.7800000000000002</c:v>
                </c:pt>
                <c:pt idx="19">
                  <c:v>6.36</c:v>
                </c:pt>
                <c:pt idx="20">
                  <c:v>6.73</c:v>
                </c:pt>
                <c:pt idx="21">
                  <c:v>6.91</c:v>
                </c:pt>
                <c:pt idx="22">
                  <c:v>7.14</c:v>
                </c:pt>
                <c:pt idx="23">
                  <c:v>6.13</c:v>
                </c:pt>
                <c:pt idx="24">
                  <c:v>7.5399999999999991</c:v>
                </c:pt>
                <c:pt idx="25">
                  <c:v>8.9499999999999993</c:v>
                </c:pt>
                <c:pt idx="26">
                  <c:v>8.0500000000000007</c:v>
                </c:pt>
                <c:pt idx="27">
                  <c:v>8.4700000000000006</c:v>
                </c:pt>
                <c:pt idx="28">
                  <c:v>7.86</c:v>
                </c:pt>
                <c:pt idx="29">
                  <c:v>8.68</c:v>
                </c:pt>
                <c:pt idx="30">
                  <c:v>8.5399999999999991</c:v>
                </c:pt>
                <c:pt idx="31">
                  <c:v>9.1199999999999992</c:v>
                </c:pt>
                <c:pt idx="32">
                  <c:v>9.6999999999999993</c:v>
                </c:pt>
                <c:pt idx="33">
                  <c:v>10.53</c:v>
                </c:pt>
                <c:pt idx="34">
                  <c:v>10.86</c:v>
                </c:pt>
                <c:pt idx="35">
                  <c:v>10.91</c:v>
                </c:pt>
                <c:pt idx="36">
                  <c:v>10.26</c:v>
                </c:pt>
                <c:pt idx="37">
                  <c:v>11.12</c:v>
                </c:pt>
                <c:pt idx="38">
                  <c:v>11.979999999999999</c:v>
                </c:pt>
                <c:pt idx="39">
                  <c:v>12.84</c:v>
                </c:pt>
                <c:pt idx="40">
                  <c:v>13.5</c:v>
                </c:pt>
                <c:pt idx="41">
                  <c:v>12.68</c:v>
                </c:pt>
                <c:pt idx="42">
                  <c:v>13.55</c:v>
                </c:pt>
                <c:pt idx="43">
                  <c:v>14.6</c:v>
                </c:pt>
                <c:pt idx="44">
                  <c:v>15.25</c:v>
                </c:pt>
                <c:pt idx="45">
                  <c:v>14.27</c:v>
                </c:pt>
                <c:pt idx="46">
                  <c:v>13.92</c:v>
                </c:pt>
                <c:pt idx="47">
                  <c:v>15.72</c:v>
                </c:pt>
                <c:pt idx="48">
                  <c:v>13.91</c:v>
                </c:pt>
                <c:pt idx="49">
                  <c:v>14.17</c:v>
                </c:pt>
                <c:pt idx="50">
                  <c:v>15.49</c:v>
                </c:pt>
                <c:pt idx="51">
                  <c:v>14.24</c:v>
                </c:pt>
                <c:pt idx="52">
                  <c:v>15.47</c:v>
                </c:pt>
                <c:pt idx="53">
                  <c:v>14.61</c:v>
                </c:pt>
                <c:pt idx="54">
                  <c:v>15.96</c:v>
                </c:pt>
                <c:pt idx="55">
                  <c:v>16.09</c:v>
                </c:pt>
                <c:pt idx="56">
                  <c:v>14.27</c:v>
                </c:pt>
                <c:pt idx="57">
                  <c:v>14.4</c:v>
                </c:pt>
                <c:pt idx="58">
                  <c:v>14.84</c:v>
                </c:pt>
                <c:pt idx="59">
                  <c:v>14.38</c:v>
                </c:pt>
                <c:pt idx="60">
                  <c:v>13.3</c:v>
                </c:pt>
                <c:pt idx="61">
                  <c:v>14.19</c:v>
                </c:pt>
                <c:pt idx="62">
                  <c:v>8.27</c:v>
                </c:pt>
                <c:pt idx="63">
                  <c:v>8.25</c:v>
                </c:pt>
                <c:pt idx="64">
                  <c:v>7.33</c:v>
                </c:pt>
                <c:pt idx="65">
                  <c:v>5.86</c:v>
                </c:pt>
                <c:pt idx="66">
                  <c:v>7.96</c:v>
                </c:pt>
                <c:pt idx="67">
                  <c:v>7.49</c:v>
                </c:pt>
                <c:pt idx="68">
                  <c:v>4.68</c:v>
                </c:pt>
                <c:pt idx="69">
                  <c:v>7.11</c:v>
                </c:pt>
                <c:pt idx="70">
                  <c:v>7.44</c:v>
                </c:pt>
                <c:pt idx="71">
                  <c:v>7.71</c:v>
                </c:pt>
                <c:pt idx="72">
                  <c:v>7.87</c:v>
                </c:pt>
                <c:pt idx="73">
                  <c:v>8.39</c:v>
                </c:pt>
                <c:pt idx="74">
                  <c:v>7.18</c:v>
                </c:pt>
                <c:pt idx="75">
                  <c:v>7.16</c:v>
                </c:pt>
                <c:pt idx="76">
                  <c:v>7.55</c:v>
                </c:pt>
                <c:pt idx="77">
                  <c:v>2.1</c:v>
                </c:pt>
                <c:pt idx="78">
                  <c:v>3.72</c:v>
                </c:pt>
                <c:pt idx="79">
                  <c:v>5.37</c:v>
                </c:pt>
                <c:pt idx="80">
                  <c:v>4.92</c:v>
                </c:pt>
                <c:pt idx="81">
                  <c:v>3.89</c:v>
                </c:pt>
                <c:pt idx="82">
                  <c:v>4.46</c:v>
                </c:pt>
                <c:pt idx="83">
                  <c:v>3.2</c:v>
                </c:pt>
              </c:numCache>
            </c:numRef>
          </c:yVal>
          <c:smooth val="0"/>
        </c:ser>
        <c:dLbls>
          <c:showLegendKey val="0"/>
          <c:showVal val="0"/>
          <c:showCatName val="0"/>
          <c:showSerName val="0"/>
          <c:showPercent val="0"/>
          <c:showBubbleSize val="0"/>
        </c:dLbls>
        <c:axId val="158001112"/>
        <c:axId val="158087824"/>
      </c:scatterChart>
      <c:valAx>
        <c:axId val="158663856"/>
        <c:scaling>
          <c:orientation val="minMax"/>
          <c:max val="42100"/>
          <c:min val="42009"/>
        </c:scaling>
        <c:delete val="0"/>
        <c:axPos val="b"/>
        <c:title>
          <c:tx>
            <c:rich>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a:t>Date</a:t>
                </a:r>
              </a:p>
            </c:rich>
          </c:tx>
          <c:layout>
            <c:manualLayout>
              <c:xMode val="edge"/>
              <c:yMode val="edge"/>
              <c:x val="0.48604781391110652"/>
              <c:y val="0.83866100850639891"/>
            </c:manualLayout>
          </c:layout>
          <c:overlay val="0"/>
          <c:spPr>
            <a:noFill/>
            <a:ln>
              <a:noFill/>
            </a:ln>
            <a:effectLst/>
          </c:spPr>
          <c:txPr>
            <a:bodyPr rot="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m/d/yy" sourceLinked="0"/>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58600984"/>
        <c:crosses val="autoZero"/>
        <c:crossBetween val="midCat"/>
      </c:valAx>
      <c:valAx>
        <c:axId val="158600984"/>
        <c:scaling>
          <c:orientation val="minMax"/>
        </c:scaling>
        <c:delete val="0"/>
        <c:axPos val="l"/>
        <c:title>
          <c:tx>
            <c:rich>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r>
                  <a:rPr lang="en-US" sz="2400" dirty="0"/>
                  <a:t>Stage </a:t>
                </a:r>
                <a:r>
                  <a:rPr lang="en-US" sz="2400" dirty="0" smtClean="0"/>
                  <a:t>Height (cm)</a:t>
                </a:r>
                <a:endParaRPr lang="en-US" sz="2400" dirty="0"/>
              </a:p>
            </c:rich>
          </c:tx>
          <c:layout>
            <c:manualLayout>
              <c:xMode val="edge"/>
              <c:yMode val="edge"/>
              <c:x val="6.1720751282497788E-3"/>
              <c:y val="0.23400332400950266"/>
            </c:manualLayout>
          </c:layout>
          <c:overlay val="0"/>
          <c:spPr>
            <a:noFill/>
            <a:ln>
              <a:noFill/>
            </a:ln>
            <a:effectLst/>
          </c:spPr>
          <c:txPr>
            <a:bodyPr rot="-54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58663856"/>
        <c:crosses val="autoZero"/>
        <c:crossBetween val="midCat"/>
      </c:valAx>
      <c:valAx>
        <c:axId val="158087824"/>
        <c:scaling>
          <c:orientation val="minMax"/>
        </c:scaling>
        <c:delete val="0"/>
        <c:axPos val="r"/>
        <c:title>
          <c:tx>
            <c:rich>
              <a:bodyPr rot="-540000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prstClr val="black">
                        <a:lumMod val="65000"/>
                        <a:lumOff val="35000"/>
                      </a:prstClr>
                    </a:solidFill>
                    <a:latin typeface="+mn-lt"/>
                    <a:ea typeface="+mn-ea"/>
                    <a:cs typeface="+mn-cs"/>
                  </a:defRPr>
                </a:pPr>
                <a:r>
                  <a:rPr lang="en-US" sz="2400" b="0" i="0" baseline="0" dirty="0" smtClean="0">
                    <a:effectLst/>
                  </a:rPr>
                  <a:t>SWE (g/cm</a:t>
                </a:r>
                <a:r>
                  <a:rPr lang="en-US" sz="2400" b="0" i="0" baseline="30000" dirty="0" smtClean="0">
                    <a:effectLst/>
                  </a:rPr>
                  <a:t>2</a:t>
                </a:r>
                <a:r>
                  <a:rPr lang="en-US" sz="2400" b="0" i="0" baseline="0" dirty="0" smtClean="0">
                    <a:effectLst/>
                  </a:rPr>
                  <a:t>)</a:t>
                </a:r>
                <a:r>
                  <a:rPr lang="en-US" sz="2400" dirty="0" smtClean="0"/>
                  <a:t> </a:t>
                </a:r>
                <a:endParaRPr lang="en-US" sz="2400" dirty="0"/>
              </a:p>
            </c:rich>
          </c:tx>
          <c:layout/>
          <c:overlay val="0"/>
          <c:spPr>
            <a:noFill/>
            <a:ln>
              <a:noFill/>
            </a:ln>
            <a:effectLst/>
          </c:spPr>
          <c:txPr>
            <a:bodyPr rot="-5400000" spcFirstLastPara="1" vertOverflow="ellipsis" vert="horz" wrap="square" anchor="ctr" anchorCtr="1"/>
            <a:lstStyle/>
            <a:p>
              <a:pPr marL="0" marR="0" indent="0" algn="ctr" defTabSz="914400" rtl="0" eaLnBrk="1" fontAlgn="auto" latinLnBrk="0" hangingPunct="1">
                <a:lnSpc>
                  <a:spcPct val="100000"/>
                </a:lnSpc>
                <a:spcBef>
                  <a:spcPts val="0"/>
                </a:spcBef>
                <a:spcAft>
                  <a:spcPts val="0"/>
                </a:spcAft>
                <a:buClrTx/>
                <a:buSzTx/>
                <a:buFontTx/>
                <a:buNone/>
                <a:tabLst/>
                <a:defRPr sz="2400" b="0" i="0" u="none" strike="noStrike" kern="1200" baseline="0">
                  <a:solidFill>
                    <a:prstClr val="black">
                      <a:lumMod val="65000"/>
                      <a:lumOff val="35000"/>
                    </a:prst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crossAx val="158001112"/>
        <c:crosses val="max"/>
        <c:crossBetween val="midCat"/>
      </c:valAx>
      <c:valAx>
        <c:axId val="158001112"/>
        <c:scaling>
          <c:orientation val="minMax"/>
        </c:scaling>
        <c:delete val="1"/>
        <c:axPos val="b"/>
        <c:numFmt formatCode="m/d/yyyy" sourceLinked="1"/>
        <c:majorTickMark val="out"/>
        <c:minorTickMark val="none"/>
        <c:tickLblPos val="nextTo"/>
        <c:crossAx val="158087824"/>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234AFF5-8B77-466A-A002-886B44407C01}" type="datetimeFigureOut">
              <a:rPr lang="en-US" smtClean="0"/>
              <a:t>4/19/2016</a:t>
            </a:fld>
            <a:endParaRPr lang="en-US"/>
          </a:p>
        </p:txBody>
      </p:sp>
      <p:sp>
        <p:nvSpPr>
          <p:cNvPr id="4" name="Slide Image Placeholder 3"/>
          <p:cNvSpPr>
            <a:spLocks noGrp="1" noRot="1" noChangeAspect="1"/>
          </p:cNvSpPr>
          <p:nvPr>
            <p:ph type="sldImg" idx="2"/>
          </p:nvPr>
        </p:nvSpPr>
        <p:spPr>
          <a:xfrm>
            <a:off x="1285875" y="685800"/>
            <a:ext cx="42862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FB30BEC-F9AF-4A01-9C8E-B5B9187F0AF7}" type="slidenum">
              <a:rPr lang="en-US" smtClean="0"/>
              <a:t>‹#›</a:t>
            </a:fld>
            <a:endParaRPr lang="en-US"/>
          </a:p>
        </p:txBody>
      </p:sp>
    </p:spTree>
    <p:extLst>
      <p:ext uri="{BB962C8B-B14F-4D97-AF65-F5344CB8AC3E}">
        <p14:creationId xmlns:p14="http://schemas.microsoft.com/office/powerpoint/2010/main" val="239103054"/>
      </p:ext>
    </p:extLst>
  </p:cSld>
  <p:clrMap bg1="lt1" tx1="dk1" bg2="lt2" tx2="dk2" accent1="accent1" accent2="accent2" accent3="accent3" accent4="accent4" accent5="accent5" accent6="accent6" hlink="hlink" folHlink="folHlink"/>
  <p:notesStyle>
    <a:lvl1pPr marL="0" algn="l" defTabSz="3761086" rtl="0" eaLnBrk="1" latinLnBrk="0" hangingPunct="1">
      <a:defRPr sz="4900" kern="1200">
        <a:solidFill>
          <a:schemeClr val="tx1"/>
        </a:solidFill>
        <a:latin typeface="+mn-lt"/>
        <a:ea typeface="+mn-ea"/>
        <a:cs typeface="+mn-cs"/>
      </a:defRPr>
    </a:lvl1pPr>
    <a:lvl2pPr marL="1880543" algn="l" defTabSz="3761086" rtl="0" eaLnBrk="1" latinLnBrk="0" hangingPunct="1">
      <a:defRPr sz="4900" kern="1200">
        <a:solidFill>
          <a:schemeClr val="tx1"/>
        </a:solidFill>
        <a:latin typeface="+mn-lt"/>
        <a:ea typeface="+mn-ea"/>
        <a:cs typeface="+mn-cs"/>
      </a:defRPr>
    </a:lvl2pPr>
    <a:lvl3pPr marL="3761086" algn="l" defTabSz="3761086" rtl="0" eaLnBrk="1" latinLnBrk="0" hangingPunct="1">
      <a:defRPr sz="4900" kern="1200">
        <a:solidFill>
          <a:schemeClr val="tx1"/>
        </a:solidFill>
        <a:latin typeface="+mn-lt"/>
        <a:ea typeface="+mn-ea"/>
        <a:cs typeface="+mn-cs"/>
      </a:defRPr>
    </a:lvl3pPr>
    <a:lvl4pPr marL="5641630" algn="l" defTabSz="3761086" rtl="0" eaLnBrk="1" latinLnBrk="0" hangingPunct="1">
      <a:defRPr sz="4900" kern="1200">
        <a:solidFill>
          <a:schemeClr val="tx1"/>
        </a:solidFill>
        <a:latin typeface="+mn-lt"/>
        <a:ea typeface="+mn-ea"/>
        <a:cs typeface="+mn-cs"/>
      </a:defRPr>
    </a:lvl4pPr>
    <a:lvl5pPr marL="7522173" algn="l" defTabSz="3761086" rtl="0" eaLnBrk="1" latinLnBrk="0" hangingPunct="1">
      <a:defRPr sz="4900" kern="1200">
        <a:solidFill>
          <a:schemeClr val="tx1"/>
        </a:solidFill>
        <a:latin typeface="+mn-lt"/>
        <a:ea typeface="+mn-ea"/>
        <a:cs typeface="+mn-cs"/>
      </a:defRPr>
    </a:lvl5pPr>
    <a:lvl6pPr marL="9402716" algn="l" defTabSz="3761086" rtl="0" eaLnBrk="1" latinLnBrk="0" hangingPunct="1">
      <a:defRPr sz="4900" kern="1200">
        <a:solidFill>
          <a:schemeClr val="tx1"/>
        </a:solidFill>
        <a:latin typeface="+mn-lt"/>
        <a:ea typeface="+mn-ea"/>
        <a:cs typeface="+mn-cs"/>
      </a:defRPr>
    </a:lvl6pPr>
    <a:lvl7pPr marL="11283259" algn="l" defTabSz="3761086" rtl="0" eaLnBrk="1" latinLnBrk="0" hangingPunct="1">
      <a:defRPr sz="4900" kern="1200">
        <a:solidFill>
          <a:schemeClr val="tx1"/>
        </a:solidFill>
        <a:latin typeface="+mn-lt"/>
        <a:ea typeface="+mn-ea"/>
        <a:cs typeface="+mn-cs"/>
      </a:defRPr>
    </a:lvl7pPr>
    <a:lvl8pPr marL="13163803" algn="l" defTabSz="3761086" rtl="0" eaLnBrk="1" latinLnBrk="0" hangingPunct="1">
      <a:defRPr sz="4900" kern="1200">
        <a:solidFill>
          <a:schemeClr val="tx1"/>
        </a:solidFill>
        <a:latin typeface="+mn-lt"/>
        <a:ea typeface="+mn-ea"/>
        <a:cs typeface="+mn-cs"/>
      </a:defRPr>
    </a:lvl8pPr>
    <a:lvl9pPr marL="15044346" algn="l" defTabSz="3761086" rtl="0" eaLnBrk="1" latinLnBrk="0" hangingPunct="1">
      <a:defRPr sz="49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89820"/>
            <a:ext cx="31089600" cy="6272107"/>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120"/>
            <a:ext cx="25603200" cy="7477760"/>
          </a:xfrm>
        </p:spPr>
        <p:txBody>
          <a:bodyPr/>
          <a:lstStyle>
            <a:lvl1pPr marL="0" indent="0" algn="ctr">
              <a:buNone/>
              <a:defRPr>
                <a:solidFill>
                  <a:schemeClr val="tx1">
                    <a:tint val="75000"/>
                  </a:schemeClr>
                </a:solidFill>
              </a:defRPr>
            </a:lvl1pPr>
            <a:lvl2pPr marL="1880543" indent="0" algn="ctr">
              <a:buNone/>
              <a:defRPr>
                <a:solidFill>
                  <a:schemeClr val="tx1">
                    <a:tint val="75000"/>
                  </a:schemeClr>
                </a:solidFill>
              </a:defRPr>
            </a:lvl2pPr>
            <a:lvl3pPr marL="3761086" indent="0" algn="ctr">
              <a:buNone/>
              <a:defRPr>
                <a:solidFill>
                  <a:schemeClr val="tx1">
                    <a:tint val="75000"/>
                  </a:schemeClr>
                </a:solidFill>
              </a:defRPr>
            </a:lvl3pPr>
            <a:lvl4pPr marL="5641630" indent="0" algn="ctr">
              <a:buNone/>
              <a:defRPr>
                <a:solidFill>
                  <a:schemeClr val="tx1">
                    <a:tint val="75000"/>
                  </a:schemeClr>
                </a:solidFill>
              </a:defRPr>
            </a:lvl4pPr>
            <a:lvl5pPr marL="7522173" indent="0" algn="ctr">
              <a:buNone/>
              <a:defRPr>
                <a:solidFill>
                  <a:schemeClr val="tx1">
                    <a:tint val="75000"/>
                  </a:schemeClr>
                </a:solidFill>
              </a:defRPr>
            </a:lvl5pPr>
            <a:lvl6pPr marL="9402716" indent="0" algn="ctr">
              <a:buNone/>
              <a:defRPr>
                <a:solidFill>
                  <a:schemeClr val="tx1">
                    <a:tint val="75000"/>
                  </a:schemeClr>
                </a:solidFill>
              </a:defRPr>
            </a:lvl6pPr>
            <a:lvl7pPr marL="11283259" indent="0" algn="ctr">
              <a:buNone/>
              <a:defRPr>
                <a:solidFill>
                  <a:schemeClr val="tx1">
                    <a:tint val="75000"/>
                  </a:schemeClr>
                </a:solidFill>
              </a:defRPr>
            </a:lvl7pPr>
            <a:lvl8pPr marL="13163803" indent="0" algn="ctr">
              <a:buNone/>
              <a:defRPr>
                <a:solidFill>
                  <a:schemeClr val="tx1">
                    <a:tint val="75000"/>
                  </a:schemeClr>
                </a:solidFill>
              </a:defRPr>
            </a:lvl8pPr>
            <a:lvl9pPr marL="15044346"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4/19/2016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4988422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4/19/2016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652124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2" y="18802775"/>
            <a:ext cx="31089600" cy="5811520"/>
          </a:xfrm>
        </p:spPr>
        <p:txBody>
          <a:bodyPr anchor="t"/>
          <a:lstStyle>
            <a:lvl1pPr algn="l">
              <a:defRPr sz="165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2" y="12401982"/>
            <a:ext cx="31089600" cy="6400798"/>
          </a:xfrm>
        </p:spPr>
        <p:txBody>
          <a:bodyPr anchor="b"/>
          <a:lstStyle>
            <a:lvl1pPr marL="0" indent="0">
              <a:buNone/>
              <a:defRPr sz="8200">
                <a:solidFill>
                  <a:schemeClr val="tx1">
                    <a:tint val="75000"/>
                  </a:schemeClr>
                </a:solidFill>
              </a:defRPr>
            </a:lvl1pPr>
            <a:lvl2pPr marL="1880543" indent="0">
              <a:buNone/>
              <a:defRPr sz="7400">
                <a:solidFill>
                  <a:schemeClr val="tx1">
                    <a:tint val="75000"/>
                  </a:schemeClr>
                </a:solidFill>
              </a:defRPr>
            </a:lvl2pPr>
            <a:lvl3pPr marL="3761086" indent="0">
              <a:buNone/>
              <a:defRPr sz="6600">
                <a:solidFill>
                  <a:schemeClr val="tx1">
                    <a:tint val="75000"/>
                  </a:schemeClr>
                </a:solidFill>
              </a:defRPr>
            </a:lvl3pPr>
            <a:lvl4pPr marL="5641630" indent="0">
              <a:buNone/>
              <a:defRPr sz="5800">
                <a:solidFill>
                  <a:schemeClr val="tx1">
                    <a:tint val="75000"/>
                  </a:schemeClr>
                </a:solidFill>
              </a:defRPr>
            </a:lvl4pPr>
            <a:lvl5pPr marL="7522173" indent="0">
              <a:buNone/>
              <a:defRPr sz="5800">
                <a:solidFill>
                  <a:schemeClr val="tx1">
                    <a:tint val="75000"/>
                  </a:schemeClr>
                </a:solidFill>
              </a:defRPr>
            </a:lvl5pPr>
            <a:lvl6pPr marL="9402716" indent="0">
              <a:buNone/>
              <a:defRPr sz="5800">
                <a:solidFill>
                  <a:schemeClr val="tx1">
                    <a:tint val="75000"/>
                  </a:schemeClr>
                </a:solidFill>
              </a:defRPr>
            </a:lvl6pPr>
            <a:lvl7pPr marL="11283259" indent="0">
              <a:buNone/>
              <a:defRPr sz="5800">
                <a:solidFill>
                  <a:schemeClr val="tx1">
                    <a:tint val="75000"/>
                  </a:schemeClr>
                </a:solidFill>
              </a:defRPr>
            </a:lvl7pPr>
            <a:lvl8pPr marL="13163803" indent="0">
              <a:buNone/>
              <a:defRPr sz="5800">
                <a:solidFill>
                  <a:schemeClr val="tx1">
                    <a:tint val="75000"/>
                  </a:schemeClr>
                </a:solidFill>
              </a:defRPr>
            </a:lvl8pPr>
            <a:lvl9pPr marL="15044346" indent="0">
              <a:buNone/>
              <a:defRPr sz="5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97BAAF-1207-4E52-B862-31E67195EA01}" type="datetimeFigureOut">
              <a:rPr lang="en-US" smtClean="0"/>
              <a:t>4/19/2016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9516911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828800" y="6827527"/>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592800" y="6827527"/>
            <a:ext cx="16154400" cy="19310775"/>
          </a:xfrm>
        </p:spPr>
        <p:txBody>
          <a:bodyPr/>
          <a:lstStyle>
            <a:lvl1pPr>
              <a:defRPr sz="11500"/>
            </a:lvl1pPr>
            <a:lvl2pPr>
              <a:defRPr sz="9900"/>
            </a:lvl2pPr>
            <a:lvl3pPr>
              <a:defRPr sz="8200"/>
            </a:lvl3pPr>
            <a:lvl4pPr>
              <a:defRPr sz="7400"/>
            </a:lvl4pPr>
            <a:lvl5pPr>
              <a:defRPr sz="7400"/>
            </a:lvl5pPr>
            <a:lvl6pPr>
              <a:defRPr sz="7400"/>
            </a:lvl6pPr>
            <a:lvl7pPr>
              <a:defRPr sz="7400"/>
            </a:lvl7pPr>
            <a:lvl8pPr>
              <a:defRPr sz="7400"/>
            </a:lvl8pPr>
            <a:lvl9pPr>
              <a:defRPr sz="7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F97BAAF-1207-4E52-B862-31E67195EA01}" type="datetimeFigureOut">
              <a:rPr lang="en-US" smtClean="0"/>
              <a:t>4/19/2016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3232690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49816"/>
            <a:ext cx="16160752" cy="2729651"/>
          </a:xfrm>
        </p:spPr>
        <p:txBody>
          <a:bodyPr anchor="b"/>
          <a:lstStyle>
            <a:lvl1pPr marL="0" indent="0">
              <a:buNone/>
              <a:defRPr sz="9900" b="1"/>
            </a:lvl1pPr>
            <a:lvl2pPr marL="1880543" indent="0">
              <a:buNone/>
              <a:defRPr sz="8200" b="1"/>
            </a:lvl2pPr>
            <a:lvl3pPr marL="3761086" indent="0">
              <a:buNone/>
              <a:defRPr sz="7400" b="1"/>
            </a:lvl3pPr>
            <a:lvl4pPr marL="5641630" indent="0">
              <a:buNone/>
              <a:defRPr sz="6600" b="1"/>
            </a:lvl4pPr>
            <a:lvl5pPr marL="7522173" indent="0">
              <a:buNone/>
              <a:defRPr sz="6600" b="1"/>
            </a:lvl5pPr>
            <a:lvl6pPr marL="9402716" indent="0">
              <a:buNone/>
              <a:defRPr sz="6600" b="1"/>
            </a:lvl6pPr>
            <a:lvl7pPr marL="11283259" indent="0">
              <a:buNone/>
              <a:defRPr sz="6600" b="1"/>
            </a:lvl7pPr>
            <a:lvl8pPr marL="13163803" indent="0">
              <a:buNone/>
              <a:defRPr sz="6600" b="1"/>
            </a:lvl8pPr>
            <a:lvl9pPr marL="15044346" indent="0">
              <a:buNone/>
              <a:defRPr sz="6600" b="1"/>
            </a:lvl9pPr>
          </a:lstStyle>
          <a:p>
            <a:pPr lvl="0"/>
            <a:r>
              <a:rPr lang="en-US" smtClean="0"/>
              <a:t>Click to edit Master text styles</a:t>
            </a:r>
          </a:p>
        </p:txBody>
      </p:sp>
      <p:sp>
        <p:nvSpPr>
          <p:cNvPr id="4" name="Content Placeholder 3"/>
          <p:cNvSpPr>
            <a:spLocks noGrp="1"/>
          </p:cNvSpPr>
          <p:nvPr>
            <p:ph sz="half" idx="2"/>
          </p:nvPr>
        </p:nvSpPr>
        <p:spPr>
          <a:xfrm>
            <a:off x="1828800" y="9279467"/>
            <a:ext cx="16160752"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6" y="6549816"/>
            <a:ext cx="16167100" cy="2729651"/>
          </a:xfrm>
        </p:spPr>
        <p:txBody>
          <a:bodyPr anchor="b"/>
          <a:lstStyle>
            <a:lvl1pPr marL="0" indent="0">
              <a:buNone/>
              <a:defRPr sz="9900" b="1"/>
            </a:lvl1pPr>
            <a:lvl2pPr marL="1880543" indent="0">
              <a:buNone/>
              <a:defRPr sz="8200" b="1"/>
            </a:lvl2pPr>
            <a:lvl3pPr marL="3761086" indent="0">
              <a:buNone/>
              <a:defRPr sz="7400" b="1"/>
            </a:lvl3pPr>
            <a:lvl4pPr marL="5641630" indent="0">
              <a:buNone/>
              <a:defRPr sz="6600" b="1"/>
            </a:lvl4pPr>
            <a:lvl5pPr marL="7522173" indent="0">
              <a:buNone/>
              <a:defRPr sz="6600" b="1"/>
            </a:lvl5pPr>
            <a:lvl6pPr marL="9402716" indent="0">
              <a:buNone/>
              <a:defRPr sz="6600" b="1"/>
            </a:lvl6pPr>
            <a:lvl7pPr marL="11283259" indent="0">
              <a:buNone/>
              <a:defRPr sz="6600" b="1"/>
            </a:lvl7pPr>
            <a:lvl8pPr marL="13163803" indent="0">
              <a:buNone/>
              <a:defRPr sz="6600" b="1"/>
            </a:lvl8pPr>
            <a:lvl9pPr marL="15044346" indent="0">
              <a:buNone/>
              <a:defRPr sz="6600" b="1"/>
            </a:lvl9pPr>
          </a:lstStyle>
          <a:p>
            <a:pPr lvl="0"/>
            <a:r>
              <a:rPr lang="en-US" smtClean="0"/>
              <a:t>Click to edit Master text styles</a:t>
            </a:r>
          </a:p>
        </p:txBody>
      </p:sp>
      <p:sp>
        <p:nvSpPr>
          <p:cNvPr id="6" name="Content Placeholder 5"/>
          <p:cNvSpPr>
            <a:spLocks noGrp="1"/>
          </p:cNvSpPr>
          <p:nvPr>
            <p:ph sz="quarter" idx="4"/>
          </p:nvPr>
        </p:nvSpPr>
        <p:spPr>
          <a:xfrm>
            <a:off x="18580106" y="9279467"/>
            <a:ext cx="16167100" cy="16858829"/>
          </a:xfrm>
        </p:spPr>
        <p:txBody>
          <a:bodyPr/>
          <a:lstStyle>
            <a:lvl1pPr>
              <a:defRPr sz="9900"/>
            </a:lvl1pPr>
            <a:lvl2pPr>
              <a:defRPr sz="8200"/>
            </a:lvl2pPr>
            <a:lvl3pPr>
              <a:defRPr sz="7400"/>
            </a:lvl3pPr>
            <a:lvl4pPr>
              <a:defRPr sz="6600"/>
            </a:lvl4pPr>
            <a:lvl5pPr>
              <a:defRPr sz="6600"/>
            </a:lvl5pPr>
            <a:lvl6pPr>
              <a:defRPr sz="6600"/>
            </a:lvl6pPr>
            <a:lvl7pPr>
              <a:defRPr sz="6600"/>
            </a:lvl7pPr>
            <a:lvl8pPr>
              <a:defRPr sz="6600"/>
            </a:lvl8pPr>
            <a:lvl9pPr>
              <a:defRPr sz="6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F97BAAF-1207-4E52-B862-31E67195EA01}" type="datetimeFigureOut">
              <a:rPr lang="en-US" smtClean="0"/>
              <a:t>4/19/2016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5366508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F97BAAF-1207-4E52-B862-31E67195EA01}" type="datetimeFigureOut">
              <a:rPr lang="en-US" smtClean="0"/>
              <a:t>4/19/2016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3965391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97BAAF-1207-4E52-B862-31E67195EA01}" type="datetimeFigureOut">
              <a:rPr lang="en-US" smtClean="0"/>
              <a:t>4/19/2016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2734223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6" y="1165013"/>
            <a:ext cx="12033252" cy="4958080"/>
          </a:xfrm>
        </p:spPr>
        <p:txBody>
          <a:bodyPr anchor="b"/>
          <a:lstStyle>
            <a:lvl1pPr algn="l">
              <a:defRPr sz="8200" b="1"/>
            </a:lvl1pPr>
          </a:lstStyle>
          <a:p>
            <a:r>
              <a:rPr lang="en-US" smtClean="0"/>
              <a:t>Click to edit Master title style</a:t>
            </a:r>
            <a:endParaRPr lang="en-US"/>
          </a:p>
        </p:txBody>
      </p:sp>
      <p:sp>
        <p:nvSpPr>
          <p:cNvPr id="3" name="Content Placeholder 2"/>
          <p:cNvSpPr>
            <a:spLocks noGrp="1"/>
          </p:cNvSpPr>
          <p:nvPr>
            <p:ph idx="1"/>
          </p:nvPr>
        </p:nvSpPr>
        <p:spPr>
          <a:xfrm>
            <a:off x="14300200" y="1165020"/>
            <a:ext cx="20447000" cy="24973282"/>
          </a:xfrm>
        </p:spPr>
        <p:txBody>
          <a:bodyPr/>
          <a:lstStyle>
            <a:lvl1pPr>
              <a:defRPr sz="13200"/>
            </a:lvl1pPr>
            <a:lvl2pPr>
              <a:defRPr sz="11500"/>
            </a:lvl2pPr>
            <a:lvl3pPr>
              <a:defRPr sz="9900"/>
            </a:lvl3pPr>
            <a:lvl4pPr>
              <a:defRPr sz="8200"/>
            </a:lvl4pPr>
            <a:lvl5pPr>
              <a:defRPr sz="8200"/>
            </a:lvl5pPr>
            <a:lvl6pPr>
              <a:defRPr sz="8200"/>
            </a:lvl6pPr>
            <a:lvl7pPr>
              <a:defRPr sz="8200"/>
            </a:lvl7pPr>
            <a:lvl8pPr>
              <a:defRPr sz="8200"/>
            </a:lvl8pPr>
            <a:lvl9pPr>
              <a:defRPr sz="8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6" y="6123100"/>
            <a:ext cx="12033252" cy="20015202"/>
          </a:xfrm>
        </p:spPr>
        <p:txBody>
          <a:bodyPr/>
          <a:lstStyle>
            <a:lvl1pPr marL="0" indent="0">
              <a:buNone/>
              <a:defRPr sz="5800"/>
            </a:lvl1pPr>
            <a:lvl2pPr marL="1880543" indent="0">
              <a:buNone/>
              <a:defRPr sz="4900"/>
            </a:lvl2pPr>
            <a:lvl3pPr marL="3761086" indent="0">
              <a:buNone/>
              <a:defRPr sz="4100"/>
            </a:lvl3pPr>
            <a:lvl4pPr marL="5641630" indent="0">
              <a:buNone/>
              <a:defRPr sz="3700"/>
            </a:lvl4pPr>
            <a:lvl5pPr marL="7522173" indent="0">
              <a:buNone/>
              <a:defRPr sz="3700"/>
            </a:lvl5pPr>
            <a:lvl6pPr marL="9402716" indent="0">
              <a:buNone/>
              <a:defRPr sz="3700"/>
            </a:lvl6pPr>
            <a:lvl7pPr marL="11283259" indent="0">
              <a:buNone/>
              <a:defRPr sz="3700"/>
            </a:lvl7pPr>
            <a:lvl8pPr marL="13163803" indent="0">
              <a:buNone/>
              <a:defRPr sz="3700"/>
            </a:lvl8pPr>
            <a:lvl9pPr marL="15044346"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97BAAF-1207-4E52-B862-31E67195EA01}" type="datetimeFigureOut">
              <a:rPr lang="en-US" smtClean="0"/>
              <a:t>4/19/2016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0110148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2" y="20482560"/>
            <a:ext cx="21945600" cy="2418082"/>
          </a:xfrm>
        </p:spPr>
        <p:txBody>
          <a:bodyPr anchor="b"/>
          <a:lstStyle>
            <a:lvl1pPr algn="l">
              <a:defRPr sz="8200" b="1"/>
            </a:lvl1pPr>
          </a:lstStyle>
          <a:p>
            <a:r>
              <a:rPr lang="en-US" smtClean="0"/>
              <a:t>Click to edit Master title style</a:t>
            </a:r>
            <a:endParaRPr lang="en-US"/>
          </a:p>
        </p:txBody>
      </p:sp>
      <p:sp>
        <p:nvSpPr>
          <p:cNvPr id="3" name="Picture Placeholder 2"/>
          <p:cNvSpPr>
            <a:spLocks noGrp="1"/>
          </p:cNvSpPr>
          <p:nvPr>
            <p:ph type="pic" idx="1"/>
          </p:nvPr>
        </p:nvSpPr>
        <p:spPr>
          <a:xfrm>
            <a:off x="7169152" y="2614507"/>
            <a:ext cx="21945600" cy="17556480"/>
          </a:xfrm>
        </p:spPr>
        <p:txBody>
          <a:bodyPr/>
          <a:lstStyle>
            <a:lvl1pPr marL="0" indent="0">
              <a:buNone/>
              <a:defRPr sz="13200"/>
            </a:lvl1pPr>
            <a:lvl2pPr marL="1880543" indent="0">
              <a:buNone/>
              <a:defRPr sz="11500"/>
            </a:lvl2pPr>
            <a:lvl3pPr marL="3761086" indent="0">
              <a:buNone/>
              <a:defRPr sz="9900"/>
            </a:lvl3pPr>
            <a:lvl4pPr marL="5641630" indent="0">
              <a:buNone/>
              <a:defRPr sz="8200"/>
            </a:lvl4pPr>
            <a:lvl5pPr marL="7522173" indent="0">
              <a:buNone/>
              <a:defRPr sz="8200"/>
            </a:lvl5pPr>
            <a:lvl6pPr marL="9402716" indent="0">
              <a:buNone/>
              <a:defRPr sz="8200"/>
            </a:lvl6pPr>
            <a:lvl7pPr marL="11283259" indent="0">
              <a:buNone/>
              <a:defRPr sz="8200"/>
            </a:lvl7pPr>
            <a:lvl8pPr marL="13163803" indent="0">
              <a:buNone/>
              <a:defRPr sz="8200"/>
            </a:lvl8pPr>
            <a:lvl9pPr marL="15044346" indent="0">
              <a:buNone/>
              <a:defRPr sz="8200"/>
            </a:lvl9pPr>
          </a:lstStyle>
          <a:p>
            <a:endParaRPr lang="en-US"/>
          </a:p>
        </p:txBody>
      </p:sp>
      <p:sp>
        <p:nvSpPr>
          <p:cNvPr id="4" name="Text Placeholder 3"/>
          <p:cNvSpPr>
            <a:spLocks noGrp="1"/>
          </p:cNvSpPr>
          <p:nvPr>
            <p:ph type="body" sz="half" idx="2"/>
          </p:nvPr>
        </p:nvSpPr>
        <p:spPr>
          <a:xfrm>
            <a:off x="7169152" y="22900642"/>
            <a:ext cx="21945600" cy="3434078"/>
          </a:xfrm>
        </p:spPr>
        <p:txBody>
          <a:bodyPr/>
          <a:lstStyle>
            <a:lvl1pPr marL="0" indent="0">
              <a:buNone/>
              <a:defRPr sz="5800"/>
            </a:lvl1pPr>
            <a:lvl2pPr marL="1880543" indent="0">
              <a:buNone/>
              <a:defRPr sz="4900"/>
            </a:lvl2pPr>
            <a:lvl3pPr marL="3761086" indent="0">
              <a:buNone/>
              <a:defRPr sz="4100"/>
            </a:lvl3pPr>
            <a:lvl4pPr marL="5641630" indent="0">
              <a:buNone/>
              <a:defRPr sz="3700"/>
            </a:lvl4pPr>
            <a:lvl5pPr marL="7522173" indent="0">
              <a:buNone/>
              <a:defRPr sz="3700"/>
            </a:lvl5pPr>
            <a:lvl6pPr marL="9402716" indent="0">
              <a:buNone/>
              <a:defRPr sz="3700"/>
            </a:lvl6pPr>
            <a:lvl7pPr marL="11283259" indent="0">
              <a:buNone/>
              <a:defRPr sz="3700"/>
            </a:lvl7pPr>
            <a:lvl8pPr marL="13163803" indent="0">
              <a:buNone/>
              <a:defRPr sz="3700"/>
            </a:lvl8pPr>
            <a:lvl9pPr marL="15044346" indent="0">
              <a:buNone/>
              <a:defRPr sz="3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97BAAF-1207-4E52-B862-31E67195EA01}" type="datetimeFigureOut">
              <a:rPr lang="en-US" smtClean="0"/>
              <a:t>4/19/2016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583540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4/19/2016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17854211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171795"/>
            <a:ext cx="8229600" cy="2496650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828800" y="1171795"/>
            <a:ext cx="24079200" cy="249665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F97BAAF-1207-4E52-B862-31E67195EA01}" type="datetimeFigureOut">
              <a:rPr lang="en-US" smtClean="0"/>
              <a:t>4/19/2016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0831BD2-CF31-46E2-969C-F891EEE3643A}" type="slidenum">
              <a:rPr lang="en-US" smtClean="0"/>
              <a:t>‹#›</a:t>
            </a:fld>
            <a:endParaRPr lang="en-US"/>
          </a:p>
        </p:txBody>
      </p:sp>
    </p:spTree>
    <p:extLst>
      <p:ext uri="{BB962C8B-B14F-4D97-AF65-F5344CB8AC3E}">
        <p14:creationId xmlns:p14="http://schemas.microsoft.com/office/powerpoint/2010/main" val="686283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0">
              <a:srgbClr val="85C2FF"/>
            </a:gs>
            <a:gs pos="50000">
              <a:srgbClr val="C4D6EB"/>
            </a:gs>
            <a:gs pos="100000">
              <a:srgbClr val="996633">
                <a:alpha val="63000"/>
              </a:srgbClr>
            </a:gs>
          </a:gsLst>
          <a:lin ang="27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828800" y="1171789"/>
            <a:ext cx="32918400" cy="4876800"/>
          </a:xfrm>
          <a:prstGeom prst="rect">
            <a:avLst/>
          </a:prstGeom>
        </p:spPr>
        <p:txBody>
          <a:bodyPr vert="horz" lIns="376108" tIns="188056" rIns="376108" bIns="1880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828800" y="6827527"/>
            <a:ext cx="32918400" cy="19310775"/>
          </a:xfrm>
          <a:prstGeom prst="rect">
            <a:avLst/>
          </a:prstGeom>
        </p:spPr>
        <p:txBody>
          <a:bodyPr vert="horz" lIns="376108" tIns="188056" rIns="376108" bIns="1880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828800" y="27120433"/>
            <a:ext cx="8534400" cy="1557867"/>
          </a:xfrm>
          <a:prstGeom prst="rect">
            <a:avLst/>
          </a:prstGeom>
        </p:spPr>
        <p:txBody>
          <a:bodyPr vert="horz" lIns="376108" tIns="188056" rIns="376108" bIns="188056" rtlCol="0" anchor="ctr"/>
          <a:lstStyle>
            <a:lvl1pPr algn="l">
              <a:defRPr sz="4900">
                <a:solidFill>
                  <a:schemeClr val="tx1">
                    <a:tint val="75000"/>
                  </a:schemeClr>
                </a:solidFill>
              </a:defRPr>
            </a:lvl1pPr>
          </a:lstStyle>
          <a:p>
            <a:fld id="{9F97BAAF-1207-4E52-B862-31E67195EA01}" type="datetimeFigureOut">
              <a:rPr lang="en-US" smtClean="0"/>
              <a:t>4/19/2016</a:t>
            </a:fld>
            <a:endParaRPr lang="en-US"/>
          </a:p>
        </p:txBody>
      </p:sp>
      <p:sp>
        <p:nvSpPr>
          <p:cNvPr id="5" name="Footer Placeholder 4"/>
          <p:cNvSpPr>
            <a:spLocks noGrp="1"/>
          </p:cNvSpPr>
          <p:nvPr>
            <p:ph type="ftr" sz="quarter" idx="3"/>
          </p:nvPr>
        </p:nvSpPr>
        <p:spPr>
          <a:xfrm>
            <a:off x="12496800" y="27120433"/>
            <a:ext cx="11582400" cy="1557867"/>
          </a:xfrm>
          <a:prstGeom prst="rect">
            <a:avLst/>
          </a:prstGeom>
        </p:spPr>
        <p:txBody>
          <a:bodyPr vert="horz" lIns="376108" tIns="188056" rIns="376108" bIns="188056" rtlCol="0" anchor="ctr"/>
          <a:lstStyle>
            <a:lvl1pPr algn="ctr">
              <a:defRPr sz="4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6212800" y="27120433"/>
            <a:ext cx="8534400" cy="1557867"/>
          </a:xfrm>
          <a:prstGeom prst="rect">
            <a:avLst/>
          </a:prstGeom>
        </p:spPr>
        <p:txBody>
          <a:bodyPr vert="horz" lIns="376108" tIns="188056" rIns="376108" bIns="188056" rtlCol="0" anchor="ctr"/>
          <a:lstStyle>
            <a:lvl1pPr algn="r">
              <a:defRPr sz="4900">
                <a:solidFill>
                  <a:schemeClr val="tx1">
                    <a:tint val="75000"/>
                  </a:schemeClr>
                </a:solidFill>
              </a:defRPr>
            </a:lvl1pPr>
          </a:lstStyle>
          <a:p>
            <a:fld id="{80831BD2-CF31-46E2-969C-F891EEE3643A}" type="slidenum">
              <a:rPr lang="en-US" smtClean="0"/>
              <a:t>‹#›</a:t>
            </a:fld>
            <a:endParaRPr lang="en-US"/>
          </a:p>
        </p:txBody>
      </p:sp>
    </p:spTree>
    <p:extLst>
      <p:ext uri="{BB962C8B-B14F-4D97-AF65-F5344CB8AC3E}">
        <p14:creationId xmlns:p14="http://schemas.microsoft.com/office/powerpoint/2010/main" val="2358052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761086" rtl="0" eaLnBrk="1" latinLnBrk="0" hangingPunct="1">
        <a:spcBef>
          <a:spcPct val="0"/>
        </a:spcBef>
        <a:buNone/>
        <a:defRPr sz="18100" kern="1200">
          <a:solidFill>
            <a:schemeClr val="tx1"/>
          </a:solidFill>
          <a:latin typeface="+mj-lt"/>
          <a:ea typeface="+mj-ea"/>
          <a:cs typeface="+mj-cs"/>
        </a:defRPr>
      </a:lvl1pPr>
    </p:titleStyle>
    <p:bodyStyle>
      <a:lvl1pPr marL="1410405" indent="-1410405" algn="l" defTabSz="3761086" rtl="0" eaLnBrk="1" latinLnBrk="0" hangingPunct="1">
        <a:spcBef>
          <a:spcPct val="20000"/>
        </a:spcBef>
        <a:buFont typeface="Arial" panose="020B0604020202020204" pitchFamily="34" charset="0"/>
        <a:buChar char="•"/>
        <a:defRPr sz="13200" kern="1200">
          <a:solidFill>
            <a:schemeClr val="tx1"/>
          </a:solidFill>
          <a:latin typeface="+mn-lt"/>
          <a:ea typeface="+mn-ea"/>
          <a:cs typeface="+mn-cs"/>
        </a:defRPr>
      </a:lvl1pPr>
      <a:lvl2pPr marL="3055884" indent="-1175341" algn="l" defTabSz="3761086"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2pPr>
      <a:lvl3pPr marL="4701358" indent="-940272" algn="l" defTabSz="3761086" rtl="0" eaLnBrk="1" latinLnBrk="0" hangingPunct="1">
        <a:spcBef>
          <a:spcPct val="20000"/>
        </a:spcBef>
        <a:buFont typeface="Arial" panose="020B0604020202020204" pitchFamily="34" charset="0"/>
        <a:buChar char="•"/>
        <a:defRPr sz="9900" kern="1200">
          <a:solidFill>
            <a:schemeClr val="tx1"/>
          </a:solidFill>
          <a:latin typeface="+mn-lt"/>
          <a:ea typeface="+mn-ea"/>
          <a:cs typeface="+mn-cs"/>
        </a:defRPr>
      </a:lvl3pPr>
      <a:lvl4pPr marL="6581901"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4pPr>
      <a:lvl5pPr marL="8462444"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5pPr>
      <a:lvl6pPr marL="10342988"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6pPr>
      <a:lvl7pPr marL="12223531"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7pPr>
      <a:lvl8pPr marL="14104074"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8pPr>
      <a:lvl9pPr marL="15984617" indent="-940272" algn="l" defTabSz="3761086"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9pPr>
    </p:bodyStyle>
    <p:otherStyle>
      <a:defPPr>
        <a:defRPr lang="en-US"/>
      </a:defPPr>
      <a:lvl1pPr marL="0" algn="l" defTabSz="3761086" rtl="0" eaLnBrk="1" latinLnBrk="0" hangingPunct="1">
        <a:defRPr sz="7400" kern="1200">
          <a:solidFill>
            <a:schemeClr val="tx1"/>
          </a:solidFill>
          <a:latin typeface="+mn-lt"/>
          <a:ea typeface="+mn-ea"/>
          <a:cs typeface="+mn-cs"/>
        </a:defRPr>
      </a:lvl1pPr>
      <a:lvl2pPr marL="1880543" algn="l" defTabSz="3761086" rtl="0" eaLnBrk="1" latinLnBrk="0" hangingPunct="1">
        <a:defRPr sz="7400" kern="1200">
          <a:solidFill>
            <a:schemeClr val="tx1"/>
          </a:solidFill>
          <a:latin typeface="+mn-lt"/>
          <a:ea typeface="+mn-ea"/>
          <a:cs typeface="+mn-cs"/>
        </a:defRPr>
      </a:lvl2pPr>
      <a:lvl3pPr marL="3761086" algn="l" defTabSz="3761086" rtl="0" eaLnBrk="1" latinLnBrk="0" hangingPunct="1">
        <a:defRPr sz="7400" kern="1200">
          <a:solidFill>
            <a:schemeClr val="tx1"/>
          </a:solidFill>
          <a:latin typeface="+mn-lt"/>
          <a:ea typeface="+mn-ea"/>
          <a:cs typeface="+mn-cs"/>
        </a:defRPr>
      </a:lvl3pPr>
      <a:lvl4pPr marL="5641630" algn="l" defTabSz="3761086" rtl="0" eaLnBrk="1" latinLnBrk="0" hangingPunct="1">
        <a:defRPr sz="7400" kern="1200">
          <a:solidFill>
            <a:schemeClr val="tx1"/>
          </a:solidFill>
          <a:latin typeface="+mn-lt"/>
          <a:ea typeface="+mn-ea"/>
          <a:cs typeface="+mn-cs"/>
        </a:defRPr>
      </a:lvl4pPr>
      <a:lvl5pPr marL="7522173" algn="l" defTabSz="3761086" rtl="0" eaLnBrk="1" latinLnBrk="0" hangingPunct="1">
        <a:defRPr sz="7400" kern="1200">
          <a:solidFill>
            <a:schemeClr val="tx1"/>
          </a:solidFill>
          <a:latin typeface="+mn-lt"/>
          <a:ea typeface="+mn-ea"/>
          <a:cs typeface="+mn-cs"/>
        </a:defRPr>
      </a:lvl5pPr>
      <a:lvl6pPr marL="9402716" algn="l" defTabSz="3761086" rtl="0" eaLnBrk="1" latinLnBrk="0" hangingPunct="1">
        <a:defRPr sz="7400" kern="1200">
          <a:solidFill>
            <a:schemeClr val="tx1"/>
          </a:solidFill>
          <a:latin typeface="+mn-lt"/>
          <a:ea typeface="+mn-ea"/>
          <a:cs typeface="+mn-cs"/>
        </a:defRPr>
      </a:lvl6pPr>
      <a:lvl7pPr marL="11283259" algn="l" defTabSz="3761086" rtl="0" eaLnBrk="1" latinLnBrk="0" hangingPunct="1">
        <a:defRPr sz="7400" kern="1200">
          <a:solidFill>
            <a:schemeClr val="tx1"/>
          </a:solidFill>
          <a:latin typeface="+mn-lt"/>
          <a:ea typeface="+mn-ea"/>
          <a:cs typeface="+mn-cs"/>
        </a:defRPr>
      </a:lvl7pPr>
      <a:lvl8pPr marL="13163803" algn="l" defTabSz="3761086" rtl="0" eaLnBrk="1" latinLnBrk="0" hangingPunct="1">
        <a:defRPr sz="7400" kern="1200">
          <a:solidFill>
            <a:schemeClr val="tx1"/>
          </a:solidFill>
          <a:latin typeface="+mn-lt"/>
          <a:ea typeface="+mn-ea"/>
          <a:cs typeface="+mn-cs"/>
        </a:defRPr>
      </a:lvl8pPr>
      <a:lvl9pPr marL="15044346" algn="l" defTabSz="3761086" rtl="0" eaLnBrk="1" latinLnBrk="0" hangingPunct="1">
        <a:defRPr sz="7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jpe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p:cNvPicPr>
            <a:picLocks noChangeAspect="1"/>
          </p:cNvPicPr>
          <p:nvPr/>
        </p:nvPicPr>
        <p:blipFill>
          <a:blip r:embed="rId2"/>
          <a:stretch>
            <a:fillRect/>
          </a:stretch>
        </p:blipFill>
        <p:spPr>
          <a:xfrm>
            <a:off x="10429875" y="4977953"/>
            <a:ext cx="15716250" cy="13068300"/>
          </a:xfrm>
          <a:prstGeom prst="rect">
            <a:avLst/>
          </a:prstGeom>
        </p:spPr>
      </p:pic>
      <p:sp>
        <p:nvSpPr>
          <p:cNvPr id="9" name="TextBox 8"/>
          <p:cNvSpPr txBox="1"/>
          <p:nvPr/>
        </p:nvSpPr>
        <p:spPr>
          <a:xfrm>
            <a:off x="1447800" y="3581693"/>
            <a:ext cx="7332244" cy="7817525"/>
          </a:xfrm>
          <a:prstGeom prst="rect">
            <a:avLst/>
          </a:prstGeom>
          <a:noFill/>
        </p:spPr>
        <p:txBody>
          <a:bodyPr wrap="square" rtlCol="0">
            <a:spAutoFit/>
          </a:bodyPr>
          <a:lstStyle/>
          <a:p>
            <a:r>
              <a:rPr lang="en-US" sz="5400" b="1" dirty="0" smtClean="0">
                <a:solidFill>
                  <a:schemeClr val="tx2">
                    <a:lumMod val="60000"/>
                    <a:lumOff val="40000"/>
                  </a:schemeClr>
                </a:solidFill>
              </a:rPr>
              <a:t>Introduction:</a:t>
            </a:r>
          </a:p>
          <a:p>
            <a:r>
              <a:rPr lang="en-US" sz="3200" dirty="0"/>
              <a:t>High conductivity in streams can lead to osmotic shock for aquatic life as well as temporary acidification of the water (</a:t>
            </a:r>
            <a:r>
              <a:rPr lang="en-US" sz="3200" dirty="0" err="1"/>
              <a:t>Johannessen</a:t>
            </a:r>
            <a:r>
              <a:rPr lang="en-US" sz="3200" dirty="0"/>
              <a:t> and </a:t>
            </a:r>
            <a:r>
              <a:rPr lang="en-US" sz="3200" dirty="0" err="1"/>
              <a:t>Henriksen</a:t>
            </a:r>
            <a:r>
              <a:rPr lang="en-US" sz="3200" dirty="0"/>
              <a:t> 1978). At the onset of the melt, an </a:t>
            </a:r>
            <a:r>
              <a:rPr lang="en-US" sz="3200" b="1" dirty="0"/>
              <a:t>ionic pulse</a:t>
            </a:r>
            <a:r>
              <a:rPr lang="en-US" sz="3200" dirty="0"/>
              <a:t> occurs. These ions may not immediately reach streams, </a:t>
            </a:r>
            <a:r>
              <a:rPr lang="en-US" sz="3200" dirty="0" smtClean="0"/>
              <a:t>rather, they </a:t>
            </a:r>
            <a:r>
              <a:rPr lang="en-US" sz="3200" dirty="0"/>
              <a:t>linger on the surface soil until sufficient melt water is available to drive overland flow (</a:t>
            </a:r>
            <a:r>
              <a:rPr lang="en-US" sz="3200" dirty="0" err="1"/>
              <a:t>Colbeck</a:t>
            </a:r>
            <a:r>
              <a:rPr lang="en-US" sz="3200" dirty="0"/>
              <a:t> </a:t>
            </a:r>
            <a:r>
              <a:rPr lang="en-US" sz="3200" dirty="0" smtClean="0"/>
              <a:t>1981).  </a:t>
            </a:r>
            <a:r>
              <a:rPr lang="en-US" sz="3200" dirty="0"/>
              <a:t>Our  goal for this investigation was to determine if the pulse could be detected in the Lamprey River watershed using ion and </a:t>
            </a:r>
            <a:r>
              <a:rPr lang="en-US" sz="3200" b="1" dirty="0"/>
              <a:t>snow water equivalence</a:t>
            </a:r>
            <a:r>
              <a:rPr lang="en-US" sz="3200" dirty="0"/>
              <a:t> as well as stream </a:t>
            </a:r>
            <a:r>
              <a:rPr lang="en-US" sz="3200" b="1" dirty="0"/>
              <a:t>stage</a:t>
            </a:r>
            <a:r>
              <a:rPr lang="en-US" sz="3200" dirty="0"/>
              <a:t> and conductivity data.</a:t>
            </a:r>
          </a:p>
        </p:txBody>
      </p:sp>
      <p:sp>
        <p:nvSpPr>
          <p:cNvPr id="10" name="TextBox 9"/>
          <p:cNvSpPr txBox="1"/>
          <p:nvPr/>
        </p:nvSpPr>
        <p:spPr>
          <a:xfrm>
            <a:off x="1447801" y="17390888"/>
            <a:ext cx="7332244" cy="5355312"/>
          </a:xfrm>
          <a:prstGeom prst="rect">
            <a:avLst/>
          </a:prstGeom>
          <a:noFill/>
        </p:spPr>
        <p:txBody>
          <a:bodyPr wrap="square" rtlCol="0">
            <a:spAutoFit/>
          </a:bodyPr>
          <a:lstStyle/>
          <a:p>
            <a:r>
              <a:rPr lang="en-US" sz="5400" b="1" dirty="0" smtClean="0">
                <a:solidFill>
                  <a:schemeClr val="tx2">
                    <a:lumMod val="60000"/>
                    <a:lumOff val="40000"/>
                  </a:schemeClr>
                </a:solidFill>
              </a:rPr>
              <a:t>Methods:</a:t>
            </a:r>
          </a:p>
          <a:p>
            <a:r>
              <a:rPr lang="en-US" sz="3200" dirty="0"/>
              <a:t>Specific conductivity data from the Lamprey River and Wednesday Hill Brook were taken from the High Intensity Aquatic Network. Snow ion inventory and SWE data were collected at Burley-</a:t>
            </a:r>
            <a:r>
              <a:rPr lang="en-US" sz="3200" dirty="0" err="1"/>
              <a:t>Demeritt</a:t>
            </a:r>
            <a:r>
              <a:rPr lang="en-US" sz="3200" dirty="0"/>
              <a:t> Organic Dairy Farm (BDO) and Thompson Farm (TFO).  These data sets were compared to each other in order to find trends.</a:t>
            </a:r>
          </a:p>
        </p:txBody>
      </p:sp>
      <p:sp>
        <p:nvSpPr>
          <p:cNvPr id="17" name="TextBox 16"/>
          <p:cNvSpPr txBox="1"/>
          <p:nvPr/>
        </p:nvSpPr>
        <p:spPr>
          <a:xfrm>
            <a:off x="26433692" y="14849249"/>
            <a:ext cx="9380308" cy="3877985"/>
          </a:xfrm>
          <a:prstGeom prst="rect">
            <a:avLst/>
          </a:prstGeom>
          <a:noFill/>
        </p:spPr>
        <p:txBody>
          <a:bodyPr wrap="square" rtlCol="0">
            <a:spAutoFit/>
          </a:bodyPr>
          <a:lstStyle/>
          <a:p>
            <a:r>
              <a:rPr lang="en-US" sz="5400" b="1" dirty="0" smtClean="0">
                <a:solidFill>
                  <a:schemeClr val="accent1"/>
                </a:solidFill>
              </a:rPr>
              <a:t>Conclusions:</a:t>
            </a:r>
            <a:endParaRPr lang="en-US" sz="3200" dirty="0"/>
          </a:p>
          <a:p>
            <a:pPr marL="685800" indent="-685800">
              <a:buFont typeface="Arial" panose="020B0604020202020204" pitchFamily="34" charset="0"/>
              <a:buChar char="•"/>
            </a:pPr>
            <a:r>
              <a:rPr lang="en-US" sz="3200" dirty="0" smtClean="0"/>
              <a:t>We did find a relationship with snowmelt and stream conductivity.</a:t>
            </a:r>
          </a:p>
          <a:p>
            <a:pPr marL="685800" indent="-685800">
              <a:buFont typeface="Arial" panose="020B0604020202020204" pitchFamily="34" charset="0"/>
              <a:buChar char="•"/>
            </a:pPr>
            <a:r>
              <a:rPr lang="en-US" sz="3200" dirty="0" smtClean="0"/>
              <a:t>Initial snow melt leads to a temporary increase in the conductivity of a </a:t>
            </a:r>
            <a:r>
              <a:rPr lang="en-US" sz="3200" dirty="0" smtClean="0"/>
              <a:t>stream.</a:t>
            </a:r>
            <a:endParaRPr lang="en-US" sz="3200" dirty="0" smtClean="0"/>
          </a:p>
          <a:p>
            <a:pPr marL="685800" indent="-685800">
              <a:buFont typeface="Arial" panose="020B0604020202020204" pitchFamily="34" charset="0"/>
              <a:buChar char="•"/>
            </a:pPr>
            <a:r>
              <a:rPr lang="en-US" sz="3200" dirty="0" smtClean="0"/>
              <a:t>Later in the melt, large volumes of water released dilutes the ions and lowers stream conductivity.</a:t>
            </a:r>
          </a:p>
        </p:txBody>
      </p:sp>
      <p:sp>
        <p:nvSpPr>
          <p:cNvPr id="6" name="TextBox 5"/>
          <p:cNvSpPr txBox="1"/>
          <p:nvPr/>
        </p:nvSpPr>
        <p:spPr>
          <a:xfrm>
            <a:off x="6432191" y="635235"/>
            <a:ext cx="23651274" cy="4401205"/>
          </a:xfrm>
          <a:prstGeom prst="rect">
            <a:avLst/>
          </a:prstGeom>
          <a:noFill/>
        </p:spPr>
        <p:txBody>
          <a:bodyPr wrap="square" rtlCol="0">
            <a:spAutoFit/>
          </a:bodyPr>
          <a:lstStyle/>
          <a:p>
            <a:pPr algn="ctr"/>
            <a:r>
              <a:rPr lang="en-US" dirty="0" smtClean="0">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lin ang="5400000" scaled="0"/>
                  <a:tileRect/>
                </a:gradFill>
                <a:latin typeface="Constantia" panose="02030602050306030303" pitchFamily="18" charset="0"/>
              </a:rPr>
              <a:t>The Impact of Melting Snow on Rivers in New </a:t>
            </a:r>
            <a:r>
              <a:rPr lang="en-US" dirty="0">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lin ang="5400000" scaled="0"/>
                  <a:tileRect/>
                </a:gradFill>
                <a:latin typeface="Constantia" panose="02030602050306030303" pitchFamily="18" charset="0"/>
              </a:rPr>
              <a:t>H</a:t>
            </a:r>
            <a:r>
              <a:rPr lang="en-US" dirty="0" smtClean="0">
                <a:gradFill flip="none" rotWithShape="1">
                  <a:gsLst>
                    <a:gs pos="0">
                      <a:schemeClr val="accent1">
                        <a:lumMod val="40000"/>
                        <a:lumOff val="60000"/>
                      </a:schemeClr>
                    </a:gs>
                    <a:gs pos="46000">
                      <a:schemeClr val="accent1">
                        <a:lumMod val="95000"/>
                        <a:lumOff val="5000"/>
                      </a:schemeClr>
                    </a:gs>
                    <a:gs pos="100000">
                      <a:schemeClr val="accent1">
                        <a:lumMod val="60000"/>
                      </a:schemeClr>
                    </a:gs>
                  </a:gsLst>
                  <a:lin ang="5400000" scaled="0"/>
                  <a:tileRect/>
                </a:gradFill>
                <a:latin typeface="Constantia" panose="02030602050306030303" pitchFamily="18" charset="0"/>
              </a:rPr>
              <a:t>ampshire </a:t>
            </a:r>
          </a:p>
          <a:p>
            <a:pPr algn="ctr"/>
            <a:r>
              <a:rPr lang="en-US" sz="4800" dirty="0" smtClean="0"/>
              <a:t>Brian </a:t>
            </a:r>
            <a:r>
              <a:rPr lang="en-US" sz="4800" dirty="0" err="1" smtClean="0"/>
              <a:t>Taetzsch</a:t>
            </a:r>
            <a:r>
              <a:rPr lang="en-US" sz="4800" baseline="30000" dirty="0"/>
              <a:t> </a:t>
            </a:r>
            <a:r>
              <a:rPr lang="en-US" sz="4800" baseline="30000" dirty="0" smtClean="0"/>
              <a:t>1</a:t>
            </a:r>
            <a:r>
              <a:rPr lang="en-US" sz="4800" dirty="0" smtClean="0"/>
              <a:t>, James </a:t>
            </a:r>
            <a:r>
              <a:rPr lang="en-US" sz="4800" dirty="0" err="1" smtClean="0"/>
              <a:t>Lazarcik</a:t>
            </a:r>
            <a:r>
              <a:rPr lang="en-US" sz="4800" dirty="0" smtClean="0"/>
              <a:t> </a:t>
            </a:r>
            <a:r>
              <a:rPr lang="en-US" sz="4800" baseline="30000" dirty="0" smtClean="0"/>
              <a:t>2, 3</a:t>
            </a:r>
            <a:r>
              <a:rPr lang="en-US" sz="4800" dirty="0" smtClean="0"/>
              <a:t>, Jack </a:t>
            </a:r>
            <a:r>
              <a:rPr lang="en-US" sz="4800" dirty="0" err="1" smtClean="0"/>
              <a:t>Dibb</a:t>
            </a:r>
            <a:r>
              <a:rPr lang="en-US" sz="4800" baseline="30000" dirty="0"/>
              <a:t> </a:t>
            </a:r>
            <a:r>
              <a:rPr lang="en-US" sz="4800" baseline="30000" dirty="0" smtClean="0"/>
              <a:t>2, 3</a:t>
            </a:r>
            <a:endParaRPr lang="en-US" sz="4800" dirty="0" smtClean="0"/>
          </a:p>
          <a:p>
            <a:pPr algn="r"/>
            <a:r>
              <a:rPr lang="en-US" sz="2800" baseline="30000" dirty="0" smtClean="0"/>
              <a:t>1</a:t>
            </a:r>
            <a:r>
              <a:rPr lang="en-US" sz="2800" dirty="0" smtClean="0"/>
              <a:t>College of Life Sciences and Agriculture, University of New Hampshire, Durham NH</a:t>
            </a:r>
          </a:p>
          <a:p>
            <a:pPr algn="r"/>
            <a:r>
              <a:rPr lang="en-US" sz="2800" baseline="30000" dirty="0" smtClean="0"/>
              <a:t>2 </a:t>
            </a:r>
            <a:r>
              <a:rPr lang="en-US" sz="2800" dirty="0"/>
              <a:t>Department of Earth Science , University of New Hampshire, Durham, NH, USA</a:t>
            </a:r>
          </a:p>
          <a:p>
            <a:pPr algn="r"/>
            <a:r>
              <a:rPr lang="en-US" sz="2800" baseline="30000" dirty="0" smtClean="0"/>
              <a:t>3</a:t>
            </a:r>
            <a:r>
              <a:rPr lang="en-US" sz="2800" dirty="0" smtClean="0"/>
              <a:t>Institute </a:t>
            </a:r>
            <a:r>
              <a:rPr lang="en-US" sz="2800" dirty="0"/>
              <a:t>for the Study of Earth, Oceans and Space, University of New Hampshire, Durham, NH, </a:t>
            </a:r>
            <a:r>
              <a:rPr lang="en-US" sz="2800" dirty="0" smtClean="0"/>
              <a:t>USA</a:t>
            </a:r>
          </a:p>
          <a:p>
            <a:pPr algn="r"/>
            <a:r>
              <a:rPr lang="en-US" dirty="0" smtClean="0"/>
              <a:t> </a:t>
            </a:r>
            <a:endParaRPr lang="en-US" dirty="0"/>
          </a:p>
        </p:txBody>
      </p:sp>
      <p:sp>
        <p:nvSpPr>
          <p:cNvPr id="8" name="TextBox 7"/>
          <p:cNvSpPr txBox="1"/>
          <p:nvPr/>
        </p:nvSpPr>
        <p:spPr>
          <a:xfrm>
            <a:off x="10586583" y="17756045"/>
            <a:ext cx="14559417" cy="1815882"/>
          </a:xfrm>
          <a:prstGeom prst="rect">
            <a:avLst/>
          </a:prstGeom>
          <a:noFill/>
        </p:spPr>
        <p:txBody>
          <a:bodyPr wrap="square" rtlCol="0">
            <a:spAutoFit/>
          </a:bodyPr>
          <a:lstStyle/>
          <a:p>
            <a:r>
              <a:rPr lang="en-US" sz="2800" dirty="0"/>
              <a:t>Figure 1 (above):  The measured ion </a:t>
            </a:r>
            <a:r>
              <a:rPr lang="en-US" sz="2800" dirty="0" smtClean="0"/>
              <a:t>inventory (1a. and 1c.) </a:t>
            </a:r>
            <a:r>
              <a:rPr lang="en-US" sz="2800" dirty="0"/>
              <a:t>and </a:t>
            </a:r>
            <a:r>
              <a:rPr lang="en-US" sz="2800" dirty="0" smtClean="0"/>
              <a:t>SWE (1b. and 1d.) compared </a:t>
            </a:r>
            <a:r>
              <a:rPr lang="en-US" sz="2800" dirty="0"/>
              <a:t>to conductivity in Wednesday Hill Brook and the Lamprey River. The shaded areas highlight small decreases in SWE accompanied by large drops in ion inventory which are followed by an increase in conductivity. Each event has been designated a letter. </a:t>
            </a:r>
          </a:p>
        </p:txBody>
      </p:sp>
      <p:grpSp>
        <p:nvGrpSpPr>
          <p:cNvPr id="33" name="Group 32"/>
          <p:cNvGrpSpPr/>
          <p:nvPr/>
        </p:nvGrpSpPr>
        <p:grpSpPr>
          <a:xfrm>
            <a:off x="12420600" y="27535828"/>
            <a:ext cx="11582400" cy="1584408"/>
            <a:chOff x="9372600" y="27317610"/>
            <a:chExt cx="11125200" cy="1790790"/>
          </a:xfrm>
        </p:grpSpPr>
        <p:sp>
          <p:nvSpPr>
            <p:cNvPr id="34" name="Rectangle 33"/>
            <p:cNvSpPr/>
            <p:nvPr/>
          </p:nvSpPr>
          <p:spPr>
            <a:xfrm>
              <a:off x="9372600" y="27317610"/>
              <a:ext cx="11125200" cy="1790790"/>
            </a:xfrm>
            <a:prstGeom prst="rect">
              <a:avLst/>
            </a:prstGeom>
            <a:solidFill>
              <a:schemeClr val="bg1">
                <a:lumMod val="85000"/>
                <a:alpha val="80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p:cNvSpPr txBox="1"/>
            <p:nvPr/>
          </p:nvSpPr>
          <p:spPr>
            <a:xfrm>
              <a:off x="10161208" y="28330356"/>
              <a:ext cx="8671634" cy="707886"/>
            </a:xfrm>
            <a:prstGeom prst="rect">
              <a:avLst/>
            </a:prstGeom>
            <a:noFill/>
          </p:spPr>
          <p:txBody>
            <a:bodyPr wrap="square" rtlCol="0">
              <a:spAutoFit/>
            </a:bodyPr>
            <a:lstStyle/>
            <a:p>
              <a:r>
                <a:rPr lang="en-US" sz="2000" dirty="0" smtClean="0"/>
                <a:t>Support for the New Hampshire </a:t>
              </a:r>
              <a:r>
                <a:rPr lang="en-US" sz="2000" dirty="0" err="1" smtClean="0"/>
                <a:t>EPSCoR</a:t>
              </a:r>
              <a:r>
                <a:rPr lang="en-US" sz="2000" dirty="0" smtClean="0"/>
                <a:t> Program is provided by the National Science Foundation’s Research Infrastructure Improvement Award # EPS 1101-245 </a:t>
              </a:r>
              <a:endParaRPr lang="en-US" sz="2000" dirty="0"/>
            </a:p>
          </p:txBody>
        </p:sp>
        <p:pic>
          <p:nvPicPr>
            <p:cNvPr id="36" name="Picture 3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839193" y="27432000"/>
              <a:ext cx="1540816" cy="1543892"/>
            </a:xfrm>
            <a:prstGeom prst="rect">
              <a:avLst/>
            </a:prstGeom>
            <a:ln>
              <a:noFill/>
            </a:ln>
            <a:effectLst/>
          </p:spPr>
        </p:pic>
        <p:sp>
          <p:nvSpPr>
            <p:cNvPr id="37" name="TextBox 36"/>
            <p:cNvSpPr txBox="1"/>
            <p:nvPr/>
          </p:nvSpPr>
          <p:spPr>
            <a:xfrm>
              <a:off x="9441180" y="27317610"/>
              <a:ext cx="9532619" cy="934389"/>
            </a:xfrm>
            <a:prstGeom prst="rect">
              <a:avLst/>
            </a:prstGeom>
            <a:noFill/>
          </p:spPr>
          <p:txBody>
            <a:bodyPr wrap="square" rtlCol="0">
              <a:spAutoFit/>
            </a:bodyPr>
            <a:lstStyle/>
            <a:p>
              <a:r>
                <a:rPr lang="en-US" sz="2000" dirty="0" smtClean="0"/>
                <a:t>Acknowledgements: </a:t>
              </a:r>
              <a:r>
                <a:rPr lang="en-US" sz="2000" dirty="0"/>
                <a:t>Thank you to Jody Potter for providing the data for Wednesday Hill Brook.</a:t>
              </a:r>
            </a:p>
          </p:txBody>
        </p:sp>
      </p:grpSp>
      <p:pic>
        <p:nvPicPr>
          <p:cNvPr id="39" name="Picture 38"/>
          <p:cNvPicPr>
            <a:picLocks noChangeAspect="1"/>
          </p:cNvPicPr>
          <p:nvPr/>
        </p:nvPicPr>
        <p:blipFill>
          <a:blip r:embed="rId4" cstate="print"/>
          <a:stretch>
            <a:fillRect/>
          </a:stretch>
        </p:blipFill>
        <p:spPr>
          <a:xfrm>
            <a:off x="703890" y="781087"/>
            <a:ext cx="4991188" cy="2351403"/>
          </a:xfrm>
          <a:prstGeom prst="rect">
            <a:avLst/>
          </a:prstGeom>
          <a:effectLst/>
        </p:spPr>
      </p:pic>
      <p:pic>
        <p:nvPicPr>
          <p:cNvPr id="40" name="Picture 3" descr="C:\Users\Jacki\Pictures\7_unhlogo_web_hr.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466560" y="331886"/>
            <a:ext cx="3347440" cy="3249807"/>
          </a:xfrm>
          <a:prstGeom prst="rect">
            <a:avLst/>
          </a:prstGeom>
          <a:noFill/>
          <a:extLst>
            <a:ext uri="{909E8E84-426E-40DD-AFC4-6F175D3DCCD1}">
              <a14:hiddenFill xmlns:a14="http://schemas.microsoft.com/office/drawing/2010/main">
                <a:solidFill>
                  <a:srgbClr val="FFFFFF"/>
                </a:solidFill>
              </a14:hiddenFill>
            </a:ext>
          </a:extLst>
        </p:spPr>
      </p:pic>
      <p:sp>
        <p:nvSpPr>
          <p:cNvPr id="41" name="TextBox 40"/>
          <p:cNvSpPr txBox="1"/>
          <p:nvPr/>
        </p:nvSpPr>
        <p:spPr>
          <a:xfrm>
            <a:off x="1447800" y="22613092"/>
            <a:ext cx="4005777" cy="923330"/>
          </a:xfrm>
          <a:prstGeom prst="rect">
            <a:avLst/>
          </a:prstGeom>
          <a:noFill/>
        </p:spPr>
        <p:txBody>
          <a:bodyPr wrap="none" rtlCol="0">
            <a:spAutoFit/>
          </a:bodyPr>
          <a:lstStyle/>
          <a:p>
            <a:r>
              <a:rPr lang="en-US" sz="5400" b="1" dirty="0" smtClean="0">
                <a:solidFill>
                  <a:schemeClr val="tx2">
                    <a:lumMod val="60000"/>
                    <a:lumOff val="40000"/>
                  </a:schemeClr>
                </a:solidFill>
              </a:rPr>
              <a:t>Sample Sites:</a:t>
            </a:r>
            <a:endParaRPr lang="en-US" sz="5400" b="1" dirty="0">
              <a:solidFill>
                <a:schemeClr val="tx2">
                  <a:lumMod val="60000"/>
                  <a:lumOff val="40000"/>
                </a:schemeClr>
              </a:solidFill>
            </a:endParaRPr>
          </a:p>
        </p:txBody>
      </p:sp>
      <p:graphicFrame>
        <p:nvGraphicFramePr>
          <p:cNvPr id="43" name="Chart 42"/>
          <p:cNvGraphicFramePr>
            <a:graphicFrameLocks/>
          </p:cNvGraphicFramePr>
          <p:nvPr>
            <p:extLst>
              <p:ext uri="{D42A27DB-BD31-4B8C-83A1-F6EECF244321}">
                <p14:modId xmlns:p14="http://schemas.microsoft.com/office/powerpoint/2010/main" val="877122149"/>
              </p:ext>
            </p:extLst>
          </p:nvPr>
        </p:nvGraphicFramePr>
        <p:xfrm>
          <a:off x="10749059" y="19321265"/>
          <a:ext cx="14907628" cy="4175680"/>
        </p:xfrm>
        <a:graphic>
          <a:graphicData uri="http://schemas.openxmlformats.org/drawingml/2006/chart">
            <c:chart xmlns:c="http://schemas.openxmlformats.org/drawingml/2006/chart" xmlns:r="http://schemas.openxmlformats.org/officeDocument/2006/relationships" r:id="rId6"/>
          </a:graphicData>
        </a:graphic>
      </p:graphicFrame>
      <p:sp>
        <p:nvSpPr>
          <p:cNvPr id="2" name="TextBox 1"/>
          <p:cNvSpPr txBox="1"/>
          <p:nvPr/>
        </p:nvSpPr>
        <p:spPr>
          <a:xfrm>
            <a:off x="10749059" y="23112100"/>
            <a:ext cx="14907628" cy="1815882"/>
          </a:xfrm>
          <a:prstGeom prst="rect">
            <a:avLst/>
          </a:prstGeom>
          <a:noFill/>
        </p:spPr>
        <p:txBody>
          <a:bodyPr wrap="square" rtlCol="0">
            <a:spAutoFit/>
          </a:bodyPr>
          <a:lstStyle/>
          <a:p>
            <a:r>
              <a:rPr lang="en-US" sz="2800" dirty="0"/>
              <a:t>Figure </a:t>
            </a:r>
            <a:r>
              <a:rPr lang="en-US" sz="2800" dirty="0" smtClean="0"/>
              <a:t>2 (above):  </a:t>
            </a:r>
            <a:r>
              <a:rPr lang="en-US" sz="2800" dirty="0"/>
              <a:t>The loss of SWE from the snow pack is accompanied by a rise in the stage height in Wednesday Hill Brook shortly after. This pattern extends to the Lamprey River as well (not shown).  Stage can also increase with out a drop in SWE through intense </a:t>
            </a:r>
            <a:r>
              <a:rPr lang="en-US" sz="2800" dirty="0" smtClean="0"/>
              <a:t>precipitation </a:t>
            </a:r>
            <a:r>
              <a:rPr lang="en-US" sz="2800" dirty="0"/>
              <a:t>events such as on January 27</a:t>
            </a:r>
            <a:r>
              <a:rPr lang="en-US" sz="2800" baseline="30000" dirty="0"/>
              <a:t>th</a:t>
            </a:r>
            <a:r>
              <a:rPr lang="en-US" sz="2800" dirty="0"/>
              <a:t>.</a:t>
            </a:r>
          </a:p>
        </p:txBody>
      </p:sp>
      <p:sp>
        <p:nvSpPr>
          <p:cNvPr id="45" name="TextBox 44"/>
          <p:cNvSpPr txBox="1"/>
          <p:nvPr/>
        </p:nvSpPr>
        <p:spPr>
          <a:xfrm>
            <a:off x="10586583" y="3474137"/>
            <a:ext cx="2436373" cy="923330"/>
          </a:xfrm>
          <a:prstGeom prst="rect">
            <a:avLst/>
          </a:prstGeom>
          <a:noFill/>
        </p:spPr>
        <p:txBody>
          <a:bodyPr wrap="none" rtlCol="0">
            <a:spAutoFit/>
          </a:bodyPr>
          <a:lstStyle/>
          <a:p>
            <a:r>
              <a:rPr lang="en-US" sz="5400" b="1" dirty="0" smtClean="0">
                <a:solidFill>
                  <a:schemeClr val="accent1"/>
                </a:solidFill>
              </a:rPr>
              <a:t>Results:</a:t>
            </a:r>
            <a:endParaRPr lang="en-US" sz="5400" b="1" dirty="0">
              <a:solidFill>
                <a:schemeClr val="accent1"/>
              </a:solidFill>
            </a:endParaRPr>
          </a:p>
        </p:txBody>
      </p:sp>
      <p:sp>
        <p:nvSpPr>
          <p:cNvPr id="51" name="TextBox 50"/>
          <p:cNvSpPr txBox="1"/>
          <p:nvPr/>
        </p:nvSpPr>
        <p:spPr>
          <a:xfrm>
            <a:off x="1447800" y="11563508"/>
            <a:ext cx="7332244" cy="5663089"/>
          </a:xfrm>
          <a:prstGeom prst="rect">
            <a:avLst/>
          </a:prstGeom>
          <a:noFill/>
        </p:spPr>
        <p:txBody>
          <a:bodyPr wrap="square" rtlCol="0">
            <a:spAutoFit/>
          </a:bodyPr>
          <a:lstStyle/>
          <a:p>
            <a:r>
              <a:rPr lang="en-US" sz="5400" b="1" dirty="0" smtClean="0">
                <a:solidFill>
                  <a:schemeClr val="accent1"/>
                </a:solidFill>
              </a:rPr>
              <a:t>Key Terms/Concepts:</a:t>
            </a:r>
          </a:p>
          <a:p>
            <a:r>
              <a:rPr lang="en-US" sz="3200" b="1" dirty="0"/>
              <a:t>Ion Pulse:</a:t>
            </a:r>
            <a:r>
              <a:rPr lang="en-US" sz="3200" dirty="0"/>
              <a:t>  The term used to describe the rapid delivery of a large fraction of ions stored in a temperate snowpack to the ecosystem at the beginning of snow melt</a:t>
            </a:r>
            <a:r>
              <a:rPr lang="en-US" sz="3200" dirty="0" smtClean="0"/>
              <a:t>.</a:t>
            </a:r>
            <a:endParaRPr lang="en-US" sz="1000" dirty="0" smtClean="0"/>
          </a:p>
          <a:p>
            <a:r>
              <a:rPr lang="en-US" sz="1000" dirty="0" smtClean="0"/>
              <a:t> </a:t>
            </a:r>
            <a:endParaRPr lang="en-US" sz="1000" dirty="0"/>
          </a:p>
          <a:p>
            <a:r>
              <a:rPr lang="en-US" sz="600" dirty="0"/>
              <a:t> </a:t>
            </a:r>
            <a:r>
              <a:rPr lang="en-US" sz="3200" b="1" dirty="0"/>
              <a:t>Snow water equivalent (SWE):</a:t>
            </a:r>
            <a:r>
              <a:rPr lang="en-US" sz="3200" dirty="0"/>
              <a:t> How much mass of water there is in an area, here in grams per square centimeter.</a:t>
            </a:r>
            <a:endParaRPr lang="en-US" sz="1000" dirty="0"/>
          </a:p>
          <a:p>
            <a:endParaRPr lang="en-US" sz="1000" b="1" dirty="0"/>
          </a:p>
          <a:p>
            <a:r>
              <a:rPr lang="en-US" sz="3200" b="1" dirty="0"/>
              <a:t>Stage:</a:t>
            </a:r>
            <a:r>
              <a:rPr lang="en-US" sz="3200" dirty="0"/>
              <a:t> A measure of how much water is moving through a stream.</a:t>
            </a:r>
          </a:p>
        </p:txBody>
      </p:sp>
      <p:sp>
        <p:nvSpPr>
          <p:cNvPr id="52" name="TextBox 51"/>
          <p:cNvSpPr txBox="1"/>
          <p:nvPr/>
        </p:nvSpPr>
        <p:spPr>
          <a:xfrm>
            <a:off x="26445400" y="24585454"/>
            <a:ext cx="9406222" cy="4339650"/>
          </a:xfrm>
          <a:prstGeom prst="rect">
            <a:avLst/>
          </a:prstGeom>
          <a:noFill/>
        </p:spPr>
        <p:txBody>
          <a:bodyPr wrap="square" rtlCol="0">
            <a:spAutoFit/>
          </a:bodyPr>
          <a:lstStyle/>
          <a:p>
            <a:r>
              <a:rPr lang="en-US" sz="3600" b="1" dirty="0" smtClean="0">
                <a:solidFill>
                  <a:schemeClr val="accent1"/>
                </a:solidFill>
              </a:rPr>
              <a:t>References:</a:t>
            </a:r>
          </a:p>
          <a:p>
            <a:r>
              <a:rPr lang="en-US" sz="2000" dirty="0" err="1" smtClean="0"/>
              <a:t>Colbeck</a:t>
            </a:r>
            <a:r>
              <a:rPr lang="en-US" sz="2000" dirty="0" smtClean="0"/>
              <a:t>, S.C. 1981. A Simulation of the Enrichment of Atmospheric Pollutants in       Snow Cover Runoff. Water </a:t>
            </a:r>
            <a:r>
              <a:rPr lang="en-US" sz="2000" dirty="0" err="1" smtClean="0"/>
              <a:t>Recources</a:t>
            </a:r>
            <a:r>
              <a:rPr lang="en-US" sz="2000" dirty="0" smtClean="0"/>
              <a:t> Research 17</a:t>
            </a:r>
            <a:r>
              <a:rPr lang="en-US" sz="2000" dirty="0" smtClean="0">
                <a:sym typeface="Wingdings" panose="05000000000000000000" pitchFamily="2" charset="2"/>
              </a:rPr>
              <a:t>:(5). pp 1383-1388.</a:t>
            </a:r>
          </a:p>
          <a:p>
            <a:r>
              <a:rPr lang="en-US" sz="2000" dirty="0" err="1" smtClean="0">
                <a:sym typeface="Wingdings" panose="05000000000000000000" pitchFamily="2" charset="2"/>
              </a:rPr>
              <a:t>Johannessen</a:t>
            </a:r>
            <a:r>
              <a:rPr lang="en-US" sz="2000" dirty="0" smtClean="0">
                <a:sym typeface="Wingdings" panose="05000000000000000000" pitchFamily="2" charset="2"/>
              </a:rPr>
              <a:t>, M. and A. </a:t>
            </a:r>
            <a:r>
              <a:rPr lang="en-US" sz="2000" dirty="0" err="1" smtClean="0">
                <a:sym typeface="Wingdings" panose="05000000000000000000" pitchFamily="2" charset="2"/>
              </a:rPr>
              <a:t>Henriksen</a:t>
            </a:r>
            <a:r>
              <a:rPr lang="en-US" sz="2000" dirty="0" smtClean="0">
                <a:sym typeface="Wingdings" panose="05000000000000000000" pitchFamily="2" charset="2"/>
              </a:rPr>
              <a:t>. 1978. Chemistry of Snow Meltwater: Changes in Concentration During Melting.  Water </a:t>
            </a:r>
            <a:r>
              <a:rPr lang="en-US" sz="2000" dirty="0" err="1" smtClean="0">
                <a:sym typeface="Wingdings" panose="05000000000000000000" pitchFamily="2" charset="2"/>
              </a:rPr>
              <a:t>Rescources</a:t>
            </a:r>
            <a:r>
              <a:rPr lang="en-US" sz="2000" dirty="0" smtClean="0">
                <a:sym typeface="Wingdings" panose="05000000000000000000" pitchFamily="2" charset="2"/>
              </a:rPr>
              <a:t> Research. 14:(4). pp 615-619.</a:t>
            </a:r>
          </a:p>
          <a:p>
            <a:r>
              <a:rPr lang="en-US" sz="2000" dirty="0" err="1" smtClean="0">
                <a:sym typeface="Wingdings" panose="05000000000000000000" pitchFamily="2" charset="2"/>
              </a:rPr>
              <a:t>Townbridge</a:t>
            </a:r>
            <a:r>
              <a:rPr lang="en-US" sz="2000" dirty="0" smtClean="0">
                <a:sym typeface="Wingdings" panose="05000000000000000000" pitchFamily="2" charset="2"/>
              </a:rPr>
              <a:t>, P., M.A</a:t>
            </a:r>
            <a:r>
              <a:rPr lang="en-US" sz="2000" dirty="0">
                <a:sym typeface="Wingdings" panose="05000000000000000000" pitchFamily="2" charset="2"/>
              </a:rPr>
              <a:t>.</a:t>
            </a:r>
            <a:r>
              <a:rPr lang="en-US" sz="2000" dirty="0" smtClean="0">
                <a:sym typeface="Wingdings" panose="05000000000000000000" pitchFamily="2" charset="2"/>
              </a:rPr>
              <a:t> Wood, J.T. Underhill, and D.S Healy. 2014. Great Bay nitrogen non-point source study. New Hampshire Department of Environmental Services.</a:t>
            </a:r>
          </a:p>
          <a:p>
            <a:r>
              <a:rPr lang="en-US" sz="2000" dirty="0" smtClean="0">
                <a:sym typeface="Wingdings" panose="05000000000000000000" pitchFamily="2" charset="2"/>
              </a:rPr>
              <a:t>Tranter, M., P. </a:t>
            </a:r>
            <a:r>
              <a:rPr lang="en-US" sz="2000" dirty="0" err="1" smtClean="0">
                <a:sym typeface="Wingdings" panose="05000000000000000000" pitchFamily="2" charset="2"/>
              </a:rPr>
              <a:t>Brimblecombe</a:t>
            </a:r>
            <a:r>
              <a:rPr lang="en-US" sz="2000" dirty="0" smtClean="0">
                <a:sym typeface="Wingdings" panose="05000000000000000000" pitchFamily="2" charset="2"/>
              </a:rPr>
              <a:t>, T.D. Davies, C.E. Vincent, P.W. Abrahams and I. Blackwood. 1987. The composition of snowfall, snowpack, and meltwater in the Scottish highlands- evidence for preferential elution. Atmospheric Environment. 20:(3).  </a:t>
            </a:r>
            <a:r>
              <a:rPr lang="en-US" sz="2000" dirty="0">
                <a:sym typeface="Wingdings" panose="05000000000000000000" pitchFamily="2" charset="2"/>
              </a:rPr>
              <a:t>p</a:t>
            </a:r>
            <a:r>
              <a:rPr lang="en-US" sz="2000" dirty="0" smtClean="0">
                <a:sym typeface="Wingdings" panose="05000000000000000000" pitchFamily="2" charset="2"/>
              </a:rPr>
              <a:t>p 517-525.</a:t>
            </a:r>
          </a:p>
          <a:p>
            <a:r>
              <a:rPr lang="en-US" sz="2000" dirty="0" smtClean="0"/>
              <a:t>Williams, M. W. and C. </a:t>
            </a:r>
            <a:r>
              <a:rPr lang="en-US" sz="2000" dirty="0" err="1"/>
              <a:t>S</a:t>
            </a:r>
            <a:r>
              <a:rPr lang="en-US" sz="2000" dirty="0" err="1" smtClean="0"/>
              <a:t>eibold</a:t>
            </a:r>
            <a:r>
              <a:rPr lang="en-US" sz="2000" dirty="0" smtClean="0"/>
              <a:t>. 2008. Storage and release of solutes from a subalpine seasonal snowpack: soil and stream water response, Niwot Ridge, Colorado.  Biogeochemistry. 95. pp 77-94.</a:t>
            </a:r>
            <a:endParaRPr lang="en-US" sz="2000" dirty="0"/>
          </a:p>
        </p:txBody>
      </p:sp>
      <p:sp>
        <p:nvSpPr>
          <p:cNvPr id="54" name="TextBox 53"/>
          <p:cNvSpPr txBox="1"/>
          <p:nvPr/>
        </p:nvSpPr>
        <p:spPr>
          <a:xfrm>
            <a:off x="26407777" y="19148013"/>
            <a:ext cx="9406222" cy="5355312"/>
          </a:xfrm>
          <a:prstGeom prst="rect">
            <a:avLst/>
          </a:prstGeom>
          <a:noFill/>
        </p:spPr>
        <p:txBody>
          <a:bodyPr wrap="square" rtlCol="0">
            <a:spAutoFit/>
          </a:bodyPr>
          <a:lstStyle/>
          <a:p>
            <a:r>
              <a:rPr lang="en-US" sz="5400" b="1" dirty="0" smtClean="0">
                <a:solidFill>
                  <a:schemeClr val="accent1"/>
                </a:solidFill>
              </a:rPr>
              <a:t>Implications:</a:t>
            </a:r>
            <a:endParaRPr lang="en-US" sz="3200" b="1" dirty="0" smtClean="0"/>
          </a:p>
          <a:p>
            <a:r>
              <a:rPr lang="en-US" sz="3200" dirty="0" smtClean="0"/>
              <a:t>Some of the ions that are sampled from the snow are nutrients for many aquatic organisms such as nitrates.  Nitrates, although beneficial in low levels for many types of aquatic plant life, can create problems further  downstream such large algal blooms in estuaries (</a:t>
            </a:r>
            <a:r>
              <a:rPr lang="en-US" sz="3200" dirty="0" err="1" smtClean="0"/>
              <a:t>Townbridge</a:t>
            </a:r>
            <a:r>
              <a:rPr lang="en-US" sz="3200" dirty="0" smtClean="0"/>
              <a:t> </a:t>
            </a:r>
            <a:r>
              <a:rPr lang="en-US" sz="3200" i="1" dirty="0" smtClean="0"/>
              <a:t>et. al </a:t>
            </a:r>
            <a:r>
              <a:rPr lang="en-US" sz="3200" dirty="0" smtClean="0"/>
              <a:t>2014; Williams and </a:t>
            </a:r>
            <a:r>
              <a:rPr lang="en-US" sz="3200" dirty="0" err="1" smtClean="0"/>
              <a:t>Seibold</a:t>
            </a:r>
            <a:r>
              <a:rPr lang="en-US" sz="3200" dirty="0" smtClean="0"/>
              <a:t> 2008).  These ions also lead to high acidity which may lead to fish kills that can impact a number of different aspects of life (Tranter </a:t>
            </a:r>
            <a:r>
              <a:rPr lang="en-US" sz="3200" i="1" dirty="0" smtClean="0"/>
              <a:t>et. al</a:t>
            </a:r>
            <a:r>
              <a:rPr lang="en-US" sz="3200" dirty="0" smtClean="0"/>
              <a:t> 1985).</a:t>
            </a:r>
            <a:endParaRPr lang="en-US" sz="3200" dirty="0"/>
          </a:p>
        </p:txBody>
      </p:sp>
      <p:sp>
        <p:nvSpPr>
          <p:cNvPr id="3" name="TextBox 2"/>
          <p:cNvSpPr txBox="1"/>
          <p:nvPr/>
        </p:nvSpPr>
        <p:spPr>
          <a:xfrm>
            <a:off x="26407776" y="4596393"/>
            <a:ext cx="9406223" cy="1815882"/>
          </a:xfrm>
          <a:prstGeom prst="rect">
            <a:avLst/>
          </a:prstGeom>
          <a:noFill/>
        </p:spPr>
        <p:txBody>
          <a:bodyPr wrap="square" rtlCol="0">
            <a:spAutoFit/>
          </a:bodyPr>
          <a:lstStyle/>
          <a:p>
            <a:r>
              <a:rPr lang="en-US" sz="2800" dirty="0" smtClean="0"/>
              <a:t>Table 2:  The timing of the drop dates and the conductivity spike.  The drop dates are referring to the day we observed the change.  The order of the lag times are the same each time and the gap is larger for the larger river system</a:t>
            </a:r>
            <a:endParaRPr lang="en-US" sz="2800" dirty="0"/>
          </a:p>
        </p:txBody>
      </p:sp>
      <p:graphicFrame>
        <p:nvGraphicFramePr>
          <p:cNvPr id="5" name="Table 4"/>
          <p:cNvGraphicFramePr>
            <a:graphicFrameLocks noGrp="1"/>
          </p:cNvGraphicFramePr>
          <p:nvPr>
            <p:extLst>
              <p:ext uri="{D42A27DB-BD31-4B8C-83A1-F6EECF244321}">
                <p14:modId xmlns:p14="http://schemas.microsoft.com/office/powerpoint/2010/main" val="3346091121"/>
              </p:ext>
            </p:extLst>
          </p:nvPr>
        </p:nvGraphicFramePr>
        <p:xfrm>
          <a:off x="26699621" y="10658249"/>
          <a:ext cx="8733377" cy="3770221"/>
        </p:xfrm>
        <a:graphic>
          <a:graphicData uri="http://schemas.openxmlformats.org/drawingml/2006/table">
            <a:tbl>
              <a:tblPr>
                <a:tableStyleId>{5C22544A-7EE6-4342-B048-85BDC9FD1C3A}</a:tableStyleId>
              </a:tblPr>
              <a:tblGrid>
                <a:gridCol w="2011752"/>
                <a:gridCol w="2154647"/>
                <a:gridCol w="1632183"/>
                <a:gridCol w="2934795"/>
              </a:tblGrid>
              <a:tr h="391322">
                <a:tc gridSpan="4">
                  <a:txBody>
                    <a:bodyPr/>
                    <a:lstStyle/>
                    <a:p>
                      <a:pPr algn="ctr" fontAlgn="b"/>
                      <a:r>
                        <a:rPr lang="en-US" sz="2800" u="none" strike="noStrike" dirty="0">
                          <a:effectLst/>
                        </a:rPr>
                        <a:t>Wednesday Hill Brook</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r>
              <a:tr h="716506">
                <a:tc>
                  <a:txBody>
                    <a:bodyPr/>
                    <a:lstStyle/>
                    <a:p>
                      <a:pPr algn="ctr" fontAlgn="b"/>
                      <a:r>
                        <a:rPr lang="en-US" sz="2800" u="none" strike="noStrike" dirty="0">
                          <a:effectLst/>
                        </a:rPr>
                        <a:t>Site (event)</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a:effectLst/>
                        </a:rPr>
                        <a:t>Ion Drop Start</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smtClean="0">
                          <a:effectLst/>
                        </a:rPr>
                        <a:t>SWE </a:t>
                      </a:r>
                      <a:r>
                        <a:rPr lang="en-US" sz="2800" u="none" strike="noStrike" dirty="0">
                          <a:effectLst/>
                        </a:rPr>
                        <a:t>Drop</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a:effectLst/>
                        </a:rPr>
                        <a:t>Conductivity Spike</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a:effectLst/>
                        </a:rPr>
                        <a:t>BDO (a)</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17-Jan</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18-Jan</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19-Jan</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a:effectLst/>
                        </a:rPr>
                        <a:t>TFO (a)</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16-Jan</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18-Jan</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19-Jan</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a:effectLst/>
                        </a:rPr>
                        <a:t>BDO (b)</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8-Mar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10-Mar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dirty="0">
                          <a:effectLst/>
                        </a:rPr>
                        <a:t>11-Mar</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a:effectLst/>
                        </a:rPr>
                        <a:t>TFO (b)</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9-Mar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11-Mar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11-Mar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a:effectLst/>
                        </a:rPr>
                        <a:t>BDO (c)</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23-Mar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25-Mar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28-Mar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dirty="0">
                          <a:effectLst/>
                        </a:rPr>
                        <a:t>TFO (c)</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25-Mar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dirty="0">
                          <a:effectLst/>
                        </a:rPr>
                        <a:t>27-Mar</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dirty="0">
                          <a:effectLst/>
                        </a:rPr>
                        <a:t>28-Mar</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47" name="Picture 46"/>
          <p:cNvPicPr>
            <a:picLocks noChangeAspect="1"/>
          </p:cNvPicPr>
          <p:nvPr/>
        </p:nvPicPr>
        <p:blipFill>
          <a:blip r:embed="rId7"/>
          <a:stretch>
            <a:fillRect/>
          </a:stretch>
        </p:blipFill>
        <p:spPr>
          <a:xfrm>
            <a:off x="1447800" y="23645949"/>
            <a:ext cx="7332245" cy="5248275"/>
          </a:xfrm>
          <a:prstGeom prst="rect">
            <a:avLst/>
          </a:prstGeom>
        </p:spPr>
      </p:pic>
      <p:sp>
        <p:nvSpPr>
          <p:cNvPr id="62" name="Oval 61"/>
          <p:cNvSpPr/>
          <p:nvPr/>
        </p:nvSpPr>
        <p:spPr>
          <a:xfrm>
            <a:off x="7780266" y="25312023"/>
            <a:ext cx="999778" cy="766992"/>
          </a:xfrm>
          <a:prstGeom prst="ellipse">
            <a:avLst/>
          </a:prstGeom>
          <a:solidFill>
            <a:schemeClr val="accent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latin typeface="Aharoni" panose="02010803020104030203" pitchFamily="2" charset="-79"/>
                <a:cs typeface="Aharoni" panose="02010803020104030203" pitchFamily="2" charset="-79"/>
              </a:rPr>
              <a:t>TFO</a:t>
            </a:r>
            <a:endParaRPr lang="en-US" sz="2000" b="1" dirty="0">
              <a:solidFill>
                <a:schemeClr val="tx1"/>
              </a:solidFill>
              <a:latin typeface="Aharoni" panose="02010803020104030203" pitchFamily="2" charset="-79"/>
              <a:cs typeface="Aharoni" panose="02010803020104030203" pitchFamily="2" charset="-79"/>
            </a:endParaRPr>
          </a:p>
        </p:txBody>
      </p:sp>
      <p:sp>
        <p:nvSpPr>
          <p:cNvPr id="63" name="Oval 62"/>
          <p:cNvSpPr/>
          <p:nvPr/>
        </p:nvSpPr>
        <p:spPr>
          <a:xfrm>
            <a:off x="2564865" y="27694174"/>
            <a:ext cx="1076684" cy="766992"/>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solidFill>
                  <a:schemeClr val="tx1"/>
                </a:solidFill>
                <a:latin typeface="Aharoni" panose="02010803020104030203" pitchFamily="2" charset="-79"/>
                <a:cs typeface="Aharoni" panose="02010803020104030203" pitchFamily="2" charset="-79"/>
              </a:rPr>
              <a:t>BDO</a:t>
            </a:r>
            <a:endParaRPr lang="en-US" sz="2000" b="1" dirty="0">
              <a:solidFill>
                <a:schemeClr val="tx1"/>
              </a:solidFill>
              <a:latin typeface="Aharoni" panose="02010803020104030203" pitchFamily="2" charset="-79"/>
              <a:cs typeface="Aharoni" panose="02010803020104030203" pitchFamily="2" charset="-79"/>
            </a:endParaRPr>
          </a:p>
        </p:txBody>
      </p:sp>
      <p:sp>
        <p:nvSpPr>
          <p:cNvPr id="48" name="Rectangle 47"/>
          <p:cNvSpPr/>
          <p:nvPr/>
        </p:nvSpPr>
        <p:spPr>
          <a:xfrm>
            <a:off x="1752600" y="23865003"/>
            <a:ext cx="914400" cy="44279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tx1"/>
                </a:solidFill>
              </a:rPr>
              <a:t>WHB</a:t>
            </a:r>
            <a:endParaRPr lang="en-US" sz="2400" b="1" dirty="0">
              <a:solidFill>
                <a:schemeClr val="tx1"/>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2161238899"/>
              </p:ext>
            </p:extLst>
          </p:nvPr>
        </p:nvGraphicFramePr>
        <p:xfrm>
          <a:off x="11615003" y="25312023"/>
          <a:ext cx="4605127" cy="1749136"/>
        </p:xfrm>
        <a:graphic>
          <a:graphicData uri="http://schemas.openxmlformats.org/drawingml/2006/table">
            <a:tbl>
              <a:tblPr>
                <a:tableStyleId>{5C22544A-7EE6-4342-B048-85BDC9FD1C3A}</a:tableStyleId>
              </a:tblPr>
              <a:tblGrid>
                <a:gridCol w="2456232"/>
                <a:gridCol w="2148895"/>
              </a:tblGrid>
              <a:tr h="663506">
                <a:tc>
                  <a:txBody>
                    <a:bodyPr/>
                    <a:lstStyle/>
                    <a:p>
                      <a:pPr algn="l" fontAlgn="b"/>
                      <a:r>
                        <a:rPr lang="en-US" sz="3200" u="none" strike="noStrike" dirty="0">
                          <a:effectLst/>
                        </a:rPr>
                        <a:t>Measurement</a:t>
                      </a:r>
                      <a:endParaRPr lang="en-US" sz="32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l" fontAlgn="b"/>
                      <a:r>
                        <a:rPr lang="en-US" sz="3200" u="none" strike="noStrike" dirty="0">
                          <a:effectLst/>
                        </a:rPr>
                        <a:t>Error (%)</a:t>
                      </a:r>
                      <a:endParaRPr lang="en-US" sz="32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2815">
                <a:tc>
                  <a:txBody>
                    <a:bodyPr/>
                    <a:lstStyle/>
                    <a:p>
                      <a:pPr algn="l" fontAlgn="b"/>
                      <a:r>
                        <a:rPr lang="en-US" sz="3200" u="none" strike="noStrike">
                          <a:effectLst/>
                        </a:rPr>
                        <a:t>SWE</a:t>
                      </a:r>
                      <a:endParaRPr lang="en-US" sz="3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3200" u="none" strike="noStrike">
                          <a:effectLst/>
                        </a:rPr>
                        <a:t>8.696</a:t>
                      </a:r>
                      <a:endParaRPr lang="en-US" sz="3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542815">
                <a:tc>
                  <a:txBody>
                    <a:bodyPr/>
                    <a:lstStyle/>
                    <a:p>
                      <a:pPr algn="l" fontAlgn="b"/>
                      <a:r>
                        <a:rPr lang="en-US" sz="3200" u="none" strike="noStrike">
                          <a:effectLst/>
                        </a:rPr>
                        <a:t>Ions</a:t>
                      </a:r>
                      <a:endParaRPr lang="en-US" sz="32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3200" u="none" strike="noStrike" dirty="0" smtClean="0">
                          <a:effectLst/>
                        </a:rPr>
                        <a:t>38.67</a:t>
                      </a:r>
                      <a:endParaRPr lang="en-US" sz="32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11" name="TextBox 10"/>
          <p:cNvSpPr txBox="1"/>
          <p:nvPr/>
        </p:nvSpPr>
        <p:spPr>
          <a:xfrm>
            <a:off x="16722921" y="25312023"/>
            <a:ext cx="8423079" cy="1384995"/>
          </a:xfrm>
          <a:prstGeom prst="rect">
            <a:avLst/>
          </a:prstGeom>
          <a:noFill/>
        </p:spPr>
        <p:txBody>
          <a:bodyPr wrap="square" rtlCol="0">
            <a:spAutoFit/>
          </a:bodyPr>
          <a:lstStyle/>
          <a:p>
            <a:r>
              <a:rPr lang="en-US" sz="2800" dirty="0" smtClean="0"/>
              <a:t>Table 1:  The spatial variability error for the snow measurements.  Error bars were excluded for clarity purposes.</a:t>
            </a:r>
            <a:endParaRPr lang="en-US" sz="2800" dirty="0"/>
          </a:p>
        </p:txBody>
      </p:sp>
      <p:sp>
        <p:nvSpPr>
          <p:cNvPr id="18" name="Rectangle 17"/>
          <p:cNvSpPr/>
          <p:nvPr/>
        </p:nvSpPr>
        <p:spPr>
          <a:xfrm>
            <a:off x="13858838" y="5157712"/>
            <a:ext cx="407088" cy="11887924"/>
          </a:xfrm>
          <a:prstGeom prst="rect">
            <a:avLst/>
          </a:prstGeom>
          <a:solidFill>
            <a:schemeClr val="accent1">
              <a:alpha val="20000"/>
            </a:schemeClr>
          </a:solidFill>
          <a:ln>
            <a:solidFill>
              <a:schemeClr val="accent1">
                <a:shade val="50000"/>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p:cNvSpPr/>
          <p:nvPr/>
        </p:nvSpPr>
        <p:spPr>
          <a:xfrm>
            <a:off x="20887907" y="5178034"/>
            <a:ext cx="436583" cy="11867602"/>
          </a:xfrm>
          <a:prstGeom prst="rect">
            <a:avLst/>
          </a:prstGeom>
          <a:solidFill>
            <a:schemeClr val="accent1">
              <a:alpha val="20000"/>
            </a:schemeClr>
          </a:solidFill>
          <a:ln>
            <a:solidFill>
              <a:schemeClr val="accent1">
                <a:shade val="50000"/>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ectangle 64"/>
          <p:cNvSpPr/>
          <p:nvPr/>
        </p:nvSpPr>
        <p:spPr>
          <a:xfrm>
            <a:off x="22863571" y="5178035"/>
            <a:ext cx="437107" cy="11867602"/>
          </a:xfrm>
          <a:prstGeom prst="rect">
            <a:avLst/>
          </a:prstGeom>
          <a:solidFill>
            <a:schemeClr val="accent1">
              <a:alpha val="20000"/>
            </a:schemeClr>
          </a:solidFill>
          <a:ln>
            <a:solidFill>
              <a:schemeClr val="accent1">
                <a:shade val="50000"/>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TextBox 65"/>
          <p:cNvSpPr txBox="1"/>
          <p:nvPr/>
        </p:nvSpPr>
        <p:spPr>
          <a:xfrm>
            <a:off x="16093495" y="4697294"/>
            <a:ext cx="2562689" cy="584775"/>
          </a:xfrm>
          <a:prstGeom prst="rect">
            <a:avLst/>
          </a:prstGeom>
          <a:noFill/>
        </p:spPr>
        <p:txBody>
          <a:bodyPr wrap="none" rtlCol="0">
            <a:spAutoFit/>
          </a:bodyPr>
          <a:lstStyle/>
          <a:p>
            <a:r>
              <a:rPr lang="en-US" sz="3200" dirty="0" smtClean="0"/>
              <a:t>Lamprey River</a:t>
            </a:r>
            <a:endParaRPr lang="en-US" sz="3200" dirty="0"/>
          </a:p>
        </p:txBody>
      </p:sp>
      <p:sp>
        <p:nvSpPr>
          <p:cNvPr id="4" name="TextBox 3"/>
          <p:cNvSpPr txBox="1"/>
          <p:nvPr/>
        </p:nvSpPr>
        <p:spPr>
          <a:xfrm>
            <a:off x="13327031" y="5047494"/>
            <a:ext cx="386644" cy="584775"/>
          </a:xfrm>
          <a:prstGeom prst="rect">
            <a:avLst/>
          </a:prstGeom>
          <a:noFill/>
        </p:spPr>
        <p:txBody>
          <a:bodyPr wrap="none" rtlCol="0">
            <a:spAutoFit/>
          </a:bodyPr>
          <a:lstStyle/>
          <a:p>
            <a:r>
              <a:rPr lang="en-US" sz="3200" b="1" dirty="0" smtClean="0"/>
              <a:t>a</a:t>
            </a:r>
            <a:endParaRPr lang="en-US" sz="3200" b="1" dirty="0"/>
          </a:p>
        </p:txBody>
      </p:sp>
      <p:sp>
        <p:nvSpPr>
          <p:cNvPr id="44" name="TextBox 43"/>
          <p:cNvSpPr txBox="1"/>
          <p:nvPr/>
        </p:nvSpPr>
        <p:spPr>
          <a:xfrm>
            <a:off x="22376558" y="5047494"/>
            <a:ext cx="356188" cy="1077218"/>
          </a:xfrm>
          <a:prstGeom prst="rect">
            <a:avLst/>
          </a:prstGeom>
          <a:noFill/>
        </p:spPr>
        <p:txBody>
          <a:bodyPr wrap="none" rtlCol="0">
            <a:spAutoFit/>
          </a:bodyPr>
          <a:lstStyle/>
          <a:p>
            <a:r>
              <a:rPr lang="en-US" sz="3200" b="1" dirty="0" smtClean="0"/>
              <a:t>c</a:t>
            </a:r>
          </a:p>
          <a:p>
            <a:endParaRPr lang="en-US" sz="3200" b="1" dirty="0"/>
          </a:p>
        </p:txBody>
      </p:sp>
      <p:sp>
        <p:nvSpPr>
          <p:cNvPr id="46" name="TextBox 45"/>
          <p:cNvSpPr txBox="1"/>
          <p:nvPr/>
        </p:nvSpPr>
        <p:spPr>
          <a:xfrm>
            <a:off x="20321849" y="5047494"/>
            <a:ext cx="404278" cy="584775"/>
          </a:xfrm>
          <a:prstGeom prst="rect">
            <a:avLst/>
          </a:prstGeom>
          <a:noFill/>
        </p:spPr>
        <p:txBody>
          <a:bodyPr wrap="none" rtlCol="0">
            <a:spAutoFit/>
          </a:bodyPr>
          <a:lstStyle/>
          <a:p>
            <a:r>
              <a:rPr lang="en-US" sz="3200" b="1" dirty="0" smtClean="0"/>
              <a:t>b</a:t>
            </a:r>
            <a:endParaRPr lang="en-US" sz="3200" b="1" dirty="0"/>
          </a:p>
        </p:txBody>
      </p:sp>
      <p:sp>
        <p:nvSpPr>
          <p:cNvPr id="49" name="Rectangle 48"/>
          <p:cNvSpPr/>
          <p:nvPr/>
        </p:nvSpPr>
        <p:spPr>
          <a:xfrm>
            <a:off x="13858838" y="20282335"/>
            <a:ext cx="407088" cy="2127506"/>
          </a:xfrm>
          <a:prstGeom prst="rect">
            <a:avLst/>
          </a:prstGeom>
          <a:solidFill>
            <a:schemeClr val="accent1">
              <a:alpha val="20000"/>
            </a:schemeClr>
          </a:solidFill>
          <a:ln>
            <a:solidFill>
              <a:schemeClr val="accent1">
                <a:shade val="50000"/>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p:cNvSpPr/>
          <p:nvPr/>
        </p:nvSpPr>
        <p:spPr>
          <a:xfrm>
            <a:off x="22927540" y="20264292"/>
            <a:ext cx="407088" cy="2127506"/>
          </a:xfrm>
          <a:prstGeom prst="rect">
            <a:avLst/>
          </a:prstGeom>
          <a:solidFill>
            <a:schemeClr val="accent1">
              <a:alpha val="20000"/>
            </a:schemeClr>
          </a:solidFill>
          <a:ln>
            <a:solidFill>
              <a:schemeClr val="accent1">
                <a:shade val="50000"/>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p:cNvSpPr/>
          <p:nvPr/>
        </p:nvSpPr>
        <p:spPr>
          <a:xfrm>
            <a:off x="20958526" y="20234587"/>
            <a:ext cx="407088" cy="2127506"/>
          </a:xfrm>
          <a:prstGeom prst="rect">
            <a:avLst/>
          </a:prstGeom>
          <a:solidFill>
            <a:schemeClr val="accent1">
              <a:alpha val="20000"/>
            </a:schemeClr>
          </a:solidFill>
          <a:ln>
            <a:solidFill>
              <a:schemeClr val="accent1">
                <a:shade val="50000"/>
                <a:alpha val="3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5" name="Table 54"/>
          <p:cNvGraphicFramePr>
            <a:graphicFrameLocks noGrp="1"/>
          </p:cNvGraphicFramePr>
          <p:nvPr>
            <p:extLst>
              <p:ext uri="{D42A27DB-BD31-4B8C-83A1-F6EECF244321}">
                <p14:modId xmlns:p14="http://schemas.microsoft.com/office/powerpoint/2010/main" val="4004636743"/>
              </p:ext>
            </p:extLst>
          </p:nvPr>
        </p:nvGraphicFramePr>
        <p:xfrm>
          <a:off x="26699621" y="6487293"/>
          <a:ext cx="8733377" cy="3750177"/>
        </p:xfrm>
        <a:graphic>
          <a:graphicData uri="http://schemas.openxmlformats.org/drawingml/2006/table">
            <a:tbl>
              <a:tblPr>
                <a:tableStyleId>{5C22544A-7EE6-4342-B048-85BDC9FD1C3A}</a:tableStyleId>
              </a:tblPr>
              <a:tblGrid>
                <a:gridCol w="2011752"/>
                <a:gridCol w="2154647"/>
                <a:gridCol w="1632183"/>
                <a:gridCol w="2934795"/>
              </a:tblGrid>
              <a:tr h="391322">
                <a:tc gridSpan="4">
                  <a:txBody>
                    <a:bodyPr/>
                    <a:lstStyle/>
                    <a:p>
                      <a:pPr algn="ctr" fontAlgn="b"/>
                      <a:r>
                        <a:rPr lang="en-US" sz="2800" u="none" strike="noStrike" dirty="0">
                          <a:effectLst/>
                        </a:rPr>
                        <a:t>Lamprey River</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r>
              <a:tr h="696462">
                <a:tc>
                  <a:txBody>
                    <a:bodyPr/>
                    <a:lstStyle/>
                    <a:p>
                      <a:pPr algn="ctr" fontAlgn="b"/>
                      <a:r>
                        <a:rPr lang="en-US" sz="2800" u="none" strike="noStrike" dirty="0">
                          <a:effectLst/>
                        </a:rPr>
                        <a:t>Site (event)</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a:effectLst/>
                        </a:rPr>
                        <a:t>Ion Drop Start</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smtClean="0">
                          <a:effectLst/>
                        </a:rPr>
                        <a:t>SWE </a:t>
                      </a:r>
                      <a:r>
                        <a:rPr lang="en-US" sz="2800" u="none" strike="noStrike" dirty="0">
                          <a:effectLst/>
                        </a:rPr>
                        <a:t>Drop</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US" sz="2800" u="none" strike="noStrike" dirty="0">
                          <a:effectLst/>
                        </a:rPr>
                        <a:t>Conductivity Spike</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dirty="0">
                          <a:effectLst/>
                        </a:rPr>
                        <a:t>BDO </a:t>
                      </a:r>
                      <a:r>
                        <a:rPr lang="en-US" sz="2800" u="none" strike="noStrike" dirty="0" smtClean="0">
                          <a:effectLst/>
                        </a:rPr>
                        <a:t>(a)</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dirty="0">
                          <a:effectLst/>
                        </a:rPr>
                        <a:t>17-Jan</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18-Jan</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20-Jan</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dirty="0" smtClean="0">
                          <a:effectLst/>
                        </a:rPr>
                        <a:t>TFO(a)</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dirty="0">
                          <a:effectLst/>
                        </a:rPr>
                        <a:t>16-Jan</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18-Jan</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20-Jan</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dirty="0">
                          <a:effectLst/>
                        </a:rPr>
                        <a:t>BDO </a:t>
                      </a:r>
                      <a:r>
                        <a:rPr lang="en-US" sz="2800" u="none" strike="noStrike" dirty="0" smtClean="0">
                          <a:effectLst/>
                        </a:rPr>
                        <a:t>(b)</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dirty="0">
                          <a:effectLst/>
                        </a:rPr>
                        <a:t>8-Mar</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dirty="0">
                          <a:effectLst/>
                        </a:rPr>
                        <a:t>10-Mar</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dirty="0">
                          <a:effectLst/>
                        </a:rPr>
                        <a:t>13-Mar</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dirty="0">
                          <a:effectLst/>
                        </a:rPr>
                        <a:t>TFO </a:t>
                      </a:r>
                      <a:r>
                        <a:rPr lang="en-US" sz="2800" u="none" strike="noStrike" dirty="0" smtClean="0">
                          <a:effectLst/>
                        </a:rPr>
                        <a:t>(b)</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9-Mar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11-Mar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dirty="0">
                          <a:effectLst/>
                        </a:rPr>
                        <a:t>13-Mar</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a:effectLst/>
                        </a:rPr>
                        <a:t>BDO (c)</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23-Mar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25-Mar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b="0" i="0" u="none" strike="noStrike" dirty="0" smtClean="0">
                          <a:solidFill>
                            <a:schemeClr val="dk1"/>
                          </a:solidFill>
                          <a:effectLst/>
                          <a:latin typeface="+mn-lt"/>
                        </a:rPr>
                        <a:t>Dilution</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91322">
                <a:tc>
                  <a:txBody>
                    <a:bodyPr/>
                    <a:lstStyle/>
                    <a:p>
                      <a:pPr algn="l" fontAlgn="b"/>
                      <a:r>
                        <a:rPr lang="en-US" sz="2800" u="none" strike="noStrike" dirty="0">
                          <a:effectLst/>
                        </a:rPr>
                        <a:t>TFO (c)</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a:effectLst/>
                        </a:rPr>
                        <a:t>25-Mar</a:t>
                      </a:r>
                      <a:endParaRPr lang="en-US" sz="2800" b="0" i="0" u="none" strike="noStrike">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u="none" strike="noStrike" dirty="0">
                          <a:effectLst/>
                        </a:rPr>
                        <a:t>27-Mar</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r" fontAlgn="b"/>
                      <a:r>
                        <a:rPr lang="en-US" sz="2800" b="0" i="0" u="none" strike="noStrike" dirty="0" smtClean="0">
                          <a:solidFill>
                            <a:schemeClr val="dk1"/>
                          </a:solidFill>
                          <a:effectLst/>
                          <a:latin typeface="+mn-lt"/>
                        </a:rPr>
                        <a:t>Dilution</a:t>
                      </a:r>
                      <a:endParaRPr lang="en-US" sz="2800" b="0" i="0" u="none" strike="noStrike" dirty="0">
                        <a:solidFill>
                          <a:srgbClr val="000000"/>
                        </a:solidFill>
                        <a:effectLst/>
                        <a:latin typeface="Calibri" panose="020F0502020204030204" pitchFamily="34"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pic>
        <p:nvPicPr>
          <p:cNvPr id="22" name="Picture 21"/>
          <p:cNvPicPr>
            <a:picLocks noChangeAspect="1"/>
          </p:cNvPicPr>
          <p:nvPr/>
        </p:nvPicPr>
        <p:blipFill>
          <a:blip r:embed="rId8"/>
          <a:stretch>
            <a:fillRect/>
          </a:stretch>
        </p:blipFill>
        <p:spPr>
          <a:xfrm>
            <a:off x="14499628" y="4114712"/>
            <a:ext cx="5909109" cy="590550"/>
          </a:xfrm>
          <a:prstGeom prst="rect">
            <a:avLst/>
          </a:prstGeom>
        </p:spPr>
      </p:pic>
      <p:sp>
        <p:nvSpPr>
          <p:cNvPr id="71" name="TextBox 70"/>
          <p:cNvSpPr txBox="1"/>
          <p:nvPr/>
        </p:nvSpPr>
        <p:spPr>
          <a:xfrm>
            <a:off x="13091559" y="20240091"/>
            <a:ext cx="386644" cy="584775"/>
          </a:xfrm>
          <a:prstGeom prst="rect">
            <a:avLst/>
          </a:prstGeom>
          <a:noFill/>
        </p:spPr>
        <p:txBody>
          <a:bodyPr wrap="none" rtlCol="0">
            <a:spAutoFit/>
          </a:bodyPr>
          <a:lstStyle/>
          <a:p>
            <a:r>
              <a:rPr lang="en-US" sz="3200" b="1" dirty="0" smtClean="0"/>
              <a:t>a</a:t>
            </a:r>
            <a:endParaRPr lang="en-US" sz="3200" b="1" dirty="0"/>
          </a:p>
        </p:txBody>
      </p:sp>
      <p:sp>
        <p:nvSpPr>
          <p:cNvPr id="72" name="TextBox 71"/>
          <p:cNvSpPr txBox="1"/>
          <p:nvPr/>
        </p:nvSpPr>
        <p:spPr>
          <a:xfrm>
            <a:off x="22327812" y="20240093"/>
            <a:ext cx="356188" cy="584775"/>
          </a:xfrm>
          <a:prstGeom prst="rect">
            <a:avLst/>
          </a:prstGeom>
          <a:noFill/>
        </p:spPr>
        <p:txBody>
          <a:bodyPr wrap="none" rtlCol="0">
            <a:spAutoFit/>
          </a:bodyPr>
          <a:lstStyle/>
          <a:p>
            <a:r>
              <a:rPr lang="en-US" sz="3200" b="1" dirty="0"/>
              <a:t>c</a:t>
            </a:r>
          </a:p>
        </p:txBody>
      </p:sp>
      <p:sp>
        <p:nvSpPr>
          <p:cNvPr id="73" name="TextBox 72"/>
          <p:cNvSpPr txBox="1"/>
          <p:nvPr/>
        </p:nvSpPr>
        <p:spPr>
          <a:xfrm>
            <a:off x="19917571" y="20240092"/>
            <a:ext cx="404278" cy="584775"/>
          </a:xfrm>
          <a:prstGeom prst="rect">
            <a:avLst/>
          </a:prstGeom>
          <a:noFill/>
        </p:spPr>
        <p:txBody>
          <a:bodyPr wrap="none" rtlCol="0">
            <a:spAutoFit/>
          </a:bodyPr>
          <a:lstStyle/>
          <a:p>
            <a:r>
              <a:rPr lang="en-US" sz="3200" b="1" dirty="0" smtClean="0"/>
              <a:t>b</a:t>
            </a:r>
            <a:endParaRPr lang="en-US" sz="3200" b="1" dirty="0"/>
          </a:p>
        </p:txBody>
      </p:sp>
      <p:sp>
        <p:nvSpPr>
          <p:cNvPr id="23" name="TextBox 22"/>
          <p:cNvSpPr txBox="1"/>
          <p:nvPr/>
        </p:nvSpPr>
        <p:spPr>
          <a:xfrm>
            <a:off x="10139549" y="5201381"/>
            <a:ext cx="532518" cy="430887"/>
          </a:xfrm>
          <a:prstGeom prst="rect">
            <a:avLst/>
          </a:prstGeom>
          <a:noFill/>
        </p:spPr>
        <p:txBody>
          <a:bodyPr wrap="none" rtlCol="0">
            <a:spAutoFit/>
          </a:bodyPr>
          <a:lstStyle/>
          <a:p>
            <a:r>
              <a:rPr lang="en-US" sz="2200" dirty="0" smtClean="0"/>
              <a:t>1a.</a:t>
            </a:r>
            <a:endParaRPr lang="en-US" sz="2200" dirty="0"/>
          </a:p>
        </p:txBody>
      </p:sp>
      <p:sp>
        <p:nvSpPr>
          <p:cNvPr id="74" name="TextBox 73"/>
          <p:cNvSpPr txBox="1"/>
          <p:nvPr/>
        </p:nvSpPr>
        <p:spPr>
          <a:xfrm>
            <a:off x="10139549" y="8396481"/>
            <a:ext cx="545342" cy="430887"/>
          </a:xfrm>
          <a:prstGeom prst="rect">
            <a:avLst/>
          </a:prstGeom>
          <a:noFill/>
        </p:spPr>
        <p:txBody>
          <a:bodyPr wrap="none" rtlCol="0">
            <a:spAutoFit/>
          </a:bodyPr>
          <a:lstStyle/>
          <a:p>
            <a:r>
              <a:rPr lang="en-US" sz="2200" dirty="0" smtClean="0"/>
              <a:t>1b.</a:t>
            </a:r>
            <a:endParaRPr lang="en-US" sz="2200" dirty="0"/>
          </a:p>
        </p:txBody>
      </p:sp>
      <p:sp>
        <p:nvSpPr>
          <p:cNvPr id="75" name="TextBox 74"/>
          <p:cNvSpPr txBox="1"/>
          <p:nvPr/>
        </p:nvSpPr>
        <p:spPr>
          <a:xfrm>
            <a:off x="10139549" y="11661339"/>
            <a:ext cx="516488" cy="430887"/>
          </a:xfrm>
          <a:prstGeom prst="rect">
            <a:avLst/>
          </a:prstGeom>
          <a:noFill/>
        </p:spPr>
        <p:txBody>
          <a:bodyPr wrap="none" rtlCol="0">
            <a:spAutoFit/>
          </a:bodyPr>
          <a:lstStyle/>
          <a:p>
            <a:r>
              <a:rPr lang="en-US" sz="2200" dirty="0" smtClean="0"/>
              <a:t>1c.</a:t>
            </a:r>
            <a:endParaRPr lang="en-US" sz="2200" dirty="0"/>
          </a:p>
        </p:txBody>
      </p:sp>
      <p:sp>
        <p:nvSpPr>
          <p:cNvPr id="76" name="TextBox 75"/>
          <p:cNvSpPr txBox="1"/>
          <p:nvPr/>
        </p:nvSpPr>
        <p:spPr>
          <a:xfrm>
            <a:off x="10139549" y="14848912"/>
            <a:ext cx="545342" cy="430887"/>
          </a:xfrm>
          <a:prstGeom prst="rect">
            <a:avLst/>
          </a:prstGeom>
          <a:noFill/>
        </p:spPr>
        <p:txBody>
          <a:bodyPr wrap="none" rtlCol="0">
            <a:spAutoFit/>
          </a:bodyPr>
          <a:lstStyle/>
          <a:p>
            <a:r>
              <a:rPr lang="en-US" sz="2200" dirty="0" smtClean="0"/>
              <a:t>1d.</a:t>
            </a:r>
            <a:endParaRPr lang="en-US" sz="2200" dirty="0"/>
          </a:p>
        </p:txBody>
      </p:sp>
      <p:sp>
        <p:nvSpPr>
          <p:cNvPr id="24" name="TextBox 23"/>
          <p:cNvSpPr txBox="1"/>
          <p:nvPr/>
        </p:nvSpPr>
        <p:spPr>
          <a:xfrm>
            <a:off x="15840061" y="11661339"/>
            <a:ext cx="3831113" cy="584775"/>
          </a:xfrm>
          <a:prstGeom prst="rect">
            <a:avLst/>
          </a:prstGeom>
          <a:noFill/>
        </p:spPr>
        <p:txBody>
          <a:bodyPr wrap="none" rtlCol="0">
            <a:spAutoFit/>
          </a:bodyPr>
          <a:lstStyle/>
          <a:p>
            <a:r>
              <a:rPr lang="en-US" sz="3200" dirty="0" smtClean="0"/>
              <a:t>Wednesday Hill Brook</a:t>
            </a:r>
            <a:endParaRPr lang="en-US" sz="3200" dirty="0"/>
          </a:p>
        </p:txBody>
      </p:sp>
    </p:spTree>
    <p:extLst>
      <p:ext uri="{BB962C8B-B14F-4D97-AF65-F5344CB8AC3E}">
        <p14:creationId xmlns:p14="http://schemas.microsoft.com/office/powerpoint/2010/main" val="41516497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18642</TotalTime>
  <Words>1037</Words>
  <Application>Microsoft Office PowerPoint</Application>
  <PresentationFormat>Custom</PresentationFormat>
  <Paragraphs>119</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Aharoni</vt:lpstr>
      <vt:lpstr>Arial</vt:lpstr>
      <vt:lpstr>Calibri</vt:lpstr>
      <vt:lpstr>Constantia</vt:lpstr>
      <vt:lpstr>Wingdings</vt:lpstr>
      <vt:lpstr>Office Theme</vt:lpstr>
      <vt:lpstr>PowerPoint Presentation</vt:lpstr>
    </vt:vector>
  </TitlesOfParts>
  <Company>Hewlett-Packard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Jacki</dc:creator>
  <cp:lastModifiedBy>Nrlabws02, Generic</cp:lastModifiedBy>
  <cp:revision>258</cp:revision>
  <dcterms:created xsi:type="dcterms:W3CDTF">2014-11-12T15:02:40Z</dcterms:created>
  <dcterms:modified xsi:type="dcterms:W3CDTF">2016-04-19T13:40:04Z</dcterms:modified>
</cp:coreProperties>
</file>